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40"/>
  </p:notesMasterIdLst>
  <p:sldIdLst>
    <p:sldId id="256" r:id="rId6"/>
    <p:sldId id="340" r:id="rId7"/>
    <p:sldId id="265" r:id="rId8"/>
    <p:sldId id="298" r:id="rId9"/>
    <p:sldId id="297" r:id="rId10"/>
    <p:sldId id="309" r:id="rId11"/>
    <p:sldId id="344" r:id="rId12"/>
    <p:sldId id="343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7" r:id="rId23"/>
    <p:sldId id="328" r:id="rId24"/>
    <p:sldId id="329" r:id="rId25"/>
    <p:sldId id="277" r:id="rId26"/>
    <p:sldId id="280" r:id="rId27"/>
    <p:sldId id="330" r:id="rId28"/>
    <p:sldId id="279" r:id="rId29"/>
    <p:sldId id="333" r:id="rId30"/>
    <p:sldId id="334" r:id="rId31"/>
    <p:sldId id="335" r:id="rId32"/>
    <p:sldId id="341" r:id="rId33"/>
    <p:sldId id="342" r:id="rId34"/>
    <p:sldId id="345" r:id="rId35"/>
    <p:sldId id="336" r:id="rId36"/>
    <p:sldId id="266" r:id="rId37"/>
    <p:sldId id="338" r:id="rId38"/>
    <p:sldId id="339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73A72-7557-4DC1-8338-272511B3C256}" v="465" dt="2024-05-30T14:25:5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02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hakazi Mkatshwa" userId="3149c0e0-2eb2-42d6-b5c6-4c65aa5ab5ce" providerId="ADAL" clId="{F4073A72-7557-4DC1-8338-272511B3C256}"/>
    <pc:docChg chg="undo custSel addSld delSld modSld">
      <pc:chgData name="Lithakazi Mkatshwa" userId="3149c0e0-2eb2-42d6-b5c6-4c65aa5ab5ce" providerId="ADAL" clId="{F4073A72-7557-4DC1-8338-272511B3C256}" dt="2024-05-30T14:26:00.875" v="1918" actId="1076"/>
      <pc:docMkLst>
        <pc:docMk/>
      </pc:docMkLst>
      <pc:sldChg chg="addSp delSp modSp mod">
        <pc:chgData name="Lithakazi Mkatshwa" userId="3149c0e0-2eb2-42d6-b5c6-4c65aa5ab5ce" providerId="ADAL" clId="{F4073A72-7557-4DC1-8338-272511B3C256}" dt="2024-05-30T14:26:00.875" v="1918" actId="1076"/>
        <pc:sldMkLst>
          <pc:docMk/>
          <pc:sldMk cId="0" sldId="256"/>
        </pc:sldMkLst>
        <pc:spChg chg="add mod">
          <ac:chgData name="Lithakazi Mkatshwa" userId="3149c0e0-2eb2-42d6-b5c6-4c65aa5ab5ce" providerId="ADAL" clId="{F4073A72-7557-4DC1-8338-272511B3C256}" dt="2024-05-29T17:22:12.187" v="197" actId="1076"/>
          <ac:spMkLst>
            <pc:docMk/>
            <pc:sldMk cId="0" sldId="256"/>
            <ac:spMk id="2" creationId="{81E91D76-FCF3-BDF4-0D23-B424D0916BF6}"/>
          </ac:spMkLst>
        </pc:spChg>
        <pc:spChg chg="add mod">
          <ac:chgData name="Lithakazi Mkatshwa" userId="3149c0e0-2eb2-42d6-b5c6-4c65aa5ab5ce" providerId="ADAL" clId="{F4073A72-7557-4DC1-8338-272511B3C256}" dt="2024-05-30T14:26:00.875" v="1918" actId="1076"/>
          <ac:spMkLst>
            <pc:docMk/>
            <pc:sldMk cId="0" sldId="256"/>
            <ac:spMk id="9" creationId="{8D13562D-BB19-B1EF-7B13-D51C23751D60}"/>
          </ac:spMkLst>
        </pc:spChg>
        <pc:spChg chg="mod">
          <ac:chgData name="Lithakazi Mkatshwa" userId="3149c0e0-2eb2-42d6-b5c6-4c65aa5ab5ce" providerId="ADAL" clId="{F4073A72-7557-4DC1-8338-272511B3C256}" dt="2024-05-29T17:21:04.021" v="154" actId="403"/>
          <ac:spMkLst>
            <pc:docMk/>
            <pc:sldMk cId="0" sldId="256"/>
            <ac:spMk id="17410" creationId="{8CBA2D64-4EFD-5C13-C0CE-F1D033EAC51E}"/>
          </ac:spMkLst>
        </pc:spChg>
        <pc:spChg chg="mod">
          <ac:chgData name="Lithakazi Mkatshwa" userId="3149c0e0-2eb2-42d6-b5c6-4c65aa5ab5ce" providerId="ADAL" clId="{F4073A72-7557-4DC1-8338-272511B3C256}" dt="2024-05-30T14:25:57.994" v="1917" actId="1076"/>
          <ac:spMkLst>
            <pc:docMk/>
            <pc:sldMk cId="0" sldId="256"/>
            <ac:spMk id="17411" creationId="{575D7C84-F125-D6F3-05FE-CC41DEFE821F}"/>
          </ac:spMkLst>
        </pc:spChg>
        <pc:spChg chg="del">
          <ac:chgData name="Lithakazi Mkatshwa" userId="3149c0e0-2eb2-42d6-b5c6-4c65aa5ab5ce" providerId="ADAL" clId="{F4073A72-7557-4DC1-8338-272511B3C256}" dt="2024-05-30T06:42:35.418" v="1205" actId="478"/>
          <ac:spMkLst>
            <pc:docMk/>
            <pc:sldMk cId="0" sldId="256"/>
            <ac:spMk id="17414" creationId="{B974D357-A4CB-2483-7A0B-3FAE4FB55C4F}"/>
          </ac:spMkLst>
        </pc:spChg>
      </pc:sldChg>
      <pc:sldChg chg="delSp del mod">
        <pc:chgData name="Lithakazi Mkatshwa" userId="3149c0e0-2eb2-42d6-b5c6-4c65aa5ab5ce" providerId="ADAL" clId="{F4073A72-7557-4DC1-8338-272511B3C256}" dt="2024-05-30T06:28:38.715" v="1153" actId="47"/>
        <pc:sldMkLst>
          <pc:docMk/>
          <pc:sldMk cId="838295499" sldId="260"/>
        </pc:sldMkLst>
        <pc:spChg chg="del">
          <ac:chgData name="Lithakazi Mkatshwa" userId="3149c0e0-2eb2-42d6-b5c6-4c65aa5ab5ce" providerId="ADAL" clId="{F4073A72-7557-4DC1-8338-272511B3C256}" dt="2024-05-29T17:18:03.490" v="112" actId="478"/>
          <ac:spMkLst>
            <pc:docMk/>
            <pc:sldMk cId="838295499" sldId="260"/>
            <ac:spMk id="484" creationId="{00000000-0000-0000-0000-000000000000}"/>
          </ac:spMkLst>
        </pc:spChg>
      </pc:sldChg>
      <pc:sldChg chg="delSp del mod">
        <pc:chgData name="Lithakazi Mkatshwa" userId="3149c0e0-2eb2-42d6-b5c6-4c65aa5ab5ce" providerId="ADAL" clId="{F4073A72-7557-4DC1-8338-272511B3C256}" dt="2024-05-30T06:28:40.365" v="1154" actId="47"/>
        <pc:sldMkLst>
          <pc:docMk/>
          <pc:sldMk cId="2422803304" sldId="261"/>
        </pc:sldMkLst>
        <pc:spChg chg="del">
          <ac:chgData name="Lithakazi Mkatshwa" userId="3149c0e0-2eb2-42d6-b5c6-4c65aa5ab5ce" providerId="ADAL" clId="{F4073A72-7557-4DC1-8338-272511B3C256}" dt="2024-05-29T17:18:58.723" v="115" actId="478"/>
          <ac:spMkLst>
            <pc:docMk/>
            <pc:sldMk cId="2422803304" sldId="261"/>
            <ac:spMk id="3" creationId="{563B7EDA-3BA8-42F9-B48B-586C709AC3FC}"/>
          </ac:spMkLst>
        </pc:spChg>
        <pc:spChg chg="del">
          <ac:chgData name="Lithakazi Mkatshwa" userId="3149c0e0-2eb2-42d6-b5c6-4c65aa5ab5ce" providerId="ADAL" clId="{F4073A72-7557-4DC1-8338-272511B3C256}" dt="2024-05-29T17:18:55.646" v="114" actId="478"/>
          <ac:spMkLst>
            <pc:docMk/>
            <pc:sldMk cId="2422803304" sldId="261"/>
            <ac:spMk id="4" creationId="{DE9AB87E-47CC-4E78-867B-71AC938CD0B4}"/>
          </ac:spMkLst>
        </pc:spChg>
        <pc:spChg chg="del">
          <ac:chgData name="Lithakazi Mkatshwa" userId="3149c0e0-2eb2-42d6-b5c6-4c65aa5ab5ce" providerId="ADAL" clId="{F4073A72-7557-4DC1-8338-272511B3C256}" dt="2024-05-29T17:18:52.154" v="113" actId="478"/>
          <ac:spMkLst>
            <pc:docMk/>
            <pc:sldMk cId="2422803304" sldId="261"/>
            <ac:spMk id="5" creationId="{6249FA21-957E-478B-8E4A-3726C16601C1}"/>
          </ac:spMkLst>
        </pc:spChg>
      </pc:sldChg>
      <pc:sldChg chg="del">
        <pc:chgData name="Lithakazi Mkatshwa" userId="3149c0e0-2eb2-42d6-b5c6-4c65aa5ab5ce" providerId="ADAL" clId="{F4073A72-7557-4DC1-8338-272511B3C256}" dt="2024-05-30T06:28:41.467" v="1155" actId="47"/>
        <pc:sldMkLst>
          <pc:docMk/>
          <pc:sldMk cId="36391726" sldId="262"/>
        </pc:sldMkLst>
      </pc:sldChg>
      <pc:sldChg chg="delSp del mod">
        <pc:chgData name="Lithakazi Mkatshwa" userId="3149c0e0-2eb2-42d6-b5c6-4c65aa5ab5ce" providerId="ADAL" clId="{F4073A72-7557-4DC1-8338-272511B3C256}" dt="2024-05-30T06:28:43.822" v="1156" actId="47"/>
        <pc:sldMkLst>
          <pc:docMk/>
          <pc:sldMk cId="429934905" sldId="264"/>
        </pc:sldMkLst>
        <pc:spChg chg="del">
          <ac:chgData name="Lithakazi Mkatshwa" userId="3149c0e0-2eb2-42d6-b5c6-4c65aa5ab5ce" providerId="ADAL" clId="{F4073A72-7557-4DC1-8338-272511B3C256}" dt="2024-05-29T17:32:21.598" v="300" actId="478"/>
          <ac:spMkLst>
            <pc:docMk/>
            <pc:sldMk cId="429934905" sldId="264"/>
            <ac:spMk id="2" creationId="{A2182A30-ACA0-4EC9-A79C-41A3546D4117}"/>
          </ac:spMkLst>
        </pc:spChg>
        <pc:spChg chg="del">
          <ac:chgData name="Lithakazi Mkatshwa" userId="3149c0e0-2eb2-42d6-b5c6-4c65aa5ab5ce" providerId="ADAL" clId="{F4073A72-7557-4DC1-8338-272511B3C256}" dt="2024-05-29T17:32:15.042" v="299" actId="478"/>
          <ac:spMkLst>
            <pc:docMk/>
            <pc:sldMk cId="429934905" sldId="264"/>
            <ac:spMk id="3" creationId="{A7FA8803-36A2-420C-BE30-F4F6E6A7CF6F}"/>
          </ac:spMkLst>
        </pc:spChg>
      </pc:sldChg>
      <pc:sldChg chg="modSp mod">
        <pc:chgData name="Lithakazi Mkatshwa" userId="3149c0e0-2eb2-42d6-b5c6-4c65aa5ab5ce" providerId="ADAL" clId="{F4073A72-7557-4DC1-8338-272511B3C256}" dt="2024-05-30T06:38:29.210" v="1198" actId="1076"/>
        <pc:sldMkLst>
          <pc:docMk/>
          <pc:sldMk cId="700132725" sldId="265"/>
        </pc:sldMkLst>
        <pc:spChg chg="mod">
          <ac:chgData name="Lithakazi Mkatshwa" userId="3149c0e0-2eb2-42d6-b5c6-4c65aa5ab5ce" providerId="ADAL" clId="{F4073A72-7557-4DC1-8338-272511B3C256}" dt="2024-05-30T06:38:29.210" v="1198" actId="1076"/>
          <ac:spMkLst>
            <pc:docMk/>
            <pc:sldMk cId="700132725" sldId="265"/>
            <ac:spMk id="15361" creationId="{00000000-0000-0000-0000-000000000000}"/>
          </ac:spMkLst>
        </pc:spChg>
      </pc:sldChg>
      <pc:sldChg chg="addSp modSp mod">
        <pc:chgData name="Lithakazi Mkatshwa" userId="3149c0e0-2eb2-42d6-b5c6-4c65aa5ab5ce" providerId="ADAL" clId="{F4073A72-7557-4DC1-8338-272511B3C256}" dt="2024-05-30T14:04:34.334" v="1475" actId="20577"/>
        <pc:sldMkLst>
          <pc:docMk/>
          <pc:sldMk cId="0" sldId="266"/>
        </pc:sldMkLst>
        <pc:spChg chg="add mod">
          <ac:chgData name="Lithakazi Mkatshwa" userId="3149c0e0-2eb2-42d6-b5c6-4c65aa5ab5ce" providerId="ADAL" clId="{F4073A72-7557-4DC1-8338-272511B3C256}" dt="2024-05-29T17:46:54.411" v="422"/>
          <ac:spMkLst>
            <pc:docMk/>
            <pc:sldMk cId="0" sldId="266"/>
            <ac:spMk id="2" creationId="{38409D75-A4B5-C088-1ABF-B18116723E1F}"/>
          </ac:spMkLst>
        </pc:spChg>
        <pc:spChg chg="mod">
          <ac:chgData name="Lithakazi Mkatshwa" userId="3149c0e0-2eb2-42d6-b5c6-4c65aa5ab5ce" providerId="ADAL" clId="{F4073A72-7557-4DC1-8338-272511B3C256}" dt="2024-05-30T14:03:39.932" v="1461" actId="113"/>
          <ac:spMkLst>
            <pc:docMk/>
            <pc:sldMk cId="0" sldId="266"/>
            <ac:spMk id="4098" creationId="{DA776343-891A-A39E-3773-FF8C96CD45B8}"/>
          </ac:spMkLst>
        </pc:spChg>
        <pc:spChg chg="mod">
          <ac:chgData name="Lithakazi Mkatshwa" userId="3149c0e0-2eb2-42d6-b5c6-4c65aa5ab5ce" providerId="ADAL" clId="{F4073A72-7557-4DC1-8338-272511B3C256}" dt="2024-05-30T14:04:34.334" v="1475" actId="20577"/>
          <ac:spMkLst>
            <pc:docMk/>
            <pc:sldMk cId="0" sldId="266"/>
            <ac:spMk id="4099" creationId="{FE7A0632-06CA-D393-5D5B-40D15264107D}"/>
          </ac:spMkLst>
        </pc:spChg>
      </pc:sldChg>
      <pc:sldChg chg="del">
        <pc:chgData name="Lithakazi Mkatshwa" userId="3149c0e0-2eb2-42d6-b5c6-4c65aa5ab5ce" providerId="ADAL" clId="{F4073A72-7557-4DC1-8338-272511B3C256}" dt="2024-05-30T09:48:30.423" v="1227" actId="2696"/>
        <pc:sldMkLst>
          <pc:docMk/>
          <pc:sldMk cId="0" sldId="269"/>
        </pc:sldMkLst>
      </pc:sldChg>
      <pc:sldChg chg="delSp mod">
        <pc:chgData name="Lithakazi Mkatshwa" userId="3149c0e0-2eb2-42d6-b5c6-4c65aa5ab5ce" providerId="ADAL" clId="{F4073A72-7557-4DC1-8338-272511B3C256}" dt="2024-05-30T14:00:16.971" v="1409" actId="478"/>
        <pc:sldMkLst>
          <pc:docMk/>
          <pc:sldMk cId="3452636055" sldId="277"/>
        </pc:sldMkLst>
        <pc:spChg chg="del">
          <ac:chgData name="Lithakazi Mkatshwa" userId="3149c0e0-2eb2-42d6-b5c6-4c65aa5ab5ce" providerId="ADAL" clId="{F4073A72-7557-4DC1-8338-272511B3C256}" dt="2024-05-30T14:00:16.971" v="1409" actId="478"/>
          <ac:spMkLst>
            <pc:docMk/>
            <pc:sldMk cId="3452636055" sldId="277"/>
            <ac:spMk id="4" creationId="{00000000-0000-0000-0000-000000000000}"/>
          </ac:spMkLst>
        </pc:spChg>
      </pc:sldChg>
      <pc:sldChg chg="delSp modSp mod">
        <pc:chgData name="Lithakazi Mkatshwa" userId="3149c0e0-2eb2-42d6-b5c6-4c65aa5ab5ce" providerId="ADAL" clId="{F4073A72-7557-4DC1-8338-272511B3C256}" dt="2024-05-30T14:00:45.026" v="1413" actId="122"/>
        <pc:sldMkLst>
          <pc:docMk/>
          <pc:sldMk cId="865855055" sldId="280"/>
        </pc:sldMkLst>
        <pc:spChg chg="del">
          <ac:chgData name="Lithakazi Mkatshwa" userId="3149c0e0-2eb2-42d6-b5c6-4c65aa5ab5ce" providerId="ADAL" clId="{F4073A72-7557-4DC1-8338-272511B3C256}" dt="2024-05-30T14:00:21.628" v="1410" actId="478"/>
          <ac:spMkLst>
            <pc:docMk/>
            <pc:sldMk cId="865855055" sldId="280"/>
            <ac:spMk id="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14:00:45.026" v="1413" actId="122"/>
          <ac:spMkLst>
            <pc:docMk/>
            <pc:sldMk cId="865855055" sldId="280"/>
            <ac:spMk id="56" creationId="{00000000-0000-0000-0000-000000000000}"/>
          </ac:spMkLst>
        </pc:spChg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1621581020" sldId="284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731844566" sldId="285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3850458960" sldId="286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1983073685" sldId="287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325012823" sldId="288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2379118027" sldId="291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3178291851" sldId="292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765146321" sldId="293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2031740364" sldId="294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2078689799" sldId="295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2615694881" sldId="296"/>
        </pc:sldMkLst>
      </pc:sldChg>
      <pc:sldChg chg="delSp modSp mod modAnim">
        <pc:chgData name="Lithakazi Mkatshwa" userId="3149c0e0-2eb2-42d6-b5c6-4c65aa5ab5ce" providerId="ADAL" clId="{F4073A72-7557-4DC1-8338-272511B3C256}" dt="2024-05-29T18:15:22.399" v="1125" actId="478"/>
        <pc:sldMkLst>
          <pc:docMk/>
          <pc:sldMk cId="1992472341" sldId="297"/>
        </pc:sldMkLst>
        <pc:spChg chg="del">
          <ac:chgData name="Lithakazi Mkatshwa" userId="3149c0e0-2eb2-42d6-b5c6-4c65aa5ab5ce" providerId="ADAL" clId="{F4073A72-7557-4DC1-8338-272511B3C256}" dt="2024-05-29T17:14:34.839" v="86" actId="478"/>
          <ac:spMkLst>
            <pc:docMk/>
            <pc:sldMk cId="1992472341" sldId="297"/>
            <ac:spMk id="4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15:22.399" v="1125" actId="478"/>
          <ac:spMkLst>
            <pc:docMk/>
            <pc:sldMk cId="1992472341" sldId="297"/>
            <ac:spMk id="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7:40.029" v="949" actId="403"/>
          <ac:spMkLst>
            <pc:docMk/>
            <pc:sldMk cId="1992472341" sldId="297"/>
            <ac:spMk id="6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7:30:25.485" v="293" actId="115"/>
          <ac:spMkLst>
            <pc:docMk/>
            <pc:sldMk cId="1992472341" sldId="297"/>
            <ac:spMk id="8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7:14:37.821" v="87" actId="478"/>
          <ac:spMkLst>
            <pc:docMk/>
            <pc:sldMk cId="1992472341" sldId="297"/>
            <ac:spMk id="9" creationId="{7B49B0C7-042D-4FA3-A78A-6B6C1E5DDE4A}"/>
          </ac:spMkLst>
        </pc:spChg>
        <pc:spChg chg="del">
          <ac:chgData name="Lithakazi Mkatshwa" userId="3149c0e0-2eb2-42d6-b5c6-4c65aa5ab5ce" providerId="ADAL" clId="{F4073A72-7557-4DC1-8338-272511B3C256}" dt="2024-05-29T17:14:31.429" v="85" actId="478"/>
          <ac:spMkLst>
            <pc:docMk/>
            <pc:sldMk cId="1992472341" sldId="297"/>
            <ac:spMk id="10" creationId="{209BABA0-6264-4890-A8FB-140BBAEB9D51}"/>
          </ac:spMkLst>
        </pc:spChg>
        <pc:spChg chg="del">
          <ac:chgData name="Lithakazi Mkatshwa" userId="3149c0e0-2eb2-42d6-b5c6-4c65aa5ab5ce" providerId="ADAL" clId="{F4073A72-7557-4DC1-8338-272511B3C256}" dt="2024-05-29T17:57:00.402" v="750" actId="478"/>
          <ac:spMkLst>
            <pc:docMk/>
            <pc:sldMk cId="1992472341" sldId="297"/>
            <ac:spMk id="11" creationId="{4338BF73-57B4-46AA-BD7D-E208E529F19D}"/>
          </ac:spMkLst>
        </pc:spChg>
        <pc:spChg chg="mod">
          <ac:chgData name="Lithakazi Mkatshwa" userId="3149c0e0-2eb2-42d6-b5c6-4c65aa5ab5ce" providerId="ADAL" clId="{F4073A72-7557-4DC1-8338-272511B3C256}" dt="2024-05-29T17:57:55.679" v="759" actId="1076"/>
          <ac:spMkLst>
            <pc:docMk/>
            <pc:sldMk cId="1992472341" sldId="297"/>
            <ac:spMk id="22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7:57:17.257" v="754" actId="1076"/>
          <ac:spMkLst>
            <pc:docMk/>
            <pc:sldMk cId="1992472341" sldId="297"/>
            <ac:spMk id="2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7:57:28.945" v="756" actId="14100"/>
          <ac:spMkLst>
            <pc:docMk/>
            <pc:sldMk cId="1992472341" sldId="297"/>
            <ac:spMk id="34" creationId="{00000000-0000-0000-0000-000000000000}"/>
          </ac:spMkLst>
        </pc:spChg>
        <pc:grpChg chg="mod">
          <ac:chgData name="Lithakazi Mkatshwa" userId="3149c0e0-2eb2-42d6-b5c6-4c65aa5ab5ce" providerId="ADAL" clId="{F4073A72-7557-4DC1-8338-272511B3C256}" dt="2024-05-29T17:57:39.360" v="758" actId="14100"/>
          <ac:grpSpMkLst>
            <pc:docMk/>
            <pc:sldMk cId="1992472341" sldId="297"/>
            <ac:grpSpMk id="20" creationId="{00000000-0000-0000-0000-000000000000}"/>
          </ac:grpSpMkLst>
        </pc:grpChg>
        <pc:grpChg chg="mod">
          <ac:chgData name="Lithakazi Mkatshwa" userId="3149c0e0-2eb2-42d6-b5c6-4c65aa5ab5ce" providerId="ADAL" clId="{F4073A72-7557-4DC1-8338-272511B3C256}" dt="2024-05-29T17:57:22.700" v="755" actId="14100"/>
          <ac:grpSpMkLst>
            <pc:docMk/>
            <pc:sldMk cId="1992472341" sldId="297"/>
            <ac:grpSpMk id="26" creationId="{00000000-0000-0000-0000-000000000000}"/>
          </ac:grpSpMkLst>
        </pc:grpChg>
      </pc:sldChg>
      <pc:sldChg chg="delSp modSp mod delAnim">
        <pc:chgData name="Lithakazi Mkatshwa" userId="3149c0e0-2eb2-42d6-b5c6-4c65aa5ab5ce" providerId="ADAL" clId="{F4073A72-7557-4DC1-8338-272511B3C256}" dt="2024-05-29T18:15:03.196" v="1124" actId="478"/>
        <pc:sldMkLst>
          <pc:docMk/>
          <pc:sldMk cId="3198014567" sldId="298"/>
        </pc:sldMkLst>
        <pc:spChg chg="del">
          <ac:chgData name="Lithakazi Mkatshwa" userId="3149c0e0-2eb2-42d6-b5c6-4c65aa5ab5ce" providerId="ADAL" clId="{F4073A72-7557-4DC1-8338-272511B3C256}" dt="2024-05-29T17:14:49.390" v="89" actId="478"/>
          <ac:spMkLst>
            <pc:docMk/>
            <pc:sldMk cId="3198014567" sldId="298"/>
            <ac:spMk id="2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15:03.196" v="1124" actId="478"/>
          <ac:spMkLst>
            <pc:docMk/>
            <pc:sldMk cId="3198014567" sldId="298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4:46.699" v="1123" actId="403"/>
          <ac:spMkLst>
            <pc:docMk/>
            <pc:sldMk cId="3198014567" sldId="298"/>
            <ac:spMk id="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1:00.566" v="985" actId="1076"/>
          <ac:spMkLst>
            <pc:docMk/>
            <pc:sldMk cId="3198014567" sldId="298"/>
            <ac:spMk id="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1:41.242" v="990" actId="1076"/>
          <ac:spMkLst>
            <pc:docMk/>
            <pc:sldMk cId="3198014567" sldId="298"/>
            <ac:spMk id="6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1:32.359" v="989" actId="1076"/>
          <ac:spMkLst>
            <pc:docMk/>
            <pc:sldMk cId="3198014567" sldId="298"/>
            <ac:spMk id="2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2:39.788" v="999" actId="14100"/>
          <ac:spMkLst>
            <pc:docMk/>
            <pc:sldMk cId="3198014567" sldId="298"/>
            <ac:spMk id="26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2:28.066" v="998" actId="403"/>
          <ac:spMkLst>
            <pc:docMk/>
            <pc:sldMk cId="3198014567" sldId="298"/>
            <ac:spMk id="27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1:09.357" v="986" actId="1076"/>
          <ac:spMkLst>
            <pc:docMk/>
            <pc:sldMk cId="3198014567" sldId="298"/>
            <ac:spMk id="29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3:52.510" v="1061" actId="1076"/>
          <ac:spMkLst>
            <pc:docMk/>
            <pc:sldMk cId="3198014567" sldId="298"/>
            <ac:spMk id="30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4:25.411" v="1104" actId="6549"/>
          <ac:spMkLst>
            <pc:docMk/>
            <pc:sldMk cId="3198014567" sldId="298"/>
            <ac:spMk id="31" creationId="{00000000-0000-0000-0000-000000000000}"/>
          </ac:spMkLst>
        </pc:spChg>
        <pc:spChg chg="del mod">
          <ac:chgData name="Lithakazi Mkatshwa" userId="3149c0e0-2eb2-42d6-b5c6-4c65aa5ab5ce" providerId="ADAL" clId="{F4073A72-7557-4DC1-8338-272511B3C256}" dt="2024-05-29T18:08:10.971" v="951" actId="478"/>
          <ac:spMkLst>
            <pc:docMk/>
            <pc:sldMk cId="3198014567" sldId="298"/>
            <ac:spMk id="32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3:42.891" v="1059" actId="1076"/>
          <ac:spMkLst>
            <pc:docMk/>
            <pc:sldMk cId="3198014567" sldId="298"/>
            <ac:spMk id="3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2:20.614" v="997" actId="403"/>
          <ac:spMkLst>
            <pc:docMk/>
            <pc:sldMk cId="3198014567" sldId="298"/>
            <ac:spMk id="3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10:14.817" v="976" actId="1076"/>
          <ac:spMkLst>
            <pc:docMk/>
            <pc:sldMk cId="3198014567" sldId="298"/>
            <ac:spMk id="37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9:56.888" v="973" actId="1076"/>
          <ac:spMkLst>
            <pc:docMk/>
            <pc:sldMk cId="3198014567" sldId="298"/>
            <ac:spMk id="38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7:14:51.661" v="90" actId="478"/>
          <ac:spMkLst>
            <pc:docMk/>
            <pc:sldMk cId="3198014567" sldId="298"/>
            <ac:spMk id="40" creationId="{469EADE3-78F9-4F17-B951-4428021BD514}"/>
          </ac:spMkLst>
        </pc:spChg>
        <pc:spChg chg="del">
          <ac:chgData name="Lithakazi Mkatshwa" userId="3149c0e0-2eb2-42d6-b5c6-4c65aa5ab5ce" providerId="ADAL" clId="{F4073A72-7557-4DC1-8338-272511B3C256}" dt="2024-05-29T17:14:46.373" v="88" actId="478"/>
          <ac:spMkLst>
            <pc:docMk/>
            <pc:sldMk cId="3198014567" sldId="298"/>
            <ac:spMk id="42" creationId="{B2BA248E-6AB1-472E-9949-76DEA3C44162}"/>
          </ac:spMkLst>
        </pc:spChg>
        <pc:spChg chg="del">
          <ac:chgData name="Lithakazi Mkatshwa" userId="3149c0e0-2eb2-42d6-b5c6-4c65aa5ab5ce" providerId="ADAL" clId="{F4073A72-7557-4DC1-8338-272511B3C256}" dt="2024-05-29T18:02:49.234" v="869" actId="478"/>
          <ac:spMkLst>
            <pc:docMk/>
            <pc:sldMk cId="3198014567" sldId="298"/>
            <ac:spMk id="43" creationId="{D248CA82-2232-41A4-A4F2-11AA5A3CEB0E}"/>
          </ac:spMkLst>
        </pc:spChg>
        <pc:spChg chg="del">
          <ac:chgData name="Lithakazi Mkatshwa" userId="3149c0e0-2eb2-42d6-b5c6-4c65aa5ab5ce" providerId="ADAL" clId="{F4073A72-7557-4DC1-8338-272511B3C256}" dt="2024-05-29T18:09:29.819" v="969" actId="478"/>
          <ac:spMkLst>
            <pc:docMk/>
            <pc:sldMk cId="3198014567" sldId="298"/>
            <ac:spMk id="55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09:33.609" v="970" actId="478"/>
          <ac:spMkLst>
            <pc:docMk/>
            <pc:sldMk cId="3198014567" sldId="298"/>
            <ac:spMk id="56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09:40.041" v="972" actId="478"/>
          <ac:spMkLst>
            <pc:docMk/>
            <pc:sldMk cId="3198014567" sldId="298"/>
            <ac:spMk id="57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09:37.311" v="971" actId="478"/>
          <ac:spMkLst>
            <pc:docMk/>
            <pc:sldMk cId="3198014567" sldId="298"/>
            <ac:spMk id="58" creationId="{00000000-0000-0000-0000-000000000000}"/>
          </ac:spMkLst>
        </pc:spChg>
        <pc:grpChg chg="mod">
          <ac:chgData name="Lithakazi Mkatshwa" userId="3149c0e0-2eb2-42d6-b5c6-4c65aa5ab5ce" providerId="ADAL" clId="{F4073A72-7557-4DC1-8338-272511B3C256}" dt="2024-05-29T18:12:54.613" v="1000" actId="14100"/>
          <ac:grpSpMkLst>
            <pc:docMk/>
            <pc:sldMk cId="3198014567" sldId="298"/>
            <ac:grpSpMk id="7" creationId="{00000000-0000-0000-0000-000000000000}"/>
          </ac:grpSpMkLst>
        </pc:grpChg>
        <pc:grpChg chg="mod">
          <ac:chgData name="Lithakazi Mkatshwa" userId="3149c0e0-2eb2-42d6-b5c6-4c65aa5ab5ce" providerId="ADAL" clId="{F4073A72-7557-4DC1-8338-272511B3C256}" dt="2024-05-29T18:11:22.124" v="988" actId="14100"/>
          <ac:grpSpMkLst>
            <pc:docMk/>
            <pc:sldMk cId="3198014567" sldId="298"/>
            <ac:grpSpMk id="36" creationId="{00000000-0000-0000-0000-000000000000}"/>
          </ac:grpSpMkLst>
        </pc:grpChg>
        <pc:grpChg chg="mod">
          <ac:chgData name="Lithakazi Mkatshwa" userId="3149c0e0-2eb2-42d6-b5c6-4c65aa5ab5ce" providerId="ADAL" clId="{F4073A72-7557-4DC1-8338-272511B3C256}" dt="2024-05-29T18:11:53.285" v="992" actId="1076"/>
          <ac:grpSpMkLst>
            <pc:docMk/>
            <pc:sldMk cId="3198014567" sldId="298"/>
            <ac:grpSpMk id="48" creationId="{00000000-0000-0000-0000-000000000000}"/>
          </ac:grpSpMkLst>
        </pc:grpChg>
        <pc:cxnChg chg="del">
          <ac:chgData name="Lithakazi Mkatshwa" userId="3149c0e0-2eb2-42d6-b5c6-4c65aa5ab5ce" providerId="ADAL" clId="{F4073A72-7557-4DC1-8338-272511B3C256}" dt="2024-05-29T18:11:44.842" v="991" actId="478"/>
          <ac:cxnSpMkLst>
            <pc:docMk/>
            <pc:sldMk cId="3198014567" sldId="298"/>
            <ac:cxnSpMk id="39" creationId="{00000000-0000-0000-0000-000000000000}"/>
          </ac:cxnSpMkLst>
        </pc:cxnChg>
        <pc:cxnChg chg="mod">
          <ac:chgData name="Lithakazi Mkatshwa" userId="3149c0e0-2eb2-42d6-b5c6-4c65aa5ab5ce" providerId="ADAL" clId="{F4073A72-7557-4DC1-8338-272511B3C256}" dt="2024-05-29T18:11:14.389" v="987" actId="1076"/>
          <ac:cxnSpMkLst>
            <pc:docMk/>
            <pc:sldMk cId="3198014567" sldId="298"/>
            <ac:cxnSpMk id="51" creationId="{00000000-0000-0000-0000-000000000000}"/>
          </ac:cxnSpMkLst>
        </pc:cxnChg>
      </pc:sldChg>
      <pc:sldChg chg="delSp del mod">
        <pc:chgData name="Lithakazi Mkatshwa" userId="3149c0e0-2eb2-42d6-b5c6-4c65aa5ab5ce" providerId="ADAL" clId="{F4073A72-7557-4DC1-8338-272511B3C256}" dt="2024-05-29T17:32:03.188" v="298" actId="2696"/>
        <pc:sldMkLst>
          <pc:docMk/>
          <pc:sldMk cId="2004417857" sldId="299"/>
        </pc:sldMkLst>
        <pc:spChg chg="del">
          <ac:chgData name="Lithakazi Mkatshwa" userId="3149c0e0-2eb2-42d6-b5c6-4c65aa5ab5ce" providerId="ADAL" clId="{F4073A72-7557-4DC1-8338-272511B3C256}" dt="2024-05-29T17:28:59.703" v="285" actId="478"/>
          <ac:spMkLst>
            <pc:docMk/>
            <pc:sldMk cId="2004417857" sldId="299"/>
            <ac:spMk id="2" creationId="{424E3F4E-ED9A-415A-B764-2A767A127D3B}"/>
          </ac:spMkLst>
        </pc:spChg>
        <pc:spChg chg="del">
          <ac:chgData name="Lithakazi Mkatshwa" userId="3149c0e0-2eb2-42d6-b5c6-4c65aa5ab5ce" providerId="ADAL" clId="{F4073A72-7557-4DC1-8338-272511B3C256}" dt="2024-05-29T17:28:53.590" v="283" actId="478"/>
          <ac:spMkLst>
            <pc:docMk/>
            <pc:sldMk cId="2004417857" sldId="299"/>
            <ac:spMk id="3" creationId="{BAB1D4ED-B373-42E2-AA7C-A55086A079DE}"/>
          </ac:spMkLst>
        </pc:spChg>
        <pc:spChg chg="del">
          <ac:chgData name="Lithakazi Mkatshwa" userId="3149c0e0-2eb2-42d6-b5c6-4c65aa5ab5ce" providerId="ADAL" clId="{F4073A72-7557-4DC1-8338-272511B3C256}" dt="2024-05-29T17:28:57.377" v="284" actId="478"/>
          <ac:spMkLst>
            <pc:docMk/>
            <pc:sldMk cId="2004417857" sldId="299"/>
            <ac:spMk id="5" creationId="{00000000-0000-0000-0000-000000000000}"/>
          </ac:spMkLst>
        </pc:spChg>
      </pc:sldChg>
      <pc:sldChg chg="del">
        <pc:chgData name="Lithakazi Mkatshwa" userId="3149c0e0-2eb2-42d6-b5c6-4c65aa5ab5ce" providerId="ADAL" clId="{F4073A72-7557-4DC1-8338-272511B3C256}" dt="2024-05-29T17:15:56.908" v="94" actId="47"/>
        <pc:sldMkLst>
          <pc:docMk/>
          <pc:sldMk cId="241641982" sldId="300"/>
        </pc:sldMkLst>
      </pc:sldChg>
      <pc:sldChg chg="del">
        <pc:chgData name="Lithakazi Mkatshwa" userId="3149c0e0-2eb2-42d6-b5c6-4c65aa5ab5ce" providerId="ADAL" clId="{F4073A72-7557-4DC1-8338-272511B3C256}" dt="2024-05-29T17:16:00.170" v="95" actId="47"/>
        <pc:sldMkLst>
          <pc:docMk/>
          <pc:sldMk cId="1645110051" sldId="301"/>
        </pc:sldMkLst>
      </pc:sldChg>
      <pc:sldChg chg="delSp modSp del mod delAnim">
        <pc:chgData name="Lithakazi Mkatshwa" userId="3149c0e0-2eb2-42d6-b5c6-4c65aa5ab5ce" providerId="ADAL" clId="{F4073A72-7557-4DC1-8338-272511B3C256}" dt="2024-05-29T18:07:56.805" v="950" actId="2696"/>
        <pc:sldMkLst>
          <pc:docMk/>
          <pc:sldMk cId="570710779" sldId="302"/>
        </pc:sldMkLst>
        <pc:spChg chg="del">
          <ac:chgData name="Lithakazi Mkatshwa" userId="3149c0e0-2eb2-42d6-b5c6-4c65aa5ab5ce" providerId="ADAL" clId="{F4073A72-7557-4DC1-8338-272511B3C256}" dt="2024-05-29T17:30:40.163" v="294" actId="478"/>
          <ac:spMkLst>
            <pc:docMk/>
            <pc:sldMk cId="570710779" sldId="302"/>
            <ac:spMk id="2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7:21.038" v="948" actId="6549"/>
          <ac:spMkLst>
            <pc:docMk/>
            <pc:sldMk cId="570710779" sldId="302"/>
            <ac:spMk id="4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02:36.095" v="867" actId="478"/>
          <ac:spMkLst>
            <pc:docMk/>
            <pc:sldMk cId="570710779" sldId="302"/>
            <ac:spMk id="8" creationId="{9883E119-6EE8-441C-A541-DB4632D14890}"/>
          </ac:spMkLst>
        </pc:spChg>
        <pc:spChg chg="del">
          <ac:chgData name="Lithakazi Mkatshwa" userId="3149c0e0-2eb2-42d6-b5c6-4c65aa5ab5ce" providerId="ADAL" clId="{F4073A72-7557-4DC1-8338-272511B3C256}" dt="2024-05-29T18:02:32.769" v="866" actId="478"/>
          <ac:spMkLst>
            <pc:docMk/>
            <pc:sldMk cId="570710779" sldId="302"/>
            <ac:spMk id="9" creationId="{684D013C-8188-49FC-8678-CE0928BE58BB}"/>
          </ac:spMkLst>
        </pc:spChg>
        <pc:spChg chg="del">
          <ac:chgData name="Lithakazi Mkatshwa" userId="3149c0e0-2eb2-42d6-b5c6-4c65aa5ab5ce" providerId="ADAL" clId="{F4073A72-7557-4DC1-8338-272511B3C256}" dt="2024-05-29T18:02:40.214" v="868" actId="478"/>
          <ac:spMkLst>
            <pc:docMk/>
            <pc:sldMk cId="570710779" sldId="302"/>
            <ac:spMk id="12" creationId="{C30374A7-B270-4990-9D0F-95F7B38B8D9E}"/>
          </ac:spMkLst>
        </pc:spChg>
        <pc:spChg chg="mod">
          <ac:chgData name="Lithakazi Mkatshwa" userId="3149c0e0-2eb2-42d6-b5c6-4c65aa5ab5ce" providerId="ADAL" clId="{F4073A72-7557-4DC1-8338-272511B3C256}" dt="2024-05-29T18:05:35.580" v="900" actId="1076"/>
          <ac:spMkLst>
            <pc:docMk/>
            <pc:sldMk cId="570710779" sldId="302"/>
            <ac:spMk id="16" creationId="{00000000-0000-0000-0000-000000000000}"/>
          </ac:spMkLst>
        </pc:spChg>
        <pc:spChg chg="del mod">
          <ac:chgData name="Lithakazi Mkatshwa" userId="3149c0e0-2eb2-42d6-b5c6-4c65aa5ab5ce" providerId="ADAL" clId="{F4073A72-7557-4DC1-8338-272511B3C256}" dt="2024-05-29T18:01:03.543" v="850" actId="478"/>
          <ac:spMkLst>
            <pc:docMk/>
            <pc:sldMk cId="570710779" sldId="302"/>
            <ac:spMk id="32" creationId="{00000000-0000-0000-0000-000000000000}"/>
          </ac:spMkLst>
        </pc:spChg>
        <pc:spChg chg="del mod">
          <ac:chgData name="Lithakazi Mkatshwa" userId="3149c0e0-2eb2-42d6-b5c6-4c65aa5ab5ce" providerId="ADAL" clId="{F4073A72-7557-4DC1-8338-272511B3C256}" dt="2024-05-29T18:05:58.775" v="903" actId="478"/>
          <ac:spMkLst>
            <pc:docMk/>
            <pc:sldMk cId="570710779" sldId="302"/>
            <ac:spMk id="4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5:34.066" v="899" actId="1076"/>
          <ac:spMkLst>
            <pc:docMk/>
            <pc:sldMk cId="570710779" sldId="302"/>
            <ac:spMk id="4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5:26.074" v="896" actId="1076"/>
          <ac:spMkLst>
            <pc:docMk/>
            <pc:sldMk cId="570710779" sldId="302"/>
            <ac:spMk id="4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5:50.410" v="902" actId="1076"/>
          <ac:spMkLst>
            <pc:docMk/>
            <pc:sldMk cId="570710779" sldId="302"/>
            <ac:spMk id="46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29T18:05:41.460" v="901" actId="1076"/>
          <ac:spMkLst>
            <pc:docMk/>
            <pc:sldMk cId="570710779" sldId="302"/>
            <ac:spMk id="47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29T18:02:28.426" v="865" actId="478"/>
          <ac:spMkLst>
            <pc:docMk/>
            <pc:sldMk cId="570710779" sldId="302"/>
            <ac:spMk id="48" creationId="{00000000-0000-0000-0000-000000000000}"/>
          </ac:spMkLst>
        </pc:spChg>
        <pc:grpChg chg="mod">
          <ac:chgData name="Lithakazi Mkatshwa" userId="3149c0e0-2eb2-42d6-b5c6-4c65aa5ab5ce" providerId="ADAL" clId="{F4073A72-7557-4DC1-8338-272511B3C256}" dt="2024-05-29T18:06:30.315" v="906" actId="14100"/>
          <ac:grpSpMkLst>
            <pc:docMk/>
            <pc:sldMk cId="570710779" sldId="302"/>
            <ac:grpSpMk id="7" creationId="{00000000-0000-0000-0000-000000000000}"/>
          </ac:grpSpMkLst>
        </pc:grpChg>
        <pc:grpChg chg="mod ord">
          <ac:chgData name="Lithakazi Mkatshwa" userId="3149c0e0-2eb2-42d6-b5c6-4c65aa5ab5ce" providerId="ADAL" clId="{F4073A72-7557-4DC1-8338-272511B3C256}" dt="2024-05-29T18:04:53.392" v="891" actId="167"/>
          <ac:grpSpMkLst>
            <pc:docMk/>
            <pc:sldMk cId="570710779" sldId="302"/>
            <ac:grpSpMk id="11" creationId="{00000000-0000-0000-0000-000000000000}"/>
          </ac:grpSpMkLst>
        </pc:grpChg>
        <pc:grpChg chg="mod ord">
          <ac:chgData name="Lithakazi Mkatshwa" userId="3149c0e0-2eb2-42d6-b5c6-4c65aa5ab5ce" providerId="ADAL" clId="{F4073A72-7557-4DC1-8338-272511B3C256}" dt="2024-05-29T18:04:46.536" v="890" actId="167"/>
          <ac:grpSpMkLst>
            <pc:docMk/>
            <pc:sldMk cId="570710779" sldId="302"/>
            <ac:grpSpMk id="17" creationId="{00000000-0000-0000-0000-000000000000}"/>
          </ac:grpSpMkLst>
        </pc:grpChg>
        <pc:grpChg chg="mod ord">
          <ac:chgData name="Lithakazi Mkatshwa" userId="3149c0e0-2eb2-42d6-b5c6-4c65aa5ab5ce" providerId="ADAL" clId="{F4073A72-7557-4DC1-8338-272511B3C256}" dt="2024-05-29T18:05:01.955" v="892" actId="167"/>
          <ac:grpSpMkLst>
            <pc:docMk/>
            <pc:sldMk cId="570710779" sldId="302"/>
            <ac:grpSpMk id="22" creationId="{00000000-0000-0000-0000-000000000000}"/>
          </ac:grpSpMkLst>
        </pc:grpChg>
        <pc:grpChg chg="mod ord">
          <ac:chgData name="Lithakazi Mkatshwa" userId="3149c0e0-2eb2-42d6-b5c6-4c65aa5ab5ce" providerId="ADAL" clId="{F4073A72-7557-4DC1-8338-272511B3C256}" dt="2024-05-29T18:05:13.020" v="894" actId="167"/>
          <ac:grpSpMkLst>
            <pc:docMk/>
            <pc:sldMk cId="570710779" sldId="302"/>
            <ac:grpSpMk id="27" creationId="{00000000-0000-0000-0000-000000000000}"/>
          </ac:grpSpMkLst>
        </pc:grpChg>
        <pc:grpChg chg="mod ord">
          <ac:chgData name="Lithakazi Mkatshwa" userId="3149c0e0-2eb2-42d6-b5c6-4c65aa5ab5ce" providerId="ADAL" clId="{F4073A72-7557-4DC1-8338-272511B3C256}" dt="2024-05-29T18:05:08.027" v="893" actId="167"/>
          <ac:grpSpMkLst>
            <pc:docMk/>
            <pc:sldMk cId="570710779" sldId="302"/>
            <ac:grpSpMk id="33" creationId="{00000000-0000-0000-0000-000000000000}"/>
          </ac:grpSpMkLst>
        </pc:grpChg>
        <pc:cxnChg chg="mod ord">
          <ac:chgData name="Lithakazi Mkatshwa" userId="3149c0e0-2eb2-42d6-b5c6-4c65aa5ab5ce" providerId="ADAL" clId="{F4073A72-7557-4DC1-8338-272511B3C256}" dt="2024-05-29T18:05:18.788" v="895" actId="167"/>
          <ac:cxnSpMkLst>
            <pc:docMk/>
            <pc:sldMk cId="570710779" sldId="302"/>
            <ac:cxnSpMk id="39" creationId="{00000000-0000-0000-0000-000000000000}"/>
          </ac:cxnSpMkLst>
        </pc:cxnChg>
      </pc:sldChg>
      <pc:sldChg chg="del">
        <pc:chgData name="Lithakazi Mkatshwa" userId="3149c0e0-2eb2-42d6-b5c6-4c65aa5ab5ce" providerId="ADAL" clId="{F4073A72-7557-4DC1-8338-272511B3C256}" dt="2024-05-29T17:28:45.490" v="282" actId="2696"/>
        <pc:sldMkLst>
          <pc:docMk/>
          <pc:sldMk cId="1369575385" sldId="308"/>
        </pc:sldMkLst>
      </pc:sldChg>
      <pc:sldChg chg="modSp mod">
        <pc:chgData name="Lithakazi Mkatshwa" userId="3149c0e0-2eb2-42d6-b5c6-4c65aa5ab5ce" providerId="ADAL" clId="{F4073A72-7557-4DC1-8338-272511B3C256}" dt="2024-05-29T17:33:03.607" v="301" actId="115"/>
        <pc:sldMkLst>
          <pc:docMk/>
          <pc:sldMk cId="3237503632" sldId="309"/>
        </pc:sldMkLst>
        <pc:spChg chg="mod">
          <ac:chgData name="Lithakazi Mkatshwa" userId="3149c0e0-2eb2-42d6-b5c6-4c65aa5ab5ce" providerId="ADAL" clId="{F4073A72-7557-4DC1-8338-272511B3C256}" dt="2024-05-29T17:33:03.607" v="301" actId="115"/>
          <ac:spMkLst>
            <pc:docMk/>
            <pc:sldMk cId="3237503632" sldId="309"/>
            <ac:spMk id="15361" creationId="{00000000-0000-0000-0000-000000000000}"/>
          </ac:spMkLst>
        </pc:spChg>
      </pc:sldChg>
      <pc:sldChg chg="del">
        <pc:chgData name="Lithakazi Mkatshwa" userId="3149c0e0-2eb2-42d6-b5c6-4c65aa5ab5ce" providerId="ADAL" clId="{F4073A72-7557-4DC1-8338-272511B3C256}" dt="2024-05-30T06:25:49.191" v="1135" actId="2696"/>
        <pc:sldMkLst>
          <pc:docMk/>
          <pc:sldMk cId="2078728449" sldId="311"/>
        </pc:sldMkLst>
      </pc:sldChg>
      <pc:sldChg chg="del">
        <pc:chgData name="Lithakazi Mkatshwa" userId="3149c0e0-2eb2-42d6-b5c6-4c65aa5ab5ce" providerId="ADAL" clId="{F4073A72-7557-4DC1-8338-272511B3C256}" dt="2024-05-29T17:15:51.858" v="91" actId="47"/>
        <pc:sldMkLst>
          <pc:docMk/>
          <pc:sldMk cId="4171946343" sldId="312"/>
        </pc:sldMkLst>
      </pc:sldChg>
      <pc:sldChg chg="del">
        <pc:chgData name="Lithakazi Mkatshwa" userId="3149c0e0-2eb2-42d6-b5c6-4c65aa5ab5ce" providerId="ADAL" clId="{F4073A72-7557-4DC1-8338-272511B3C256}" dt="2024-05-29T17:15:54.887" v="92" actId="47"/>
        <pc:sldMkLst>
          <pc:docMk/>
          <pc:sldMk cId="1512942324" sldId="313"/>
        </pc:sldMkLst>
      </pc:sldChg>
      <pc:sldChg chg="del">
        <pc:chgData name="Lithakazi Mkatshwa" userId="3149c0e0-2eb2-42d6-b5c6-4c65aa5ab5ce" providerId="ADAL" clId="{F4073A72-7557-4DC1-8338-272511B3C256}" dt="2024-05-29T17:15:55.775" v="93" actId="47"/>
        <pc:sldMkLst>
          <pc:docMk/>
          <pc:sldMk cId="1444930052" sldId="314"/>
        </pc:sldMkLst>
      </pc:sldChg>
      <pc:sldChg chg="del">
        <pc:chgData name="Lithakazi Mkatshwa" userId="3149c0e0-2eb2-42d6-b5c6-4c65aa5ab5ce" providerId="ADAL" clId="{F4073A72-7557-4DC1-8338-272511B3C256}" dt="2024-05-29T17:16:04.805" v="96" actId="47"/>
        <pc:sldMkLst>
          <pc:docMk/>
          <pc:sldMk cId="3467662654" sldId="315"/>
        </pc:sldMkLst>
      </pc:sldChg>
      <pc:sldChg chg="del">
        <pc:chgData name="Lithakazi Mkatshwa" userId="3149c0e0-2eb2-42d6-b5c6-4c65aa5ab5ce" providerId="ADAL" clId="{F4073A72-7557-4DC1-8338-272511B3C256}" dt="2024-05-29T17:17:15.762" v="109" actId="47"/>
        <pc:sldMkLst>
          <pc:docMk/>
          <pc:sldMk cId="1429651478" sldId="316"/>
        </pc:sldMkLst>
      </pc:sldChg>
      <pc:sldChg chg="delSp modSp mod">
        <pc:chgData name="Lithakazi Mkatshwa" userId="3149c0e0-2eb2-42d6-b5c6-4c65aa5ab5ce" providerId="ADAL" clId="{F4073A72-7557-4DC1-8338-272511B3C256}" dt="2024-05-30T06:30:25.449" v="1169" actId="478"/>
        <pc:sldMkLst>
          <pc:docMk/>
          <pc:sldMk cId="4128634008" sldId="318"/>
        </pc:sldMkLst>
        <pc:spChg chg="del">
          <ac:chgData name="Lithakazi Mkatshwa" userId="3149c0e0-2eb2-42d6-b5c6-4c65aa5ab5ce" providerId="ADAL" clId="{F4073A72-7557-4DC1-8338-272511B3C256}" dt="2024-05-30T06:30:25.449" v="1169" actId="478"/>
          <ac:spMkLst>
            <pc:docMk/>
            <pc:sldMk cId="4128634008" sldId="318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6:30:19.580" v="1168" actId="1076"/>
          <ac:spMkLst>
            <pc:docMk/>
            <pc:sldMk cId="4128634008" sldId="318"/>
            <ac:spMk id="4" creationId="{00000000-0000-0000-0000-000000000000}"/>
          </ac:spMkLst>
        </pc:spChg>
        <pc:spChg chg="del mod">
          <ac:chgData name="Lithakazi Mkatshwa" userId="3149c0e0-2eb2-42d6-b5c6-4c65aa5ab5ce" providerId="ADAL" clId="{F4073A72-7557-4DC1-8338-272511B3C256}" dt="2024-05-30T06:29:59.492" v="1164" actId="478"/>
          <ac:spMkLst>
            <pc:docMk/>
            <pc:sldMk cId="4128634008" sldId="318"/>
            <ac:spMk id="5" creationId="{00000000-0000-0000-0000-000000000000}"/>
          </ac:spMkLst>
        </pc:spChg>
      </pc:sldChg>
      <pc:sldChg chg="delSp modSp mod">
        <pc:chgData name="Lithakazi Mkatshwa" userId="3149c0e0-2eb2-42d6-b5c6-4c65aa5ab5ce" providerId="ADAL" clId="{F4073A72-7557-4DC1-8338-272511B3C256}" dt="2024-05-30T06:30:57.554" v="1175" actId="478"/>
        <pc:sldMkLst>
          <pc:docMk/>
          <pc:sldMk cId="265084165" sldId="319"/>
        </pc:sldMkLst>
        <pc:spChg chg="del">
          <ac:chgData name="Lithakazi Mkatshwa" userId="3149c0e0-2eb2-42d6-b5c6-4c65aa5ab5ce" providerId="ADAL" clId="{F4073A72-7557-4DC1-8338-272511B3C256}" dt="2024-05-30T06:30:57.554" v="1175" actId="478"/>
          <ac:spMkLst>
            <pc:docMk/>
            <pc:sldMk cId="265084165" sldId="319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6:30:51.221" v="1173" actId="14100"/>
          <ac:spMkLst>
            <pc:docMk/>
            <pc:sldMk cId="265084165" sldId="319"/>
            <ac:spMk id="5" creationId="{00000000-0000-0000-0000-000000000000}"/>
          </ac:spMkLst>
        </pc:spChg>
        <pc:spChg chg="del mod">
          <ac:chgData name="Lithakazi Mkatshwa" userId="3149c0e0-2eb2-42d6-b5c6-4c65aa5ab5ce" providerId="ADAL" clId="{F4073A72-7557-4DC1-8338-272511B3C256}" dt="2024-05-30T06:30:54.304" v="1174" actId="478"/>
          <ac:spMkLst>
            <pc:docMk/>
            <pc:sldMk cId="265084165" sldId="319"/>
            <ac:spMk id="6" creationId="{00000000-0000-0000-0000-000000000000}"/>
          </ac:spMkLst>
        </pc:spChg>
      </pc:sldChg>
      <pc:sldChg chg="delSp mod">
        <pc:chgData name="Lithakazi Mkatshwa" userId="3149c0e0-2eb2-42d6-b5c6-4c65aa5ab5ce" providerId="ADAL" clId="{F4073A72-7557-4DC1-8338-272511B3C256}" dt="2024-05-30T06:39:58.914" v="1202" actId="478"/>
        <pc:sldMkLst>
          <pc:docMk/>
          <pc:sldMk cId="914884571" sldId="320"/>
        </pc:sldMkLst>
        <pc:spChg chg="del">
          <ac:chgData name="Lithakazi Mkatshwa" userId="3149c0e0-2eb2-42d6-b5c6-4c65aa5ab5ce" providerId="ADAL" clId="{F4073A72-7557-4DC1-8338-272511B3C256}" dt="2024-05-30T06:39:58.914" v="1202" actId="478"/>
          <ac:spMkLst>
            <pc:docMk/>
            <pc:sldMk cId="914884571" sldId="320"/>
            <ac:spMk id="47" creationId="{00000000-0000-0000-0000-000000000000}"/>
          </ac:spMkLst>
        </pc:spChg>
      </pc:sldChg>
      <pc:sldChg chg="delSp modSp mod">
        <pc:chgData name="Lithakazi Mkatshwa" userId="3149c0e0-2eb2-42d6-b5c6-4c65aa5ab5ce" providerId="ADAL" clId="{F4073A72-7557-4DC1-8338-272511B3C256}" dt="2024-05-30T06:34:23.525" v="1192" actId="6549"/>
        <pc:sldMkLst>
          <pc:docMk/>
          <pc:sldMk cId="1403407915" sldId="321"/>
        </pc:sldMkLst>
        <pc:spChg chg="mod">
          <ac:chgData name="Lithakazi Mkatshwa" userId="3149c0e0-2eb2-42d6-b5c6-4c65aa5ab5ce" providerId="ADAL" clId="{F4073A72-7557-4DC1-8338-272511B3C256}" dt="2024-05-30T06:34:23.525" v="1192" actId="6549"/>
          <ac:spMkLst>
            <pc:docMk/>
            <pc:sldMk cId="1403407915" sldId="321"/>
            <ac:spMk id="4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30T06:32:01.829" v="1182" actId="478"/>
          <ac:spMkLst>
            <pc:docMk/>
            <pc:sldMk cId="1403407915" sldId="321"/>
            <ac:spMk id="6" creationId="{00000000-0000-0000-0000-000000000000}"/>
          </ac:spMkLst>
        </pc:spChg>
        <pc:spChg chg="del">
          <ac:chgData name="Lithakazi Mkatshwa" userId="3149c0e0-2eb2-42d6-b5c6-4c65aa5ab5ce" providerId="ADAL" clId="{F4073A72-7557-4DC1-8338-272511B3C256}" dt="2024-05-30T06:31:37.904" v="1176" actId="478"/>
          <ac:spMkLst>
            <pc:docMk/>
            <pc:sldMk cId="1403407915" sldId="321"/>
            <ac:spMk id="7" creationId="{00000000-0000-0000-0000-000000000000}"/>
          </ac:spMkLst>
        </pc:spChg>
      </pc:sldChg>
      <pc:sldChg chg="delSp mod">
        <pc:chgData name="Lithakazi Mkatshwa" userId="3149c0e0-2eb2-42d6-b5c6-4c65aa5ab5ce" providerId="ADAL" clId="{F4073A72-7557-4DC1-8338-272511B3C256}" dt="2024-05-30T06:39:51.933" v="1201" actId="478"/>
        <pc:sldMkLst>
          <pc:docMk/>
          <pc:sldMk cId="1060450207" sldId="322"/>
        </pc:sldMkLst>
        <pc:spChg chg="del">
          <ac:chgData name="Lithakazi Mkatshwa" userId="3149c0e0-2eb2-42d6-b5c6-4c65aa5ab5ce" providerId="ADAL" clId="{F4073A72-7557-4DC1-8338-272511B3C256}" dt="2024-05-30T06:39:51.933" v="1201" actId="478"/>
          <ac:spMkLst>
            <pc:docMk/>
            <pc:sldMk cId="1060450207" sldId="322"/>
            <ac:spMk id="75" creationId="{00000000-0000-0000-0000-000000000000}"/>
          </ac:spMkLst>
        </pc:spChg>
      </pc:sldChg>
      <pc:sldChg chg="delSp modSp mod">
        <pc:chgData name="Lithakazi Mkatshwa" userId="3149c0e0-2eb2-42d6-b5c6-4c65aa5ab5ce" providerId="ADAL" clId="{F4073A72-7557-4DC1-8338-272511B3C256}" dt="2024-05-30T06:39:26.524" v="1200" actId="478"/>
        <pc:sldMkLst>
          <pc:docMk/>
          <pc:sldMk cId="583331139" sldId="323"/>
        </pc:sldMkLst>
        <pc:spChg chg="del">
          <ac:chgData name="Lithakazi Mkatshwa" userId="3149c0e0-2eb2-42d6-b5c6-4c65aa5ab5ce" providerId="ADAL" clId="{F4073A72-7557-4DC1-8338-272511B3C256}" dt="2024-05-30T06:39:26.524" v="1200" actId="478"/>
          <ac:spMkLst>
            <pc:docMk/>
            <pc:sldMk cId="583331139" sldId="323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6:33:21.636" v="1187" actId="403"/>
          <ac:spMkLst>
            <pc:docMk/>
            <pc:sldMk cId="583331139" sldId="323"/>
            <ac:spMk id="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6:34:15.633" v="1191" actId="1076"/>
          <ac:spMkLst>
            <pc:docMk/>
            <pc:sldMk cId="583331139" sldId="323"/>
            <ac:spMk id="5" creationId="{00000000-0000-0000-0000-000000000000}"/>
          </ac:spMkLst>
        </pc:spChg>
      </pc:sldChg>
      <pc:sldChg chg="delSp mod">
        <pc:chgData name="Lithakazi Mkatshwa" userId="3149c0e0-2eb2-42d6-b5c6-4c65aa5ab5ce" providerId="ADAL" clId="{F4073A72-7557-4DC1-8338-272511B3C256}" dt="2024-05-30T06:39:18.688" v="1199" actId="478"/>
        <pc:sldMkLst>
          <pc:docMk/>
          <pc:sldMk cId="2245658381" sldId="324"/>
        </pc:sldMkLst>
        <pc:spChg chg="del">
          <ac:chgData name="Lithakazi Mkatshwa" userId="3149c0e0-2eb2-42d6-b5c6-4c65aa5ab5ce" providerId="ADAL" clId="{F4073A72-7557-4DC1-8338-272511B3C256}" dt="2024-05-30T06:39:18.688" v="1199" actId="478"/>
          <ac:spMkLst>
            <pc:docMk/>
            <pc:sldMk cId="2245658381" sldId="324"/>
            <ac:spMk id="53" creationId="{00000000-0000-0000-0000-000000000000}"/>
          </ac:spMkLst>
        </pc:spChg>
      </pc:sldChg>
      <pc:sldChg chg="delSp modSp mod">
        <pc:chgData name="Lithakazi Mkatshwa" userId="3149c0e0-2eb2-42d6-b5c6-4c65aa5ab5ce" providerId="ADAL" clId="{F4073A72-7557-4DC1-8338-272511B3C256}" dt="2024-05-30T13:56:34.932" v="1359" actId="14100"/>
        <pc:sldMkLst>
          <pc:docMk/>
          <pc:sldMk cId="1098190569" sldId="325"/>
        </pc:sldMkLst>
        <pc:spChg chg="del">
          <ac:chgData name="Lithakazi Mkatshwa" userId="3149c0e0-2eb2-42d6-b5c6-4c65aa5ab5ce" providerId="ADAL" clId="{F4073A72-7557-4DC1-8338-272511B3C256}" dt="2024-05-30T13:55:06.328" v="1350" actId="478"/>
          <ac:spMkLst>
            <pc:docMk/>
            <pc:sldMk cId="1098190569" sldId="325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13:56:34.932" v="1359" actId="14100"/>
          <ac:spMkLst>
            <pc:docMk/>
            <pc:sldMk cId="1098190569" sldId="325"/>
            <ac:spMk id="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13:56:22.739" v="1357" actId="1076"/>
          <ac:spMkLst>
            <pc:docMk/>
            <pc:sldMk cId="1098190569" sldId="325"/>
            <ac:spMk id="5" creationId="{00000000-0000-0000-0000-000000000000}"/>
          </ac:spMkLst>
        </pc:spChg>
      </pc:sldChg>
      <pc:sldChg chg="del">
        <pc:chgData name="Lithakazi Mkatshwa" userId="3149c0e0-2eb2-42d6-b5c6-4c65aa5ab5ce" providerId="ADAL" clId="{F4073A72-7557-4DC1-8338-272511B3C256}" dt="2024-05-30T06:32:30.412" v="1183" actId="2696"/>
        <pc:sldMkLst>
          <pc:docMk/>
          <pc:sldMk cId="698649737" sldId="326"/>
        </pc:sldMkLst>
      </pc:sldChg>
      <pc:sldChg chg="delSp modSp mod">
        <pc:chgData name="Lithakazi Mkatshwa" userId="3149c0e0-2eb2-42d6-b5c6-4c65aa5ab5ce" providerId="ADAL" clId="{F4073A72-7557-4DC1-8338-272511B3C256}" dt="2024-05-30T13:59:46.244" v="1407" actId="20577"/>
        <pc:sldMkLst>
          <pc:docMk/>
          <pc:sldMk cId="1682776873" sldId="327"/>
        </pc:sldMkLst>
        <pc:spChg chg="del">
          <ac:chgData name="Lithakazi Mkatshwa" userId="3149c0e0-2eb2-42d6-b5c6-4c65aa5ab5ce" providerId="ADAL" clId="{F4073A72-7557-4DC1-8338-272511B3C256}" dt="2024-05-30T13:55:13.693" v="1351" actId="478"/>
          <ac:spMkLst>
            <pc:docMk/>
            <pc:sldMk cId="1682776873" sldId="327"/>
            <ac:spMk id="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13:59:46.244" v="1407" actId="20577"/>
          <ac:spMkLst>
            <pc:docMk/>
            <pc:sldMk cId="1682776873" sldId="327"/>
            <ac:spMk id="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13:57:01.667" v="1362" actId="2085"/>
          <ac:spMkLst>
            <pc:docMk/>
            <pc:sldMk cId="1682776873" sldId="327"/>
            <ac:spMk id="5" creationId="{00000000-0000-0000-0000-000000000000}"/>
          </ac:spMkLst>
        </pc:spChg>
      </pc:sldChg>
      <pc:sldChg chg="delSp mod">
        <pc:chgData name="Lithakazi Mkatshwa" userId="3149c0e0-2eb2-42d6-b5c6-4c65aa5ab5ce" providerId="ADAL" clId="{F4073A72-7557-4DC1-8338-272511B3C256}" dt="2024-05-30T14:00:05.353" v="1408" actId="478"/>
        <pc:sldMkLst>
          <pc:docMk/>
          <pc:sldMk cId="3356154767" sldId="328"/>
        </pc:sldMkLst>
        <pc:cxnChg chg="del">
          <ac:chgData name="Lithakazi Mkatshwa" userId="3149c0e0-2eb2-42d6-b5c6-4c65aa5ab5ce" providerId="ADAL" clId="{F4073A72-7557-4DC1-8338-272511B3C256}" dt="2024-05-30T14:00:05.353" v="1408" actId="478"/>
          <ac:cxnSpMkLst>
            <pc:docMk/>
            <pc:sldMk cId="3356154767" sldId="328"/>
            <ac:cxnSpMk id="49" creationId="{00000000-0000-0000-0000-000000000000}"/>
          </ac:cxnSpMkLst>
        </pc:cxnChg>
      </pc:sldChg>
      <pc:sldChg chg="delSp modSp mod">
        <pc:chgData name="Lithakazi Mkatshwa" userId="3149c0e0-2eb2-42d6-b5c6-4c65aa5ab5ce" providerId="ADAL" clId="{F4073A72-7557-4DC1-8338-272511B3C256}" dt="2024-05-30T09:53:41.564" v="1241" actId="6549"/>
        <pc:sldMkLst>
          <pc:docMk/>
          <pc:sldMk cId="1090616336" sldId="330"/>
        </pc:sldMkLst>
        <pc:spChg chg="del">
          <ac:chgData name="Lithakazi Mkatshwa" userId="3149c0e0-2eb2-42d6-b5c6-4c65aa5ab5ce" providerId="ADAL" clId="{F4073A72-7557-4DC1-8338-272511B3C256}" dt="2024-05-29T17:36:10.691" v="342" actId="478"/>
          <ac:spMkLst>
            <pc:docMk/>
            <pc:sldMk cId="1090616336" sldId="330"/>
            <ac:spMk id="5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9:52:44.918" v="1235" actId="1076"/>
          <ac:spMkLst>
            <pc:docMk/>
            <pc:sldMk cId="1090616336" sldId="330"/>
            <ac:spMk id="22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9:53:41.564" v="1241" actId="6549"/>
          <ac:spMkLst>
            <pc:docMk/>
            <pc:sldMk cId="1090616336" sldId="330"/>
            <ac:spMk id="73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9:53:18.415" v="1237" actId="14100"/>
          <ac:spMkLst>
            <pc:docMk/>
            <pc:sldMk cId="1090616336" sldId="330"/>
            <ac:spMk id="84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9:53:05.718" v="1236" actId="1076"/>
          <ac:spMkLst>
            <pc:docMk/>
            <pc:sldMk cId="1090616336" sldId="330"/>
            <ac:spMk id="87" creationId="{00000000-0000-0000-0000-000000000000}"/>
          </ac:spMkLst>
        </pc:spChg>
        <pc:spChg chg="mod">
          <ac:chgData name="Lithakazi Mkatshwa" userId="3149c0e0-2eb2-42d6-b5c6-4c65aa5ab5ce" providerId="ADAL" clId="{F4073A72-7557-4DC1-8338-272511B3C256}" dt="2024-05-30T09:52:28.517" v="1234" actId="1076"/>
          <ac:spMkLst>
            <pc:docMk/>
            <pc:sldMk cId="1090616336" sldId="330"/>
            <ac:spMk id="90" creationId="{00000000-0000-0000-0000-000000000000}"/>
          </ac:spMkLst>
        </pc:spChg>
      </pc:sldChg>
      <pc:sldChg chg="modSp mod">
        <pc:chgData name="Lithakazi Mkatshwa" userId="3149c0e0-2eb2-42d6-b5c6-4c65aa5ab5ce" providerId="ADAL" clId="{F4073A72-7557-4DC1-8338-272511B3C256}" dt="2024-05-30T14:01:25.134" v="1414" actId="14100"/>
        <pc:sldMkLst>
          <pc:docMk/>
          <pc:sldMk cId="316986872" sldId="333"/>
        </pc:sldMkLst>
        <pc:spChg chg="mod">
          <ac:chgData name="Lithakazi Mkatshwa" userId="3149c0e0-2eb2-42d6-b5c6-4c65aa5ab5ce" providerId="ADAL" clId="{F4073A72-7557-4DC1-8338-272511B3C256}" dt="2024-05-30T14:01:25.134" v="1414" actId="14100"/>
          <ac:spMkLst>
            <pc:docMk/>
            <pc:sldMk cId="316986872" sldId="333"/>
            <ac:spMk id="3" creationId="{7C11B502-2263-9455-E53C-54FB687784D6}"/>
          </ac:spMkLst>
        </pc:spChg>
        <pc:spChg chg="mod">
          <ac:chgData name="Lithakazi Mkatshwa" userId="3149c0e0-2eb2-42d6-b5c6-4c65aa5ab5ce" providerId="ADAL" clId="{F4073A72-7557-4DC1-8338-272511B3C256}" dt="2024-05-29T17:34:49.083" v="326" actId="14100"/>
          <ac:spMkLst>
            <pc:docMk/>
            <pc:sldMk cId="316986872" sldId="333"/>
            <ac:spMk id="15361" creationId="{00000000-0000-0000-0000-000000000000}"/>
          </ac:spMkLst>
        </pc:spChg>
      </pc:sldChg>
      <pc:sldChg chg="modSp mod">
        <pc:chgData name="Lithakazi Mkatshwa" userId="3149c0e0-2eb2-42d6-b5c6-4c65aa5ab5ce" providerId="ADAL" clId="{F4073A72-7557-4DC1-8338-272511B3C256}" dt="2024-05-30T14:01:39.300" v="1417" actId="14100"/>
        <pc:sldMkLst>
          <pc:docMk/>
          <pc:sldMk cId="3083256766" sldId="334"/>
        </pc:sldMkLst>
        <pc:graphicFrameChg chg="mod modGraphic">
          <ac:chgData name="Lithakazi Mkatshwa" userId="3149c0e0-2eb2-42d6-b5c6-4c65aa5ab5ce" providerId="ADAL" clId="{F4073A72-7557-4DC1-8338-272511B3C256}" dt="2024-05-30T14:01:39.300" v="1417" actId="14100"/>
          <ac:graphicFrameMkLst>
            <pc:docMk/>
            <pc:sldMk cId="3083256766" sldId="334"/>
            <ac:graphicFrameMk id="37" creationId="{00000000-0000-0000-0000-000000000000}"/>
          </ac:graphicFrameMkLst>
        </pc:graphicFrameChg>
      </pc:sldChg>
      <pc:sldChg chg="addSp delSp modSp mod">
        <pc:chgData name="Lithakazi Mkatshwa" userId="3149c0e0-2eb2-42d6-b5c6-4c65aa5ab5ce" providerId="ADAL" clId="{F4073A72-7557-4DC1-8338-272511B3C256}" dt="2024-05-30T14:14:39.743" v="1659" actId="122"/>
        <pc:sldMkLst>
          <pc:docMk/>
          <pc:sldMk cId="4122925345" sldId="336"/>
        </pc:sldMkLst>
        <pc:spChg chg="mod">
          <ac:chgData name="Lithakazi Mkatshwa" userId="3149c0e0-2eb2-42d6-b5c6-4c65aa5ab5ce" providerId="ADAL" clId="{F4073A72-7557-4DC1-8338-272511B3C256}" dt="2024-05-30T14:12:55.011" v="1625" actId="1076"/>
          <ac:spMkLst>
            <pc:docMk/>
            <pc:sldMk cId="4122925345" sldId="336"/>
            <ac:spMk id="2" creationId="{46C781D9-7A9C-BCB7-2828-FE33556E82FC}"/>
          </ac:spMkLst>
        </pc:spChg>
        <pc:spChg chg="del">
          <ac:chgData name="Lithakazi Mkatshwa" userId="3149c0e0-2eb2-42d6-b5c6-4c65aa5ab5ce" providerId="ADAL" clId="{F4073A72-7557-4DC1-8338-272511B3C256}" dt="2024-05-30T14:12:51.365" v="1624" actId="478"/>
          <ac:spMkLst>
            <pc:docMk/>
            <pc:sldMk cId="4122925345" sldId="336"/>
            <ac:spMk id="4" creationId="{DBB644AB-E743-E6D5-680A-2B5894F29E8F}"/>
          </ac:spMkLst>
        </pc:spChg>
        <pc:spChg chg="add mod">
          <ac:chgData name="Lithakazi Mkatshwa" userId="3149c0e0-2eb2-42d6-b5c6-4c65aa5ab5ce" providerId="ADAL" clId="{F4073A72-7557-4DC1-8338-272511B3C256}" dt="2024-05-30T14:14:39.743" v="1659" actId="122"/>
          <ac:spMkLst>
            <pc:docMk/>
            <pc:sldMk cId="4122925345" sldId="336"/>
            <ac:spMk id="7" creationId="{5FE5D11E-AAF6-4663-1CD9-45D4C733CCE9}"/>
          </ac:spMkLst>
        </pc:spChg>
      </pc:sldChg>
      <pc:sldChg chg="addSp modSp mod">
        <pc:chgData name="Lithakazi Mkatshwa" userId="3149c0e0-2eb2-42d6-b5c6-4c65aa5ab5ce" providerId="ADAL" clId="{F4073A72-7557-4DC1-8338-272511B3C256}" dt="2024-05-30T14:11:48.761" v="1621" actId="1076"/>
        <pc:sldMkLst>
          <pc:docMk/>
          <pc:sldMk cId="0" sldId="338"/>
        </pc:sldMkLst>
        <pc:spChg chg="add mod">
          <ac:chgData name="Lithakazi Mkatshwa" userId="3149c0e0-2eb2-42d6-b5c6-4c65aa5ab5ce" providerId="ADAL" clId="{F4073A72-7557-4DC1-8338-272511B3C256}" dt="2024-05-30T14:11:48.761" v="1621" actId="1076"/>
          <ac:spMkLst>
            <pc:docMk/>
            <pc:sldMk cId="0" sldId="338"/>
            <ac:spMk id="2" creationId="{58052DDB-D785-9D29-E404-81D15DE124AF}"/>
          </ac:spMkLst>
        </pc:spChg>
        <pc:spChg chg="mod">
          <ac:chgData name="Lithakazi Mkatshwa" userId="3149c0e0-2eb2-42d6-b5c6-4c65aa5ab5ce" providerId="ADAL" clId="{F4073A72-7557-4DC1-8338-272511B3C256}" dt="2024-05-30T14:11:04.136" v="1617" actId="179"/>
          <ac:spMkLst>
            <pc:docMk/>
            <pc:sldMk cId="0" sldId="338"/>
            <ac:spMk id="5122" creationId="{8633BB17-72A2-6155-2151-1D1111667CCA}"/>
          </ac:spMkLst>
        </pc:spChg>
      </pc:sldChg>
      <pc:sldChg chg="addSp delSp modSp mod">
        <pc:chgData name="Lithakazi Mkatshwa" userId="3149c0e0-2eb2-42d6-b5c6-4c65aa5ab5ce" providerId="ADAL" clId="{F4073A72-7557-4DC1-8338-272511B3C256}" dt="2024-05-30T14:21:17.714" v="1903" actId="20577"/>
        <pc:sldMkLst>
          <pc:docMk/>
          <pc:sldMk cId="0" sldId="339"/>
        </pc:sldMkLst>
        <pc:spChg chg="add mod">
          <ac:chgData name="Lithakazi Mkatshwa" userId="3149c0e0-2eb2-42d6-b5c6-4c65aa5ab5ce" providerId="ADAL" clId="{F4073A72-7557-4DC1-8338-272511B3C256}" dt="2024-05-30T14:12:03.346" v="1623" actId="113"/>
          <ac:spMkLst>
            <pc:docMk/>
            <pc:sldMk cId="0" sldId="339"/>
            <ac:spMk id="2" creationId="{F8017D93-D738-8856-41C6-0DC07BAC8035}"/>
          </ac:spMkLst>
        </pc:spChg>
        <pc:spChg chg="mod">
          <ac:chgData name="Lithakazi Mkatshwa" userId="3149c0e0-2eb2-42d6-b5c6-4c65aa5ab5ce" providerId="ADAL" clId="{F4073A72-7557-4DC1-8338-272511B3C256}" dt="2024-05-30T14:21:17.714" v="1903" actId="20577"/>
          <ac:spMkLst>
            <pc:docMk/>
            <pc:sldMk cId="0" sldId="339"/>
            <ac:spMk id="6146" creationId="{95D2B543-2216-1BE5-2D3A-7DB4674F94AC}"/>
          </ac:spMkLst>
        </pc:spChg>
        <pc:picChg chg="del">
          <ac:chgData name="Lithakazi Mkatshwa" userId="3149c0e0-2eb2-42d6-b5c6-4c65aa5ab5ce" providerId="ADAL" clId="{F4073A72-7557-4DC1-8338-272511B3C256}" dt="2024-05-30T09:54:58.054" v="1243" actId="478"/>
          <ac:picMkLst>
            <pc:docMk/>
            <pc:sldMk cId="0" sldId="339"/>
            <ac:picMk id="6147" creationId="{6A923F79-CD36-C39F-C040-E2434A42B70A}"/>
          </ac:picMkLst>
        </pc:picChg>
        <pc:picChg chg="del">
          <ac:chgData name="Lithakazi Mkatshwa" userId="3149c0e0-2eb2-42d6-b5c6-4c65aa5ab5ce" providerId="ADAL" clId="{F4073A72-7557-4DC1-8338-272511B3C256}" dt="2024-05-30T09:54:53.468" v="1242" actId="478"/>
          <ac:picMkLst>
            <pc:docMk/>
            <pc:sldMk cId="0" sldId="339"/>
            <ac:picMk id="6148" creationId="{4EBD63BD-8B26-D2EC-01F9-678EA923943F}"/>
          </ac:picMkLst>
        </pc:picChg>
      </pc:sldChg>
      <pc:sldChg chg="addSp delSp modSp new mod">
        <pc:chgData name="Lithakazi Mkatshwa" userId="3149c0e0-2eb2-42d6-b5c6-4c65aa5ab5ce" providerId="ADAL" clId="{F4073A72-7557-4DC1-8338-272511B3C256}" dt="2024-05-30T14:25:43.064" v="1913" actId="21"/>
        <pc:sldMkLst>
          <pc:docMk/>
          <pc:sldMk cId="2650461722" sldId="340"/>
        </pc:sldMkLst>
        <pc:spChg chg="del">
          <ac:chgData name="Lithakazi Mkatshwa" userId="3149c0e0-2eb2-42d6-b5c6-4c65aa5ab5ce" providerId="ADAL" clId="{F4073A72-7557-4DC1-8338-272511B3C256}" dt="2024-05-29T17:04:12.689" v="4" actId="478"/>
          <ac:spMkLst>
            <pc:docMk/>
            <pc:sldMk cId="2650461722" sldId="340"/>
            <ac:spMk id="2" creationId="{A07B503D-4BF9-5EA9-2B05-633FEB30EED4}"/>
          </ac:spMkLst>
        </pc:spChg>
        <pc:spChg chg="del">
          <ac:chgData name="Lithakazi Mkatshwa" userId="3149c0e0-2eb2-42d6-b5c6-4c65aa5ab5ce" providerId="ADAL" clId="{F4073A72-7557-4DC1-8338-272511B3C256}" dt="2024-05-29T17:04:05.188" v="3" actId="478"/>
          <ac:spMkLst>
            <pc:docMk/>
            <pc:sldMk cId="2650461722" sldId="340"/>
            <ac:spMk id="3" creationId="{340B1C67-190B-3F5F-EBBD-B10E4909A021}"/>
          </ac:spMkLst>
        </pc:spChg>
        <pc:spChg chg="del">
          <ac:chgData name="Lithakazi Mkatshwa" userId="3149c0e0-2eb2-42d6-b5c6-4c65aa5ab5ce" providerId="ADAL" clId="{F4073A72-7557-4DC1-8338-272511B3C256}" dt="2024-05-29T17:04:19.680" v="6" actId="478"/>
          <ac:spMkLst>
            <pc:docMk/>
            <pc:sldMk cId="2650461722" sldId="340"/>
            <ac:spMk id="4" creationId="{882423F7-CAF9-7FB8-4BCD-072226FF9C16}"/>
          </ac:spMkLst>
        </pc:spChg>
        <pc:spChg chg="del">
          <ac:chgData name="Lithakazi Mkatshwa" userId="3149c0e0-2eb2-42d6-b5c6-4c65aa5ab5ce" providerId="ADAL" clId="{F4073A72-7557-4DC1-8338-272511B3C256}" dt="2024-05-29T17:04:16.339" v="5" actId="478"/>
          <ac:spMkLst>
            <pc:docMk/>
            <pc:sldMk cId="2650461722" sldId="340"/>
            <ac:spMk id="5" creationId="{78161625-C18D-04B2-1F26-9F926AA720E0}"/>
          </ac:spMkLst>
        </pc:spChg>
        <pc:spChg chg="del">
          <ac:chgData name="Lithakazi Mkatshwa" userId="3149c0e0-2eb2-42d6-b5c6-4c65aa5ab5ce" providerId="ADAL" clId="{F4073A72-7557-4DC1-8338-272511B3C256}" dt="2024-05-30T06:43:03.538" v="1209" actId="478"/>
          <ac:spMkLst>
            <pc:docMk/>
            <pc:sldMk cId="2650461722" sldId="340"/>
            <ac:spMk id="6" creationId="{66CA0823-6DF3-0000-B670-C9956763316D}"/>
          </ac:spMkLst>
        </pc:spChg>
        <pc:spChg chg="add del mod">
          <ac:chgData name="Lithakazi Mkatshwa" userId="3149c0e0-2eb2-42d6-b5c6-4c65aa5ab5ce" providerId="ADAL" clId="{F4073A72-7557-4DC1-8338-272511B3C256}" dt="2024-05-30T14:24:20.631" v="1912" actId="179"/>
          <ac:spMkLst>
            <pc:docMk/>
            <pc:sldMk cId="2650461722" sldId="340"/>
            <ac:spMk id="7" creationId="{99E97374-4E5C-5176-F10A-853B4C7211D1}"/>
          </ac:spMkLst>
        </pc:spChg>
        <pc:spChg chg="del">
          <ac:chgData name="Lithakazi Mkatshwa" userId="3149c0e0-2eb2-42d6-b5c6-4c65aa5ab5ce" providerId="ADAL" clId="{F4073A72-7557-4DC1-8338-272511B3C256}" dt="2024-05-30T14:25:43.064" v="1913" actId="21"/>
          <ac:spMkLst>
            <pc:docMk/>
            <pc:sldMk cId="2650461722" sldId="340"/>
            <ac:spMk id="9" creationId="{8D13562D-BB19-B1EF-7B13-D51C23751D60}"/>
          </ac:spMkLst>
        </pc:spChg>
      </pc:sldChg>
      <pc:sldChg chg="delSp modSp new mod">
        <pc:chgData name="Lithakazi Mkatshwa" userId="3149c0e0-2eb2-42d6-b5c6-4c65aa5ab5ce" providerId="ADAL" clId="{F4073A72-7557-4DC1-8338-272511B3C256}" dt="2024-05-30T14:02:33.660" v="1451" actId="404"/>
        <pc:sldMkLst>
          <pc:docMk/>
          <pc:sldMk cId="1641149085" sldId="341"/>
        </pc:sldMkLst>
        <pc:spChg chg="mod">
          <ac:chgData name="Lithakazi Mkatshwa" userId="3149c0e0-2eb2-42d6-b5c6-4c65aa5ab5ce" providerId="ADAL" clId="{F4073A72-7557-4DC1-8338-272511B3C256}" dt="2024-05-30T14:02:33.660" v="1451" actId="404"/>
          <ac:spMkLst>
            <pc:docMk/>
            <pc:sldMk cId="1641149085" sldId="341"/>
            <ac:spMk id="2" creationId="{97D98B07-E176-987A-40A1-CF2EF566F605}"/>
          </ac:spMkLst>
        </pc:spChg>
        <pc:spChg chg="del">
          <ac:chgData name="Lithakazi Mkatshwa" userId="3149c0e0-2eb2-42d6-b5c6-4c65aa5ab5ce" providerId="ADAL" clId="{F4073A72-7557-4DC1-8338-272511B3C256}" dt="2024-05-30T06:34:45.523" v="1193" actId="478"/>
          <ac:spMkLst>
            <pc:docMk/>
            <pc:sldMk cId="1641149085" sldId="341"/>
            <ac:spMk id="3" creationId="{2E865DA9-91B3-C3D2-F20A-B6CEBA0C5D01}"/>
          </ac:spMkLst>
        </pc:spChg>
        <pc:spChg chg="del">
          <ac:chgData name="Lithakazi Mkatshwa" userId="3149c0e0-2eb2-42d6-b5c6-4c65aa5ab5ce" providerId="ADAL" clId="{F4073A72-7557-4DC1-8338-272511B3C256}" dt="2024-05-30T06:37:39.941" v="1197" actId="478"/>
          <ac:spMkLst>
            <pc:docMk/>
            <pc:sldMk cId="1641149085" sldId="341"/>
            <ac:spMk id="4" creationId="{23F3278B-EF27-9AD2-E3F8-9B4693B03483}"/>
          </ac:spMkLst>
        </pc:spChg>
        <pc:spChg chg="del">
          <ac:chgData name="Lithakazi Mkatshwa" userId="3149c0e0-2eb2-42d6-b5c6-4c65aa5ab5ce" providerId="ADAL" clId="{F4073A72-7557-4DC1-8338-272511B3C256}" dt="2024-05-30T06:37:36.020" v="1196" actId="478"/>
          <ac:spMkLst>
            <pc:docMk/>
            <pc:sldMk cId="1641149085" sldId="341"/>
            <ac:spMk id="5" creationId="{76C6C55D-A13A-4A79-57F4-9450B2E46F5A}"/>
          </ac:spMkLst>
        </pc:spChg>
      </pc:sldChg>
      <pc:sldChg chg="addSp delSp modSp new mod setBg">
        <pc:chgData name="Lithakazi Mkatshwa" userId="3149c0e0-2eb2-42d6-b5c6-4c65aa5ab5ce" providerId="ADAL" clId="{F4073A72-7557-4DC1-8338-272511B3C256}" dt="2024-05-30T13:54:01.479" v="1349" actId="1076"/>
        <pc:sldMkLst>
          <pc:docMk/>
          <pc:sldMk cId="2988752492" sldId="342"/>
        </pc:sldMkLst>
        <pc:spChg chg="del">
          <ac:chgData name="Lithakazi Mkatshwa" userId="3149c0e0-2eb2-42d6-b5c6-4c65aa5ab5ce" providerId="ADAL" clId="{F4073A72-7557-4DC1-8338-272511B3C256}" dt="2024-05-30T06:23:01.986" v="1127" actId="478"/>
          <ac:spMkLst>
            <pc:docMk/>
            <pc:sldMk cId="2988752492" sldId="342"/>
            <ac:spMk id="2" creationId="{78535271-2C9D-7454-F1E3-C1121F4493A0}"/>
          </ac:spMkLst>
        </pc:spChg>
        <pc:spChg chg="del">
          <ac:chgData name="Lithakazi Mkatshwa" userId="3149c0e0-2eb2-42d6-b5c6-4c65aa5ab5ce" providerId="ADAL" clId="{F4073A72-7557-4DC1-8338-272511B3C256}" dt="2024-05-30T06:23:04.184" v="1128" actId="478"/>
          <ac:spMkLst>
            <pc:docMk/>
            <pc:sldMk cId="2988752492" sldId="342"/>
            <ac:spMk id="3" creationId="{54C29AA6-AE08-B400-20E0-99C4FE985457}"/>
          </ac:spMkLst>
        </pc:spChg>
        <pc:spChg chg="del">
          <ac:chgData name="Lithakazi Mkatshwa" userId="3149c0e0-2eb2-42d6-b5c6-4c65aa5ab5ce" providerId="ADAL" clId="{F4073A72-7557-4DC1-8338-272511B3C256}" dt="2024-05-30T06:23:10.746" v="1130" actId="478"/>
          <ac:spMkLst>
            <pc:docMk/>
            <pc:sldMk cId="2988752492" sldId="342"/>
            <ac:spMk id="4" creationId="{7E95614E-103B-BF0E-CF2F-F238DF269E3E}"/>
          </ac:spMkLst>
        </pc:spChg>
        <pc:spChg chg="del">
          <ac:chgData name="Lithakazi Mkatshwa" userId="3149c0e0-2eb2-42d6-b5c6-4c65aa5ab5ce" providerId="ADAL" clId="{F4073A72-7557-4DC1-8338-272511B3C256}" dt="2024-05-30T06:23:08.624" v="1129" actId="478"/>
          <ac:spMkLst>
            <pc:docMk/>
            <pc:sldMk cId="2988752492" sldId="342"/>
            <ac:spMk id="5" creationId="{6C1384EE-1BE1-5A41-67C8-7CD7EEA36ED9}"/>
          </ac:spMkLst>
        </pc:spChg>
        <pc:spChg chg="mod ord">
          <ac:chgData name="Lithakazi Mkatshwa" userId="3149c0e0-2eb2-42d6-b5c6-4c65aa5ab5ce" providerId="ADAL" clId="{F4073A72-7557-4DC1-8338-272511B3C256}" dt="2024-05-30T06:23:24.135" v="1133" actId="26606"/>
          <ac:spMkLst>
            <pc:docMk/>
            <pc:sldMk cId="2988752492" sldId="342"/>
            <ac:spMk id="6" creationId="{A66EA68F-7504-6E78-F00A-00D295890D6A}"/>
          </ac:spMkLst>
        </pc:spChg>
        <pc:spChg chg="add">
          <ac:chgData name="Lithakazi Mkatshwa" userId="3149c0e0-2eb2-42d6-b5c6-4c65aa5ab5ce" providerId="ADAL" clId="{F4073A72-7557-4DC1-8338-272511B3C256}" dt="2024-05-30T06:23:24.135" v="1133" actId="26606"/>
          <ac:spMkLst>
            <pc:docMk/>
            <pc:sldMk cId="2988752492" sldId="342"/>
            <ac:spMk id="37895" creationId="{42A4FC2C-047E-45A5-965D-8E1E3BF09BC6}"/>
          </ac:spMkLst>
        </pc:spChg>
        <pc:picChg chg="add mod">
          <ac:chgData name="Lithakazi Mkatshwa" userId="3149c0e0-2eb2-42d6-b5c6-4c65aa5ab5ce" providerId="ADAL" clId="{F4073A72-7557-4DC1-8338-272511B3C256}" dt="2024-05-30T13:54:01.479" v="1349" actId="1076"/>
          <ac:picMkLst>
            <pc:docMk/>
            <pc:sldMk cId="2988752492" sldId="342"/>
            <ac:picMk id="7" creationId="{21B81211-9CDA-91FC-DBEA-6123055D055D}"/>
          </ac:picMkLst>
        </pc:picChg>
        <pc:picChg chg="add del mod">
          <ac:chgData name="Lithakazi Mkatshwa" userId="3149c0e0-2eb2-42d6-b5c6-4c65aa5ab5ce" providerId="ADAL" clId="{F4073A72-7557-4DC1-8338-272511B3C256}" dt="2024-05-30T13:53:45.588" v="1347" actId="478"/>
          <ac:picMkLst>
            <pc:docMk/>
            <pc:sldMk cId="2988752492" sldId="342"/>
            <ac:picMk id="37890" creationId="{F84739B7-E67C-9AD7-BC5A-DC1AF6FD3B39}"/>
          </ac:picMkLst>
        </pc:picChg>
      </pc:sldChg>
      <pc:sldChg chg="addSp delSp modSp new mod">
        <pc:chgData name="Lithakazi Mkatshwa" userId="3149c0e0-2eb2-42d6-b5c6-4c65aa5ab5ce" providerId="ADAL" clId="{F4073A72-7557-4DC1-8338-272511B3C256}" dt="2024-05-30T06:40:15.429" v="1203" actId="478"/>
        <pc:sldMkLst>
          <pc:docMk/>
          <pc:sldMk cId="1226671343" sldId="343"/>
        </pc:sldMkLst>
        <pc:spChg chg="del">
          <ac:chgData name="Lithakazi Mkatshwa" userId="3149c0e0-2eb2-42d6-b5c6-4c65aa5ab5ce" providerId="ADAL" clId="{F4073A72-7557-4DC1-8338-272511B3C256}" dt="2024-05-30T06:26:09.372" v="1137" actId="478"/>
          <ac:spMkLst>
            <pc:docMk/>
            <pc:sldMk cId="1226671343" sldId="343"/>
            <ac:spMk id="2" creationId="{F2A24CD9-CB5A-31D6-A45A-B1E50F2BFF73}"/>
          </ac:spMkLst>
        </pc:spChg>
        <pc:spChg chg="del">
          <ac:chgData name="Lithakazi Mkatshwa" userId="3149c0e0-2eb2-42d6-b5c6-4c65aa5ab5ce" providerId="ADAL" clId="{F4073A72-7557-4DC1-8338-272511B3C256}" dt="2024-05-30T06:26:11.592" v="1138" actId="478"/>
          <ac:spMkLst>
            <pc:docMk/>
            <pc:sldMk cId="1226671343" sldId="343"/>
            <ac:spMk id="3" creationId="{629BE86C-2E5D-B9C6-277D-8C4349AECC6E}"/>
          </ac:spMkLst>
        </pc:spChg>
        <pc:spChg chg="del">
          <ac:chgData name="Lithakazi Mkatshwa" userId="3149c0e0-2eb2-42d6-b5c6-4c65aa5ab5ce" providerId="ADAL" clId="{F4073A72-7557-4DC1-8338-272511B3C256}" dt="2024-05-30T06:26:18.581" v="1140" actId="478"/>
          <ac:spMkLst>
            <pc:docMk/>
            <pc:sldMk cId="1226671343" sldId="343"/>
            <ac:spMk id="4" creationId="{45EF5E5E-D529-C525-9AFA-C06C28C4C985}"/>
          </ac:spMkLst>
        </pc:spChg>
        <pc:spChg chg="del">
          <ac:chgData name="Lithakazi Mkatshwa" userId="3149c0e0-2eb2-42d6-b5c6-4c65aa5ab5ce" providerId="ADAL" clId="{F4073A72-7557-4DC1-8338-272511B3C256}" dt="2024-05-30T06:26:15.989" v="1139" actId="478"/>
          <ac:spMkLst>
            <pc:docMk/>
            <pc:sldMk cId="1226671343" sldId="343"/>
            <ac:spMk id="5" creationId="{B1096F92-97F7-259E-E1F9-C222CA0D9993}"/>
          </ac:spMkLst>
        </pc:spChg>
        <pc:spChg chg="del">
          <ac:chgData name="Lithakazi Mkatshwa" userId="3149c0e0-2eb2-42d6-b5c6-4c65aa5ab5ce" providerId="ADAL" clId="{F4073A72-7557-4DC1-8338-272511B3C256}" dt="2024-05-30T06:40:15.429" v="1203" actId="478"/>
          <ac:spMkLst>
            <pc:docMk/>
            <pc:sldMk cId="1226671343" sldId="343"/>
            <ac:spMk id="6" creationId="{AB4C3FDB-67B4-E0E2-B0AC-FF67A4640F3B}"/>
          </ac:spMkLst>
        </pc:spChg>
        <pc:picChg chg="add mod">
          <ac:chgData name="Lithakazi Mkatshwa" userId="3149c0e0-2eb2-42d6-b5c6-4c65aa5ab5ce" providerId="ADAL" clId="{F4073A72-7557-4DC1-8338-272511B3C256}" dt="2024-05-30T06:26:35.379" v="1144" actId="1076"/>
          <ac:picMkLst>
            <pc:docMk/>
            <pc:sldMk cId="1226671343" sldId="343"/>
            <ac:picMk id="7" creationId="{A5401867-1F27-3293-EE25-E1C7C1E6EC5D}"/>
          </ac:picMkLst>
        </pc:picChg>
      </pc:sldChg>
      <pc:sldChg chg="addSp delSp modSp new mod">
        <pc:chgData name="Lithakazi Mkatshwa" userId="3149c0e0-2eb2-42d6-b5c6-4c65aa5ab5ce" providerId="ADAL" clId="{F4073A72-7557-4DC1-8338-272511B3C256}" dt="2024-05-30T06:40:34.296" v="1204" actId="478"/>
        <pc:sldMkLst>
          <pc:docMk/>
          <pc:sldMk cId="2505433646" sldId="344"/>
        </pc:sldMkLst>
        <pc:spChg chg="del">
          <ac:chgData name="Lithakazi Mkatshwa" userId="3149c0e0-2eb2-42d6-b5c6-4c65aa5ab5ce" providerId="ADAL" clId="{F4073A72-7557-4DC1-8338-272511B3C256}" dt="2024-05-30T06:28:00.363" v="1146" actId="478"/>
          <ac:spMkLst>
            <pc:docMk/>
            <pc:sldMk cId="2505433646" sldId="344"/>
            <ac:spMk id="2" creationId="{845C5949-86DE-2DD7-0983-043BC1321CE5}"/>
          </ac:spMkLst>
        </pc:spChg>
        <pc:spChg chg="del">
          <ac:chgData name="Lithakazi Mkatshwa" userId="3149c0e0-2eb2-42d6-b5c6-4c65aa5ab5ce" providerId="ADAL" clId="{F4073A72-7557-4DC1-8338-272511B3C256}" dt="2024-05-30T06:28:02.138" v="1147" actId="478"/>
          <ac:spMkLst>
            <pc:docMk/>
            <pc:sldMk cId="2505433646" sldId="344"/>
            <ac:spMk id="3" creationId="{B733913A-4319-AA6E-EB42-473AE3301274}"/>
          </ac:spMkLst>
        </pc:spChg>
        <pc:spChg chg="del">
          <ac:chgData name="Lithakazi Mkatshwa" userId="3149c0e0-2eb2-42d6-b5c6-4c65aa5ab5ce" providerId="ADAL" clId="{F4073A72-7557-4DC1-8338-272511B3C256}" dt="2024-05-30T06:28:09.400" v="1149" actId="478"/>
          <ac:spMkLst>
            <pc:docMk/>
            <pc:sldMk cId="2505433646" sldId="344"/>
            <ac:spMk id="4" creationId="{0B62C4AE-BD1F-602A-9B27-F5E9FF8E7126}"/>
          </ac:spMkLst>
        </pc:spChg>
        <pc:spChg chg="del">
          <ac:chgData name="Lithakazi Mkatshwa" userId="3149c0e0-2eb2-42d6-b5c6-4c65aa5ab5ce" providerId="ADAL" clId="{F4073A72-7557-4DC1-8338-272511B3C256}" dt="2024-05-30T06:28:06.350" v="1148" actId="478"/>
          <ac:spMkLst>
            <pc:docMk/>
            <pc:sldMk cId="2505433646" sldId="344"/>
            <ac:spMk id="5" creationId="{E0E7D809-97B0-59FD-0D73-5582D0D69260}"/>
          </ac:spMkLst>
        </pc:spChg>
        <pc:spChg chg="del">
          <ac:chgData name="Lithakazi Mkatshwa" userId="3149c0e0-2eb2-42d6-b5c6-4c65aa5ab5ce" providerId="ADAL" clId="{F4073A72-7557-4DC1-8338-272511B3C256}" dt="2024-05-30T06:40:34.296" v="1204" actId="478"/>
          <ac:spMkLst>
            <pc:docMk/>
            <pc:sldMk cId="2505433646" sldId="344"/>
            <ac:spMk id="6" creationId="{AFEE7EEC-B777-25C3-32A9-71C7E2A4AB35}"/>
          </ac:spMkLst>
        </pc:spChg>
        <pc:picChg chg="add mod">
          <ac:chgData name="Lithakazi Mkatshwa" userId="3149c0e0-2eb2-42d6-b5c6-4c65aa5ab5ce" providerId="ADAL" clId="{F4073A72-7557-4DC1-8338-272511B3C256}" dt="2024-05-30T06:28:34.398" v="1152" actId="1076"/>
          <ac:picMkLst>
            <pc:docMk/>
            <pc:sldMk cId="2505433646" sldId="344"/>
            <ac:picMk id="7" creationId="{8556AD83-B475-052C-83E4-35DA0569D029}"/>
          </ac:picMkLst>
        </pc:picChg>
      </pc:sldChg>
      <pc:sldChg chg="addSp delSp new mod">
        <pc:chgData name="Lithakazi Mkatshwa" userId="3149c0e0-2eb2-42d6-b5c6-4c65aa5ab5ce" providerId="ADAL" clId="{F4073A72-7557-4DC1-8338-272511B3C256}" dt="2024-05-30T08:30:21.684" v="1220"/>
        <pc:sldMkLst>
          <pc:docMk/>
          <pc:sldMk cId="3950839786" sldId="345"/>
        </pc:sldMkLst>
        <pc:spChg chg="del">
          <ac:chgData name="Lithakazi Mkatshwa" userId="3149c0e0-2eb2-42d6-b5c6-4c65aa5ab5ce" providerId="ADAL" clId="{F4073A72-7557-4DC1-8338-272511B3C256}" dt="2024-05-30T08:30:05.353" v="1216" actId="478"/>
          <ac:spMkLst>
            <pc:docMk/>
            <pc:sldMk cId="3950839786" sldId="345"/>
            <ac:spMk id="2" creationId="{57155974-9157-067A-7051-085F27CA17BD}"/>
          </ac:spMkLst>
        </pc:spChg>
        <pc:spChg chg="del">
          <ac:chgData name="Lithakazi Mkatshwa" userId="3149c0e0-2eb2-42d6-b5c6-4c65aa5ab5ce" providerId="ADAL" clId="{F4073A72-7557-4DC1-8338-272511B3C256}" dt="2024-05-30T08:30:08.031" v="1217" actId="478"/>
          <ac:spMkLst>
            <pc:docMk/>
            <pc:sldMk cId="3950839786" sldId="345"/>
            <ac:spMk id="3" creationId="{853726C5-6087-675F-B158-97AE66AFBBC6}"/>
          </ac:spMkLst>
        </pc:spChg>
        <pc:spChg chg="del">
          <ac:chgData name="Lithakazi Mkatshwa" userId="3149c0e0-2eb2-42d6-b5c6-4c65aa5ab5ce" providerId="ADAL" clId="{F4073A72-7557-4DC1-8338-272511B3C256}" dt="2024-05-30T08:30:15.090" v="1219" actId="478"/>
          <ac:spMkLst>
            <pc:docMk/>
            <pc:sldMk cId="3950839786" sldId="345"/>
            <ac:spMk id="4" creationId="{BBD4BA3C-5C34-EF8E-86DA-254EA84295DB}"/>
          </ac:spMkLst>
        </pc:spChg>
        <pc:spChg chg="del">
          <ac:chgData name="Lithakazi Mkatshwa" userId="3149c0e0-2eb2-42d6-b5c6-4c65aa5ab5ce" providerId="ADAL" clId="{F4073A72-7557-4DC1-8338-272511B3C256}" dt="2024-05-30T08:30:12.178" v="1218" actId="478"/>
          <ac:spMkLst>
            <pc:docMk/>
            <pc:sldMk cId="3950839786" sldId="345"/>
            <ac:spMk id="5" creationId="{24159C4B-3855-07CE-2F22-BC9924C552F0}"/>
          </ac:spMkLst>
        </pc:spChg>
        <pc:picChg chg="add">
          <ac:chgData name="Lithakazi Mkatshwa" userId="3149c0e0-2eb2-42d6-b5c6-4c65aa5ab5ce" providerId="ADAL" clId="{F4073A72-7557-4DC1-8338-272511B3C256}" dt="2024-05-30T08:30:21.684" v="1220"/>
          <ac:picMkLst>
            <pc:docMk/>
            <pc:sldMk cId="3950839786" sldId="345"/>
            <ac:picMk id="7" creationId="{D853CD10-FB82-3681-5428-4B21122727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EC321B-5DFB-2BAB-F341-D6B87F5A2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23E6A8-32DF-30B2-F8D7-4E045E8336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37056D-CC20-4F64-A6F8-84EC89640306}" type="datetimeFigureOut">
              <a:rPr lang="en-ZA"/>
              <a:pPr>
                <a:defRPr/>
              </a:pPr>
              <a:t>2024/05/29</a:t>
            </a:fld>
            <a:endParaRPr lang="en-Z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8E4D78-7740-0500-DE18-44AFA7D2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63394-1E43-E4F9-804D-D7F62F45A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C7CA3-2291-A305-25ED-D7B1D520B1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E178-61EB-2F06-660D-64ACCEB59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C2286E-E6AA-4CB6-96BF-FDE54431BE8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D6D982E-B07D-EA69-F90B-49E8CAAE8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E70522B-6D81-F230-60F0-BEF3CC8701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50A111-878C-221B-7C1A-CC739810E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00917E-4020-48EF-B7A5-D4427F4B8E11}" type="slidenum">
              <a:rPr lang="en-ZA" altLang="en-US" smtClean="0">
                <a:latin typeface="Calibri" panose="020F0502020204030204" pitchFamily="34" charset="0"/>
              </a:rPr>
              <a:pPr/>
              <a:t>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834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46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9EEBC8-9640-4A0C-9DF2-E945AFEBA99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0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C4478A-F998-4647-B62A-13DE9C819A9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204FD2-B94A-427E-B2DB-9A2BF5A0A7D7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7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38FDF-FBAD-46D7-9D33-476C1A2EBA3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834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066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9944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06B62-D566-47F4-B3F9-E0E43AB97DF6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036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09060632-CB8C-4611-9FEB-4C17D2D95A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0EC206F-3334-B188-7F6D-1AE7CD8125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B0C5DEC-0926-4BE9-414B-901B184C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2DD5-0979-472F-BF6A-53DB577187E7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DB2E72F-A9F4-ED59-20D1-7B90C552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6653B81-2CE0-7877-81F6-29718C1B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9EF9-7E5F-47EC-955C-BBA93F77BC2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1045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353B2BE-EAE6-5D7A-81E8-56C2187FC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254E15DD-53F4-9EC9-0C82-ABA9090C7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CEAA1C8-42DB-1931-F6F0-893131EA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5ADB-D926-4BDB-83F4-5A8C2CCC2B80}" type="datetime1">
              <a:rPr lang="en-ZA" smtClean="0"/>
              <a:t>2024/05/30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C41176E-4033-F6A6-9D8D-743C9069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54AA401-2243-75EC-791B-4260B5C0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D710B-5800-4403-887F-E2F81EDDD76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0924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E189D0CF-5F7E-261D-7E73-C4C2063D0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A3FA29B-0B09-9E63-1A2D-D31A3E9EDF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C067551-CE3F-784E-499E-C2A03A3F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65A6-DC5E-43A3-A55B-BDA121E04074}" type="datetime1">
              <a:rPr lang="en-ZA" smtClean="0"/>
              <a:t>2024/05/30</a:t>
            </a:fld>
            <a:endParaRPr lang="en-ZA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4554B5-219D-316D-92BC-5FA5384E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D0EE20A-2A75-91F9-1699-560075A8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0D3A-956B-40C1-BB82-211810C84337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18800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21BE86C-3EA6-C26E-79E6-992836306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1F59FA-E3E5-BD47-D5F3-78321165AE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445DF8-D709-5C37-0A5D-3B2C8E30B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B1094C-949C-AA85-AA66-517EC400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A496-ADCC-45C2-9763-B7E7C54A1B46}" type="datetime1">
              <a:rPr lang="en-ZA" smtClean="0"/>
              <a:t>2024/05/30</a:t>
            </a:fld>
            <a:endParaRPr lang="en-Z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CEE14D-6467-4CBD-98D5-028C6F7D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BBB4C3-8468-D866-2BC0-3D964335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644A-9AD0-4152-8375-86879CB0CD7D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02979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D00E5F4-B52B-3A65-B6B2-8A82BA18E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1D3293-2536-E456-BC25-8D06B28EE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A3FD8F-9A08-8167-DE70-89B590A03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95B8-E329-4954-A5DA-8A4C0CEA313D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C3540F-B5DF-EB5A-E3E0-3E798652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017498-8202-C7F4-8B66-3E31990A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55A91-FB4E-4B5B-B159-3AC55ABF12F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5970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8BDD147-6D82-FC36-6315-09200F3A9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35D7FF2-44E7-B82B-0A32-783F748B8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785BB2E-0048-ED80-C9A0-403849C0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4E75-565A-4140-9E0B-1892271D6D6A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DA5E2A-FD22-9934-FAFA-CE47606E1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6173FA-810E-46CE-B487-C7BA01FE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71DCE-0B1E-48C8-BAF9-21BD888DB35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4783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AC7E81A-2F1C-7815-89C9-9ECE5CBB4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5BB46B5-CAEE-3F99-7008-FDC79EDE1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439562D-92FC-EBC7-6CE3-7BE89A11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8A1F-96FB-4255-8FFE-753B43D6100A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6F4219-1ECD-7F42-C251-06C75CD8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F8CC49-F5F5-9186-A59C-0B2DA0E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EFAA-E0F7-44C6-853C-7A29218B25D4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64823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E81AB82-C1EB-A4E6-6229-FD2B0B3402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529A84E-03F9-7BAA-9C1A-50782A9528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4A5367F-5232-492B-BE08-B1C85ED9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A9AC-65C0-4794-B3CA-2D53A92060FD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37E849-7145-74BD-9524-3710FBBB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A48363-1540-D2AD-9394-58947DBF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4449-D566-4688-980D-79DDA6546FF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2903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75D1FDA-07EE-EA5C-ED45-247334F24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9B9E373-2CAC-70F0-E9DF-088607730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128800-97E2-E8B0-6490-4C892B3E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A024-5860-4F35-B993-5A21C4E92CA7}" type="datetime1">
              <a:rPr lang="en-ZA" smtClean="0"/>
              <a:t>2024/05/30</a:t>
            </a:fld>
            <a:endParaRPr lang="en-Z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046F91-24E5-2031-2F73-601DC0E2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D0B0E1-8D5B-8D5F-597E-EC2951B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EF95-4695-4BC9-A068-CDD929AA3AAC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2646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5AFC5BF-7D45-540E-FCC3-DB974E9CE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1380F59-41FE-FD7D-348F-DFCF48B288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7011F-1B17-74C1-A532-E91709F9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7E27-D26E-46C8-873A-88560202EE8F}" type="datetime1">
              <a:rPr lang="en-ZA" smtClean="0"/>
              <a:t>2024/05/30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22D8E-B6C3-7976-FA88-7FBB571A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E25CF-18AB-2198-B04C-7D05C387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0B1D-FD34-4D20-8DE4-234EC25715DF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89588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A29FD9-F8E4-EAB2-157D-0AF37BED2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811458-5C60-4C23-53D7-DFCCB7A720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71E3B57-84BD-98DA-FD1E-361ED9C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AF2A-B04F-4479-9BD8-93B0462D8474}" type="datetime1">
              <a:rPr lang="en-ZA" smtClean="0"/>
              <a:t>2024/05/30</a:t>
            </a:fld>
            <a:endParaRPr lang="en-ZA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3277FBF-AC7E-17AE-093A-E541A87D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C08B85C-009B-E7E9-4EB6-DF229302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782C-9C7B-4C02-813E-E8B65597E496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7494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18C0A2B-0A02-236F-1548-667242F73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99D21B2B-2711-653D-6192-2E65B1FEC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4DE2C-F5DC-3488-902A-0B97DBDF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B61C-4899-4C86-B107-309824665F4C}" type="datetime1">
              <a:rPr lang="en-ZA" smtClean="0"/>
              <a:t>2024/05/30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595D8-85F6-3DBC-1B7D-E9C2ABA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AB4C-84F7-42A9-9F6B-A14B67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2C4E-1C42-41F7-BD91-F389BABA923B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2913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68E1B35-F5B8-2D51-F7C5-5B4B349DB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B16CE465-3B03-E74B-DE8E-D4D09864B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4E91AA4-6C7D-9257-71B1-65F661A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B9C80-7AA5-4406-9022-586C059A3F26}" type="datetime1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AF3B3A-E74F-9961-3B7E-721F4B99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6FCF9D0-13BC-949B-04D4-7F9938DB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5719-2CC4-404F-A96A-D173ED6E0D21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10283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629B59C-4ADB-9250-4BE3-AD7B9B21E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F9B2BF53-302C-356C-E7EA-02E6CC501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3A58-F5FD-3899-6867-F11C95BA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5960-26FD-4F0D-91C5-C2FC4D9FED5C}" type="datetime1">
              <a:rPr lang="en-ZA" smtClean="0"/>
              <a:t>2024/05/30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226D5-F4D9-3FA3-8833-10C9918D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0EF83-8FC3-EB16-FD86-BD789BBE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53CA-F84F-4662-B3DF-B43D0574A80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77707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9AE187-7524-E209-7725-9E1B1FCEDF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15421BE-245E-A99E-D90D-495F8BF62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7DDB-9319-311D-5319-DF33F83D2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C1848-96E3-491A-8F61-801964C85258}" type="datetime1">
              <a:rPr lang="en-ZA" smtClean="0"/>
              <a:t>2024/05/30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197F1-D5D0-5411-626C-B407FF3F4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4A79A-9D9C-A79C-9A79-9520890B7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0A7053-C7D3-47D1-837B-2AEF21A2B479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CBA2D64-4EFD-5C13-C0CE-F1D033EAC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565943"/>
            <a:ext cx="7886700" cy="11509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8000" b="1" cap="small" dirty="0"/>
              <a:t>Clouds</a:t>
            </a:r>
            <a:endParaRPr lang="en-ZA" altLang="en-US" sz="8000" b="1" cap="small" dirty="0"/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575D7C84-F125-D6F3-05FE-CC41DEFE8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967366"/>
            <a:ext cx="6905625" cy="1468438"/>
          </a:xfrm>
        </p:spPr>
        <p:txBody>
          <a:bodyPr/>
          <a:lstStyle/>
          <a:p>
            <a:pPr eaLnBrk="1" hangingPunct="1"/>
            <a:r>
              <a:rPr lang="en-US" altLang="en-US" sz="1600" dirty="0"/>
              <a:t>Presented by</a:t>
            </a:r>
          </a:p>
          <a:p>
            <a:pPr eaLnBrk="1" hangingPunct="1"/>
            <a:r>
              <a:rPr lang="en-US" altLang="en-US" sz="2000" dirty="0"/>
              <a:t>Ms. Shine Lithakazi Mkatshwa</a:t>
            </a:r>
          </a:p>
          <a:p>
            <a:pPr eaLnBrk="1" hangingPunct="1"/>
            <a:r>
              <a:rPr lang="en-US" altLang="en-US" sz="2000" dirty="0"/>
              <a:t>Regional Training Centre: Meteorological Qualification Manager</a:t>
            </a:r>
            <a:endParaRPr lang="en-ZA" alt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91D76-FCF3-BDF4-0D23-B424D0916BF6}"/>
              </a:ext>
            </a:extLst>
          </p:cNvPr>
          <p:cNvSpPr txBox="1">
            <a:spLocks/>
          </p:cNvSpPr>
          <p:nvPr/>
        </p:nvSpPr>
        <p:spPr bwMode="auto">
          <a:xfrm>
            <a:off x="752475" y="1930398"/>
            <a:ext cx="7886700" cy="27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cap="small" dirty="0"/>
              <a:t>Formation processes,</a:t>
            </a:r>
          </a:p>
          <a:p>
            <a:pPr algn="ctr" eaLnBrk="1" hangingPunct="1"/>
            <a:r>
              <a:rPr lang="en-US" altLang="en-US" sz="4800" b="1" cap="small" dirty="0"/>
              <a:t>Cloud types </a:t>
            </a:r>
            <a:br>
              <a:rPr lang="en-US" altLang="en-US" sz="4800" b="1" cap="small" dirty="0"/>
            </a:br>
            <a:r>
              <a:rPr lang="en-US" altLang="en-US" sz="3200" b="1" cap="small" dirty="0"/>
              <a:t>and</a:t>
            </a:r>
            <a:r>
              <a:rPr lang="en-US" altLang="en-US" sz="4800" b="1" cap="small" dirty="0"/>
              <a:t> </a:t>
            </a:r>
            <a:br>
              <a:rPr lang="en-US" altLang="en-US" sz="4800" b="1" cap="small" dirty="0"/>
            </a:br>
            <a:r>
              <a:rPr lang="en-US" altLang="en-US" sz="4800" b="1" cap="small" dirty="0"/>
              <a:t>Precipitation types</a:t>
            </a:r>
            <a:endParaRPr lang="en-ZA" altLang="en-US" sz="4800" b="1" cap="smal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93983-E035-EB1E-2A16-7922A74C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1</a:t>
            </a:fld>
            <a:endParaRPr lang="en-ZA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D13562D-BB19-B1EF-7B13-D51C2375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1175" y="6363651"/>
            <a:ext cx="5581650" cy="365125"/>
          </a:xfrm>
        </p:spPr>
        <p:txBody>
          <a:bodyPr/>
          <a:lstStyle/>
          <a:p>
            <a:pPr>
              <a:defRPr/>
            </a:pPr>
            <a:r>
              <a:rPr lang="pt-BR"/>
              <a:t>WCS-RTC-PRES-LesMetPresenters-CloudsAndPrecipipation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91" y="373394"/>
            <a:ext cx="8623279" cy="591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The interaction between moving air and a topographical obstruction </a:t>
            </a: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When the air reaches the barrier, it is forced to rise both near the surface and at upper levels. </a:t>
            </a: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air which has been forced to ascend cools adiabatically and clouds may form when sufficient moisture is present in the air.</a:t>
            </a: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 general, orographic cloud forms continuously on the windward side of the hill or mountain, but clears on the leeward side. 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The cloud as a whole appears to remain stationary, but the air itself actually continues on its way to the other side of the mountain.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27C2-4F38-6960-48EE-1D14812E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12863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360" y="1384498"/>
            <a:ext cx="8623280" cy="467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type of cloud formed by orographic ascent depends on a number of factors, one of which is the </a:t>
            </a:r>
            <a:r>
              <a:rPr lang="en-GB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stability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air in which it is formed.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Cumulus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cloud is characteristic of air which is slightly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unstable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 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If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instability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is established through a depth of the atmosphere,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Cumulonimbus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cloud may develop.</a:t>
            </a:r>
          </a:p>
          <a:p>
            <a:pPr marL="285750" marR="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BAC46-68DF-8FD0-F220-AA31B9C9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508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5197" y="481566"/>
            <a:ext cx="3632200" cy="5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Freeform 4" descr="Cork"/>
          <p:cNvSpPr>
            <a:spLocks/>
          </p:cNvSpPr>
          <p:nvPr/>
        </p:nvSpPr>
        <p:spPr bwMode="auto">
          <a:xfrm>
            <a:off x="2335213" y="3263900"/>
            <a:ext cx="4579937" cy="2408238"/>
          </a:xfrm>
          <a:custGeom>
            <a:avLst/>
            <a:gdLst>
              <a:gd name="T0" fmla="*/ 28 w 2885"/>
              <a:gd name="T1" fmla="*/ 1487 h 1517"/>
              <a:gd name="T2" fmla="*/ 28 w 2885"/>
              <a:gd name="T3" fmla="*/ 1479 h 1517"/>
              <a:gd name="T4" fmla="*/ 20 w 2885"/>
              <a:gd name="T5" fmla="*/ 1479 h 1517"/>
              <a:gd name="T6" fmla="*/ 149 w 2885"/>
              <a:gd name="T7" fmla="*/ 1248 h 1517"/>
              <a:gd name="T8" fmla="*/ 245 w 2885"/>
              <a:gd name="T9" fmla="*/ 1056 h 1517"/>
              <a:gd name="T10" fmla="*/ 437 w 2885"/>
              <a:gd name="T11" fmla="*/ 816 h 1517"/>
              <a:gd name="T12" fmla="*/ 533 w 2885"/>
              <a:gd name="T13" fmla="*/ 720 h 1517"/>
              <a:gd name="T14" fmla="*/ 677 w 2885"/>
              <a:gd name="T15" fmla="*/ 576 h 1517"/>
              <a:gd name="T16" fmla="*/ 869 w 2885"/>
              <a:gd name="T17" fmla="*/ 384 h 1517"/>
              <a:gd name="T18" fmla="*/ 965 w 2885"/>
              <a:gd name="T19" fmla="*/ 192 h 1517"/>
              <a:gd name="T20" fmla="*/ 1061 w 2885"/>
              <a:gd name="T21" fmla="*/ 96 h 1517"/>
              <a:gd name="T22" fmla="*/ 1205 w 2885"/>
              <a:gd name="T23" fmla="*/ 48 h 1517"/>
              <a:gd name="T24" fmla="*/ 1397 w 2885"/>
              <a:gd name="T25" fmla="*/ 0 h 1517"/>
              <a:gd name="T26" fmla="*/ 1637 w 2885"/>
              <a:gd name="T27" fmla="*/ 48 h 1517"/>
              <a:gd name="T28" fmla="*/ 1781 w 2885"/>
              <a:gd name="T29" fmla="*/ 96 h 1517"/>
              <a:gd name="T30" fmla="*/ 1925 w 2885"/>
              <a:gd name="T31" fmla="*/ 144 h 1517"/>
              <a:gd name="T32" fmla="*/ 2069 w 2885"/>
              <a:gd name="T33" fmla="*/ 288 h 1517"/>
              <a:gd name="T34" fmla="*/ 2165 w 2885"/>
              <a:gd name="T35" fmla="*/ 480 h 1517"/>
              <a:gd name="T36" fmla="*/ 2213 w 2885"/>
              <a:gd name="T37" fmla="*/ 576 h 1517"/>
              <a:gd name="T38" fmla="*/ 2309 w 2885"/>
              <a:gd name="T39" fmla="*/ 720 h 1517"/>
              <a:gd name="T40" fmla="*/ 2405 w 2885"/>
              <a:gd name="T41" fmla="*/ 864 h 1517"/>
              <a:gd name="T42" fmla="*/ 2453 w 2885"/>
              <a:gd name="T43" fmla="*/ 960 h 1517"/>
              <a:gd name="T44" fmla="*/ 2597 w 2885"/>
              <a:gd name="T45" fmla="*/ 1152 h 1517"/>
              <a:gd name="T46" fmla="*/ 2693 w 2885"/>
              <a:gd name="T47" fmla="*/ 1296 h 1517"/>
              <a:gd name="T48" fmla="*/ 2789 w 2885"/>
              <a:gd name="T49" fmla="*/ 1392 h 1517"/>
              <a:gd name="T50" fmla="*/ 2885 w 2885"/>
              <a:gd name="T51" fmla="*/ 1488 h 15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5"/>
              <a:gd name="T79" fmla="*/ 0 h 1517"/>
              <a:gd name="T80" fmla="*/ 2885 w 2885"/>
              <a:gd name="T81" fmla="*/ 1517 h 15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5" h="1517">
                <a:moveTo>
                  <a:pt x="28" y="1487"/>
                </a:moveTo>
                <a:cubicBezTo>
                  <a:pt x="27" y="1486"/>
                  <a:pt x="29" y="1480"/>
                  <a:pt x="28" y="1479"/>
                </a:cubicBezTo>
                <a:cubicBezTo>
                  <a:pt x="27" y="1478"/>
                  <a:pt x="0" y="1517"/>
                  <a:pt x="20" y="1479"/>
                </a:cubicBezTo>
                <a:cubicBezTo>
                  <a:pt x="40" y="1441"/>
                  <a:pt x="112" y="1318"/>
                  <a:pt x="149" y="1248"/>
                </a:cubicBezTo>
                <a:cubicBezTo>
                  <a:pt x="186" y="1178"/>
                  <a:pt x="197" y="1128"/>
                  <a:pt x="245" y="1056"/>
                </a:cubicBezTo>
                <a:cubicBezTo>
                  <a:pt x="293" y="984"/>
                  <a:pt x="389" y="872"/>
                  <a:pt x="437" y="816"/>
                </a:cubicBezTo>
                <a:cubicBezTo>
                  <a:pt x="485" y="760"/>
                  <a:pt x="493" y="760"/>
                  <a:pt x="533" y="720"/>
                </a:cubicBezTo>
                <a:cubicBezTo>
                  <a:pt x="573" y="680"/>
                  <a:pt x="621" y="632"/>
                  <a:pt x="677" y="576"/>
                </a:cubicBezTo>
                <a:cubicBezTo>
                  <a:pt x="733" y="520"/>
                  <a:pt x="821" y="448"/>
                  <a:pt x="869" y="384"/>
                </a:cubicBezTo>
                <a:cubicBezTo>
                  <a:pt x="917" y="320"/>
                  <a:pt x="933" y="240"/>
                  <a:pt x="965" y="192"/>
                </a:cubicBezTo>
                <a:cubicBezTo>
                  <a:pt x="997" y="144"/>
                  <a:pt x="1021" y="120"/>
                  <a:pt x="1061" y="96"/>
                </a:cubicBezTo>
                <a:cubicBezTo>
                  <a:pt x="1101" y="72"/>
                  <a:pt x="1149" y="64"/>
                  <a:pt x="1205" y="48"/>
                </a:cubicBezTo>
                <a:cubicBezTo>
                  <a:pt x="1261" y="32"/>
                  <a:pt x="1325" y="0"/>
                  <a:pt x="1397" y="0"/>
                </a:cubicBezTo>
                <a:cubicBezTo>
                  <a:pt x="1469" y="0"/>
                  <a:pt x="1573" y="32"/>
                  <a:pt x="1637" y="48"/>
                </a:cubicBezTo>
                <a:cubicBezTo>
                  <a:pt x="1701" y="64"/>
                  <a:pt x="1733" y="80"/>
                  <a:pt x="1781" y="96"/>
                </a:cubicBezTo>
                <a:cubicBezTo>
                  <a:pt x="1829" y="112"/>
                  <a:pt x="1877" y="112"/>
                  <a:pt x="1925" y="144"/>
                </a:cubicBezTo>
                <a:cubicBezTo>
                  <a:pt x="1973" y="176"/>
                  <a:pt x="2029" y="232"/>
                  <a:pt x="2069" y="288"/>
                </a:cubicBezTo>
                <a:cubicBezTo>
                  <a:pt x="2109" y="344"/>
                  <a:pt x="2141" y="432"/>
                  <a:pt x="2165" y="480"/>
                </a:cubicBezTo>
                <a:cubicBezTo>
                  <a:pt x="2189" y="528"/>
                  <a:pt x="2189" y="536"/>
                  <a:pt x="2213" y="576"/>
                </a:cubicBezTo>
                <a:cubicBezTo>
                  <a:pt x="2237" y="616"/>
                  <a:pt x="2277" y="672"/>
                  <a:pt x="2309" y="720"/>
                </a:cubicBezTo>
                <a:cubicBezTo>
                  <a:pt x="2341" y="768"/>
                  <a:pt x="2381" y="824"/>
                  <a:pt x="2405" y="864"/>
                </a:cubicBezTo>
                <a:cubicBezTo>
                  <a:pt x="2429" y="904"/>
                  <a:pt x="2421" y="912"/>
                  <a:pt x="2453" y="960"/>
                </a:cubicBezTo>
                <a:cubicBezTo>
                  <a:pt x="2485" y="1008"/>
                  <a:pt x="2557" y="1096"/>
                  <a:pt x="2597" y="1152"/>
                </a:cubicBezTo>
                <a:cubicBezTo>
                  <a:pt x="2637" y="1208"/>
                  <a:pt x="2661" y="1256"/>
                  <a:pt x="2693" y="1296"/>
                </a:cubicBezTo>
                <a:cubicBezTo>
                  <a:pt x="2725" y="1336"/>
                  <a:pt x="2757" y="1360"/>
                  <a:pt x="2789" y="1392"/>
                </a:cubicBezTo>
                <a:cubicBezTo>
                  <a:pt x="2821" y="1424"/>
                  <a:pt x="2869" y="1472"/>
                  <a:pt x="2885" y="1488"/>
                </a:cubicBez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1504950" y="32639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1504950" y="48641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1504950" y="40259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1504950" y="5626100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921625" y="31099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3000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7923213" y="543718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7896225" y="38655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2000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899400" y="47371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1000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780257" y="52879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20 C Td = 10 C</a:t>
            </a:r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82754" y="45164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10 C Td = 10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1922463" y="4684713"/>
            <a:ext cx="1008062" cy="241300"/>
          </a:xfrm>
          <a:custGeom>
            <a:avLst/>
            <a:gdLst>
              <a:gd name="T0" fmla="*/ 11 w 635"/>
              <a:gd name="T1" fmla="*/ 0 h 152"/>
              <a:gd name="T2" fmla="*/ 24 w 635"/>
              <a:gd name="T3" fmla="*/ 94 h 152"/>
              <a:gd name="T4" fmla="*/ 155 w 635"/>
              <a:gd name="T5" fmla="*/ 144 h 152"/>
              <a:gd name="T6" fmla="*/ 251 w 635"/>
              <a:gd name="T7" fmla="*/ 144 h 152"/>
              <a:gd name="T8" fmla="*/ 347 w 635"/>
              <a:gd name="T9" fmla="*/ 144 h 152"/>
              <a:gd name="T10" fmla="*/ 533 w 635"/>
              <a:gd name="T11" fmla="*/ 103 h 152"/>
              <a:gd name="T12" fmla="*/ 539 w 635"/>
              <a:gd name="T13" fmla="*/ 96 h 152"/>
              <a:gd name="T14" fmla="*/ 587 w 635"/>
              <a:gd name="T15" fmla="*/ 48 h 152"/>
              <a:gd name="T16" fmla="*/ 635 w 635"/>
              <a:gd name="T17" fmla="*/ 0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5"/>
              <a:gd name="T28" fmla="*/ 0 h 152"/>
              <a:gd name="T29" fmla="*/ 635 w 635"/>
              <a:gd name="T30" fmla="*/ 152 h 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5" h="152">
                <a:moveTo>
                  <a:pt x="11" y="0"/>
                </a:moveTo>
                <a:cubicBezTo>
                  <a:pt x="13" y="16"/>
                  <a:pt x="0" y="70"/>
                  <a:pt x="24" y="94"/>
                </a:cubicBezTo>
                <a:cubicBezTo>
                  <a:pt x="48" y="118"/>
                  <a:pt x="117" y="136"/>
                  <a:pt x="155" y="144"/>
                </a:cubicBezTo>
                <a:cubicBezTo>
                  <a:pt x="193" y="152"/>
                  <a:pt x="219" y="144"/>
                  <a:pt x="251" y="144"/>
                </a:cubicBezTo>
                <a:cubicBezTo>
                  <a:pt x="283" y="144"/>
                  <a:pt x="300" y="151"/>
                  <a:pt x="347" y="144"/>
                </a:cubicBezTo>
                <a:cubicBezTo>
                  <a:pt x="394" y="137"/>
                  <a:pt x="501" y="111"/>
                  <a:pt x="533" y="103"/>
                </a:cubicBezTo>
                <a:cubicBezTo>
                  <a:pt x="565" y="95"/>
                  <a:pt x="530" y="105"/>
                  <a:pt x="539" y="96"/>
                </a:cubicBezTo>
                <a:cubicBezTo>
                  <a:pt x="548" y="87"/>
                  <a:pt x="571" y="64"/>
                  <a:pt x="587" y="48"/>
                </a:cubicBezTo>
                <a:cubicBezTo>
                  <a:pt x="603" y="32"/>
                  <a:pt x="627" y="8"/>
                  <a:pt x="635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933450" y="3817938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T = 5 C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946150" y="3055938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T = 0 C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755900" y="481566"/>
            <a:ext cx="363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altLang="en-US" sz="2400" b="1" u="sng" dirty="0">
                <a:latin typeface="Calibri" panose="020F0502020204030204" pitchFamily="34" charset="0"/>
              </a:rPr>
              <a:t>UNSTABLE AIR ALOFT</a:t>
            </a:r>
            <a:endParaRPr lang="en-GB" altLang="en-US" sz="2400" b="1" u="sng" dirty="0">
              <a:latin typeface="Calibri" panose="020F0502020204030204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611297" y="2864424"/>
            <a:ext cx="2847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800" b="1" dirty="0">
                <a:solidFill>
                  <a:srgbClr val="009900"/>
                </a:solidFill>
                <a:latin typeface="Calibri" panose="020F0502020204030204" pitchFamily="34" charset="0"/>
              </a:rPr>
              <a:t>UPWARD MOVING AIR</a:t>
            </a:r>
            <a:endParaRPr lang="en-GB" altLang="en-US" sz="18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4596" name="Freeform 20" descr="Blue tissue paper"/>
          <p:cNvSpPr>
            <a:spLocks/>
          </p:cNvSpPr>
          <p:nvPr/>
        </p:nvSpPr>
        <p:spPr bwMode="auto">
          <a:xfrm>
            <a:off x="1932780" y="1236662"/>
            <a:ext cx="2328863" cy="3709988"/>
          </a:xfrm>
          <a:custGeom>
            <a:avLst/>
            <a:gdLst>
              <a:gd name="T0" fmla="*/ 559 w 1467"/>
              <a:gd name="T1" fmla="*/ 2274 h 2337"/>
              <a:gd name="T2" fmla="*/ 451 w 1467"/>
              <a:gd name="T3" fmla="*/ 2312 h 2337"/>
              <a:gd name="T4" fmla="*/ 295 w 1467"/>
              <a:gd name="T5" fmla="*/ 2330 h 2337"/>
              <a:gd name="T6" fmla="*/ 157 w 1467"/>
              <a:gd name="T7" fmla="*/ 2330 h 2337"/>
              <a:gd name="T8" fmla="*/ 39 w 1467"/>
              <a:gd name="T9" fmla="*/ 2286 h 2337"/>
              <a:gd name="T10" fmla="*/ 1 w 1467"/>
              <a:gd name="T11" fmla="*/ 2198 h 2337"/>
              <a:gd name="T12" fmla="*/ 43 w 1467"/>
              <a:gd name="T13" fmla="*/ 2042 h 2337"/>
              <a:gd name="T14" fmla="*/ 91 w 1467"/>
              <a:gd name="T15" fmla="*/ 1946 h 2337"/>
              <a:gd name="T16" fmla="*/ 91 w 1467"/>
              <a:gd name="T17" fmla="*/ 1754 h 2337"/>
              <a:gd name="T18" fmla="*/ 187 w 1467"/>
              <a:gd name="T19" fmla="*/ 1562 h 2337"/>
              <a:gd name="T20" fmla="*/ 331 w 1467"/>
              <a:gd name="T21" fmla="*/ 1322 h 2337"/>
              <a:gd name="T22" fmla="*/ 379 w 1467"/>
              <a:gd name="T23" fmla="*/ 1226 h 2337"/>
              <a:gd name="T24" fmla="*/ 415 w 1467"/>
              <a:gd name="T25" fmla="*/ 1022 h 2337"/>
              <a:gd name="T26" fmla="*/ 475 w 1467"/>
              <a:gd name="T27" fmla="*/ 842 h 2337"/>
              <a:gd name="T28" fmla="*/ 487 w 1467"/>
              <a:gd name="T29" fmla="*/ 770 h 2337"/>
              <a:gd name="T30" fmla="*/ 487 w 1467"/>
              <a:gd name="T31" fmla="*/ 662 h 2337"/>
              <a:gd name="T32" fmla="*/ 487 w 1467"/>
              <a:gd name="T33" fmla="*/ 524 h 2337"/>
              <a:gd name="T34" fmla="*/ 499 w 1467"/>
              <a:gd name="T35" fmla="*/ 374 h 2337"/>
              <a:gd name="T36" fmla="*/ 691 w 1467"/>
              <a:gd name="T37" fmla="*/ 80 h 2337"/>
              <a:gd name="T38" fmla="*/ 1027 w 1467"/>
              <a:gd name="T39" fmla="*/ 2 h 2337"/>
              <a:gd name="T40" fmla="*/ 1297 w 1467"/>
              <a:gd name="T41" fmla="*/ 68 h 2337"/>
              <a:gd name="T42" fmla="*/ 1387 w 1467"/>
              <a:gd name="T43" fmla="*/ 248 h 2337"/>
              <a:gd name="T44" fmla="*/ 1459 w 1467"/>
              <a:gd name="T45" fmla="*/ 446 h 2337"/>
              <a:gd name="T46" fmla="*/ 1435 w 1467"/>
              <a:gd name="T47" fmla="*/ 614 h 2337"/>
              <a:gd name="T48" fmla="*/ 1435 w 1467"/>
              <a:gd name="T49" fmla="*/ 764 h 2337"/>
              <a:gd name="T50" fmla="*/ 1417 w 1467"/>
              <a:gd name="T51" fmla="*/ 992 h 2337"/>
              <a:gd name="T52" fmla="*/ 1345 w 1467"/>
              <a:gd name="T53" fmla="*/ 1124 h 2337"/>
              <a:gd name="T54" fmla="*/ 1273 w 1467"/>
              <a:gd name="T55" fmla="*/ 1274 h 2337"/>
              <a:gd name="T56" fmla="*/ 1237 w 1467"/>
              <a:gd name="T57" fmla="*/ 1370 h 2337"/>
              <a:gd name="T58" fmla="*/ 1231 w 1467"/>
              <a:gd name="T59" fmla="*/ 1448 h 2337"/>
              <a:gd name="T60" fmla="*/ 1189 w 1467"/>
              <a:gd name="T61" fmla="*/ 1526 h 2337"/>
              <a:gd name="T62" fmla="*/ 1147 w 1467"/>
              <a:gd name="T63" fmla="*/ 1610 h 2337"/>
              <a:gd name="T64" fmla="*/ 1117 w 1467"/>
              <a:gd name="T65" fmla="*/ 1670 h 2337"/>
              <a:gd name="T66" fmla="*/ 1051 w 1467"/>
              <a:gd name="T67" fmla="*/ 1754 h 2337"/>
              <a:gd name="T68" fmla="*/ 1003 w 1467"/>
              <a:gd name="T69" fmla="*/ 1802 h 2337"/>
              <a:gd name="T70" fmla="*/ 763 w 1467"/>
              <a:gd name="T71" fmla="*/ 2042 h 2337"/>
              <a:gd name="T72" fmla="*/ 715 w 1467"/>
              <a:gd name="T73" fmla="*/ 2090 h 2337"/>
              <a:gd name="T74" fmla="*/ 635 w 1467"/>
              <a:gd name="T75" fmla="*/ 2190 h 2337"/>
              <a:gd name="T76" fmla="*/ 559 w 1467"/>
              <a:gd name="T77" fmla="*/ 2262 h 233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67"/>
              <a:gd name="T118" fmla="*/ 0 h 2337"/>
              <a:gd name="T119" fmla="*/ 1467 w 1467"/>
              <a:gd name="T120" fmla="*/ 2337 h 233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67" h="2337">
                <a:moveTo>
                  <a:pt x="559" y="2274"/>
                </a:moveTo>
                <a:cubicBezTo>
                  <a:pt x="541" y="2280"/>
                  <a:pt x="495" y="2303"/>
                  <a:pt x="451" y="2312"/>
                </a:cubicBezTo>
                <a:cubicBezTo>
                  <a:pt x="407" y="2321"/>
                  <a:pt x="344" y="2327"/>
                  <a:pt x="295" y="2330"/>
                </a:cubicBezTo>
                <a:cubicBezTo>
                  <a:pt x="246" y="2333"/>
                  <a:pt x="200" y="2337"/>
                  <a:pt x="157" y="2330"/>
                </a:cubicBezTo>
                <a:cubicBezTo>
                  <a:pt x="114" y="2323"/>
                  <a:pt x="65" y="2308"/>
                  <a:pt x="39" y="2286"/>
                </a:cubicBezTo>
                <a:cubicBezTo>
                  <a:pt x="13" y="2264"/>
                  <a:pt x="0" y="2239"/>
                  <a:pt x="1" y="2198"/>
                </a:cubicBezTo>
                <a:cubicBezTo>
                  <a:pt x="2" y="2157"/>
                  <a:pt x="28" y="2084"/>
                  <a:pt x="43" y="2042"/>
                </a:cubicBezTo>
                <a:cubicBezTo>
                  <a:pt x="58" y="2000"/>
                  <a:pt x="83" y="1994"/>
                  <a:pt x="91" y="1946"/>
                </a:cubicBezTo>
                <a:cubicBezTo>
                  <a:pt x="99" y="1898"/>
                  <a:pt x="75" y="1818"/>
                  <a:pt x="91" y="1754"/>
                </a:cubicBezTo>
                <a:cubicBezTo>
                  <a:pt x="107" y="1690"/>
                  <a:pt x="147" y="1634"/>
                  <a:pt x="187" y="1562"/>
                </a:cubicBezTo>
                <a:cubicBezTo>
                  <a:pt x="227" y="1490"/>
                  <a:pt x="299" y="1378"/>
                  <a:pt x="331" y="1322"/>
                </a:cubicBezTo>
                <a:cubicBezTo>
                  <a:pt x="363" y="1266"/>
                  <a:pt x="365" y="1276"/>
                  <a:pt x="379" y="1226"/>
                </a:cubicBezTo>
                <a:cubicBezTo>
                  <a:pt x="393" y="1176"/>
                  <a:pt x="399" y="1086"/>
                  <a:pt x="415" y="1022"/>
                </a:cubicBezTo>
                <a:cubicBezTo>
                  <a:pt x="431" y="958"/>
                  <a:pt x="463" y="884"/>
                  <a:pt x="475" y="842"/>
                </a:cubicBezTo>
                <a:cubicBezTo>
                  <a:pt x="487" y="800"/>
                  <a:pt x="485" y="800"/>
                  <a:pt x="487" y="770"/>
                </a:cubicBezTo>
                <a:cubicBezTo>
                  <a:pt x="489" y="740"/>
                  <a:pt x="487" y="703"/>
                  <a:pt x="487" y="662"/>
                </a:cubicBezTo>
                <a:cubicBezTo>
                  <a:pt x="487" y="621"/>
                  <a:pt x="485" y="572"/>
                  <a:pt x="487" y="524"/>
                </a:cubicBezTo>
                <a:cubicBezTo>
                  <a:pt x="489" y="476"/>
                  <a:pt x="465" y="448"/>
                  <a:pt x="499" y="374"/>
                </a:cubicBezTo>
                <a:cubicBezTo>
                  <a:pt x="533" y="300"/>
                  <a:pt x="603" y="142"/>
                  <a:pt x="691" y="80"/>
                </a:cubicBezTo>
                <a:cubicBezTo>
                  <a:pt x="779" y="18"/>
                  <a:pt x="926" y="4"/>
                  <a:pt x="1027" y="2"/>
                </a:cubicBezTo>
                <a:cubicBezTo>
                  <a:pt x="1128" y="0"/>
                  <a:pt x="1237" y="27"/>
                  <a:pt x="1297" y="68"/>
                </a:cubicBezTo>
                <a:cubicBezTo>
                  <a:pt x="1357" y="109"/>
                  <a:pt x="1360" y="185"/>
                  <a:pt x="1387" y="248"/>
                </a:cubicBezTo>
                <a:cubicBezTo>
                  <a:pt x="1414" y="311"/>
                  <a:pt x="1451" y="385"/>
                  <a:pt x="1459" y="446"/>
                </a:cubicBezTo>
                <a:cubicBezTo>
                  <a:pt x="1467" y="507"/>
                  <a:pt x="1439" y="561"/>
                  <a:pt x="1435" y="614"/>
                </a:cubicBezTo>
                <a:cubicBezTo>
                  <a:pt x="1431" y="667"/>
                  <a:pt x="1438" y="701"/>
                  <a:pt x="1435" y="764"/>
                </a:cubicBezTo>
                <a:cubicBezTo>
                  <a:pt x="1432" y="827"/>
                  <a:pt x="1432" y="932"/>
                  <a:pt x="1417" y="992"/>
                </a:cubicBezTo>
                <a:cubicBezTo>
                  <a:pt x="1402" y="1052"/>
                  <a:pt x="1369" y="1077"/>
                  <a:pt x="1345" y="1124"/>
                </a:cubicBezTo>
                <a:cubicBezTo>
                  <a:pt x="1321" y="1171"/>
                  <a:pt x="1291" y="1233"/>
                  <a:pt x="1273" y="1274"/>
                </a:cubicBezTo>
                <a:cubicBezTo>
                  <a:pt x="1255" y="1315"/>
                  <a:pt x="1244" y="1341"/>
                  <a:pt x="1237" y="1370"/>
                </a:cubicBezTo>
                <a:cubicBezTo>
                  <a:pt x="1230" y="1399"/>
                  <a:pt x="1239" y="1422"/>
                  <a:pt x="1231" y="1448"/>
                </a:cubicBezTo>
                <a:cubicBezTo>
                  <a:pt x="1223" y="1474"/>
                  <a:pt x="1203" y="1499"/>
                  <a:pt x="1189" y="1526"/>
                </a:cubicBezTo>
                <a:cubicBezTo>
                  <a:pt x="1175" y="1553"/>
                  <a:pt x="1159" y="1586"/>
                  <a:pt x="1147" y="1610"/>
                </a:cubicBezTo>
                <a:cubicBezTo>
                  <a:pt x="1135" y="1634"/>
                  <a:pt x="1133" y="1646"/>
                  <a:pt x="1117" y="1670"/>
                </a:cubicBezTo>
                <a:cubicBezTo>
                  <a:pt x="1101" y="1694"/>
                  <a:pt x="1070" y="1732"/>
                  <a:pt x="1051" y="1754"/>
                </a:cubicBezTo>
                <a:cubicBezTo>
                  <a:pt x="1032" y="1776"/>
                  <a:pt x="1051" y="1754"/>
                  <a:pt x="1003" y="1802"/>
                </a:cubicBezTo>
                <a:cubicBezTo>
                  <a:pt x="955" y="1850"/>
                  <a:pt x="811" y="1994"/>
                  <a:pt x="763" y="2042"/>
                </a:cubicBezTo>
                <a:cubicBezTo>
                  <a:pt x="715" y="2090"/>
                  <a:pt x="736" y="2065"/>
                  <a:pt x="715" y="2090"/>
                </a:cubicBezTo>
                <a:cubicBezTo>
                  <a:pt x="694" y="2115"/>
                  <a:pt x="661" y="2161"/>
                  <a:pt x="635" y="2190"/>
                </a:cubicBezTo>
                <a:cubicBezTo>
                  <a:pt x="609" y="2219"/>
                  <a:pt x="575" y="2247"/>
                  <a:pt x="559" y="2262"/>
                </a:cubicBez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1528763" y="2873375"/>
            <a:ext cx="2238375" cy="2552700"/>
          </a:xfrm>
          <a:custGeom>
            <a:avLst/>
            <a:gdLst>
              <a:gd name="T0" fmla="*/ 0 w 1410"/>
              <a:gd name="T1" fmla="*/ 1608 h 1608"/>
              <a:gd name="T2" fmla="*/ 216 w 1410"/>
              <a:gd name="T3" fmla="*/ 1584 h 1608"/>
              <a:gd name="T4" fmla="*/ 402 w 1410"/>
              <a:gd name="T5" fmla="*/ 1500 h 1608"/>
              <a:gd name="T6" fmla="*/ 546 w 1410"/>
              <a:gd name="T7" fmla="*/ 1344 h 1608"/>
              <a:gd name="T8" fmla="*/ 672 w 1410"/>
              <a:gd name="T9" fmla="*/ 1176 h 1608"/>
              <a:gd name="T10" fmla="*/ 850 w 1410"/>
              <a:gd name="T11" fmla="*/ 958 h 1608"/>
              <a:gd name="T12" fmla="*/ 1002 w 1410"/>
              <a:gd name="T13" fmla="*/ 762 h 1608"/>
              <a:gd name="T14" fmla="*/ 1152 w 1410"/>
              <a:gd name="T15" fmla="*/ 561 h 1608"/>
              <a:gd name="T16" fmla="*/ 1326 w 1410"/>
              <a:gd name="T17" fmla="*/ 306 h 1608"/>
              <a:gd name="T18" fmla="*/ 1410 w 1410"/>
              <a:gd name="T19" fmla="*/ 0 h 1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0"/>
              <a:gd name="T31" fmla="*/ 0 h 1608"/>
              <a:gd name="T32" fmla="*/ 1410 w 1410"/>
              <a:gd name="T33" fmla="*/ 1608 h 16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0" h="1608">
                <a:moveTo>
                  <a:pt x="0" y="1608"/>
                </a:moveTo>
                <a:cubicBezTo>
                  <a:pt x="36" y="1604"/>
                  <a:pt x="149" y="1602"/>
                  <a:pt x="216" y="1584"/>
                </a:cubicBezTo>
                <a:cubicBezTo>
                  <a:pt x="283" y="1566"/>
                  <a:pt x="347" y="1540"/>
                  <a:pt x="402" y="1500"/>
                </a:cubicBezTo>
                <a:cubicBezTo>
                  <a:pt x="457" y="1460"/>
                  <a:pt x="501" y="1398"/>
                  <a:pt x="546" y="1344"/>
                </a:cubicBezTo>
                <a:cubicBezTo>
                  <a:pt x="591" y="1290"/>
                  <a:pt x="621" y="1240"/>
                  <a:pt x="672" y="1176"/>
                </a:cubicBezTo>
                <a:cubicBezTo>
                  <a:pt x="723" y="1112"/>
                  <a:pt x="795" y="1027"/>
                  <a:pt x="850" y="958"/>
                </a:cubicBezTo>
                <a:cubicBezTo>
                  <a:pt x="905" y="889"/>
                  <a:pt x="952" y="828"/>
                  <a:pt x="1002" y="762"/>
                </a:cubicBezTo>
                <a:cubicBezTo>
                  <a:pt x="1052" y="696"/>
                  <a:pt x="1098" y="637"/>
                  <a:pt x="1152" y="561"/>
                </a:cubicBezTo>
                <a:cubicBezTo>
                  <a:pt x="1206" y="485"/>
                  <a:pt x="1283" y="400"/>
                  <a:pt x="1326" y="306"/>
                </a:cubicBezTo>
                <a:cubicBezTo>
                  <a:pt x="1369" y="212"/>
                  <a:pt x="1393" y="64"/>
                  <a:pt x="141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 rot="18015652">
            <a:off x="1269080" y="3059805"/>
            <a:ext cx="3717925" cy="46120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12068"/>
              </a:avLst>
            </a:prstTxWarp>
          </a:bodyPr>
          <a:lstStyle/>
          <a:p>
            <a:pPr algn="ctr"/>
            <a:r>
              <a:rPr lang="en-US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MOIST AIR FORCED TO RISE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693863" y="1408113"/>
            <a:ext cx="5867400" cy="1447800"/>
            <a:chOff x="960" y="768"/>
            <a:chExt cx="3696" cy="912"/>
          </a:xfrm>
        </p:grpSpPr>
        <p:sp>
          <p:nvSpPr>
            <p:cNvPr id="8227" name="Line 26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28" name="Line 27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29" name="Line 28"/>
            <p:cNvSpPr>
              <a:spLocks noChangeShapeType="1"/>
            </p:cNvSpPr>
            <p:nvPr/>
          </p:nvSpPr>
          <p:spPr bwMode="auto">
            <a:xfrm flipV="1">
              <a:off x="3648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30" name="Line 29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31" name="Line 30"/>
            <p:cNvSpPr>
              <a:spLocks noChangeShapeType="1"/>
            </p:cNvSpPr>
            <p:nvPr/>
          </p:nvSpPr>
          <p:spPr bwMode="auto">
            <a:xfrm flipV="1">
              <a:off x="96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32" name="Line 31"/>
            <p:cNvSpPr>
              <a:spLocks noChangeShapeType="1"/>
            </p:cNvSpPr>
            <p:nvPr/>
          </p:nvSpPr>
          <p:spPr bwMode="auto">
            <a:xfrm flipV="1">
              <a:off x="465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33" name="Line 32"/>
            <p:cNvSpPr>
              <a:spLocks noChangeShapeType="1"/>
            </p:cNvSpPr>
            <p:nvPr/>
          </p:nvSpPr>
          <p:spPr bwMode="auto">
            <a:xfrm flipV="1">
              <a:off x="2016" y="81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8234" name="Line 33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98463" y="5064125"/>
            <a:ext cx="1423987" cy="1266825"/>
            <a:chOff x="144" y="3071"/>
            <a:chExt cx="897" cy="798"/>
          </a:xfrm>
        </p:grpSpPr>
        <p:sp>
          <p:nvSpPr>
            <p:cNvPr id="8224" name="Text Box 36"/>
            <p:cNvSpPr txBox="1">
              <a:spLocks noChangeArrowheads="1"/>
            </p:cNvSpPr>
            <p:nvPr/>
          </p:nvSpPr>
          <p:spPr bwMode="auto">
            <a:xfrm rot="-16992">
              <a:off x="502" y="3575"/>
              <a:ext cx="539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 dirty="0">
                  <a:latin typeface="Calibri" panose="020F0502020204030204" pitchFamily="34" charset="0"/>
                </a:rPr>
                <a:t>DALR      10 C/ KM</a:t>
              </a:r>
              <a:endParaRPr lang="en-GB" altLang="en-US" sz="12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8225" name="AutoShape 37"/>
            <p:cNvCxnSpPr>
              <a:cxnSpLocks noChangeShapeType="1"/>
              <a:stCxn id="8224" idx="1"/>
            </p:cNvCxnSpPr>
            <p:nvPr/>
          </p:nvCxnSpPr>
          <p:spPr bwMode="auto">
            <a:xfrm rot="10800000" flipH="1">
              <a:off x="502" y="3071"/>
              <a:ext cx="168" cy="652"/>
            </a:xfrm>
            <a:prstGeom prst="bentConnector4">
              <a:avLst>
                <a:gd name="adj1" fmla="val -213694"/>
                <a:gd name="adj2" fmla="val 103065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6" name="Line 38"/>
            <p:cNvSpPr>
              <a:spLocks noChangeShapeType="1"/>
            </p:cNvSpPr>
            <p:nvPr/>
          </p:nvSpPr>
          <p:spPr bwMode="auto">
            <a:xfrm>
              <a:off x="144" y="3408"/>
              <a:ext cx="240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28600" y="3151188"/>
            <a:ext cx="579438" cy="1676400"/>
            <a:chOff x="37" y="1866"/>
            <a:chExt cx="365" cy="1056"/>
          </a:xfrm>
        </p:grpSpPr>
        <p:sp>
          <p:nvSpPr>
            <p:cNvPr id="8221" name="Text Box 40"/>
            <p:cNvSpPr txBox="1">
              <a:spLocks noChangeArrowheads="1"/>
            </p:cNvSpPr>
            <p:nvPr/>
          </p:nvSpPr>
          <p:spPr bwMode="auto">
            <a:xfrm rot="-5396942">
              <a:off x="-83" y="2226"/>
              <a:ext cx="533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 dirty="0">
                  <a:latin typeface="Calibri" panose="020F0502020204030204" pitchFamily="34" charset="0"/>
                </a:rPr>
                <a:t>SALR    5C/ KM</a:t>
              </a:r>
              <a:endParaRPr lang="en-GB" altLang="en-US" sz="12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8222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144" y="2664"/>
              <a:ext cx="276" cy="240"/>
            </a:xfrm>
            <a:prstGeom prst="bentConnector3">
              <a:avLst>
                <a:gd name="adj1" fmla="val 99273"/>
              </a:avLst>
            </a:prstGeom>
            <a:noFill/>
            <a:ln w="38100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3" name="Line 42"/>
            <p:cNvSpPr>
              <a:spLocks noChangeShapeType="1"/>
            </p:cNvSpPr>
            <p:nvPr/>
          </p:nvSpPr>
          <p:spPr bwMode="auto">
            <a:xfrm flipV="1">
              <a:off x="162" y="1866"/>
              <a:ext cx="0" cy="24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8216" name="Text Box 43"/>
          <p:cNvSpPr txBox="1">
            <a:spLocks noChangeArrowheads="1"/>
          </p:cNvSpPr>
          <p:nvPr/>
        </p:nvSpPr>
        <p:spPr bwMode="auto">
          <a:xfrm>
            <a:off x="7907338" y="494665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(975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17" name="Text Box 44"/>
          <p:cNvSpPr txBox="1">
            <a:spLocks noChangeArrowheads="1"/>
          </p:cNvSpPr>
          <p:nvPr/>
        </p:nvSpPr>
        <p:spPr bwMode="auto">
          <a:xfrm>
            <a:off x="7902575" y="4078288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(940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8218" name="Text Box 45"/>
          <p:cNvSpPr txBox="1">
            <a:spLocks noChangeArrowheads="1"/>
          </p:cNvSpPr>
          <p:nvPr/>
        </p:nvSpPr>
        <p:spPr bwMode="auto">
          <a:xfrm>
            <a:off x="7880350" y="3313113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(900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784350" y="5617828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Moist surface conditions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930525" y="4582354"/>
            <a:ext cx="12999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CLOUD BASE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3C2CE-A1E2-BEED-EE89-601D929A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9148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24591" grpId="0" animBg="1"/>
      <p:bldP spid="24592" grpId="0"/>
      <p:bldP spid="24593" grpId="0"/>
      <p:bldP spid="24595" grpId="0"/>
      <p:bldP spid="24596" grpId="0" animBg="1"/>
      <p:bldP spid="24599" grpId="0" animBg="1"/>
      <p:bldP spid="24600" grpId="0" animBg="1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972" y="262389"/>
            <a:ext cx="8561668" cy="5134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type of cloud formed by orographic ascent depends on a number of factors, one of which is the </a:t>
            </a:r>
            <a:r>
              <a:rPr lang="en-GB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stability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air in which it is formed.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moist </a:t>
            </a:r>
            <a:r>
              <a:rPr lang="en-GB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stable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air </a:t>
            </a:r>
            <a:r>
              <a:rPr lang="en-GB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Stratus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is frequently formed - (with a flat base and generally of no great vertical thickness). It forms a sheet covering the higher ground, but breaks occur over lower-laying areas.  </a:t>
            </a:r>
          </a:p>
          <a:p>
            <a:pPr marL="285750" marR="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marR="0" lvl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85800" algn="l"/>
              </a:tabLs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 descent on the leeward side causes the air to warm and so the cloud dissolves rapidly.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85C07-225F-DF20-7A76-7C2446A5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40340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2795197" y="481566"/>
            <a:ext cx="3632200" cy="5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797462" y="526257"/>
            <a:ext cx="355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altLang="en-US" sz="2400" b="1" u="sng" dirty="0">
                <a:latin typeface="Calibri" panose="020F0502020204030204" pitchFamily="34" charset="0"/>
              </a:rPr>
              <a:t>STABLE AIR ALOFT</a:t>
            </a:r>
            <a:endParaRPr lang="en-GB" altLang="en-US" sz="2400" b="1" u="sng" dirty="0">
              <a:latin typeface="Calibri" panose="020F0502020204030204" pitchFamily="34" charset="0"/>
            </a:endParaRP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628650" y="2947988"/>
            <a:ext cx="7891463" cy="2601912"/>
            <a:chOff x="345" y="1840"/>
            <a:chExt cx="4971" cy="1639"/>
          </a:xfrm>
        </p:grpSpPr>
        <p:sp>
          <p:nvSpPr>
            <p:cNvPr id="9279" name="Line 6"/>
            <p:cNvSpPr>
              <a:spLocks noChangeShapeType="1"/>
            </p:cNvSpPr>
            <p:nvPr/>
          </p:nvSpPr>
          <p:spPr bwMode="auto">
            <a:xfrm>
              <a:off x="841" y="1937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80" name="Text Box 7"/>
            <p:cNvSpPr txBox="1">
              <a:spLocks noChangeArrowheads="1"/>
            </p:cNvSpPr>
            <p:nvPr/>
          </p:nvSpPr>
          <p:spPr bwMode="auto">
            <a:xfrm>
              <a:off x="4883" y="1840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200">
                  <a:latin typeface="Calibri" panose="020F0502020204030204" pitchFamily="34" charset="0"/>
                </a:rPr>
                <a:t>3000 m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9281" name="Text Box 8"/>
            <p:cNvSpPr txBox="1">
              <a:spLocks noChangeArrowheads="1"/>
            </p:cNvSpPr>
            <p:nvPr/>
          </p:nvSpPr>
          <p:spPr bwMode="auto">
            <a:xfrm>
              <a:off x="4884" y="3306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200">
                  <a:latin typeface="Calibri" panose="020F0502020204030204" pitchFamily="34" charset="0"/>
                </a:rPr>
                <a:t>0 m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9282" name="Text Box 9"/>
            <p:cNvSpPr txBox="1">
              <a:spLocks noChangeArrowheads="1"/>
            </p:cNvSpPr>
            <p:nvPr/>
          </p:nvSpPr>
          <p:spPr bwMode="auto">
            <a:xfrm>
              <a:off x="4867" y="2316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200">
                  <a:latin typeface="Calibri" panose="020F0502020204030204" pitchFamily="34" charset="0"/>
                </a:rPr>
                <a:t>2000 m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9283" name="Text Box 10"/>
            <p:cNvSpPr txBox="1">
              <a:spLocks noChangeArrowheads="1"/>
            </p:cNvSpPr>
            <p:nvPr/>
          </p:nvSpPr>
          <p:spPr bwMode="auto">
            <a:xfrm>
              <a:off x="4869" y="2865"/>
              <a:ext cx="4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200">
                  <a:latin typeface="Calibri" panose="020F0502020204030204" pitchFamily="34" charset="0"/>
                </a:rPr>
                <a:t>1000 m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  <p:sp>
          <p:nvSpPr>
            <p:cNvPr id="9284" name="Text Box 11"/>
            <p:cNvSpPr txBox="1">
              <a:spLocks noChangeArrowheads="1"/>
            </p:cNvSpPr>
            <p:nvPr/>
          </p:nvSpPr>
          <p:spPr bwMode="auto">
            <a:xfrm>
              <a:off x="345" y="3165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ZA" altLang="en-US" sz="1200">
                  <a:latin typeface="Calibri" panose="020F0502020204030204" pitchFamily="34" charset="0"/>
                </a:rPr>
                <a:t>T = 20 C Td = 10 C</a:t>
              </a:r>
              <a:endParaRPr lang="en-GB" altLang="en-US" sz="1200">
                <a:latin typeface="Calibri" panose="020F0502020204030204" pitchFamily="34" charset="0"/>
              </a:endParaRPr>
            </a:p>
          </p:txBody>
        </p:sp>
      </p:grp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641350" y="43545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10 C Td = 10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844550" y="3656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T = 5 C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9222" name="Text Box 14"/>
          <p:cNvSpPr txBox="1">
            <a:spLocks noChangeArrowheads="1"/>
          </p:cNvSpPr>
          <p:nvPr/>
        </p:nvSpPr>
        <p:spPr bwMode="auto">
          <a:xfrm>
            <a:off x="857250" y="2894013"/>
            <a:ext cx="838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T = 0 C</a:t>
            </a:r>
            <a:endParaRPr lang="en-GB" altLang="en-US" sz="2400">
              <a:latin typeface="Calibri" panose="020F0502020204030204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256213" y="2611438"/>
            <a:ext cx="331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800" b="1" dirty="0">
                <a:solidFill>
                  <a:srgbClr val="009900"/>
                </a:solidFill>
                <a:latin typeface="Calibri" panose="020F0502020204030204" pitchFamily="34" charset="0"/>
              </a:rPr>
              <a:t>DOWNWARD MOVING AIR</a:t>
            </a:r>
            <a:endParaRPr lang="en-GB" altLang="en-US" sz="18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 flipV="1">
            <a:off x="1590675" y="1042988"/>
            <a:ext cx="5867400" cy="1447800"/>
            <a:chOff x="960" y="768"/>
            <a:chExt cx="3696" cy="912"/>
          </a:xfrm>
        </p:grpSpPr>
        <p:sp>
          <p:nvSpPr>
            <p:cNvPr id="9271" name="Line 19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2" name="Line 20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3" name="Line 21"/>
            <p:cNvSpPr>
              <a:spLocks noChangeShapeType="1"/>
            </p:cNvSpPr>
            <p:nvPr/>
          </p:nvSpPr>
          <p:spPr bwMode="auto">
            <a:xfrm flipV="1">
              <a:off x="3648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4" name="Line 22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5" name="Line 23"/>
            <p:cNvSpPr>
              <a:spLocks noChangeShapeType="1"/>
            </p:cNvSpPr>
            <p:nvPr/>
          </p:nvSpPr>
          <p:spPr bwMode="auto">
            <a:xfrm flipV="1">
              <a:off x="96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6" name="Line 24"/>
            <p:cNvSpPr>
              <a:spLocks noChangeShapeType="1"/>
            </p:cNvSpPr>
            <p:nvPr/>
          </p:nvSpPr>
          <p:spPr bwMode="auto">
            <a:xfrm flipV="1">
              <a:off x="465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7" name="Line 25"/>
            <p:cNvSpPr>
              <a:spLocks noChangeShapeType="1"/>
            </p:cNvSpPr>
            <p:nvPr/>
          </p:nvSpPr>
          <p:spPr bwMode="auto">
            <a:xfrm flipV="1">
              <a:off x="2016" y="81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78" name="Line 26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225" name="Freeform 27" descr="Cork"/>
          <p:cNvSpPr>
            <a:spLocks/>
          </p:cNvSpPr>
          <p:nvPr/>
        </p:nvSpPr>
        <p:spPr bwMode="auto">
          <a:xfrm>
            <a:off x="2246313" y="3101975"/>
            <a:ext cx="4579937" cy="2408238"/>
          </a:xfrm>
          <a:custGeom>
            <a:avLst/>
            <a:gdLst>
              <a:gd name="T0" fmla="*/ 28 w 2885"/>
              <a:gd name="T1" fmla="*/ 1487 h 1517"/>
              <a:gd name="T2" fmla="*/ 28 w 2885"/>
              <a:gd name="T3" fmla="*/ 1479 h 1517"/>
              <a:gd name="T4" fmla="*/ 20 w 2885"/>
              <a:gd name="T5" fmla="*/ 1479 h 1517"/>
              <a:gd name="T6" fmla="*/ 149 w 2885"/>
              <a:gd name="T7" fmla="*/ 1248 h 1517"/>
              <a:gd name="T8" fmla="*/ 245 w 2885"/>
              <a:gd name="T9" fmla="*/ 1056 h 1517"/>
              <a:gd name="T10" fmla="*/ 437 w 2885"/>
              <a:gd name="T11" fmla="*/ 816 h 1517"/>
              <a:gd name="T12" fmla="*/ 533 w 2885"/>
              <a:gd name="T13" fmla="*/ 720 h 1517"/>
              <a:gd name="T14" fmla="*/ 677 w 2885"/>
              <a:gd name="T15" fmla="*/ 576 h 1517"/>
              <a:gd name="T16" fmla="*/ 869 w 2885"/>
              <a:gd name="T17" fmla="*/ 384 h 1517"/>
              <a:gd name="T18" fmla="*/ 965 w 2885"/>
              <a:gd name="T19" fmla="*/ 192 h 1517"/>
              <a:gd name="T20" fmla="*/ 1061 w 2885"/>
              <a:gd name="T21" fmla="*/ 96 h 1517"/>
              <a:gd name="T22" fmla="*/ 1205 w 2885"/>
              <a:gd name="T23" fmla="*/ 48 h 1517"/>
              <a:gd name="T24" fmla="*/ 1397 w 2885"/>
              <a:gd name="T25" fmla="*/ 0 h 1517"/>
              <a:gd name="T26" fmla="*/ 1637 w 2885"/>
              <a:gd name="T27" fmla="*/ 48 h 1517"/>
              <a:gd name="T28" fmla="*/ 1781 w 2885"/>
              <a:gd name="T29" fmla="*/ 96 h 1517"/>
              <a:gd name="T30" fmla="*/ 1925 w 2885"/>
              <a:gd name="T31" fmla="*/ 144 h 1517"/>
              <a:gd name="T32" fmla="*/ 2069 w 2885"/>
              <a:gd name="T33" fmla="*/ 288 h 1517"/>
              <a:gd name="T34" fmla="*/ 2165 w 2885"/>
              <a:gd name="T35" fmla="*/ 480 h 1517"/>
              <a:gd name="T36" fmla="*/ 2213 w 2885"/>
              <a:gd name="T37" fmla="*/ 576 h 1517"/>
              <a:gd name="T38" fmla="*/ 2309 w 2885"/>
              <a:gd name="T39" fmla="*/ 720 h 1517"/>
              <a:gd name="T40" fmla="*/ 2405 w 2885"/>
              <a:gd name="T41" fmla="*/ 864 h 1517"/>
              <a:gd name="T42" fmla="*/ 2453 w 2885"/>
              <a:gd name="T43" fmla="*/ 960 h 1517"/>
              <a:gd name="T44" fmla="*/ 2597 w 2885"/>
              <a:gd name="T45" fmla="*/ 1152 h 1517"/>
              <a:gd name="T46" fmla="*/ 2693 w 2885"/>
              <a:gd name="T47" fmla="*/ 1296 h 1517"/>
              <a:gd name="T48" fmla="*/ 2789 w 2885"/>
              <a:gd name="T49" fmla="*/ 1392 h 1517"/>
              <a:gd name="T50" fmla="*/ 2885 w 2885"/>
              <a:gd name="T51" fmla="*/ 1488 h 15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5"/>
              <a:gd name="T79" fmla="*/ 0 h 1517"/>
              <a:gd name="T80" fmla="*/ 2885 w 2885"/>
              <a:gd name="T81" fmla="*/ 1517 h 15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5" h="1517">
                <a:moveTo>
                  <a:pt x="28" y="1487"/>
                </a:moveTo>
                <a:cubicBezTo>
                  <a:pt x="27" y="1486"/>
                  <a:pt x="29" y="1480"/>
                  <a:pt x="28" y="1479"/>
                </a:cubicBezTo>
                <a:cubicBezTo>
                  <a:pt x="27" y="1478"/>
                  <a:pt x="0" y="1517"/>
                  <a:pt x="20" y="1479"/>
                </a:cubicBezTo>
                <a:cubicBezTo>
                  <a:pt x="40" y="1441"/>
                  <a:pt x="112" y="1318"/>
                  <a:pt x="149" y="1248"/>
                </a:cubicBezTo>
                <a:cubicBezTo>
                  <a:pt x="186" y="1178"/>
                  <a:pt x="197" y="1128"/>
                  <a:pt x="245" y="1056"/>
                </a:cubicBezTo>
                <a:cubicBezTo>
                  <a:pt x="293" y="984"/>
                  <a:pt x="389" y="872"/>
                  <a:pt x="437" y="816"/>
                </a:cubicBezTo>
                <a:cubicBezTo>
                  <a:pt x="485" y="760"/>
                  <a:pt x="493" y="760"/>
                  <a:pt x="533" y="720"/>
                </a:cubicBezTo>
                <a:cubicBezTo>
                  <a:pt x="573" y="680"/>
                  <a:pt x="621" y="632"/>
                  <a:pt x="677" y="576"/>
                </a:cubicBezTo>
                <a:cubicBezTo>
                  <a:pt x="733" y="520"/>
                  <a:pt x="821" y="448"/>
                  <a:pt x="869" y="384"/>
                </a:cubicBezTo>
                <a:cubicBezTo>
                  <a:pt x="917" y="320"/>
                  <a:pt x="933" y="240"/>
                  <a:pt x="965" y="192"/>
                </a:cubicBezTo>
                <a:cubicBezTo>
                  <a:pt x="997" y="144"/>
                  <a:pt x="1021" y="120"/>
                  <a:pt x="1061" y="96"/>
                </a:cubicBezTo>
                <a:cubicBezTo>
                  <a:pt x="1101" y="72"/>
                  <a:pt x="1149" y="64"/>
                  <a:pt x="1205" y="48"/>
                </a:cubicBezTo>
                <a:cubicBezTo>
                  <a:pt x="1261" y="32"/>
                  <a:pt x="1325" y="0"/>
                  <a:pt x="1397" y="0"/>
                </a:cubicBezTo>
                <a:cubicBezTo>
                  <a:pt x="1469" y="0"/>
                  <a:pt x="1573" y="32"/>
                  <a:pt x="1637" y="48"/>
                </a:cubicBezTo>
                <a:cubicBezTo>
                  <a:pt x="1701" y="64"/>
                  <a:pt x="1733" y="80"/>
                  <a:pt x="1781" y="96"/>
                </a:cubicBezTo>
                <a:cubicBezTo>
                  <a:pt x="1829" y="112"/>
                  <a:pt x="1877" y="112"/>
                  <a:pt x="1925" y="144"/>
                </a:cubicBezTo>
                <a:cubicBezTo>
                  <a:pt x="1973" y="176"/>
                  <a:pt x="2029" y="232"/>
                  <a:pt x="2069" y="288"/>
                </a:cubicBezTo>
                <a:cubicBezTo>
                  <a:pt x="2109" y="344"/>
                  <a:pt x="2141" y="432"/>
                  <a:pt x="2165" y="480"/>
                </a:cubicBezTo>
                <a:cubicBezTo>
                  <a:pt x="2189" y="528"/>
                  <a:pt x="2189" y="536"/>
                  <a:pt x="2213" y="576"/>
                </a:cubicBezTo>
                <a:cubicBezTo>
                  <a:pt x="2237" y="616"/>
                  <a:pt x="2277" y="672"/>
                  <a:pt x="2309" y="720"/>
                </a:cubicBezTo>
                <a:cubicBezTo>
                  <a:pt x="2341" y="768"/>
                  <a:pt x="2381" y="824"/>
                  <a:pt x="2405" y="864"/>
                </a:cubicBezTo>
                <a:cubicBezTo>
                  <a:pt x="2429" y="904"/>
                  <a:pt x="2421" y="912"/>
                  <a:pt x="2453" y="960"/>
                </a:cubicBezTo>
                <a:cubicBezTo>
                  <a:pt x="2485" y="1008"/>
                  <a:pt x="2557" y="1096"/>
                  <a:pt x="2597" y="1152"/>
                </a:cubicBezTo>
                <a:cubicBezTo>
                  <a:pt x="2637" y="1208"/>
                  <a:pt x="2661" y="1256"/>
                  <a:pt x="2693" y="1296"/>
                </a:cubicBezTo>
                <a:cubicBezTo>
                  <a:pt x="2725" y="1336"/>
                  <a:pt x="2757" y="1360"/>
                  <a:pt x="2789" y="1392"/>
                </a:cubicBezTo>
                <a:cubicBezTo>
                  <a:pt x="2821" y="1424"/>
                  <a:pt x="2869" y="1472"/>
                  <a:pt x="2885" y="1488"/>
                </a:cubicBez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6" name="Line 28"/>
          <p:cNvSpPr>
            <a:spLocks noChangeShapeType="1"/>
          </p:cNvSpPr>
          <p:nvPr/>
        </p:nvSpPr>
        <p:spPr bwMode="auto">
          <a:xfrm>
            <a:off x="1422400" y="5468938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7" name="Line 29"/>
          <p:cNvSpPr>
            <a:spLocks noChangeShapeType="1"/>
          </p:cNvSpPr>
          <p:nvPr/>
        </p:nvSpPr>
        <p:spPr bwMode="auto">
          <a:xfrm>
            <a:off x="1422400" y="47228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8" name="Line 30"/>
          <p:cNvSpPr>
            <a:spLocks noChangeShapeType="1"/>
          </p:cNvSpPr>
          <p:nvPr/>
        </p:nvSpPr>
        <p:spPr bwMode="auto">
          <a:xfrm>
            <a:off x="1401763" y="387508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31" name="Freeform 31" descr="Blue tissue paper"/>
          <p:cNvSpPr>
            <a:spLocks/>
          </p:cNvSpPr>
          <p:nvPr/>
        </p:nvSpPr>
        <p:spPr bwMode="auto">
          <a:xfrm>
            <a:off x="1747044" y="2479675"/>
            <a:ext cx="3500437" cy="2370137"/>
          </a:xfrm>
          <a:custGeom>
            <a:avLst/>
            <a:gdLst>
              <a:gd name="T0" fmla="*/ 2201 w 2205"/>
              <a:gd name="T1" fmla="*/ 485 h 1493"/>
              <a:gd name="T2" fmla="*/ 2185 w 2205"/>
              <a:gd name="T3" fmla="*/ 325 h 1493"/>
              <a:gd name="T4" fmla="*/ 2110 w 2205"/>
              <a:gd name="T5" fmla="*/ 203 h 1493"/>
              <a:gd name="T6" fmla="*/ 1836 w 2205"/>
              <a:gd name="T7" fmla="*/ 29 h 1493"/>
              <a:gd name="T8" fmla="*/ 1498 w 2205"/>
              <a:gd name="T9" fmla="*/ 29 h 1493"/>
              <a:gd name="T10" fmla="*/ 1141 w 2205"/>
              <a:gd name="T11" fmla="*/ 157 h 1493"/>
              <a:gd name="T12" fmla="*/ 810 w 2205"/>
              <a:gd name="T13" fmla="*/ 360 h 1493"/>
              <a:gd name="T14" fmla="*/ 649 w 2205"/>
              <a:gd name="T15" fmla="*/ 530 h 1493"/>
              <a:gd name="T16" fmla="*/ 472 w 2205"/>
              <a:gd name="T17" fmla="*/ 642 h 1493"/>
              <a:gd name="T18" fmla="*/ 236 w 2205"/>
              <a:gd name="T19" fmla="*/ 915 h 1493"/>
              <a:gd name="T20" fmla="*/ 130 w 2205"/>
              <a:gd name="T21" fmla="*/ 1144 h 1493"/>
              <a:gd name="T22" fmla="*/ 16 w 2205"/>
              <a:gd name="T23" fmla="*/ 1314 h 1493"/>
              <a:gd name="T24" fmla="*/ 32 w 2205"/>
              <a:gd name="T25" fmla="*/ 1435 h 1493"/>
              <a:gd name="T26" fmla="*/ 163 w 2205"/>
              <a:gd name="T27" fmla="*/ 1485 h 1493"/>
              <a:gd name="T28" fmla="*/ 259 w 2205"/>
              <a:gd name="T29" fmla="*/ 1485 h 1493"/>
              <a:gd name="T30" fmla="*/ 355 w 2205"/>
              <a:gd name="T31" fmla="*/ 1485 h 1493"/>
              <a:gd name="T32" fmla="*/ 541 w 2205"/>
              <a:gd name="T33" fmla="*/ 1444 h 1493"/>
              <a:gd name="T34" fmla="*/ 547 w 2205"/>
              <a:gd name="T35" fmla="*/ 1437 h 1493"/>
              <a:gd name="T36" fmla="*/ 595 w 2205"/>
              <a:gd name="T37" fmla="*/ 1389 h 1493"/>
              <a:gd name="T38" fmla="*/ 643 w 2205"/>
              <a:gd name="T39" fmla="*/ 1341 h 1493"/>
              <a:gd name="T40" fmla="*/ 866 w 2205"/>
              <a:gd name="T41" fmla="*/ 1097 h 1493"/>
              <a:gd name="T42" fmla="*/ 1102 w 2205"/>
              <a:gd name="T43" fmla="*/ 898 h 1493"/>
              <a:gd name="T44" fmla="*/ 1218 w 2205"/>
              <a:gd name="T45" fmla="*/ 689 h 1493"/>
              <a:gd name="T46" fmla="*/ 1502 w 2205"/>
              <a:gd name="T47" fmla="*/ 474 h 1493"/>
              <a:gd name="T48" fmla="*/ 1584 w 2205"/>
              <a:gd name="T49" fmla="*/ 460 h 1493"/>
              <a:gd name="T50" fmla="*/ 1681 w 2205"/>
              <a:gd name="T51" fmla="*/ 453 h 1493"/>
              <a:gd name="T52" fmla="*/ 1952 w 2205"/>
              <a:gd name="T53" fmla="*/ 521 h 1493"/>
              <a:gd name="T54" fmla="*/ 2143 w 2205"/>
              <a:gd name="T55" fmla="*/ 507 h 1493"/>
              <a:gd name="T56" fmla="*/ 2201 w 2205"/>
              <a:gd name="T57" fmla="*/ 483 h 1493"/>
              <a:gd name="T58" fmla="*/ 2201 w 2205"/>
              <a:gd name="T59" fmla="*/ 485 h 14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205"/>
              <a:gd name="T91" fmla="*/ 0 h 1493"/>
              <a:gd name="T92" fmla="*/ 2205 w 2205"/>
              <a:gd name="T93" fmla="*/ 1493 h 14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205" h="1493">
                <a:moveTo>
                  <a:pt x="2201" y="485"/>
                </a:moveTo>
                <a:cubicBezTo>
                  <a:pt x="2199" y="458"/>
                  <a:pt x="2205" y="368"/>
                  <a:pt x="2185" y="325"/>
                </a:cubicBezTo>
                <a:cubicBezTo>
                  <a:pt x="2170" y="278"/>
                  <a:pt x="2168" y="252"/>
                  <a:pt x="2110" y="203"/>
                </a:cubicBezTo>
                <a:cubicBezTo>
                  <a:pt x="2052" y="154"/>
                  <a:pt x="1938" y="58"/>
                  <a:pt x="1836" y="29"/>
                </a:cubicBezTo>
                <a:cubicBezTo>
                  <a:pt x="1734" y="0"/>
                  <a:pt x="1614" y="8"/>
                  <a:pt x="1498" y="29"/>
                </a:cubicBezTo>
                <a:cubicBezTo>
                  <a:pt x="1382" y="50"/>
                  <a:pt x="1256" y="102"/>
                  <a:pt x="1141" y="157"/>
                </a:cubicBezTo>
                <a:cubicBezTo>
                  <a:pt x="1026" y="212"/>
                  <a:pt x="892" y="298"/>
                  <a:pt x="810" y="360"/>
                </a:cubicBezTo>
                <a:cubicBezTo>
                  <a:pt x="728" y="422"/>
                  <a:pt x="705" y="483"/>
                  <a:pt x="649" y="530"/>
                </a:cubicBezTo>
                <a:cubicBezTo>
                  <a:pt x="593" y="577"/>
                  <a:pt x="541" y="578"/>
                  <a:pt x="472" y="642"/>
                </a:cubicBezTo>
                <a:cubicBezTo>
                  <a:pt x="403" y="706"/>
                  <a:pt x="293" y="831"/>
                  <a:pt x="236" y="915"/>
                </a:cubicBezTo>
                <a:cubicBezTo>
                  <a:pt x="179" y="999"/>
                  <a:pt x="167" y="1077"/>
                  <a:pt x="130" y="1144"/>
                </a:cubicBezTo>
                <a:cubicBezTo>
                  <a:pt x="93" y="1211"/>
                  <a:pt x="32" y="1266"/>
                  <a:pt x="16" y="1314"/>
                </a:cubicBezTo>
                <a:cubicBezTo>
                  <a:pt x="0" y="1362"/>
                  <a:pt x="8" y="1407"/>
                  <a:pt x="32" y="1435"/>
                </a:cubicBezTo>
                <a:cubicBezTo>
                  <a:pt x="56" y="1463"/>
                  <a:pt x="125" y="1477"/>
                  <a:pt x="163" y="1485"/>
                </a:cubicBezTo>
                <a:cubicBezTo>
                  <a:pt x="201" y="1493"/>
                  <a:pt x="227" y="1485"/>
                  <a:pt x="259" y="1485"/>
                </a:cubicBezTo>
                <a:cubicBezTo>
                  <a:pt x="291" y="1485"/>
                  <a:pt x="308" y="1492"/>
                  <a:pt x="355" y="1485"/>
                </a:cubicBezTo>
                <a:cubicBezTo>
                  <a:pt x="402" y="1478"/>
                  <a:pt x="509" y="1452"/>
                  <a:pt x="541" y="1444"/>
                </a:cubicBezTo>
                <a:cubicBezTo>
                  <a:pt x="573" y="1436"/>
                  <a:pt x="538" y="1446"/>
                  <a:pt x="547" y="1437"/>
                </a:cubicBezTo>
                <a:cubicBezTo>
                  <a:pt x="556" y="1428"/>
                  <a:pt x="579" y="1405"/>
                  <a:pt x="595" y="1389"/>
                </a:cubicBezTo>
                <a:cubicBezTo>
                  <a:pt x="611" y="1373"/>
                  <a:pt x="598" y="1390"/>
                  <a:pt x="643" y="1341"/>
                </a:cubicBezTo>
                <a:cubicBezTo>
                  <a:pt x="688" y="1292"/>
                  <a:pt x="789" y="1171"/>
                  <a:pt x="866" y="1097"/>
                </a:cubicBezTo>
                <a:cubicBezTo>
                  <a:pt x="943" y="1023"/>
                  <a:pt x="1043" y="966"/>
                  <a:pt x="1102" y="898"/>
                </a:cubicBezTo>
                <a:cubicBezTo>
                  <a:pt x="1161" y="830"/>
                  <a:pt x="1151" y="760"/>
                  <a:pt x="1218" y="689"/>
                </a:cubicBezTo>
                <a:cubicBezTo>
                  <a:pt x="1285" y="618"/>
                  <a:pt x="1441" y="512"/>
                  <a:pt x="1502" y="474"/>
                </a:cubicBezTo>
                <a:cubicBezTo>
                  <a:pt x="1563" y="436"/>
                  <a:pt x="1554" y="463"/>
                  <a:pt x="1584" y="460"/>
                </a:cubicBezTo>
                <a:cubicBezTo>
                  <a:pt x="1614" y="457"/>
                  <a:pt x="1620" y="443"/>
                  <a:pt x="1681" y="453"/>
                </a:cubicBezTo>
                <a:cubicBezTo>
                  <a:pt x="1742" y="463"/>
                  <a:pt x="1875" y="512"/>
                  <a:pt x="1952" y="521"/>
                </a:cubicBezTo>
                <a:cubicBezTo>
                  <a:pt x="2029" y="530"/>
                  <a:pt x="2102" y="513"/>
                  <a:pt x="2143" y="507"/>
                </a:cubicBezTo>
                <a:cubicBezTo>
                  <a:pt x="2184" y="501"/>
                  <a:pt x="2191" y="487"/>
                  <a:pt x="2201" y="483"/>
                </a:cubicBezTo>
                <a:cubicBezTo>
                  <a:pt x="2199" y="481"/>
                  <a:pt x="2201" y="485"/>
                  <a:pt x="2201" y="485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32" name="WordArt 32"/>
          <p:cNvSpPr>
            <a:spLocks noChangeArrowheads="1" noChangeShapeType="1" noTextEdit="1"/>
          </p:cNvSpPr>
          <p:nvPr/>
        </p:nvSpPr>
        <p:spPr bwMode="auto">
          <a:xfrm rot="-2431809">
            <a:off x="1833563" y="3308495"/>
            <a:ext cx="3105150" cy="958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311527"/>
              </a:avLst>
            </a:prstTxWarp>
          </a:bodyPr>
          <a:lstStyle/>
          <a:p>
            <a:pPr algn="ctr"/>
            <a:r>
              <a:rPr lang="en-US" sz="1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 panose="020F0502020204030204" pitchFamily="34" charset="0"/>
              </a:rPr>
              <a:t>MOIST AIR IS FORCED TO RISE</a:t>
            </a:r>
          </a:p>
        </p:txBody>
      </p:sp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309563" y="4902200"/>
            <a:ext cx="1449387" cy="1266825"/>
            <a:chOff x="144" y="3071"/>
            <a:chExt cx="913" cy="798"/>
          </a:xfrm>
        </p:grpSpPr>
        <p:sp>
          <p:nvSpPr>
            <p:cNvPr id="9268" name="Text Box 35"/>
            <p:cNvSpPr txBox="1">
              <a:spLocks noChangeArrowheads="1"/>
            </p:cNvSpPr>
            <p:nvPr/>
          </p:nvSpPr>
          <p:spPr bwMode="auto">
            <a:xfrm rot="-16992">
              <a:off x="503" y="3575"/>
              <a:ext cx="554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 dirty="0">
                  <a:latin typeface="Calibri" panose="020F0502020204030204" pitchFamily="34" charset="0"/>
                </a:rPr>
                <a:t>DALR       10 C/ KM</a:t>
              </a:r>
              <a:endParaRPr lang="en-GB" altLang="en-US" sz="12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9269" name="AutoShape 36"/>
            <p:cNvCxnSpPr>
              <a:cxnSpLocks noChangeShapeType="1"/>
              <a:stCxn id="9268" idx="1"/>
            </p:cNvCxnSpPr>
            <p:nvPr/>
          </p:nvCxnSpPr>
          <p:spPr bwMode="auto">
            <a:xfrm rot="10800000" flipH="1">
              <a:off x="503" y="3071"/>
              <a:ext cx="168" cy="652"/>
            </a:xfrm>
            <a:prstGeom prst="bentConnector4">
              <a:avLst>
                <a:gd name="adj1" fmla="val -213694"/>
                <a:gd name="adj2" fmla="val 103065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0" name="Line 37"/>
            <p:cNvSpPr>
              <a:spLocks noChangeShapeType="1"/>
            </p:cNvSpPr>
            <p:nvPr/>
          </p:nvSpPr>
          <p:spPr bwMode="auto">
            <a:xfrm>
              <a:off x="144" y="3408"/>
              <a:ext cx="240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9232" name="Group 38"/>
          <p:cNvGrpSpPr>
            <a:grpSpLocks/>
          </p:cNvGrpSpPr>
          <p:nvPr/>
        </p:nvGrpSpPr>
        <p:grpSpPr bwMode="auto">
          <a:xfrm>
            <a:off x="139700" y="2989263"/>
            <a:ext cx="579438" cy="1676400"/>
            <a:chOff x="37" y="1866"/>
            <a:chExt cx="365" cy="1056"/>
          </a:xfrm>
        </p:grpSpPr>
        <p:sp>
          <p:nvSpPr>
            <p:cNvPr id="9265" name="Text Box 39"/>
            <p:cNvSpPr txBox="1">
              <a:spLocks noChangeArrowheads="1"/>
            </p:cNvSpPr>
            <p:nvPr/>
          </p:nvSpPr>
          <p:spPr bwMode="auto">
            <a:xfrm rot="-5396942">
              <a:off x="-83" y="2226"/>
              <a:ext cx="533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 dirty="0">
                  <a:latin typeface="Calibri" panose="020F0502020204030204" pitchFamily="34" charset="0"/>
                </a:rPr>
                <a:t>SALR     5C/ KM</a:t>
              </a:r>
              <a:endParaRPr lang="en-GB" altLang="en-US" sz="1200" b="1" dirty="0">
                <a:latin typeface="Calibri" panose="020F0502020204030204" pitchFamily="34" charset="0"/>
              </a:endParaRPr>
            </a:p>
          </p:txBody>
        </p:sp>
        <p:cxnSp>
          <p:nvCxnSpPr>
            <p:cNvPr id="9266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144" y="2664"/>
              <a:ext cx="276" cy="240"/>
            </a:xfrm>
            <a:prstGeom prst="bentConnector3">
              <a:avLst>
                <a:gd name="adj1" fmla="val 99273"/>
              </a:avLst>
            </a:prstGeom>
            <a:noFill/>
            <a:ln w="38100">
              <a:solidFill>
                <a:srgbClr val="00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Line 41"/>
            <p:cNvSpPr>
              <a:spLocks noChangeShapeType="1"/>
            </p:cNvSpPr>
            <p:nvPr/>
          </p:nvSpPr>
          <p:spPr bwMode="auto">
            <a:xfrm flipV="1">
              <a:off x="162" y="1866"/>
              <a:ext cx="0" cy="24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811463" y="2928938"/>
            <a:ext cx="1905000" cy="1600200"/>
            <a:chOff x="1728" y="1824"/>
            <a:chExt cx="1200" cy="1008"/>
          </a:xfrm>
        </p:grpSpPr>
        <p:sp>
          <p:nvSpPr>
            <p:cNvPr id="9252" name="Freeform 43"/>
            <p:cNvSpPr>
              <a:spLocks/>
            </p:cNvSpPr>
            <p:nvPr/>
          </p:nvSpPr>
          <p:spPr bwMode="auto">
            <a:xfrm>
              <a:off x="2448" y="2016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3" name="Freeform 44"/>
            <p:cNvSpPr>
              <a:spLocks/>
            </p:cNvSpPr>
            <p:nvPr/>
          </p:nvSpPr>
          <p:spPr bwMode="auto">
            <a:xfrm>
              <a:off x="2592" y="1920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4" name="Freeform 45"/>
            <p:cNvSpPr>
              <a:spLocks/>
            </p:cNvSpPr>
            <p:nvPr/>
          </p:nvSpPr>
          <p:spPr bwMode="auto">
            <a:xfrm>
              <a:off x="2736" y="1824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5" name="Freeform 46"/>
            <p:cNvSpPr>
              <a:spLocks/>
            </p:cNvSpPr>
            <p:nvPr/>
          </p:nvSpPr>
          <p:spPr bwMode="auto">
            <a:xfrm>
              <a:off x="2304" y="2112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6" name="Freeform 47"/>
            <p:cNvSpPr>
              <a:spLocks/>
            </p:cNvSpPr>
            <p:nvPr/>
          </p:nvSpPr>
          <p:spPr bwMode="auto">
            <a:xfrm>
              <a:off x="2544" y="2112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7" name="Freeform 48"/>
            <p:cNvSpPr>
              <a:spLocks/>
            </p:cNvSpPr>
            <p:nvPr/>
          </p:nvSpPr>
          <p:spPr bwMode="auto">
            <a:xfrm>
              <a:off x="2064" y="2352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8" name="Freeform 49"/>
            <p:cNvSpPr>
              <a:spLocks/>
            </p:cNvSpPr>
            <p:nvPr/>
          </p:nvSpPr>
          <p:spPr bwMode="auto">
            <a:xfrm>
              <a:off x="2208" y="2256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59" name="Freeform 50"/>
            <p:cNvSpPr>
              <a:spLocks/>
            </p:cNvSpPr>
            <p:nvPr/>
          </p:nvSpPr>
          <p:spPr bwMode="auto">
            <a:xfrm>
              <a:off x="2832" y="1968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60" name="Freeform 51"/>
            <p:cNvSpPr>
              <a:spLocks/>
            </p:cNvSpPr>
            <p:nvPr/>
          </p:nvSpPr>
          <p:spPr bwMode="auto">
            <a:xfrm>
              <a:off x="1968" y="2496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61" name="Freeform 52"/>
            <p:cNvSpPr>
              <a:spLocks/>
            </p:cNvSpPr>
            <p:nvPr/>
          </p:nvSpPr>
          <p:spPr bwMode="auto">
            <a:xfrm>
              <a:off x="2352" y="2256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62" name="Freeform 53"/>
            <p:cNvSpPr>
              <a:spLocks/>
            </p:cNvSpPr>
            <p:nvPr/>
          </p:nvSpPr>
          <p:spPr bwMode="auto">
            <a:xfrm>
              <a:off x="1824" y="2592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63" name="Freeform 54"/>
            <p:cNvSpPr>
              <a:spLocks/>
            </p:cNvSpPr>
            <p:nvPr/>
          </p:nvSpPr>
          <p:spPr bwMode="auto">
            <a:xfrm>
              <a:off x="1728" y="2688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264" name="Freeform 55"/>
            <p:cNvSpPr>
              <a:spLocks/>
            </p:cNvSpPr>
            <p:nvPr/>
          </p:nvSpPr>
          <p:spPr bwMode="auto">
            <a:xfrm>
              <a:off x="2160" y="2400"/>
              <a:ext cx="96" cy="144"/>
            </a:xfrm>
            <a:custGeom>
              <a:avLst/>
              <a:gdLst>
                <a:gd name="T0" fmla="*/ 66 w 137"/>
                <a:gd name="T1" fmla="*/ 0 h 299"/>
                <a:gd name="T2" fmla="*/ 46 w 137"/>
                <a:gd name="T3" fmla="*/ 56 h 299"/>
                <a:gd name="T4" fmla="*/ 30 w 137"/>
                <a:gd name="T5" fmla="*/ 96 h 299"/>
                <a:gd name="T6" fmla="*/ 14 w 137"/>
                <a:gd name="T7" fmla="*/ 140 h 299"/>
                <a:gd name="T8" fmla="*/ 2 w 137"/>
                <a:gd name="T9" fmla="*/ 184 h 299"/>
                <a:gd name="T10" fmla="*/ 2 w 137"/>
                <a:gd name="T11" fmla="*/ 232 h 299"/>
                <a:gd name="T12" fmla="*/ 14 w 137"/>
                <a:gd name="T13" fmla="*/ 264 h 299"/>
                <a:gd name="T14" fmla="*/ 42 w 137"/>
                <a:gd name="T15" fmla="*/ 292 h 299"/>
                <a:gd name="T16" fmla="*/ 86 w 137"/>
                <a:gd name="T17" fmla="*/ 296 h 299"/>
                <a:gd name="T18" fmla="*/ 114 w 137"/>
                <a:gd name="T19" fmla="*/ 276 h 299"/>
                <a:gd name="T20" fmla="*/ 134 w 137"/>
                <a:gd name="T21" fmla="*/ 244 h 299"/>
                <a:gd name="T22" fmla="*/ 134 w 137"/>
                <a:gd name="T23" fmla="*/ 192 h 299"/>
                <a:gd name="T24" fmla="*/ 122 w 137"/>
                <a:gd name="T25" fmla="*/ 140 h 299"/>
                <a:gd name="T26" fmla="*/ 106 w 137"/>
                <a:gd name="T27" fmla="*/ 96 h 299"/>
                <a:gd name="T28" fmla="*/ 86 w 137"/>
                <a:gd name="T29" fmla="*/ 56 h 299"/>
                <a:gd name="T30" fmla="*/ 66 w 137"/>
                <a:gd name="T31" fmla="*/ 0 h 2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7"/>
                <a:gd name="T49" fmla="*/ 0 h 299"/>
                <a:gd name="T50" fmla="*/ 137 w 137"/>
                <a:gd name="T51" fmla="*/ 299 h 2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7" h="299">
                  <a:moveTo>
                    <a:pt x="66" y="0"/>
                  </a:moveTo>
                  <a:cubicBezTo>
                    <a:pt x="59" y="0"/>
                    <a:pt x="52" y="40"/>
                    <a:pt x="46" y="56"/>
                  </a:cubicBezTo>
                  <a:cubicBezTo>
                    <a:pt x="40" y="72"/>
                    <a:pt x="35" y="82"/>
                    <a:pt x="30" y="96"/>
                  </a:cubicBezTo>
                  <a:cubicBezTo>
                    <a:pt x="25" y="110"/>
                    <a:pt x="19" y="125"/>
                    <a:pt x="14" y="140"/>
                  </a:cubicBezTo>
                  <a:cubicBezTo>
                    <a:pt x="9" y="155"/>
                    <a:pt x="4" y="169"/>
                    <a:pt x="2" y="184"/>
                  </a:cubicBezTo>
                  <a:cubicBezTo>
                    <a:pt x="0" y="199"/>
                    <a:pt x="0" y="219"/>
                    <a:pt x="2" y="232"/>
                  </a:cubicBezTo>
                  <a:cubicBezTo>
                    <a:pt x="4" y="245"/>
                    <a:pt x="7" y="254"/>
                    <a:pt x="14" y="264"/>
                  </a:cubicBezTo>
                  <a:cubicBezTo>
                    <a:pt x="21" y="274"/>
                    <a:pt x="30" y="287"/>
                    <a:pt x="42" y="292"/>
                  </a:cubicBezTo>
                  <a:cubicBezTo>
                    <a:pt x="54" y="297"/>
                    <a:pt x="74" y="299"/>
                    <a:pt x="86" y="296"/>
                  </a:cubicBezTo>
                  <a:cubicBezTo>
                    <a:pt x="98" y="293"/>
                    <a:pt x="106" y="285"/>
                    <a:pt x="114" y="276"/>
                  </a:cubicBezTo>
                  <a:cubicBezTo>
                    <a:pt x="122" y="267"/>
                    <a:pt x="131" y="258"/>
                    <a:pt x="134" y="244"/>
                  </a:cubicBezTo>
                  <a:cubicBezTo>
                    <a:pt x="137" y="230"/>
                    <a:pt x="136" y="209"/>
                    <a:pt x="134" y="192"/>
                  </a:cubicBezTo>
                  <a:cubicBezTo>
                    <a:pt x="132" y="175"/>
                    <a:pt x="127" y="156"/>
                    <a:pt x="122" y="140"/>
                  </a:cubicBezTo>
                  <a:cubicBezTo>
                    <a:pt x="117" y="124"/>
                    <a:pt x="112" y="110"/>
                    <a:pt x="106" y="96"/>
                  </a:cubicBezTo>
                  <a:cubicBezTo>
                    <a:pt x="100" y="82"/>
                    <a:pt x="93" y="72"/>
                    <a:pt x="86" y="56"/>
                  </a:cubicBezTo>
                  <a:cubicBezTo>
                    <a:pt x="79" y="40"/>
                    <a:pt x="70" y="12"/>
                    <a:pt x="66" y="0"/>
                  </a:cubicBezTo>
                  <a:close/>
                </a:path>
              </a:pathLst>
            </a:custGeom>
            <a:solidFill>
              <a:srgbClr val="CCECFF"/>
            </a:solidFill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234" name="Text Box 56"/>
          <p:cNvSpPr txBox="1">
            <a:spLocks noChangeArrowheads="1"/>
          </p:cNvSpPr>
          <p:nvPr/>
        </p:nvSpPr>
        <p:spPr bwMode="auto">
          <a:xfrm>
            <a:off x="7818438" y="4784725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(975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9235" name="Text Box 57"/>
          <p:cNvSpPr txBox="1">
            <a:spLocks noChangeArrowheads="1"/>
          </p:cNvSpPr>
          <p:nvPr/>
        </p:nvSpPr>
        <p:spPr bwMode="auto">
          <a:xfrm>
            <a:off x="7813675" y="3916363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(940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9236" name="Text Box 58"/>
          <p:cNvSpPr txBox="1">
            <a:spLocks noChangeArrowheads="1"/>
          </p:cNvSpPr>
          <p:nvPr/>
        </p:nvSpPr>
        <p:spPr bwMode="auto">
          <a:xfrm>
            <a:off x="7791450" y="3151188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(900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25659" name="Freeform 59"/>
          <p:cNvSpPr>
            <a:spLocks/>
          </p:cNvSpPr>
          <p:nvPr/>
        </p:nvSpPr>
        <p:spPr bwMode="auto">
          <a:xfrm>
            <a:off x="1757363" y="4598988"/>
            <a:ext cx="1008062" cy="241300"/>
          </a:xfrm>
          <a:custGeom>
            <a:avLst/>
            <a:gdLst>
              <a:gd name="T0" fmla="*/ 11 w 635"/>
              <a:gd name="T1" fmla="*/ 0 h 152"/>
              <a:gd name="T2" fmla="*/ 24 w 635"/>
              <a:gd name="T3" fmla="*/ 94 h 152"/>
              <a:gd name="T4" fmla="*/ 155 w 635"/>
              <a:gd name="T5" fmla="*/ 144 h 152"/>
              <a:gd name="T6" fmla="*/ 251 w 635"/>
              <a:gd name="T7" fmla="*/ 144 h 152"/>
              <a:gd name="T8" fmla="*/ 347 w 635"/>
              <a:gd name="T9" fmla="*/ 144 h 152"/>
              <a:gd name="T10" fmla="*/ 533 w 635"/>
              <a:gd name="T11" fmla="*/ 103 h 152"/>
              <a:gd name="T12" fmla="*/ 539 w 635"/>
              <a:gd name="T13" fmla="*/ 96 h 152"/>
              <a:gd name="T14" fmla="*/ 587 w 635"/>
              <a:gd name="T15" fmla="*/ 48 h 152"/>
              <a:gd name="T16" fmla="*/ 635 w 635"/>
              <a:gd name="T17" fmla="*/ 0 h 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5"/>
              <a:gd name="T28" fmla="*/ 0 h 152"/>
              <a:gd name="T29" fmla="*/ 635 w 635"/>
              <a:gd name="T30" fmla="*/ 152 h 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5" h="152">
                <a:moveTo>
                  <a:pt x="11" y="0"/>
                </a:moveTo>
                <a:cubicBezTo>
                  <a:pt x="13" y="16"/>
                  <a:pt x="0" y="70"/>
                  <a:pt x="24" y="94"/>
                </a:cubicBezTo>
                <a:cubicBezTo>
                  <a:pt x="48" y="118"/>
                  <a:pt x="117" y="136"/>
                  <a:pt x="155" y="144"/>
                </a:cubicBezTo>
                <a:cubicBezTo>
                  <a:pt x="193" y="152"/>
                  <a:pt x="219" y="144"/>
                  <a:pt x="251" y="144"/>
                </a:cubicBezTo>
                <a:cubicBezTo>
                  <a:pt x="283" y="144"/>
                  <a:pt x="300" y="151"/>
                  <a:pt x="347" y="144"/>
                </a:cubicBezTo>
                <a:cubicBezTo>
                  <a:pt x="394" y="137"/>
                  <a:pt x="501" y="111"/>
                  <a:pt x="533" y="103"/>
                </a:cubicBezTo>
                <a:cubicBezTo>
                  <a:pt x="565" y="95"/>
                  <a:pt x="530" y="105"/>
                  <a:pt x="539" y="96"/>
                </a:cubicBezTo>
                <a:cubicBezTo>
                  <a:pt x="548" y="87"/>
                  <a:pt x="571" y="64"/>
                  <a:pt x="587" y="48"/>
                </a:cubicBezTo>
                <a:cubicBezTo>
                  <a:pt x="603" y="32"/>
                  <a:pt x="627" y="8"/>
                  <a:pt x="635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60" name="Freeform 60"/>
          <p:cNvSpPr>
            <a:spLocks/>
          </p:cNvSpPr>
          <p:nvPr/>
        </p:nvSpPr>
        <p:spPr bwMode="auto">
          <a:xfrm>
            <a:off x="1338263" y="2817813"/>
            <a:ext cx="4362450" cy="2452687"/>
          </a:xfrm>
          <a:custGeom>
            <a:avLst/>
            <a:gdLst>
              <a:gd name="T0" fmla="*/ 0 w 2748"/>
              <a:gd name="T1" fmla="*/ 1545 h 1545"/>
              <a:gd name="T2" fmla="*/ 216 w 2748"/>
              <a:gd name="T3" fmla="*/ 1521 h 1545"/>
              <a:gd name="T4" fmla="*/ 402 w 2748"/>
              <a:gd name="T5" fmla="*/ 1437 h 1545"/>
              <a:gd name="T6" fmla="*/ 546 w 2748"/>
              <a:gd name="T7" fmla="*/ 1281 h 1545"/>
              <a:gd name="T8" fmla="*/ 672 w 2748"/>
              <a:gd name="T9" fmla="*/ 1113 h 1545"/>
              <a:gd name="T10" fmla="*/ 850 w 2748"/>
              <a:gd name="T11" fmla="*/ 895 h 1545"/>
              <a:gd name="T12" fmla="*/ 1002 w 2748"/>
              <a:gd name="T13" fmla="*/ 699 h 1545"/>
              <a:gd name="T14" fmla="*/ 1152 w 2748"/>
              <a:gd name="T15" fmla="*/ 498 h 1545"/>
              <a:gd name="T16" fmla="*/ 1356 w 2748"/>
              <a:gd name="T17" fmla="*/ 273 h 1545"/>
              <a:gd name="T18" fmla="*/ 1539 w 2748"/>
              <a:gd name="T19" fmla="*/ 140 h 1545"/>
              <a:gd name="T20" fmla="*/ 1709 w 2748"/>
              <a:gd name="T21" fmla="*/ 45 h 1545"/>
              <a:gd name="T22" fmla="*/ 1986 w 2748"/>
              <a:gd name="T23" fmla="*/ 3 h 1545"/>
              <a:gd name="T24" fmla="*/ 2154 w 2748"/>
              <a:gd name="T25" fmla="*/ 27 h 1545"/>
              <a:gd name="T26" fmla="*/ 2276 w 2748"/>
              <a:gd name="T27" fmla="*/ 73 h 1545"/>
              <a:gd name="T28" fmla="*/ 2465 w 2748"/>
              <a:gd name="T29" fmla="*/ 158 h 1545"/>
              <a:gd name="T30" fmla="*/ 2610 w 2748"/>
              <a:gd name="T31" fmla="*/ 231 h 1545"/>
              <a:gd name="T32" fmla="*/ 2748 w 2748"/>
              <a:gd name="T33" fmla="*/ 351 h 15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48"/>
              <a:gd name="T52" fmla="*/ 0 h 1545"/>
              <a:gd name="T53" fmla="*/ 2748 w 2748"/>
              <a:gd name="T54" fmla="*/ 1545 h 15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48" h="1545">
                <a:moveTo>
                  <a:pt x="0" y="1545"/>
                </a:moveTo>
                <a:cubicBezTo>
                  <a:pt x="36" y="1541"/>
                  <a:pt x="149" y="1539"/>
                  <a:pt x="216" y="1521"/>
                </a:cubicBezTo>
                <a:cubicBezTo>
                  <a:pt x="283" y="1503"/>
                  <a:pt x="347" y="1477"/>
                  <a:pt x="402" y="1437"/>
                </a:cubicBezTo>
                <a:cubicBezTo>
                  <a:pt x="457" y="1397"/>
                  <a:pt x="501" y="1335"/>
                  <a:pt x="546" y="1281"/>
                </a:cubicBezTo>
                <a:cubicBezTo>
                  <a:pt x="591" y="1227"/>
                  <a:pt x="621" y="1177"/>
                  <a:pt x="672" y="1113"/>
                </a:cubicBezTo>
                <a:cubicBezTo>
                  <a:pt x="723" y="1049"/>
                  <a:pt x="795" y="964"/>
                  <a:pt x="850" y="895"/>
                </a:cubicBezTo>
                <a:cubicBezTo>
                  <a:pt x="905" y="826"/>
                  <a:pt x="952" y="765"/>
                  <a:pt x="1002" y="699"/>
                </a:cubicBezTo>
                <a:cubicBezTo>
                  <a:pt x="1052" y="633"/>
                  <a:pt x="1093" y="569"/>
                  <a:pt x="1152" y="498"/>
                </a:cubicBezTo>
                <a:cubicBezTo>
                  <a:pt x="1211" y="427"/>
                  <a:pt x="1292" y="333"/>
                  <a:pt x="1356" y="273"/>
                </a:cubicBezTo>
                <a:cubicBezTo>
                  <a:pt x="1420" y="213"/>
                  <a:pt x="1480" y="178"/>
                  <a:pt x="1539" y="140"/>
                </a:cubicBezTo>
                <a:cubicBezTo>
                  <a:pt x="1598" y="102"/>
                  <a:pt x="1635" y="68"/>
                  <a:pt x="1709" y="45"/>
                </a:cubicBezTo>
                <a:cubicBezTo>
                  <a:pt x="1783" y="22"/>
                  <a:pt x="1912" y="6"/>
                  <a:pt x="1986" y="3"/>
                </a:cubicBezTo>
                <a:cubicBezTo>
                  <a:pt x="2060" y="0"/>
                  <a:pt x="2106" y="15"/>
                  <a:pt x="2154" y="27"/>
                </a:cubicBezTo>
                <a:cubicBezTo>
                  <a:pt x="2202" y="39"/>
                  <a:pt x="2224" y="51"/>
                  <a:pt x="2276" y="73"/>
                </a:cubicBezTo>
                <a:cubicBezTo>
                  <a:pt x="2328" y="95"/>
                  <a:pt x="2409" y="132"/>
                  <a:pt x="2465" y="158"/>
                </a:cubicBezTo>
                <a:cubicBezTo>
                  <a:pt x="2521" y="184"/>
                  <a:pt x="2563" y="199"/>
                  <a:pt x="2610" y="231"/>
                </a:cubicBezTo>
                <a:cubicBezTo>
                  <a:pt x="2657" y="263"/>
                  <a:pt x="2719" y="326"/>
                  <a:pt x="2748" y="35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661" name="Freeform 61"/>
          <p:cNvSpPr>
            <a:spLocks/>
          </p:cNvSpPr>
          <p:nvPr/>
        </p:nvSpPr>
        <p:spPr bwMode="auto">
          <a:xfrm>
            <a:off x="5778500" y="3476625"/>
            <a:ext cx="1943100" cy="1716088"/>
          </a:xfrm>
          <a:custGeom>
            <a:avLst/>
            <a:gdLst>
              <a:gd name="T0" fmla="*/ 0 w 1224"/>
              <a:gd name="T1" fmla="*/ 0 h 1081"/>
              <a:gd name="T2" fmla="*/ 84 w 1224"/>
              <a:gd name="T3" fmla="*/ 174 h 1081"/>
              <a:gd name="T4" fmla="*/ 162 w 1224"/>
              <a:gd name="T5" fmla="*/ 336 h 1081"/>
              <a:gd name="T6" fmla="*/ 300 w 1224"/>
              <a:gd name="T7" fmla="*/ 558 h 1081"/>
              <a:gd name="T8" fmla="*/ 420 w 1224"/>
              <a:gd name="T9" fmla="*/ 756 h 1081"/>
              <a:gd name="T10" fmla="*/ 624 w 1224"/>
              <a:gd name="T11" fmla="*/ 996 h 1081"/>
              <a:gd name="T12" fmla="*/ 822 w 1224"/>
              <a:gd name="T13" fmla="*/ 1068 h 1081"/>
              <a:gd name="T14" fmla="*/ 1002 w 1224"/>
              <a:gd name="T15" fmla="*/ 1074 h 1081"/>
              <a:gd name="T16" fmla="*/ 1224 w 1224"/>
              <a:gd name="T17" fmla="*/ 1074 h 10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4"/>
              <a:gd name="T28" fmla="*/ 0 h 1081"/>
              <a:gd name="T29" fmla="*/ 1224 w 1224"/>
              <a:gd name="T30" fmla="*/ 1081 h 10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4" h="1081">
                <a:moveTo>
                  <a:pt x="0" y="0"/>
                </a:moveTo>
                <a:cubicBezTo>
                  <a:pt x="14" y="29"/>
                  <a:pt x="57" y="118"/>
                  <a:pt x="84" y="174"/>
                </a:cubicBezTo>
                <a:cubicBezTo>
                  <a:pt x="111" y="230"/>
                  <a:pt x="126" y="272"/>
                  <a:pt x="162" y="336"/>
                </a:cubicBezTo>
                <a:cubicBezTo>
                  <a:pt x="198" y="400"/>
                  <a:pt x="257" y="488"/>
                  <a:pt x="300" y="558"/>
                </a:cubicBezTo>
                <a:cubicBezTo>
                  <a:pt x="343" y="628"/>
                  <a:pt x="366" y="683"/>
                  <a:pt x="420" y="756"/>
                </a:cubicBezTo>
                <a:cubicBezTo>
                  <a:pt x="474" y="829"/>
                  <a:pt x="557" y="944"/>
                  <a:pt x="624" y="996"/>
                </a:cubicBezTo>
                <a:cubicBezTo>
                  <a:pt x="691" y="1048"/>
                  <a:pt x="759" y="1055"/>
                  <a:pt x="822" y="1068"/>
                </a:cubicBezTo>
                <a:cubicBezTo>
                  <a:pt x="885" y="1081"/>
                  <a:pt x="935" y="1073"/>
                  <a:pt x="1002" y="1074"/>
                </a:cubicBezTo>
                <a:cubicBezTo>
                  <a:pt x="1069" y="1075"/>
                  <a:pt x="1178" y="1074"/>
                  <a:pt x="1224" y="107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8215313" y="3175000"/>
            <a:ext cx="827087" cy="2251075"/>
            <a:chOff x="5124" y="1983"/>
            <a:chExt cx="521" cy="1418"/>
          </a:xfrm>
        </p:grpSpPr>
        <p:cxnSp>
          <p:nvCxnSpPr>
            <p:cNvPr id="9249" name="AutoShape 63"/>
            <p:cNvCxnSpPr>
              <a:cxnSpLocks noChangeShapeType="1"/>
            </p:cNvCxnSpPr>
            <p:nvPr/>
          </p:nvCxnSpPr>
          <p:spPr bwMode="auto">
            <a:xfrm rot="5400000" flipH="1">
              <a:off x="5122" y="2114"/>
              <a:ext cx="501" cy="240"/>
            </a:xfrm>
            <a:prstGeom prst="bentConnector3">
              <a:avLst>
                <a:gd name="adj1" fmla="val 100199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0" name="Text Box 64"/>
            <p:cNvSpPr txBox="1">
              <a:spLocks noChangeArrowheads="1"/>
            </p:cNvSpPr>
            <p:nvPr/>
          </p:nvSpPr>
          <p:spPr bwMode="auto">
            <a:xfrm rot="5403058">
              <a:off x="5231" y="2604"/>
              <a:ext cx="533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>
                  <a:latin typeface="Calibri" panose="020F0502020204030204" pitchFamily="34" charset="0"/>
                </a:rPr>
                <a:t>DALR   10C/ KM</a:t>
              </a:r>
              <a:endParaRPr lang="en-GB" altLang="en-US" sz="1200" b="1">
                <a:latin typeface="Calibri" panose="020F0502020204030204" pitchFamily="34" charset="0"/>
              </a:endParaRPr>
            </a:p>
          </p:txBody>
        </p:sp>
        <p:cxnSp>
          <p:nvCxnSpPr>
            <p:cNvPr id="9251" name="AutoShape 65"/>
            <p:cNvCxnSpPr>
              <a:cxnSpLocks noChangeShapeType="1"/>
              <a:stCxn id="9250" idx="3"/>
            </p:cNvCxnSpPr>
            <p:nvPr/>
          </p:nvCxnSpPr>
          <p:spPr bwMode="auto">
            <a:xfrm rot="5400000">
              <a:off x="5118" y="3022"/>
              <a:ext cx="385" cy="374"/>
            </a:xfrm>
            <a:prstGeom prst="bentConnector3">
              <a:avLst>
                <a:gd name="adj1" fmla="val 99736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5900738" y="3646488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latin typeface="Calibri" panose="020F0502020204030204" pitchFamily="34" charset="0"/>
              </a:rPr>
              <a:t>T = 10 C</a:t>
            </a: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25667" name="Text Box 67"/>
          <p:cNvSpPr txBox="1">
            <a:spLocks noChangeArrowheads="1"/>
          </p:cNvSpPr>
          <p:nvPr/>
        </p:nvSpPr>
        <p:spPr bwMode="auto">
          <a:xfrm>
            <a:off x="6405563" y="449421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latin typeface="Calibri" panose="020F0502020204030204" pitchFamily="34" charset="0"/>
              </a:rPr>
              <a:t>T = 20 C</a:t>
            </a: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6848475" y="5199063"/>
            <a:ext cx="76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T = 30 C</a:t>
            </a:r>
            <a:endParaRPr lang="en-GB" altLang="en-US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717675" y="5458816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Moist surface conditions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743200" y="4648200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CLOUD BASE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886200" y="3581400"/>
            <a:ext cx="167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FF00"/>
                </a:solidFill>
                <a:latin typeface="Calibri" panose="020F0502020204030204" pitchFamily="34" charset="0"/>
              </a:rPr>
              <a:t>PRECIPITATION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638800" y="32004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anose="020F0502020204030204" pitchFamily="34" charset="0"/>
              </a:rPr>
              <a:t>AIR DESCENDS ON LEEWARD SIDE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535711" y="5562600"/>
            <a:ext cx="245588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TEMPERATURES INCREASE ON LEEWARD SIDE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0E247-A0EE-115A-768B-08DA471B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604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25615" grpId="0"/>
      <p:bldP spid="25631" grpId="0" animBg="1"/>
      <p:bldP spid="25632" grpId="0" animBg="1"/>
      <p:bldP spid="25659" grpId="0" animBg="1"/>
      <p:bldP spid="25660" grpId="0" animBg="1"/>
      <p:bldP spid="25661" grpId="0" animBg="1"/>
      <p:bldP spid="25666" grpId="0"/>
      <p:bldP spid="25667" grpId="0"/>
      <p:bldP spid="25668" grpId="0"/>
      <p:bldP spid="67" grpId="0"/>
      <p:bldP spid="68" grpId="0"/>
      <p:bldP spid="69" grpId="0"/>
      <p:bldP spid="70" grpId="0"/>
      <p:bldP spid="7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646" y="1384498"/>
            <a:ext cx="8012243" cy="467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When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stable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air is present with the atmosphere being less moist than previously discussed clouds will form at the height where condensation occurs – this can sometimes be at the top of or above the mountain itself.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When there is a layer of almost saturated air aloft, orographic lifting of the air may cause condensation to occur above the obstruction.  A persistent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cloud cap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may form.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318" y="632748"/>
            <a:ext cx="40173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STABLE CONDITIONS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9AE7F-E87C-5B1E-BB6D-97CD5984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58333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2795197" y="481566"/>
            <a:ext cx="3632200" cy="5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42" name="Freeform 4" descr="Cork"/>
          <p:cNvSpPr>
            <a:spLocks/>
          </p:cNvSpPr>
          <p:nvPr/>
        </p:nvSpPr>
        <p:spPr bwMode="auto">
          <a:xfrm>
            <a:off x="2214562" y="3121025"/>
            <a:ext cx="4580732" cy="2414588"/>
          </a:xfrm>
          <a:custGeom>
            <a:avLst/>
            <a:gdLst>
              <a:gd name="T0" fmla="*/ 28 w 2885"/>
              <a:gd name="T1" fmla="*/ 1487 h 1517"/>
              <a:gd name="T2" fmla="*/ 28 w 2885"/>
              <a:gd name="T3" fmla="*/ 1479 h 1517"/>
              <a:gd name="T4" fmla="*/ 20 w 2885"/>
              <a:gd name="T5" fmla="*/ 1479 h 1517"/>
              <a:gd name="T6" fmla="*/ 149 w 2885"/>
              <a:gd name="T7" fmla="*/ 1248 h 1517"/>
              <a:gd name="T8" fmla="*/ 245 w 2885"/>
              <a:gd name="T9" fmla="*/ 1056 h 1517"/>
              <a:gd name="T10" fmla="*/ 437 w 2885"/>
              <a:gd name="T11" fmla="*/ 816 h 1517"/>
              <a:gd name="T12" fmla="*/ 533 w 2885"/>
              <a:gd name="T13" fmla="*/ 720 h 1517"/>
              <a:gd name="T14" fmla="*/ 677 w 2885"/>
              <a:gd name="T15" fmla="*/ 576 h 1517"/>
              <a:gd name="T16" fmla="*/ 869 w 2885"/>
              <a:gd name="T17" fmla="*/ 384 h 1517"/>
              <a:gd name="T18" fmla="*/ 965 w 2885"/>
              <a:gd name="T19" fmla="*/ 192 h 1517"/>
              <a:gd name="T20" fmla="*/ 1061 w 2885"/>
              <a:gd name="T21" fmla="*/ 96 h 1517"/>
              <a:gd name="T22" fmla="*/ 1205 w 2885"/>
              <a:gd name="T23" fmla="*/ 48 h 1517"/>
              <a:gd name="T24" fmla="*/ 1397 w 2885"/>
              <a:gd name="T25" fmla="*/ 0 h 1517"/>
              <a:gd name="T26" fmla="*/ 1637 w 2885"/>
              <a:gd name="T27" fmla="*/ 48 h 1517"/>
              <a:gd name="T28" fmla="*/ 1781 w 2885"/>
              <a:gd name="T29" fmla="*/ 96 h 1517"/>
              <a:gd name="T30" fmla="*/ 1925 w 2885"/>
              <a:gd name="T31" fmla="*/ 144 h 1517"/>
              <a:gd name="T32" fmla="*/ 2069 w 2885"/>
              <a:gd name="T33" fmla="*/ 288 h 1517"/>
              <a:gd name="T34" fmla="*/ 2165 w 2885"/>
              <a:gd name="T35" fmla="*/ 480 h 1517"/>
              <a:gd name="T36" fmla="*/ 2213 w 2885"/>
              <a:gd name="T37" fmla="*/ 576 h 1517"/>
              <a:gd name="T38" fmla="*/ 2309 w 2885"/>
              <a:gd name="T39" fmla="*/ 720 h 1517"/>
              <a:gd name="T40" fmla="*/ 2405 w 2885"/>
              <a:gd name="T41" fmla="*/ 864 h 1517"/>
              <a:gd name="T42" fmla="*/ 2453 w 2885"/>
              <a:gd name="T43" fmla="*/ 960 h 1517"/>
              <a:gd name="T44" fmla="*/ 2597 w 2885"/>
              <a:gd name="T45" fmla="*/ 1152 h 1517"/>
              <a:gd name="T46" fmla="*/ 2693 w 2885"/>
              <a:gd name="T47" fmla="*/ 1296 h 1517"/>
              <a:gd name="T48" fmla="*/ 2789 w 2885"/>
              <a:gd name="T49" fmla="*/ 1392 h 1517"/>
              <a:gd name="T50" fmla="*/ 2885 w 2885"/>
              <a:gd name="T51" fmla="*/ 1488 h 15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5"/>
              <a:gd name="T79" fmla="*/ 0 h 1517"/>
              <a:gd name="T80" fmla="*/ 2885 w 2885"/>
              <a:gd name="T81" fmla="*/ 1517 h 15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5" h="1517">
                <a:moveTo>
                  <a:pt x="28" y="1487"/>
                </a:moveTo>
                <a:cubicBezTo>
                  <a:pt x="27" y="1486"/>
                  <a:pt x="29" y="1480"/>
                  <a:pt x="28" y="1479"/>
                </a:cubicBezTo>
                <a:cubicBezTo>
                  <a:pt x="27" y="1478"/>
                  <a:pt x="0" y="1517"/>
                  <a:pt x="20" y="1479"/>
                </a:cubicBezTo>
                <a:cubicBezTo>
                  <a:pt x="40" y="1441"/>
                  <a:pt x="112" y="1318"/>
                  <a:pt x="149" y="1248"/>
                </a:cubicBezTo>
                <a:cubicBezTo>
                  <a:pt x="186" y="1178"/>
                  <a:pt x="197" y="1128"/>
                  <a:pt x="245" y="1056"/>
                </a:cubicBezTo>
                <a:cubicBezTo>
                  <a:pt x="293" y="984"/>
                  <a:pt x="389" y="872"/>
                  <a:pt x="437" y="816"/>
                </a:cubicBezTo>
                <a:cubicBezTo>
                  <a:pt x="485" y="760"/>
                  <a:pt x="493" y="760"/>
                  <a:pt x="533" y="720"/>
                </a:cubicBezTo>
                <a:cubicBezTo>
                  <a:pt x="573" y="680"/>
                  <a:pt x="621" y="632"/>
                  <a:pt x="677" y="576"/>
                </a:cubicBezTo>
                <a:cubicBezTo>
                  <a:pt x="733" y="520"/>
                  <a:pt x="821" y="448"/>
                  <a:pt x="869" y="384"/>
                </a:cubicBezTo>
                <a:cubicBezTo>
                  <a:pt x="917" y="320"/>
                  <a:pt x="933" y="240"/>
                  <a:pt x="965" y="192"/>
                </a:cubicBezTo>
                <a:cubicBezTo>
                  <a:pt x="997" y="144"/>
                  <a:pt x="1021" y="120"/>
                  <a:pt x="1061" y="96"/>
                </a:cubicBezTo>
                <a:cubicBezTo>
                  <a:pt x="1101" y="72"/>
                  <a:pt x="1149" y="64"/>
                  <a:pt x="1205" y="48"/>
                </a:cubicBezTo>
                <a:cubicBezTo>
                  <a:pt x="1261" y="32"/>
                  <a:pt x="1325" y="0"/>
                  <a:pt x="1397" y="0"/>
                </a:cubicBezTo>
                <a:cubicBezTo>
                  <a:pt x="1469" y="0"/>
                  <a:pt x="1573" y="32"/>
                  <a:pt x="1637" y="48"/>
                </a:cubicBezTo>
                <a:cubicBezTo>
                  <a:pt x="1701" y="64"/>
                  <a:pt x="1733" y="80"/>
                  <a:pt x="1781" y="96"/>
                </a:cubicBezTo>
                <a:cubicBezTo>
                  <a:pt x="1829" y="112"/>
                  <a:pt x="1877" y="112"/>
                  <a:pt x="1925" y="144"/>
                </a:cubicBezTo>
                <a:cubicBezTo>
                  <a:pt x="1973" y="176"/>
                  <a:pt x="2029" y="232"/>
                  <a:pt x="2069" y="288"/>
                </a:cubicBezTo>
                <a:cubicBezTo>
                  <a:pt x="2109" y="344"/>
                  <a:pt x="2141" y="432"/>
                  <a:pt x="2165" y="480"/>
                </a:cubicBezTo>
                <a:cubicBezTo>
                  <a:pt x="2189" y="528"/>
                  <a:pt x="2189" y="536"/>
                  <a:pt x="2213" y="576"/>
                </a:cubicBezTo>
                <a:cubicBezTo>
                  <a:pt x="2237" y="616"/>
                  <a:pt x="2277" y="672"/>
                  <a:pt x="2309" y="720"/>
                </a:cubicBezTo>
                <a:cubicBezTo>
                  <a:pt x="2341" y="768"/>
                  <a:pt x="2381" y="824"/>
                  <a:pt x="2405" y="864"/>
                </a:cubicBezTo>
                <a:cubicBezTo>
                  <a:pt x="2429" y="904"/>
                  <a:pt x="2421" y="912"/>
                  <a:pt x="2453" y="960"/>
                </a:cubicBezTo>
                <a:cubicBezTo>
                  <a:pt x="2485" y="1008"/>
                  <a:pt x="2557" y="1096"/>
                  <a:pt x="2597" y="1152"/>
                </a:cubicBezTo>
                <a:cubicBezTo>
                  <a:pt x="2637" y="1208"/>
                  <a:pt x="2661" y="1256"/>
                  <a:pt x="2693" y="1296"/>
                </a:cubicBezTo>
                <a:cubicBezTo>
                  <a:pt x="2725" y="1336"/>
                  <a:pt x="2757" y="1360"/>
                  <a:pt x="2789" y="1392"/>
                </a:cubicBezTo>
                <a:cubicBezTo>
                  <a:pt x="2821" y="1424"/>
                  <a:pt x="2869" y="1472"/>
                  <a:pt x="2885" y="1488"/>
                </a:cubicBezTo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43" name="Freeform 7"/>
          <p:cNvSpPr>
            <a:spLocks/>
          </p:cNvSpPr>
          <p:nvPr/>
        </p:nvSpPr>
        <p:spPr bwMode="auto">
          <a:xfrm>
            <a:off x="2286000" y="3124200"/>
            <a:ext cx="4502150" cy="2362200"/>
          </a:xfrm>
          <a:custGeom>
            <a:avLst/>
            <a:gdLst>
              <a:gd name="T0" fmla="*/ 0 w 2836"/>
              <a:gd name="T1" fmla="*/ 1458 h 1488"/>
              <a:gd name="T2" fmla="*/ 100 w 2836"/>
              <a:gd name="T3" fmla="*/ 1248 h 1488"/>
              <a:gd name="T4" fmla="*/ 196 w 2836"/>
              <a:gd name="T5" fmla="*/ 1056 h 1488"/>
              <a:gd name="T6" fmla="*/ 388 w 2836"/>
              <a:gd name="T7" fmla="*/ 816 h 1488"/>
              <a:gd name="T8" fmla="*/ 484 w 2836"/>
              <a:gd name="T9" fmla="*/ 720 h 1488"/>
              <a:gd name="T10" fmla="*/ 628 w 2836"/>
              <a:gd name="T11" fmla="*/ 576 h 1488"/>
              <a:gd name="T12" fmla="*/ 820 w 2836"/>
              <a:gd name="T13" fmla="*/ 384 h 1488"/>
              <a:gd name="T14" fmla="*/ 916 w 2836"/>
              <a:gd name="T15" fmla="*/ 192 h 1488"/>
              <a:gd name="T16" fmla="*/ 1012 w 2836"/>
              <a:gd name="T17" fmla="*/ 96 h 1488"/>
              <a:gd name="T18" fmla="*/ 1156 w 2836"/>
              <a:gd name="T19" fmla="*/ 48 h 1488"/>
              <a:gd name="T20" fmla="*/ 1348 w 2836"/>
              <a:gd name="T21" fmla="*/ 0 h 1488"/>
              <a:gd name="T22" fmla="*/ 1588 w 2836"/>
              <a:gd name="T23" fmla="*/ 48 h 1488"/>
              <a:gd name="T24" fmla="*/ 1732 w 2836"/>
              <a:gd name="T25" fmla="*/ 96 h 1488"/>
              <a:gd name="T26" fmla="*/ 1876 w 2836"/>
              <a:gd name="T27" fmla="*/ 144 h 1488"/>
              <a:gd name="T28" fmla="*/ 2020 w 2836"/>
              <a:gd name="T29" fmla="*/ 288 h 1488"/>
              <a:gd name="T30" fmla="*/ 2116 w 2836"/>
              <a:gd name="T31" fmla="*/ 480 h 1488"/>
              <a:gd name="T32" fmla="*/ 2164 w 2836"/>
              <a:gd name="T33" fmla="*/ 576 h 1488"/>
              <a:gd name="T34" fmla="*/ 2260 w 2836"/>
              <a:gd name="T35" fmla="*/ 720 h 1488"/>
              <a:gd name="T36" fmla="*/ 2356 w 2836"/>
              <a:gd name="T37" fmla="*/ 864 h 1488"/>
              <a:gd name="T38" fmla="*/ 2404 w 2836"/>
              <a:gd name="T39" fmla="*/ 960 h 1488"/>
              <a:gd name="T40" fmla="*/ 2548 w 2836"/>
              <a:gd name="T41" fmla="*/ 1152 h 1488"/>
              <a:gd name="T42" fmla="*/ 2644 w 2836"/>
              <a:gd name="T43" fmla="*/ 1296 h 1488"/>
              <a:gd name="T44" fmla="*/ 2740 w 2836"/>
              <a:gd name="T45" fmla="*/ 1392 h 1488"/>
              <a:gd name="T46" fmla="*/ 2836 w 2836"/>
              <a:gd name="T47" fmla="*/ 1488 h 14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836"/>
              <a:gd name="T73" fmla="*/ 0 h 1488"/>
              <a:gd name="T74" fmla="*/ 2836 w 2836"/>
              <a:gd name="T75" fmla="*/ 1488 h 148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836" h="1488">
                <a:moveTo>
                  <a:pt x="0" y="1458"/>
                </a:moveTo>
                <a:cubicBezTo>
                  <a:pt x="17" y="1423"/>
                  <a:pt x="67" y="1315"/>
                  <a:pt x="100" y="1248"/>
                </a:cubicBezTo>
                <a:cubicBezTo>
                  <a:pt x="133" y="1181"/>
                  <a:pt x="148" y="1128"/>
                  <a:pt x="196" y="1056"/>
                </a:cubicBezTo>
                <a:cubicBezTo>
                  <a:pt x="244" y="984"/>
                  <a:pt x="340" y="872"/>
                  <a:pt x="388" y="816"/>
                </a:cubicBezTo>
                <a:cubicBezTo>
                  <a:pt x="436" y="760"/>
                  <a:pt x="444" y="760"/>
                  <a:pt x="484" y="720"/>
                </a:cubicBezTo>
                <a:cubicBezTo>
                  <a:pt x="524" y="680"/>
                  <a:pt x="572" y="632"/>
                  <a:pt x="628" y="576"/>
                </a:cubicBezTo>
                <a:cubicBezTo>
                  <a:pt x="684" y="520"/>
                  <a:pt x="772" y="448"/>
                  <a:pt x="820" y="384"/>
                </a:cubicBezTo>
                <a:cubicBezTo>
                  <a:pt x="868" y="320"/>
                  <a:pt x="884" y="240"/>
                  <a:pt x="916" y="192"/>
                </a:cubicBezTo>
                <a:cubicBezTo>
                  <a:pt x="948" y="144"/>
                  <a:pt x="972" y="120"/>
                  <a:pt x="1012" y="96"/>
                </a:cubicBezTo>
                <a:cubicBezTo>
                  <a:pt x="1052" y="72"/>
                  <a:pt x="1100" y="64"/>
                  <a:pt x="1156" y="48"/>
                </a:cubicBezTo>
                <a:cubicBezTo>
                  <a:pt x="1212" y="32"/>
                  <a:pt x="1276" y="0"/>
                  <a:pt x="1348" y="0"/>
                </a:cubicBezTo>
                <a:cubicBezTo>
                  <a:pt x="1420" y="0"/>
                  <a:pt x="1524" y="32"/>
                  <a:pt x="1588" y="48"/>
                </a:cubicBezTo>
                <a:cubicBezTo>
                  <a:pt x="1652" y="64"/>
                  <a:pt x="1684" y="80"/>
                  <a:pt x="1732" y="96"/>
                </a:cubicBezTo>
                <a:cubicBezTo>
                  <a:pt x="1780" y="112"/>
                  <a:pt x="1828" y="112"/>
                  <a:pt x="1876" y="144"/>
                </a:cubicBezTo>
                <a:cubicBezTo>
                  <a:pt x="1924" y="176"/>
                  <a:pt x="1980" y="232"/>
                  <a:pt x="2020" y="288"/>
                </a:cubicBezTo>
                <a:cubicBezTo>
                  <a:pt x="2060" y="344"/>
                  <a:pt x="2092" y="432"/>
                  <a:pt x="2116" y="480"/>
                </a:cubicBezTo>
                <a:cubicBezTo>
                  <a:pt x="2140" y="528"/>
                  <a:pt x="2140" y="536"/>
                  <a:pt x="2164" y="576"/>
                </a:cubicBezTo>
                <a:cubicBezTo>
                  <a:pt x="2188" y="616"/>
                  <a:pt x="2228" y="672"/>
                  <a:pt x="2260" y="720"/>
                </a:cubicBezTo>
                <a:cubicBezTo>
                  <a:pt x="2292" y="768"/>
                  <a:pt x="2332" y="824"/>
                  <a:pt x="2356" y="864"/>
                </a:cubicBezTo>
                <a:cubicBezTo>
                  <a:pt x="2380" y="904"/>
                  <a:pt x="2372" y="912"/>
                  <a:pt x="2404" y="960"/>
                </a:cubicBezTo>
                <a:cubicBezTo>
                  <a:pt x="2436" y="1008"/>
                  <a:pt x="2508" y="1096"/>
                  <a:pt x="2548" y="1152"/>
                </a:cubicBezTo>
                <a:cubicBezTo>
                  <a:pt x="2588" y="1208"/>
                  <a:pt x="2612" y="1256"/>
                  <a:pt x="2644" y="1296"/>
                </a:cubicBezTo>
                <a:cubicBezTo>
                  <a:pt x="2676" y="1336"/>
                  <a:pt x="2708" y="1360"/>
                  <a:pt x="2740" y="1392"/>
                </a:cubicBezTo>
                <a:cubicBezTo>
                  <a:pt x="2772" y="1424"/>
                  <a:pt x="2820" y="1472"/>
                  <a:pt x="28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>
            <a:off x="1428750" y="5481638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7810500" y="29432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7812088" y="52705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7785100" y="36988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2000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7788275" y="457041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1000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1435100" y="3146425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50" name="Line 18"/>
          <p:cNvSpPr>
            <a:spLocks noChangeShapeType="1"/>
          </p:cNvSpPr>
          <p:nvPr/>
        </p:nvSpPr>
        <p:spPr bwMode="auto">
          <a:xfrm>
            <a:off x="1425575" y="3889375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251" name="Line 19"/>
          <p:cNvSpPr>
            <a:spLocks noChangeShapeType="1"/>
          </p:cNvSpPr>
          <p:nvPr/>
        </p:nvSpPr>
        <p:spPr bwMode="auto">
          <a:xfrm>
            <a:off x="1463675" y="4708525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 flipV="1">
            <a:off x="1597025" y="1016000"/>
            <a:ext cx="5867400" cy="1447800"/>
            <a:chOff x="960" y="768"/>
            <a:chExt cx="3696" cy="912"/>
          </a:xfrm>
        </p:grpSpPr>
        <p:sp>
          <p:nvSpPr>
            <p:cNvPr id="10282" name="Line 29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3" name="Line 30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4" name="Line 31"/>
            <p:cNvSpPr>
              <a:spLocks noChangeShapeType="1"/>
            </p:cNvSpPr>
            <p:nvPr/>
          </p:nvSpPr>
          <p:spPr bwMode="auto">
            <a:xfrm flipV="1">
              <a:off x="3648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5" name="Line 32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6" name="Line 33"/>
            <p:cNvSpPr>
              <a:spLocks noChangeShapeType="1"/>
            </p:cNvSpPr>
            <p:nvPr/>
          </p:nvSpPr>
          <p:spPr bwMode="auto">
            <a:xfrm flipV="1">
              <a:off x="96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7" name="Line 34"/>
            <p:cNvSpPr>
              <a:spLocks noChangeShapeType="1"/>
            </p:cNvSpPr>
            <p:nvPr/>
          </p:nvSpPr>
          <p:spPr bwMode="auto">
            <a:xfrm flipV="1">
              <a:off x="465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8" name="Line 35"/>
            <p:cNvSpPr>
              <a:spLocks noChangeShapeType="1"/>
            </p:cNvSpPr>
            <p:nvPr/>
          </p:nvSpPr>
          <p:spPr bwMode="auto">
            <a:xfrm flipV="1">
              <a:off x="2016" y="81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89" name="Line 36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5397500" y="2601913"/>
            <a:ext cx="3276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800" b="1" dirty="0">
                <a:solidFill>
                  <a:srgbClr val="009900"/>
                </a:solidFill>
                <a:latin typeface="Calibri" panose="020F0502020204030204" pitchFamily="34" charset="0"/>
              </a:rPr>
              <a:t>DOWNWARD MOVING AIR</a:t>
            </a:r>
            <a:endParaRPr lang="en-GB" altLang="en-US" sz="18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2908300" y="512763"/>
            <a:ext cx="332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altLang="en-US" sz="2400" b="1" u="sng" dirty="0">
                <a:latin typeface="Calibri" panose="020F0502020204030204" pitchFamily="34" charset="0"/>
              </a:rPr>
              <a:t>STABLE AIR ALOFT</a:t>
            </a:r>
            <a:endParaRPr lang="en-GB" altLang="en-US" sz="2400" b="1" u="sng" dirty="0">
              <a:latin typeface="Calibri" panose="020F0502020204030204" pitchFamily="34" charset="0"/>
            </a:endParaRPr>
          </a:p>
        </p:txBody>
      </p:sp>
      <p:sp>
        <p:nvSpPr>
          <p:cNvPr id="10255" name="Text Box 42"/>
          <p:cNvSpPr txBox="1">
            <a:spLocks noChangeArrowheads="1"/>
          </p:cNvSpPr>
          <p:nvPr/>
        </p:nvSpPr>
        <p:spPr bwMode="auto">
          <a:xfrm>
            <a:off x="7845425" y="3030538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3000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56" name="Text Box 43"/>
          <p:cNvSpPr txBox="1">
            <a:spLocks noChangeArrowheads="1"/>
          </p:cNvSpPr>
          <p:nvPr/>
        </p:nvSpPr>
        <p:spPr bwMode="auto">
          <a:xfrm>
            <a:off x="7783513" y="3182938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(900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57" name="Text Box 44"/>
          <p:cNvSpPr txBox="1">
            <a:spLocks noChangeArrowheads="1"/>
          </p:cNvSpPr>
          <p:nvPr/>
        </p:nvSpPr>
        <p:spPr bwMode="auto">
          <a:xfrm>
            <a:off x="7805738" y="3948113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(940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0258" name="Text Box 45"/>
          <p:cNvSpPr txBox="1">
            <a:spLocks noChangeArrowheads="1"/>
          </p:cNvSpPr>
          <p:nvPr/>
        </p:nvSpPr>
        <p:spPr bwMode="auto">
          <a:xfrm>
            <a:off x="7810500" y="4816475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(975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26670" name="Freeform 46" descr="Blue tissue paper"/>
          <p:cNvSpPr>
            <a:spLocks/>
          </p:cNvSpPr>
          <p:nvPr/>
        </p:nvSpPr>
        <p:spPr bwMode="auto">
          <a:xfrm rot="2074358">
            <a:off x="4052321" y="2749441"/>
            <a:ext cx="1067727" cy="764238"/>
          </a:xfrm>
          <a:custGeom>
            <a:avLst/>
            <a:gdLst>
              <a:gd name="T0" fmla="*/ 905634 w 10693"/>
              <a:gd name="T1" fmla="*/ 187106 h 10000"/>
              <a:gd name="T2" fmla="*/ 1148793 w 10693"/>
              <a:gd name="T3" fmla="*/ 47064 h 10000"/>
              <a:gd name="T4" fmla="*/ 1001721 w 10693"/>
              <a:gd name="T5" fmla="*/ 8803 h 10000"/>
              <a:gd name="T6" fmla="*/ 792008 w 10693"/>
              <a:gd name="T7" fmla="*/ 8803 h 10000"/>
              <a:gd name="T8" fmla="*/ 570202 w 10693"/>
              <a:gd name="T9" fmla="*/ 62572 h 10000"/>
              <a:gd name="T10" fmla="*/ 365064 w 10693"/>
              <a:gd name="T11" fmla="*/ 147965 h 10000"/>
              <a:gd name="T12" fmla="*/ 264947 w 10693"/>
              <a:gd name="T13" fmla="*/ 219408 h 10000"/>
              <a:gd name="T14" fmla="*/ 155133 w 10693"/>
              <a:gd name="T15" fmla="*/ 266540 h 10000"/>
              <a:gd name="T16" fmla="*/ 12093 w 10693"/>
              <a:gd name="T17" fmla="*/ 458997 h 10000"/>
              <a:gd name="T18" fmla="*/ 82578 w 10693"/>
              <a:gd name="T19" fmla="*/ 620980 h 10000"/>
              <a:gd name="T20" fmla="*/ 198056 w 10693"/>
              <a:gd name="T21" fmla="*/ 603779 h 10000"/>
              <a:gd name="T22" fmla="*/ 201869 w 10693"/>
              <a:gd name="T23" fmla="*/ 600867 h 10000"/>
              <a:gd name="T24" fmla="*/ 231502 w 10693"/>
              <a:gd name="T25" fmla="*/ 580619 h 10000"/>
              <a:gd name="T26" fmla="*/ 261352 w 10693"/>
              <a:gd name="T27" fmla="*/ 560439 h 10000"/>
              <a:gd name="T28" fmla="*/ 399708 w 10693"/>
              <a:gd name="T29" fmla="*/ 457913 h 10000"/>
              <a:gd name="T30" fmla="*/ 546235 w 10693"/>
              <a:gd name="T31" fmla="*/ 374145 h 10000"/>
              <a:gd name="T32" fmla="*/ 618136 w 10693"/>
              <a:gd name="T33" fmla="*/ 286382 h 10000"/>
              <a:gd name="T34" fmla="*/ 794404 w 10693"/>
              <a:gd name="T35" fmla="*/ 195910 h 10000"/>
              <a:gd name="T36" fmla="*/ 839724 w 10693"/>
              <a:gd name="T37" fmla="*/ 184127 h 10000"/>
              <a:gd name="T38" fmla="*/ 905634 w 10693"/>
              <a:gd name="T39" fmla="*/ 187106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connsiteX0" fmla="*/ 8216 w 10463"/>
              <a:gd name="connsiteY0" fmla="*/ 3838 h 10566"/>
              <a:gd name="connsiteX1" fmla="*/ 10448 w 10463"/>
              <a:gd name="connsiteY1" fmla="*/ 1770 h 10566"/>
              <a:gd name="connsiteX2" fmla="*/ 9098 w 10463"/>
              <a:gd name="connsiteY2" fmla="*/ 1205 h 10566"/>
              <a:gd name="connsiteX3" fmla="*/ 7173 w 10463"/>
              <a:gd name="connsiteY3" fmla="*/ 1205 h 10566"/>
              <a:gd name="connsiteX4" fmla="*/ 5557 w 10463"/>
              <a:gd name="connsiteY4" fmla="*/ 56 h 10566"/>
              <a:gd name="connsiteX5" fmla="*/ 3254 w 10463"/>
              <a:gd name="connsiteY5" fmla="*/ 3260 h 10566"/>
              <a:gd name="connsiteX6" fmla="*/ 2335 w 10463"/>
              <a:gd name="connsiteY6" fmla="*/ 4315 h 10566"/>
              <a:gd name="connsiteX7" fmla="*/ 1327 w 10463"/>
              <a:gd name="connsiteY7" fmla="*/ 5011 h 10566"/>
              <a:gd name="connsiteX8" fmla="*/ 14 w 10463"/>
              <a:gd name="connsiteY8" fmla="*/ 7853 h 10566"/>
              <a:gd name="connsiteX9" fmla="*/ 661 w 10463"/>
              <a:gd name="connsiteY9" fmla="*/ 10245 h 10566"/>
              <a:gd name="connsiteX10" fmla="*/ 1721 w 10463"/>
              <a:gd name="connsiteY10" fmla="*/ 9991 h 10566"/>
              <a:gd name="connsiteX11" fmla="*/ 1756 w 10463"/>
              <a:gd name="connsiteY11" fmla="*/ 9948 h 10566"/>
              <a:gd name="connsiteX12" fmla="*/ 2028 w 10463"/>
              <a:gd name="connsiteY12" fmla="*/ 9649 h 10566"/>
              <a:gd name="connsiteX13" fmla="*/ 2302 w 10463"/>
              <a:gd name="connsiteY13" fmla="*/ 9351 h 10566"/>
              <a:gd name="connsiteX14" fmla="*/ 3572 w 10463"/>
              <a:gd name="connsiteY14" fmla="*/ 7837 h 10566"/>
              <a:gd name="connsiteX15" fmla="*/ 4917 w 10463"/>
              <a:gd name="connsiteY15" fmla="*/ 6600 h 10566"/>
              <a:gd name="connsiteX16" fmla="*/ 5577 w 10463"/>
              <a:gd name="connsiteY16" fmla="*/ 5304 h 10566"/>
              <a:gd name="connsiteX17" fmla="*/ 7195 w 10463"/>
              <a:gd name="connsiteY17" fmla="*/ 3968 h 10566"/>
              <a:gd name="connsiteX18" fmla="*/ 7611 w 10463"/>
              <a:gd name="connsiteY18" fmla="*/ 3794 h 10566"/>
              <a:gd name="connsiteX19" fmla="*/ 8216 w 10463"/>
              <a:gd name="connsiteY19" fmla="*/ 3838 h 10566"/>
              <a:gd name="connsiteX0" fmla="*/ 8216 w 10462"/>
              <a:gd name="connsiteY0" fmla="*/ 4294 h 11022"/>
              <a:gd name="connsiteX1" fmla="*/ 10448 w 10462"/>
              <a:gd name="connsiteY1" fmla="*/ 2226 h 11022"/>
              <a:gd name="connsiteX2" fmla="*/ 9098 w 10462"/>
              <a:gd name="connsiteY2" fmla="*/ 1661 h 11022"/>
              <a:gd name="connsiteX3" fmla="*/ 7597 w 10462"/>
              <a:gd name="connsiteY3" fmla="*/ 117 h 11022"/>
              <a:gd name="connsiteX4" fmla="*/ 5557 w 10462"/>
              <a:gd name="connsiteY4" fmla="*/ 512 h 11022"/>
              <a:gd name="connsiteX5" fmla="*/ 3254 w 10462"/>
              <a:gd name="connsiteY5" fmla="*/ 3716 h 11022"/>
              <a:gd name="connsiteX6" fmla="*/ 2335 w 10462"/>
              <a:gd name="connsiteY6" fmla="*/ 4771 h 11022"/>
              <a:gd name="connsiteX7" fmla="*/ 1327 w 10462"/>
              <a:gd name="connsiteY7" fmla="*/ 5467 h 11022"/>
              <a:gd name="connsiteX8" fmla="*/ 14 w 10462"/>
              <a:gd name="connsiteY8" fmla="*/ 8309 h 11022"/>
              <a:gd name="connsiteX9" fmla="*/ 661 w 10462"/>
              <a:gd name="connsiteY9" fmla="*/ 10701 h 11022"/>
              <a:gd name="connsiteX10" fmla="*/ 1721 w 10462"/>
              <a:gd name="connsiteY10" fmla="*/ 10447 h 11022"/>
              <a:gd name="connsiteX11" fmla="*/ 1756 w 10462"/>
              <a:gd name="connsiteY11" fmla="*/ 10404 h 11022"/>
              <a:gd name="connsiteX12" fmla="*/ 2028 w 10462"/>
              <a:gd name="connsiteY12" fmla="*/ 10105 h 11022"/>
              <a:gd name="connsiteX13" fmla="*/ 2302 w 10462"/>
              <a:gd name="connsiteY13" fmla="*/ 9807 h 11022"/>
              <a:gd name="connsiteX14" fmla="*/ 3572 w 10462"/>
              <a:gd name="connsiteY14" fmla="*/ 8293 h 11022"/>
              <a:gd name="connsiteX15" fmla="*/ 4917 w 10462"/>
              <a:gd name="connsiteY15" fmla="*/ 7056 h 11022"/>
              <a:gd name="connsiteX16" fmla="*/ 5577 w 10462"/>
              <a:gd name="connsiteY16" fmla="*/ 5760 h 11022"/>
              <a:gd name="connsiteX17" fmla="*/ 7195 w 10462"/>
              <a:gd name="connsiteY17" fmla="*/ 4424 h 11022"/>
              <a:gd name="connsiteX18" fmla="*/ 7611 w 10462"/>
              <a:gd name="connsiteY18" fmla="*/ 4250 h 11022"/>
              <a:gd name="connsiteX19" fmla="*/ 8216 w 10462"/>
              <a:gd name="connsiteY19" fmla="*/ 4294 h 11022"/>
              <a:gd name="connsiteX0" fmla="*/ 8216 w 10462"/>
              <a:gd name="connsiteY0" fmla="*/ 4267 h 10995"/>
              <a:gd name="connsiteX1" fmla="*/ 10448 w 10462"/>
              <a:gd name="connsiteY1" fmla="*/ 2199 h 10995"/>
              <a:gd name="connsiteX2" fmla="*/ 9098 w 10462"/>
              <a:gd name="connsiteY2" fmla="*/ 1634 h 10995"/>
              <a:gd name="connsiteX3" fmla="*/ 7597 w 10462"/>
              <a:gd name="connsiteY3" fmla="*/ 90 h 10995"/>
              <a:gd name="connsiteX4" fmla="*/ 5557 w 10462"/>
              <a:gd name="connsiteY4" fmla="*/ 485 h 10995"/>
              <a:gd name="connsiteX5" fmla="*/ 2942 w 10462"/>
              <a:gd name="connsiteY5" fmla="*/ 2961 h 10995"/>
              <a:gd name="connsiteX6" fmla="*/ 2335 w 10462"/>
              <a:gd name="connsiteY6" fmla="*/ 4744 h 10995"/>
              <a:gd name="connsiteX7" fmla="*/ 1327 w 10462"/>
              <a:gd name="connsiteY7" fmla="*/ 5440 h 10995"/>
              <a:gd name="connsiteX8" fmla="*/ 14 w 10462"/>
              <a:gd name="connsiteY8" fmla="*/ 8282 h 10995"/>
              <a:gd name="connsiteX9" fmla="*/ 661 w 10462"/>
              <a:gd name="connsiteY9" fmla="*/ 10674 h 10995"/>
              <a:gd name="connsiteX10" fmla="*/ 1721 w 10462"/>
              <a:gd name="connsiteY10" fmla="*/ 10420 h 10995"/>
              <a:gd name="connsiteX11" fmla="*/ 1756 w 10462"/>
              <a:gd name="connsiteY11" fmla="*/ 10377 h 10995"/>
              <a:gd name="connsiteX12" fmla="*/ 2028 w 10462"/>
              <a:gd name="connsiteY12" fmla="*/ 10078 h 10995"/>
              <a:gd name="connsiteX13" fmla="*/ 2302 w 10462"/>
              <a:gd name="connsiteY13" fmla="*/ 9780 h 10995"/>
              <a:gd name="connsiteX14" fmla="*/ 3572 w 10462"/>
              <a:gd name="connsiteY14" fmla="*/ 8266 h 10995"/>
              <a:gd name="connsiteX15" fmla="*/ 4917 w 10462"/>
              <a:gd name="connsiteY15" fmla="*/ 7029 h 10995"/>
              <a:gd name="connsiteX16" fmla="*/ 5577 w 10462"/>
              <a:gd name="connsiteY16" fmla="*/ 5733 h 10995"/>
              <a:gd name="connsiteX17" fmla="*/ 7195 w 10462"/>
              <a:gd name="connsiteY17" fmla="*/ 4397 h 10995"/>
              <a:gd name="connsiteX18" fmla="*/ 7611 w 10462"/>
              <a:gd name="connsiteY18" fmla="*/ 4223 h 10995"/>
              <a:gd name="connsiteX19" fmla="*/ 8216 w 10462"/>
              <a:gd name="connsiteY19" fmla="*/ 4267 h 10995"/>
              <a:gd name="connsiteX0" fmla="*/ 8216 w 10462"/>
              <a:gd name="connsiteY0" fmla="*/ 4267 h 10995"/>
              <a:gd name="connsiteX1" fmla="*/ 10448 w 10462"/>
              <a:gd name="connsiteY1" fmla="*/ 2199 h 10995"/>
              <a:gd name="connsiteX2" fmla="*/ 9098 w 10462"/>
              <a:gd name="connsiteY2" fmla="*/ 1634 h 10995"/>
              <a:gd name="connsiteX3" fmla="*/ 7597 w 10462"/>
              <a:gd name="connsiteY3" fmla="*/ 90 h 10995"/>
              <a:gd name="connsiteX4" fmla="*/ 5557 w 10462"/>
              <a:gd name="connsiteY4" fmla="*/ 485 h 10995"/>
              <a:gd name="connsiteX5" fmla="*/ 2942 w 10462"/>
              <a:gd name="connsiteY5" fmla="*/ 2961 h 10995"/>
              <a:gd name="connsiteX6" fmla="*/ 2335 w 10462"/>
              <a:gd name="connsiteY6" fmla="*/ 4744 h 10995"/>
              <a:gd name="connsiteX7" fmla="*/ 1327 w 10462"/>
              <a:gd name="connsiteY7" fmla="*/ 5440 h 10995"/>
              <a:gd name="connsiteX8" fmla="*/ 14 w 10462"/>
              <a:gd name="connsiteY8" fmla="*/ 8282 h 10995"/>
              <a:gd name="connsiteX9" fmla="*/ 661 w 10462"/>
              <a:gd name="connsiteY9" fmla="*/ 10674 h 10995"/>
              <a:gd name="connsiteX10" fmla="*/ 1721 w 10462"/>
              <a:gd name="connsiteY10" fmla="*/ 10420 h 10995"/>
              <a:gd name="connsiteX11" fmla="*/ 1756 w 10462"/>
              <a:gd name="connsiteY11" fmla="*/ 10377 h 10995"/>
              <a:gd name="connsiteX12" fmla="*/ 2028 w 10462"/>
              <a:gd name="connsiteY12" fmla="*/ 10078 h 10995"/>
              <a:gd name="connsiteX13" fmla="*/ 2302 w 10462"/>
              <a:gd name="connsiteY13" fmla="*/ 9780 h 10995"/>
              <a:gd name="connsiteX14" fmla="*/ 3572 w 10462"/>
              <a:gd name="connsiteY14" fmla="*/ 8266 h 10995"/>
              <a:gd name="connsiteX15" fmla="*/ 4917 w 10462"/>
              <a:gd name="connsiteY15" fmla="*/ 7029 h 10995"/>
              <a:gd name="connsiteX16" fmla="*/ 5577 w 10462"/>
              <a:gd name="connsiteY16" fmla="*/ 5733 h 10995"/>
              <a:gd name="connsiteX17" fmla="*/ 7195 w 10462"/>
              <a:gd name="connsiteY17" fmla="*/ 4397 h 10995"/>
              <a:gd name="connsiteX18" fmla="*/ 7611 w 10462"/>
              <a:gd name="connsiteY18" fmla="*/ 4223 h 10995"/>
              <a:gd name="connsiteX19" fmla="*/ 8216 w 10462"/>
              <a:gd name="connsiteY19" fmla="*/ 4267 h 10995"/>
              <a:gd name="connsiteX0" fmla="*/ 8216 w 10462"/>
              <a:gd name="connsiteY0" fmla="*/ 4267 h 10995"/>
              <a:gd name="connsiteX1" fmla="*/ 10448 w 10462"/>
              <a:gd name="connsiteY1" fmla="*/ 2199 h 10995"/>
              <a:gd name="connsiteX2" fmla="*/ 9098 w 10462"/>
              <a:gd name="connsiteY2" fmla="*/ 1634 h 10995"/>
              <a:gd name="connsiteX3" fmla="*/ 7597 w 10462"/>
              <a:gd name="connsiteY3" fmla="*/ 90 h 10995"/>
              <a:gd name="connsiteX4" fmla="*/ 5557 w 10462"/>
              <a:gd name="connsiteY4" fmla="*/ 485 h 10995"/>
              <a:gd name="connsiteX5" fmla="*/ 2942 w 10462"/>
              <a:gd name="connsiteY5" fmla="*/ 2961 h 10995"/>
              <a:gd name="connsiteX6" fmla="*/ 1327 w 10462"/>
              <a:gd name="connsiteY6" fmla="*/ 5440 h 10995"/>
              <a:gd name="connsiteX7" fmla="*/ 14 w 10462"/>
              <a:gd name="connsiteY7" fmla="*/ 8282 h 10995"/>
              <a:gd name="connsiteX8" fmla="*/ 661 w 10462"/>
              <a:gd name="connsiteY8" fmla="*/ 10674 h 10995"/>
              <a:gd name="connsiteX9" fmla="*/ 1721 w 10462"/>
              <a:gd name="connsiteY9" fmla="*/ 10420 h 10995"/>
              <a:gd name="connsiteX10" fmla="*/ 1756 w 10462"/>
              <a:gd name="connsiteY10" fmla="*/ 10377 h 10995"/>
              <a:gd name="connsiteX11" fmla="*/ 2028 w 10462"/>
              <a:gd name="connsiteY11" fmla="*/ 10078 h 10995"/>
              <a:gd name="connsiteX12" fmla="*/ 2302 w 10462"/>
              <a:gd name="connsiteY12" fmla="*/ 9780 h 10995"/>
              <a:gd name="connsiteX13" fmla="*/ 3572 w 10462"/>
              <a:gd name="connsiteY13" fmla="*/ 8266 h 10995"/>
              <a:gd name="connsiteX14" fmla="*/ 4917 w 10462"/>
              <a:gd name="connsiteY14" fmla="*/ 7029 h 10995"/>
              <a:gd name="connsiteX15" fmla="*/ 5577 w 10462"/>
              <a:gd name="connsiteY15" fmla="*/ 5733 h 10995"/>
              <a:gd name="connsiteX16" fmla="*/ 7195 w 10462"/>
              <a:gd name="connsiteY16" fmla="*/ 4397 h 10995"/>
              <a:gd name="connsiteX17" fmla="*/ 7611 w 10462"/>
              <a:gd name="connsiteY17" fmla="*/ 4223 h 10995"/>
              <a:gd name="connsiteX18" fmla="*/ 8216 w 10462"/>
              <a:gd name="connsiteY18" fmla="*/ 4267 h 10995"/>
              <a:gd name="connsiteX0" fmla="*/ 8216 w 10462"/>
              <a:gd name="connsiteY0" fmla="*/ 4267 h 10995"/>
              <a:gd name="connsiteX1" fmla="*/ 10448 w 10462"/>
              <a:gd name="connsiteY1" fmla="*/ 2199 h 10995"/>
              <a:gd name="connsiteX2" fmla="*/ 9098 w 10462"/>
              <a:gd name="connsiteY2" fmla="*/ 1634 h 10995"/>
              <a:gd name="connsiteX3" fmla="*/ 7597 w 10462"/>
              <a:gd name="connsiteY3" fmla="*/ 90 h 10995"/>
              <a:gd name="connsiteX4" fmla="*/ 5557 w 10462"/>
              <a:gd name="connsiteY4" fmla="*/ 485 h 10995"/>
              <a:gd name="connsiteX5" fmla="*/ 2942 w 10462"/>
              <a:gd name="connsiteY5" fmla="*/ 2961 h 10995"/>
              <a:gd name="connsiteX6" fmla="*/ 1327 w 10462"/>
              <a:gd name="connsiteY6" fmla="*/ 5440 h 10995"/>
              <a:gd name="connsiteX7" fmla="*/ 14 w 10462"/>
              <a:gd name="connsiteY7" fmla="*/ 8282 h 10995"/>
              <a:gd name="connsiteX8" fmla="*/ 661 w 10462"/>
              <a:gd name="connsiteY8" fmla="*/ 10674 h 10995"/>
              <a:gd name="connsiteX9" fmla="*/ 1721 w 10462"/>
              <a:gd name="connsiteY9" fmla="*/ 10420 h 10995"/>
              <a:gd name="connsiteX10" fmla="*/ 1756 w 10462"/>
              <a:gd name="connsiteY10" fmla="*/ 10377 h 10995"/>
              <a:gd name="connsiteX11" fmla="*/ 2028 w 10462"/>
              <a:gd name="connsiteY11" fmla="*/ 10078 h 10995"/>
              <a:gd name="connsiteX12" fmla="*/ 2302 w 10462"/>
              <a:gd name="connsiteY12" fmla="*/ 9780 h 10995"/>
              <a:gd name="connsiteX13" fmla="*/ 3572 w 10462"/>
              <a:gd name="connsiteY13" fmla="*/ 8266 h 10995"/>
              <a:gd name="connsiteX14" fmla="*/ 4917 w 10462"/>
              <a:gd name="connsiteY14" fmla="*/ 7029 h 10995"/>
              <a:gd name="connsiteX15" fmla="*/ 7195 w 10462"/>
              <a:gd name="connsiteY15" fmla="*/ 4397 h 10995"/>
              <a:gd name="connsiteX16" fmla="*/ 7611 w 10462"/>
              <a:gd name="connsiteY16" fmla="*/ 4223 h 10995"/>
              <a:gd name="connsiteX17" fmla="*/ 8216 w 10462"/>
              <a:gd name="connsiteY17" fmla="*/ 4267 h 10995"/>
              <a:gd name="connsiteX0" fmla="*/ 7611 w 10483"/>
              <a:gd name="connsiteY0" fmla="*/ 4223 h 10995"/>
              <a:gd name="connsiteX1" fmla="*/ 10448 w 10483"/>
              <a:gd name="connsiteY1" fmla="*/ 2199 h 10995"/>
              <a:gd name="connsiteX2" fmla="*/ 9098 w 10483"/>
              <a:gd name="connsiteY2" fmla="*/ 1634 h 10995"/>
              <a:gd name="connsiteX3" fmla="*/ 7597 w 10483"/>
              <a:gd name="connsiteY3" fmla="*/ 90 h 10995"/>
              <a:gd name="connsiteX4" fmla="*/ 5557 w 10483"/>
              <a:gd name="connsiteY4" fmla="*/ 485 h 10995"/>
              <a:gd name="connsiteX5" fmla="*/ 2942 w 10483"/>
              <a:gd name="connsiteY5" fmla="*/ 2961 h 10995"/>
              <a:gd name="connsiteX6" fmla="*/ 1327 w 10483"/>
              <a:gd name="connsiteY6" fmla="*/ 5440 h 10995"/>
              <a:gd name="connsiteX7" fmla="*/ 14 w 10483"/>
              <a:gd name="connsiteY7" fmla="*/ 8282 h 10995"/>
              <a:gd name="connsiteX8" fmla="*/ 661 w 10483"/>
              <a:gd name="connsiteY8" fmla="*/ 10674 h 10995"/>
              <a:gd name="connsiteX9" fmla="*/ 1721 w 10483"/>
              <a:gd name="connsiteY9" fmla="*/ 10420 h 10995"/>
              <a:gd name="connsiteX10" fmla="*/ 1756 w 10483"/>
              <a:gd name="connsiteY10" fmla="*/ 10377 h 10995"/>
              <a:gd name="connsiteX11" fmla="*/ 2028 w 10483"/>
              <a:gd name="connsiteY11" fmla="*/ 10078 h 10995"/>
              <a:gd name="connsiteX12" fmla="*/ 2302 w 10483"/>
              <a:gd name="connsiteY12" fmla="*/ 9780 h 10995"/>
              <a:gd name="connsiteX13" fmla="*/ 3572 w 10483"/>
              <a:gd name="connsiteY13" fmla="*/ 8266 h 10995"/>
              <a:gd name="connsiteX14" fmla="*/ 4917 w 10483"/>
              <a:gd name="connsiteY14" fmla="*/ 7029 h 10995"/>
              <a:gd name="connsiteX15" fmla="*/ 7195 w 10483"/>
              <a:gd name="connsiteY15" fmla="*/ 4397 h 10995"/>
              <a:gd name="connsiteX16" fmla="*/ 7611 w 10483"/>
              <a:gd name="connsiteY16" fmla="*/ 4223 h 10995"/>
              <a:gd name="connsiteX0" fmla="*/ 7611 w 9883"/>
              <a:gd name="connsiteY0" fmla="*/ 4223 h 10995"/>
              <a:gd name="connsiteX1" fmla="*/ 9825 w 9883"/>
              <a:gd name="connsiteY1" fmla="*/ 2889 h 10995"/>
              <a:gd name="connsiteX2" fmla="*/ 9098 w 9883"/>
              <a:gd name="connsiteY2" fmla="*/ 1634 h 10995"/>
              <a:gd name="connsiteX3" fmla="*/ 7597 w 9883"/>
              <a:gd name="connsiteY3" fmla="*/ 90 h 10995"/>
              <a:gd name="connsiteX4" fmla="*/ 5557 w 9883"/>
              <a:gd name="connsiteY4" fmla="*/ 485 h 10995"/>
              <a:gd name="connsiteX5" fmla="*/ 2942 w 9883"/>
              <a:gd name="connsiteY5" fmla="*/ 2961 h 10995"/>
              <a:gd name="connsiteX6" fmla="*/ 1327 w 9883"/>
              <a:gd name="connsiteY6" fmla="*/ 5440 h 10995"/>
              <a:gd name="connsiteX7" fmla="*/ 14 w 9883"/>
              <a:gd name="connsiteY7" fmla="*/ 8282 h 10995"/>
              <a:gd name="connsiteX8" fmla="*/ 661 w 9883"/>
              <a:gd name="connsiteY8" fmla="*/ 10674 h 10995"/>
              <a:gd name="connsiteX9" fmla="*/ 1721 w 9883"/>
              <a:gd name="connsiteY9" fmla="*/ 10420 h 10995"/>
              <a:gd name="connsiteX10" fmla="*/ 1756 w 9883"/>
              <a:gd name="connsiteY10" fmla="*/ 10377 h 10995"/>
              <a:gd name="connsiteX11" fmla="*/ 2028 w 9883"/>
              <a:gd name="connsiteY11" fmla="*/ 10078 h 10995"/>
              <a:gd name="connsiteX12" fmla="*/ 2302 w 9883"/>
              <a:gd name="connsiteY12" fmla="*/ 9780 h 10995"/>
              <a:gd name="connsiteX13" fmla="*/ 3572 w 9883"/>
              <a:gd name="connsiteY13" fmla="*/ 8266 h 10995"/>
              <a:gd name="connsiteX14" fmla="*/ 4917 w 9883"/>
              <a:gd name="connsiteY14" fmla="*/ 7029 h 10995"/>
              <a:gd name="connsiteX15" fmla="*/ 7195 w 9883"/>
              <a:gd name="connsiteY15" fmla="*/ 4397 h 10995"/>
              <a:gd name="connsiteX16" fmla="*/ 7611 w 9883"/>
              <a:gd name="connsiteY16" fmla="*/ 4223 h 10995"/>
              <a:gd name="connsiteX0" fmla="*/ 7727 w 10025"/>
              <a:gd name="connsiteY0" fmla="*/ 3841 h 10244"/>
              <a:gd name="connsiteX1" fmla="*/ 9967 w 10025"/>
              <a:gd name="connsiteY1" fmla="*/ 2628 h 10244"/>
              <a:gd name="connsiteX2" fmla="*/ 9232 w 10025"/>
              <a:gd name="connsiteY2" fmla="*/ 1486 h 10244"/>
              <a:gd name="connsiteX3" fmla="*/ 7713 w 10025"/>
              <a:gd name="connsiteY3" fmla="*/ 82 h 10244"/>
              <a:gd name="connsiteX4" fmla="*/ 5649 w 10025"/>
              <a:gd name="connsiteY4" fmla="*/ 441 h 10244"/>
              <a:gd name="connsiteX5" fmla="*/ 3003 w 10025"/>
              <a:gd name="connsiteY5" fmla="*/ 2693 h 10244"/>
              <a:gd name="connsiteX6" fmla="*/ 1369 w 10025"/>
              <a:gd name="connsiteY6" fmla="*/ 4948 h 10244"/>
              <a:gd name="connsiteX7" fmla="*/ 40 w 10025"/>
              <a:gd name="connsiteY7" fmla="*/ 7533 h 10244"/>
              <a:gd name="connsiteX8" fmla="*/ 408 w 10025"/>
              <a:gd name="connsiteY8" fmla="*/ 9993 h 10244"/>
              <a:gd name="connsiteX9" fmla="*/ 1767 w 10025"/>
              <a:gd name="connsiteY9" fmla="*/ 9477 h 10244"/>
              <a:gd name="connsiteX10" fmla="*/ 1803 w 10025"/>
              <a:gd name="connsiteY10" fmla="*/ 9438 h 10244"/>
              <a:gd name="connsiteX11" fmla="*/ 2078 w 10025"/>
              <a:gd name="connsiteY11" fmla="*/ 9166 h 10244"/>
              <a:gd name="connsiteX12" fmla="*/ 2355 w 10025"/>
              <a:gd name="connsiteY12" fmla="*/ 8895 h 10244"/>
              <a:gd name="connsiteX13" fmla="*/ 3640 w 10025"/>
              <a:gd name="connsiteY13" fmla="*/ 7518 h 10244"/>
              <a:gd name="connsiteX14" fmla="*/ 5001 w 10025"/>
              <a:gd name="connsiteY14" fmla="*/ 6393 h 10244"/>
              <a:gd name="connsiteX15" fmla="*/ 7306 w 10025"/>
              <a:gd name="connsiteY15" fmla="*/ 3999 h 10244"/>
              <a:gd name="connsiteX16" fmla="*/ 7727 w 10025"/>
              <a:gd name="connsiteY16" fmla="*/ 3841 h 10244"/>
              <a:gd name="connsiteX0" fmla="*/ 7727 w 10025"/>
              <a:gd name="connsiteY0" fmla="*/ 3841 h 10073"/>
              <a:gd name="connsiteX1" fmla="*/ 9967 w 10025"/>
              <a:gd name="connsiteY1" fmla="*/ 2628 h 10073"/>
              <a:gd name="connsiteX2" fmla="*/ 9232 w 10025"/>
              <a:gd name="connsiteY2" fmla="*/ 1486 h 10073"/>
              <a:gd name="connsiteX3" fmla="*/ 7713 w 10025"/>
              <a:gd name="connsiteY3" fmla="*/ 82 h 10073"/>
              <a:gd name="connsiteX4" fmla="*/ 5649 w 10025"/>
              <a:gd name="connsiteY4" fmla="*/ 441 h 10073"/>
              <a:gd name="connsiteX5" fmla="*/ 3003 w 10025"/>
              <a:gd name="connsiteY5" fmla="*/ 2693 h 10073"/>
              <a:gd name="connsiteX6" fmla="*/ 1369 w 10025"/>
              <a:gd name="connsiteY6" fmla="*/ 4948 h 10073"/>
              <a:gd name="connsiteX7" fmla="*/ 40 w 10025"/>
              <a:gd name="connsiteY7" fmla="*/ 7533 h 10073"/>
              <a:gd name="connsiteX8" fmla="*/ 408 w 10025"/>
              <a:gd name="connsiteY8" fmla="*/ 9993 h 10073"/>
              <a:gd name="connsiteX9" fmla="*/ 1767 w 10025"/>
              <a:gd name="connsiteY9" fmla="*/ 9477 h 10073"/>
              <a:gd name="connsiteX10" fmla="*/ 1803 w 10025"/>
              <a:gd name="connsiteY10" fmla="*/ 9438 h 10073"/>
              <a:gd name="connsiteX11" fmla="*/ 2078 w 10025"/>
              <a:gd name="connsiteY11" fmla="*/ 9166 h 10073"/>
              <a:gd name="connsiteX12" fmla="*/ 2355 w 10025"/>
              <a:gd name="connsiteY12" fmla="*/ 8895 h 10073"/>
              <a:gd name="connsiteX13" fmla="*/ 3640 w 10025"/>
              <a:gd name="connsiteY13" fmla="*/ 7518 h 10073"/>
              <a:gd name="connsiteX14" fmla="*/ 5001 w 10025"/>
              <a:gd name="connsiteY14" fmla="*/ 6393 h 10073"/>
              <a:gd name="connsiteX15" fmla="*/ 7306 w 10025"/>
              <a:gd name="connsiteY15" fmla="*/ 3999 h 10073"/>
              <a:gd name="connsiteX16" fmla="*/ 7727 w 10025"/>
              <a:gd name="connsiteY16" fmla="*/ 3841 h 10073"/>
              <a:gd name="connsiteX0" fmla="*/ 7787 w 10085"/>
              <a:gd name="connsiteY0" fmla="*/ 3841 h 9490"/>
              <a:gd name="connsiteX1" fmla="*/ 10027 w 10085"/>
              <a:gd name="connsiteY1" fmla="*/ 2628 h 9490"/>
              <a:gd name="connsiteX2" fmla="*/ 9292 w 10085"/>
              <a:gd name="connsiteY2" fmla="*/ 1486 h 9490"/>
              <a:gd name="connsiteX3" fmla="*/ 7773 w 10085"/>
              <a:gd name="connsiteY3" fmla="*/ 82 h 9490"/>
              <a:gd name="connsiteX4" fmla="*/ 5709 w 10085"/>
              <a:gd name="connsiteY4" fmla="*/ 441 h 9490"/>
              <a:gd name="connsiteX5" fmla="*/ 3063 w 10085"/>
              <a:gd name="connsiteY5" fmla="*/ 2693 h 9490"/>
              <a:gd name="connsiteX6" fmla="*/ 1429 w 10085"/>
              <a:gd name="connsiteY6" fmla="*/ 4948 h 9490"/>
              <a:gd name="connsiteX7" fmla="*/ 100 w 10085"/>
              <a:gd name="connsiteY7" fmla="*/ 7533 h 9490"/>
              <a:gd name="connsiteX8" fmla="*/ 209 w 10085"/>
              <a:gd name="connsiteY8" fmla="*/ 9274 h 9490"/>
              <a:gd name="connsiteX9" fmla="*/ 1827 w 10085"/>
              <a:gd name="connsiteY9" fmla="*/ 9477 h 9490"/>
              <a:gd name="connsiteX10" fmla="*/ 1863 w 10085"/>
              <a:gd name="connsiteY10" fmla="*/ 9438 h 9490"/>
              <a:gd name="connsiteX11" fmla="*/ 2138 w 10085"/>
              <a:gd name="connsiteY11" fmla="*/ 9166 h 9490"/>
              <a:gd name="connsiteX12" fmla="*/ 2415 w 10085"/>
              <a:gd name="connsiteY12" fmla="*/ 8895 h 9490"/>
              <a:gd name="connsiteX13" fmla="*/ 3700 w 10085"/>
              <a:gd name="connsiteY13" fmla="*/ 7518 h 9490"/>
              <a:gd name="connsiteX14" fmla="*/ 5061 w 10085"/>
              <a:gd name="connsiteY14" fmla="*/ 6393 h 9490"/>
              <a:gd name="connsiteX15" fmla="*/ 7366 w 10085"/>
              <a:gd name="connsiteY15" fmla="*/ 3999 h 9490"/>
              <a:gd name="connsiteX16" fmla="*/ 7787 w 10085"/>
              <a:gd name="connsiteY16" fmla="*/ 3841 h 9490"/>
              <a:gd name="connsiteX0" fmla="*/ 7644 w 9923"/>
              <a:gd name="connsiteY0" fmla="*/ 4047 h 10805"/>
              <a:gd name="connsiteX1" fmla="*/ 9865 w 9923"/>
              <a:gd name="connsiteY1" fmla="*/ 2769 h 10805"/>
              <a:gd name="connsiteX2" fmla="*/ 9137 w 9923"/>
              <a:gd name="connsiteY2" fmla="*/ 1566 h 10805"/>
              <a:gd name="connsiteX3" fmla="*/ 7630 w 9923"/>
              <a:gd name="connsiteY3" fmla="*/ 86 h 10805"/>
              <a:gd name="connsiteX4" fmla="*/ 5584 w 9923"/>
              <a:gd name="connsiteY4" fmla="*/ 465 h 10805"/>
              <a:gd name="connsiteX5" fmla="*/ 2960 w 9923"/>
              <a:gd name="connsiteY5" fmla="*/ 2838 h 10805"/>
              <a:gd name="connsiteX6" fmla="*/ 1340 w 9923"/>
              <a:gd name="connsiteY6" fmla="*/ 5214 h 10805"/>
              <a:gd name="connsiteX7" fmla="*/ 22 w 9923"/>
              <a:gd name="connsiteY7" fmla="*/ 7938 h 10805"/>
              <a:gd name="connsiteX8" fmla="*/ 561 w 9923"/>
              <a:gd name="connsiteY8" fmla="*/ 10732 h 10805"/>
              <a:gd name="connsiteX9" fmla="*/ 1735 w 9923"/>
              <a:gd name="connsiteY9" fmla="*/ 9986 h 10805"/>
              <a:gd name="connsiteX10" fmla="*/ 1770 w 9923"/>
              <a:gd name="connsiteY10" fmla="*/ 9945 h 10805"/>
              <a:gd name="connsiteX11" fmla="*/ 2043 w 9923"/>
              <a:gd name="connsiteY11" fmla="*/ 9659 h 10805"/>
              <a:gd name="connsiteX12" fmla="*/ 2318 w 9923"/>
              <a:gd name="connsiteY12" fmla="*/ 9373 h 10805"/>
              <a:gd name="connsiteX13" fmla="*/ 3592 w 9923"/>
              <a:gd name="connsiteY13" fmla="*/ 7922 h 10805"/>
              <a:gd name="connsiteX14" fmla="*/ 4941 w 9923"/>
              <a:gd name="connsiteY14" fmla="*/ 6737 h 10805"/>
              <a:gd name="connsiteX15" fmla="*/ 7227 w 9923"/>
              <a:gd name="connsiteY15" fmla="*/ 4214 h 10805"/>
              <a:gd name="connsiteX16" fmla="*/ 7644 w 9923"/>
              <a:gd name="connsiteY16" fmla="*/ 4047 h 10805"/>
              <a:gd name="connsiteX0" fmla="*/ 7610 w 9907"/>
              <a:gd name="connsiteY0" fmla="*/ 3745 h 10000"/>
              <a:gd name="connsiteX1" fmla="*/ 9849 w 9907"/>
              <a:gd name="connsiteY1" fmla="*/ 2563 h 10000"/>
              <a:gd name="connsiteX2" fmla="*/ 9115 w 9907"/>
              <a:gd name="connsiteY2" fmla="*/ 1449 h 10000"/>
              <a:gd name="connsiteX3" fmla="*/ 7596 w 9907"/>
              <a:gd name="connsiteY3" fmla="*/ 80 h 10000"/>
              <a:gd name="connsiteX4" fmla="*/ 5534 w 9907"/>
              <a:gd name="connsiteY4" fmla="*/ 430 h 10000"/>
              <a:gd name="connsiteX5" fmla="*/ 2890 w 9907"/>
              <a:gd name="connsiteY5" fmla="*/ 2627 h 10000"/>
              <a:gd name="connsiteX6" fmla="*/ 1257 w 9907"/>
              <a:gd name="connsiteY6" fmla="*/ 4826 h 10000"/>
              <a:gd name="connsiteX7" fmla="*/ 26 w 9907"/>
              <a:gd name="connsiteY7" fmla="*/ 7372 h 10000"/>
              <a:gd name="connsiteX8" fmla="*/ 472 w 9907"/>
              <a:gd name="connsiteY8" fmla="*/ 9932 h 10000"/>
              <a:gd name="connsiteX9" fmla="*/ 1655 w 9907"/>
              <a:gd name="connsiteY9" fmla="*/ 9242 h 10000"/>
              <a:gd name="connsiteX10" fmla="*/ 1691 w 9907"/>
              <a:gd name="connsiteY10" fmla="*/ 9204 h 10000"/>
              <a:gd name="connsiteX11" fmla="*/ 1966 w 9907"/>
              <a:gd name="connsiteY11" fmla="*/ 8939 h 10000"/>
              <a:gd name="connsiteX12" fmla="*/ 2243 w 9907"/>
              <a:gd name="connsiteY12" fmla="*/ 8675 h 10000"/>
              <a:gd name="connsiteX13" fmla="*/ 3527 w 9907"/>
              <a:gd name="connsiteY13" fmla="*/ 7332 h 10000"/>
              <a:gd name="connsiteX14" fmla="*/ 4886 w 9907"/>
              <a:gd name="connsiteY14" fmla="*/ 6235 h 10000"/>
              <a:gd name="connsiteX15" fmla="*/ 7190 w 9907"/>
              <a:gd name="connsiteY15" fmla="*/ 3900 h 10000"/>
              <a:gd name="connsiteX16" fmla="*/ 7610 w 9907"/>
              <a:gd name="connsiteY16" fmla="*/ 37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07" h="10000">
                <a:moveTo>
                  <a:pt x="7610" y="3745"/>
                </a:moveTo>
                <a:cubicBezTo>
                  <a:pt x="8054" y="3523"/>
                  <a:pt x="9599" y="2945"/>
                  <a:pt x="9849" y="2563"/>
                </a:cubicBezTo>
                <a:cubicBezTo>
                  <a:pt x="10099" y="2180"/>
                  <a:pt x="9490" y="1863"/>
                  <a:pt x="9115" y="1449"/>
                </a:cubicBezTo>
                <a:cubicBezTo>
                  <a:pt x="8739" y="1036"/>
                  <a:pt x="8193" y="250"/>
                  <a:pt x="7596" y="80"/>
                </a:cubicBezTo>
                <a:cubicBezTo>
                  <a:pt x="7001" y="-90"/>
                  <a:pt x="6318" y="6"/>
                  <a:pt x="5534" y="430"/>
                </a:cubicBezTo>
                <a:cubicBezTo>
                  <a:pt x="4749" y="854"/>
                  <a:pt x="3602" y="1894"/>
                  <a:pt x="2890" y="2627"/>
                </a:cubicBezTo>
                <a:cubicBezTo>
                  <a:pt x="2176" y="3359"/>
                  <a:pt x="1734" y="4035"/>
                  <a:pt x="1257" y="4826"/>
                </a:cubicBezTo>
                <a:cubicBezTo>
                  <a:pt x="780" y="5617"/>
                  <a:pt x="157" y="6520"/>
                  <a:pt x="26" y="7372"/>
                </a:cubicBezTo>
                <a:cubicBezTo>
                  <a:pt x="-105" y="8223"/>
                  <a:pt x="300" y="9632"/>
                  <a:pt x="472" y="9932"/>
                </a:cubicBezTo>
                <a:cubicBezTo>
                  <a:pt x="1094" y="10249"/>
                  <a:pt x="1453" y="9363"/>
                  <a:pt x="1655" y="9242"/>
                </a:cubicBezTo>
                <a:cubicBezTo>
                  <a:pt x="1858" y="9121"/>
                  <a:pt x="1637" y="9253"/>
                  <a:pt x="1691" y="9204"/>
                </a:cubicBezTo>
                <a:lnTo>
                  <a:pt x="1966" y="8939"/>
                </a:lnTo>
                <a:cubicBezTo>
                  <a:pt x="2057" y="8852"/>
                  <a:pt x="1981" y="8944"/>
                  <a:pt x="2243" y="8675"/>
                </a:cubicBezTo>
                <a:cubicBezTo>
                  <a:pt x="2500" y="8404"/>
                  <a:pt x="3083" y="7738"/>
                  <a:pt x="3527" y="7332"/>
                </a:cubicBezTo>
                <a:cubicBezTo>
                  <a:pt x="3969" y="6925"/>
                  <a:pt x="4276" y="6807"/>
                  <a:pt x="4886" y="6235"/>
                </a:cubicBezTo>
                <a:cubicBezTo>
                  <a:pt x="5497" y="5662"/>
                  <a:pt x="6737" y="4316"/>
                  <a:pt x="7190" y="3900"/>
                </a:cubicBezTo>
                <a:cubicBezTo>
                  <a:pt x="7644" y="3484"/>
                  <a:pt x="7168" y="3969"/>
                  <a:pt x="7610" y="3745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1450975" y="2819400"/>
            <a:ext cx="4303713" cy="2452688"/>
          </a:xfrm>
          <a:custGeom>
            <a:avLst/>
            <a:gdLst>
              <a:gd name="T0" fmla="*/ 0 w 2711"/>
              <a:gd name="T1" fmla="*/ 1545 h 1545"/>
              <a:gd name="T2" fmla="*/ 216 w 2711"/>
              <a:gd name="T3" fmla="*/ 1521 h 1545"/>
              <a:gd name="T4" fmla="*/ 402 w 2711"/>
              <a:gd name="T5" fmla="*/ 1437 h 1545"/>
              <a:gd name="T6" fmla="*/ 546 w 2711"/>
              <a:gd name="T7" fmla="*/ 1281 h 1545"/>
              <a:gd name="T8" fmla="*/ 672 w 2711"/>
              <a:gd name="T9" fmla="*/ 1113 h 1545"/>
              <a:gd name="T10" fmla="*/ 850 w 2711"/>
              <a:gd name="T11" fmla="*/ 895 h 1545"/>
              <a:gd name="T12" fmla="*/ 1002 w 2711"/>
              <a:gd name="T13" fmla="*/ 699 h 1545"/>
              <a:gd name="T14" fmla="*/ 1152 w 2711"/>
              <a:gd name="T15" fmla="*/ 498 h 1545"/>
              <a:gd name="T16" fmla="*/ 1356 w 2711"/>
              <a:gd name="T17" fmla="*/ 273 h 1545"/>
              <a:gd name="T18" fmla="*/ 1539 w 2711"/>
              <a:gd name="T19" fmla="*/ 140 h 1545"/>
              <a:gd name="T20" fmla="*/ 1709 w 2711"/>
              <a:gd name="T21" fmla="*/ 45 h 1545"/>
              <a:gd name="T22" fmla="*/ 1986 w 2711"/>
              <a:gd name="T23" fmla="*/ 3 h 1545"/>
              <a:gd name="T24" fmla="*/ 2154 w 2711"/>
              <a:gd name="T25" fmla="*/ 27 h 1545"/>
              <a:gd name="T26" fmla="*/ 2276 w 2711"/>
              <a:gd name="T27" fmla="*/ 73 h 1545"/>
              <a:gd name="T28" fmla="*/ 2465 w 2711"/>
              <a:gd name="T29" fmla="*/ 137 h 1545"/>
              <a:gd name="T30" fmla="*/ 2610 w 2711"/>
              <a:gd name="T31" fmla="*/ 231 h 1545"/>
              <a:gd name="T32" fmla="*/ 2711 w 2711"/>
              <a:gd name="T33" fmla="*/ 356 h 15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11"/>
              <a:gd name="T52" fmla="*/ 0 h 1545"/>
              <a:gd name="T53" fmla="*/ 2711 w 2711"/>
              <a:gd name="T54" fmla="*/ 1545 h 15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11" h="1545">
                <a:moveTo>
                  <a:pt x="0" y="1545"/>
                </a:moveTo>
                <a:cubicBezTo>
                  <a:pt x="36" y="1541"/>
                  <a:pt x="149" y="1539"/>
                  <a:pt x="216" y="1521"/>
                </a:cubicBezTo>
                <a:cubicBezTo>
                  <a:pt x="283" y="1503"/>
                  <a:pt x="347" y="1477"/>
                  <a:pt x="402" y="1437"/>
                </a:cubicBezTo>
                <a:cubicBezTo>
                  <a:pt x="457" y="1397"/>
                  <a:pt x="501" y="1335"/>
                  <a:pt x="546" y="1281"/>
                </a:cubicBezTo>
                <a:cubicBezTo>
                  <a:pt x="591" y="1227"/>
                  <a:pt x="621" y="1177"/>
                  <a:pt x="672" y="1113"/>
                </a:cubicBezTo>
                <a:cubicBezTo>
                  <a:pt x="723" y="1049"/>
                  <a:pt x="795" y="964"/>
                  <a:pt x="850" y="895"/>
                </a:cubicBezTo>
                <a:cubicBezTo>
                  <a:pt x="905" y="826"/>
                  <a:pt x="952" y="765"/>
                  <a:pt x="1002" y="699"/>
                </a:cubicBezTo>
                <a:cubicBezTo>
                  <a:pt x="1052" y="633"/>
                  <a:pt x="1093" y="569"/>
                  <a:pt x="1152" y="498"/>
                </a:cubicBezTo>
                <a:cubicBezTo>
                  <a:pt x="1211" y="427"/>
                  <a:pt x="1292" y="333"/>
                  <a:pt x="1356" y="273"/>
                </a:cubicBezTo>
                <a:cubicBezTo>
                  <a:pt x="1420" y="213"/>
                  <a:pt x="1480" y="178"/>
                  <a:pt x="1539" y="140"/>
                </a:cubicBezTo>
                <a:cubicBezTo>
                  <a:pt x="1598" y="102"/>
                  <a:pt x="1635" y="68"/>
                  <a:pt x="1709" y="45"/>
                </a:cubicBezTo>
                <a:cubicBezTo>
                  <a:pt x="1783" y="22"/>
                  <a:pt x="1912" y="6"/>
                  <a:pt x="1986" y="3"/>
                </a:cubicBezTo>
                <a:cubicBezTo>
                  <a:pt x="2060" y="0"/>
                  <a:pt x="2106" y="15"/>
                  <a:pt x="2154" y="27"/>
                </a:cubicBezTo>
                <a:cubicBezTo>
                  <a:pt x="2202" y="39"/>
                  <a:pt x="2224" y="55"/>
                  <a:pt x="2276" y="73"/>
                </a:cubicBezTo>
                <a:cubicBezTo>
                  <a:pt x="2328" y="91"/>
                  <a:pt x="2409" y="111"/>
                  <a:pt x="2465" y="137"/>
                </a:cubicBezTo>
                <a:cubicBezTo>
                  <a:pt x="2521" y="163"/>
                  <a:pt x="2569" y="194"/>
                  <a:pt x="2610" y="231"/>
                </a:cubicBezTo>
                <a:cubicBezTo>
                  <a:pt x="2651" y="268"/>
                  <a:pt x="2690" y="330"/>
                  <a:pt x="2711" y="35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72" name="WordArt 48"/>
          <p:cNvSpPr>
            <a:spLocks noChangeArrowheads="1" noChangeShapeType="1" noTextEdit="1"/>
          </p:cNvSpPr>
          <p:nvPr/>
        </p:nvSpPr>
        <p:spPr bwMode="auto">
          <a:xfrm rot="-2988693">
            <a:off x="1627188" y="4024313"/>
            <a:ext cx="2454275" cy="212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0659"/>
              </a:avLst>
            </a:prstTxWarp>
          </a:bodyPr>
          <a:lstStyle/>
          <a:p>
            <a:pPr algn="ctr"/>
            <a:r>
              <a:rPr lang="en-US" sz="1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alibri" panose="020F0502020204030204" pitchFamily="34" charset="0"/>
              </a:rPr>
              <a:t>AIR IS FORCED TO RISE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8151813" y="3525838"/>
            <a:ext cx="836612" cy="1912937"/>
            <a:chOff x="5095" y="2184"/>
            <a:chExt cx="527" cy="1205"/>
          </a:xfrm>
        </p:grpSpPr>
        <p:cxnSp>
          <p:nvCxnSpPr>
            <p:cNvPr id="10279" name="AutoShape 64"/>
            <p:cNvCxnSpPr>
              <a:cxnSpLocks noChangeShapeType="1"/>
            </p:cNvCxnSpPr>
            <p:nvPr/>
          </p:nvCxnSpPr>
          <p:spPr bwMode="auto">
            <a:xfrm rot="5400000" flipH="1">
              <a:off x="5203" y="2234"/>
              <a:ext cx="333" cy="234"/>
            </a:xfrm>
            <a:prstGeom prst="bentConnector3">
              <a:avLst>
                <a:gd name="adj1" fmla="val 103903"/>
              </a:avLst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80" name="Text Box 65"/>
            <p:cNvSpPr txBox="1">
              <a:spLocks noChangeArrowheads="1"/>
            </p:cNvSpPr>
            <p:nvPr/>
          </p:nvSpPr>
          <p:spPr bwMode="auto">
            <a:xfrm rot="5403058">
              <a:off x="5208" y="2634"/>
              <a:ext cx="533" cy="29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>
                  <a:latin typeface="Calibri" panose="020F0502020204030204" pitchFamily="34" charset="0"/>
                </a:rPr>
                <a:t>DALR   10C/ KM</a:t>
              </a:r>
              <a:endParaRPr lang="en-GB" altLang="en-US" sz="1200" b="1">
                <a:latin typeface="Calibri" panose="020F0502020204030204" pitchFamily="34" charset="0"/>
              </a:endParaRPr>
            </a:p>
          </p:txBody>
        </p:sp>
        <p:cxnSp>
          <p:nvCxnSpPr>
            <p:cNvPr id="10281" name="AutoShape 66"/>
            <p:cNvCxnSpPr>
              <a:cxnSpLocks noChangeShapeType="1"/>
              <a:stCxn id="10280" idx="3"/>
            </p:cNvCxnSpPr>
            <p:nvPr/>
          </p:nvCxnSpPr>
          <p:spPr bwMode="auto">
            <a:xfrm rot="5400000">
              <a:off x="5113" y="3028"/>
              <a:ext cx="343" cy="380"/>
            </a:xfrm>
            <a:prstGeom prst="bentConnector2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92" name="Text Box 68"/>
          <p:cNvSpPr txBox="1">
            <a:spLocks noChangeArrowheads="1"/>
          </p:cNvSpPr>
          <p:nvPr/>
        </p:nvSpPr>
        <p:spPr bwMode="auto">
          <a:xfrm>
            <a:off x="6121400" y="3678238"/>
            <a:ext cx="809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latin typeface="Calibri" panose="020F0502020204030204" pitchFamily="34" charset="0"/>
              </a:rPr>
              <a:t>T = 10 C</a:t>
            </a: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26693" name="Text Box 69"/>
          <p:cNvSpPr txBox="1">
            <a:spLocks noChangeArrowheads="1"/>
          </p:cNvSpPr>
          <p:nvPr/>
        </p:nvSpPr>
        <p:spPr bwMode="auto">
          <a:xfrm>
            <a:off x="6511925" y="4468813"/>
            <a:ext cx="876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latin typeface="Calibri" panose="020F0502020204030204" pitchFamily="34" charset="0"/>
              </a:rPr>
              <a:t>T = 20 C</a:t>
            </a: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26697" name="Freeform 73"/>
          <p:cNvSpPr>
            <a:spLocks/>
          </p:cNvSpPr>
          <p:nvPr/>
        </p:nvSpPr>
        <p:spPr bwMode="auto">
          <a:xfrm>
            <a:off x="5864225" y="3640138"/>
            <a:ext cx="1866900" cy="1563687"/>
          </a:xfrm>
          <a:custGeom>
            <a:avLst/>
            <a:gdLst>
              <a:gd name="T0" fmla="*/ 0 w 1224"/>
              <a:gd name="T1" fmla="*/ 0 h 1081"/>
              <a:gd name="T2" fmla="*/ 84 w 1224"/>
              <a:gd name="T3" fmla="*/ 174 h 1081"/>
              <a:gd name="T4" fmla="*/ 162 w 1224"/>
              <a:gd name="T5" fmla="*/ 336 h 1081"/>
              <a:gd name="T6" fmla="*/ 300 w 1224"/>
              <a:gd name="T7" fmla="*/ 558 h 1081"/>
              <a:gd name="T8" fmla="*/ 420 w 1224"/>
              <a:gd name="T9" fmla="*/ 756 h 1081"/>
              <a:gd name="T10" fmla="*/ 624 w 1224"/>
              <a:gd name="T11" fmla="*/ 996 h 1081"/>
              <a:gd name="T12" fmla="*/ 822 w 1224"/>
              <a:gd name="T13" fmla="*/ 1068 h 1081"/>
              <a:gd name="T14" fmla="*/ 1002 w 1224"/>
              <a:gd name="T15" fmla="*/ 1074 h 1081"/>
              <a:gd name="T16" fmla="*/ 1224 w 1224"/>
              <a:gd name="T17" fmla="*/ 1074 h 10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4"/>
              <a:gd name="T28" fmla="*/ 0 h 1081"/>
              <a:gd name="T29" fmla="*/ 1224 w 1224"/>
              <a:gd name="T30" fmla="*/ 1081 h 10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4" h="1081">
                <a:moveTo>
                  <a:pt x="0" y="0"/>
                </a:moveTo>
                <a:cubicBezTo>
                  <a:pt x="14" y="29"/>
                  <a:pt x="57" y="118"/>
                  <a:pt x="84" y="174"/>
                </a:cubicBezTo>
                <a:cubicBezTo>
                  <a:pt x="111" y="230"/>
                  <a:pt x="126" y="272"/>
                  <a:pt x="162" y="336"/>
                </a:cubicBezTo>
                <a:cubicBezTo>
                  <a:pt x="198" y="400"/>
                  <a:pt x="257" y="488"/>
                  <a:pt x="300" y="558"/>
                </a:cubicBezTo>
                <a:cubicBezTo>
                  <a:pt x="343" y="628"/>
                  <a:pt x="366" y="683"/>
                  <a:pt x="420" y="756"/>
                </a:cubicBezTo>
                <a:cubicBezTo>
                  <a:pt x="474" y="829"/>
                  <a:pt x="557" y="944"/>
                  <a:pt x="624" y="996"/>
                </a:cubicBezTo>
                <a:cubicBezTo>
                  <a:pt x="691" y="1048"/>
                  <a:pt x="759" y="1055"/>
                  <a:pt x="822" y="1068"/>
                </a:cubicBezTo>
                <a:cubicBezTo>
                  <a:pt x="885" y="1081"/>
                  <a:pt x="935" y="1073"/>
                  <a:pt x="1002" y="1074"/>
                </a:cubicBezTo>
                <a:cubicBezTo>
                  <a:pt x="1069" y="1075"/>
                  <a:pt x="1178" y="1074"/>
                  <a:pt x="1224" y="107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698" name="Text Box 74"/>
          <p:cNvSpPr txBox="1">
            <a:spLocks noChangeArrowheads="1"/>
          </p:cNvSpPr>
          <p:nvPr/>
        </p:nvSpPr>
        <p:spPr bwMode="auto">
          <a:xfrm>
            <a:off x="6826250" y="5240338"/>
            <a:ext cx="866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b="1">
                <a:latin typeface="Calibri" panose="020F0502020204030204" pitchFamily="34" charset="0"/>
              </a:rPr>
              <a:t>T = 30 C</a:t>
            </a: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804194" y="5468341"/>
            <a:ext cx="3124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Less moist surface conditions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49238" y="3362325"/>
            <a:ext cx="466725" cy="2200275"/>
            <a:chOff x="61" y="2022"/>
            <a:chExt cx="294" cy="1386"/>
          </a:xfrm>
        </p:grpSpPr>
        <p:sp>
          <p:nvSpPr>
            <p:cNvPr id="10276" name="Text Box 41"/>
            <p:cNvSpPr txBox="1">
              <a:spLocks noChangeArrowheads="1"/>
            </p:cNvSpPr>
            <p:nvPr/>
          </p:nvSpPr>
          <p:spPr bwMode="auto">
            <a:xfrm rot="-5416633">
              <a:off x="-56" y="2566"/>
              <a:ext cx="528" cy="2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 dirty="0">
                  <a:latin typeface="Calibri" panose="020F0502020204030204" pitchFamily="34" charset="0"/>
                </a:rPr>
                <a:t>DALR      10 C/ KM</a:t>
              </a:r>
              <a:endParaRPr lang="en-GB" altLang="en-US" sz="1200" b="1" dirty="0">
                <a:latin typeface="Calibri" panose="020F0502020204030204" pitchFamily="34" charset="0"/>
              </a:endParaRPr>
            </a:p>
          </p:txBody>
        </p:sp>
        <p:sp>
          <p:nvSpPr>
            <p:cNvPr id="10277" name="Line 42"/>
            <p:cNvSpPr>
              <a:spLocks noChangeShapeType="1"/>
            </p:cNvSpPr>
            <p:nvPr/>
          </p:nvSpPr>
          <p:spPr bwMode="auto">
            <a:xfrm flipV="1">
              <a:off x="200" y="2022"/>
              <a:ext cx="0" cy="4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0278" name="Line 43"/>
            <p:cNvSpPr>
              <a:spLocks noChangeShapeType="1"/>
            </p:cNvSpPr>
            <p:nvPr/>
          </p:nvSpPr>
          <p:spPr bwMode="auto">
            <a:xfrm>
              <a:off x="194" y="2976"/>
              <a:ext cx="0" cy="4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785162" y="5229401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30 C Td = 0 C</a:t>
            </a:r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818753" y="4443062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20 C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807243" y="36401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10 C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81" name="Text Box 15"/>
          <p:cNvSpPr txBox="1">
            <a:spLocks noChangeArrowheads="1"/>
          </p:cNvSpPr>
          <p:nvPr/>
        </p:nvSpPr>
        <p:spPr bwMode="auto">
          <a:xfrm>
            <a:off x="858837" y="2912815"/>
            <a:ext cx="71120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0 C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624263" y="3230536"/>
            <a:ext cx="1905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CLOUD BASE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684044" y="3186113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anose="020F0502020204030204" pitchFamily="34" charset="0"/>
              </a:rPr>
              <a:t>AIR DESCENDS ON LEEWARD SIDE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535711" y="5562600"/>
            <a:ext cx="245588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TEMPERATURES INCREASE ON LEEWARD SIDE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7A959-CED5-DCF0-03C2-851DAB31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2456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1" grpId="0"/>
      <p:bldP spid="26670" grpId="0" animBg="1"/>
      <p:bldP spid="26671" grpId="0" animBg="1"/>
      <p:bldP spid="26672" grpId="0"/>
      <p:bldP spid="26692" grpId="0"/>
      <p:bldP spid="26693" grpId="0"/>
      <p:bldP spid="26697" grpId="0" animBg="1"/>
      <p:bldP spid="26698" grpId="0"/>
      <p:bldP spid="73" grpId="0"/>
      <p:bldP spid="78" grpId="0"/>
      <p:bldP spid="79" grpId="0"/>
      <p:bldP spid="80" grpId="0"/>
      <p:bldP spid="81" grpId="0"/>
      <p:bldP spid="82" grpId="0"/>
      <p:bldP spid="83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124" y="1384498"/>
            <a:ext cx="8345510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Under certain conditions, when </a:t>
            </a:r>
            <a:r>
              <a:rPr lang="en-US" sz="24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stable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air is present with the atmosphere being fairly dry, lenticularis type clouds can be expected to occur.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These conditions include the following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 stable atmosphere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Less moist surface conditions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Wind perpendicular to mountain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Wind speed 10 to 20 knots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GB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349" y="625723"/>
            <a:ext cx="40173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STABLE CONDITIONS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767D-536C-D49D-F46D-4FAC4C95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9819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304" y="892338"/>
            <a:ext cx="8680361" cy="531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Further downstream from the mountain, the air ascends once more. This process is repeated many times, gradually decreasing with distance from the barrier – the particles of air therefore follow an </a:t>
            </a:r>
            <a:r>
              <a:rPr lang="en-GB" sz="2100" i="1" dirty="0">
                <a:latin typeface="Calibri" panose="020F0502020204030204" pitchFamily="34" charset="0"/>
                <a:ea typeface="Times New Roman" panose="02020603050405020304" pitchFamily="18" charset="0"/>
              </a:rPr>
              <a:t>undulatory</a:t>
            </a: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path.</a:t>
            </a: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Standing waves</a:t>
            </a:r>
            <a:r>
              <a:rPr lang="en-GB" sz="21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are then said to occur and can frequently affect the performance of aircraft. 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Conditions are most suitable for waves when a very stable layer lies between an unstable layer at the surface and another above with the waves often having their greatest amplitude within the stable layer. 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Lenticular clouds therefore indicate the presence of standing waves in the lee of mountain barriers.</a:t>
            </a:r>
          </a:p>
          <a:p>
            <a:pPr marL="285750" marR="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It is important to realise that the undulatory flow may still be present, </a:t>
            </a:r>
            <a:b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even if the clouds are absent due to the low moisture content</a:t>
            </a:r>
            <a:b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100" dirty="0">
                <a:latin typeface="Calibri" panose="020F0502020204030204" pitchFamily="34" charset="0"/>
                <a:ea typeface="Times New Roman" panose="02020603050405020304" pitchFamily="18" charset="0"/>
              </a:rPr>
              <a:t> of the air.  </a:t>
            </a:r>
            <a:endParaRPr lang="en-US" sz="2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318" y="290872"/>
            <a:ext cx="40173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STABLE CONDITIONS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72AE-02F4-F9AC-7C57-20439C6E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82776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795197" y="481566"/>
            <a:ext cx="3632200" cy="515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11266" name="Group 40"/>
          <p:cNvGrpSpPr>
            <a:grpSpLocks/>
          </p:cNvGrpSpPr>
          <p:nvPr/>
        </p:nvGrpSpPr>
        <p:grpSpPr bwMode="auto">
          <a:xfrm>
            <a:off x="249238" y="3362325"/>
            <a:ext cx="466725" cy="2200275"/>
            <a:chOff x="61" y="2022"/>
            <a:chExt cx="294" cy="1386"/>
          </a:xfrm>
        </p:grpSpPr>
        <p:sp>
          <p:nvSpPr>
            <p:cNvPr id="11307" name="Text Box 41"/>
            <p:cNvSpPr txBox="1">
              <a:spLocks noChangeArrowheads="1"/>
            </p:cNvSpPr>
            <p:nvPr/>
          </p:nvSpPr>
          <p:spPr bwMode="auto">
            <a:xfrm rot="-5416633">
              <a:off x="-56" y="2566"/>
              <a:ext cx="528" cy="29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ZA" altLang="en-US" sz="1200" b="1">
                  <a:latin typeface="Calibri" panose="020F0502020204030204" pitchFamily="34" charset="0"/>
                </a:rPr>
                <a:t>DALR   10 C/ KM</a:t>
              </a:r>
              <a:endParaRPr lang="en-GB" altLang="en-US" sz="1200" b="1">
                <a:latin typeface="Calibri" panose="020F0502020204030204" pitchFamily="34" charset="0"/>
              </a:endParaRPr>
            </a:p>
          </p:txBody>
        </p:sp>
        <p:sp>
          <p:nvSpPr>
            <p:cNvPr id="11308" name="Line 42"/>
            <p:cNvSpPr>
              <a:spLocks noChangeShapeType="1"/>
            </p:cNvSpPr>
            <p:nvPr/>
          </p:nvSpPr>
          <p:spPr bwMode="auto">
            <a:xfrm flipV="1">
              <a:off x="200" y="2022"/>
              <a:ext cx="0" cy="4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9" name="Line 43"/>
            <p:cNvSpPr>
              <a:spLocks noChangeShapeType="1"/>
            </p:cNvSpPr>
            <p:nvPr/>
          </p:nvSpPr>
          <p:spPr bwMode="auto">
            <a:xfrm>
              <a:off x="194" y="2976"/>
              <a:ext cx="0" cy="43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1267" name="Freeform 6"/>
          <p:cNvSpPr>
            <a:spLocks/>
          </p:cNvSpPr>
          <p:nvPr/>
        </p:nvSpPr>
        <p:spPr bwMode="auto">
          <a:xfrm>
            <a:off x="2381250" y="3332163"/>
            <a:ext cx="4502150" cy="2362200"/>
          </a:xfrm>
          <a:custGeom>
            <a:avLst/>
            <a:gdLst>
              <a:gd name="T0" fmla="*/ 0 w 2836"/>
              <a:gd name="T1" fmla="*/ 1458 h 1488"/>
              <a:gd name="T2" fmla="*/ 100 w 2836"/>
              <a:gd name="T3" fmla="*/ 1248 h 1488"/>
              <a:gd name="T4" fmla="*/ 196 w 2836"/>
              <a:gd name="T5" fmla="*/ 1056 h 1488"/>
              <a:gd name="T6" fmla="*/ 388 w 2836"/>
              <a:gd name="T7" fmla="*/ 816 h 1488"/>
              <a:gd name="T8" fmla="*/ 484 w 2836"/>
              <a:gd name="T9" fmla="*/ 720 h 1488"/>
              <a:gd name="T10" fmla="*/ 628 w 2836"/>
              <a:gd name="T11" fmla="*/ 576 h 1488"/>
              <a:gd name="T12" fmla="*/ 820 w 2836"/>
              <a:gd name="T13" fmla="*/ 384 h 1488"/>
              <a:gd name="T14" fmla="*/ 916 w 2836"/>
              <a:gd name="T15" fmla="*/ 192 h 1488"/>
              <a:gd name="T16" fmla="*/ 1012 w 2836"/>
              <a:gd name="T17" fmla="*/ 96 h 1488"/>
              <a:gd name="T18" fmla="*/ 1156 w 2836"/>
              <a:gd name="T19" fmla="*/ 48 h 1488"/>
              <a:gd name="T20" fmla="*/ 1348 w 2836"/>
              <a:gd name="T21" fmla="*/ 0 h 1488"/>
              <a:gd name="T22" fmla="*/ 1588 w 2836"/>
              <a:gd name="T23" fmla="*/ 48 h 1488"/>
              <a:gd name="T24" fmla="*/ 1732 w 2836"/>
              <a:gd name="T25" fmla="*/ 96 h 1488"/>
              <a:gd name="T26" fmla="*/ 1876 w 2836"/>
              <a:gd name="T27" fmla="*/ 144 h 1488"/>
              <a:gd name="T28" fmla="*/ 2020 w 2836"/>
              <a:gd name="T29" fmla="*/ 288 h 1488"/>
              <a:gd name="T30" fmla="*/ 2116 w 2836"/>
              <a:gd name="T31" fmla="*/ 480 h 1488"/>
              <a:gd name="T32" fmla="*/ 2164 w 2836"/>
              <a:gd name="T33" fmla="*/ 576 h 1488"/>
              <a:gd name="T34" fmla="*/ 2260 w 2836"/>
              <a:gd name="T35" fmla="*/ 720 h 1488"/>
              <a:gd name="T36" fmla="*/ 2356 w 2836"/>
              <a:gd name="T37" fmla="*/ 864 h 1488"/>
              <a:gd name="T38" fmla="*/ 2404 w 2836"/>
              <a:gd name="T39" fmla="*/ 960 h 1488"/>
              <a:gd name="T40" fmla="*/ 2548 w 2836"/>
              <a:gd name="T41" fmla="*/ 1152 h 1488"/>
              <a:gd name="T42" fmla="*/ 2644 w 2836"/>
              <a:gd name="T43" fmla="*/ 1296 h 1488"/>
              <a:gd name="T44" fmla="*/ 2740 w 2836"/>
              <a:gd name="T45" fmla="*/ 1392 h 1488"/>
              <a:gd name="T46" fmla="*/ 2836 w 2836"/>
              <a:gd name="T47" fmla="*/ 1488 h 148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836"/>
              <a:gd name="T73" fmla="*/ 0 h 1488"/>
              <a:gd name="T74" fmla="*/ 2836 w 2836"/>
              <a:gd name="T75" fmla="*/ 1488 h 148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836" h="1488">
                <a:moveTo>
                  <a:pt x="0" y="1458"/>
                </a:moveTo>
                <a:cubicBezTo>
                  <a:pt x="17" y="1423"/>
                  <a:pt x="67" y="1315"/>
                  <a:pt x="100" y="1248"/>
                </a:cubicBezTo>
                <a:cubicBezTo>
                  <a:pt x="133" y="1181"/>
                  <a:pt x="148" y="1128"/>
                  <a:pt x="196" y="1056"/>
                </a:cubicBezTo>
                <a:cubicBezTo>
                  <a:pt x="244" y="984"/>
                  <a:pt x="340" y="872"/>
                  <a:pt x="388" y="816"/>
                </a:cubicBezTo>
                <a:cubicBezTo>
                  <a:pt x="436" y="760"/>
                  <a:pt x="444" y="760"/>
                  <a:pt x="484" y="720"/>
                </a:cubicBezTo>
                <a:cubicBezTo>
                  <a:pt x="524" y="680"/>
                  <a:pt x="572" y="632"/>
                  <a:pt x="628" y="576"/>
                </a:cubicBezTo>
                <a:cubicBezTo>
                  <a:pt x="684" y="520"/>
                  <a:pt x="772" y="448"/>
                  <a:pt x="820" y="384"/>
                </a:cubicBezTo>
                <a:cubicBezTo>
                  <a:pt x="868" y="320"/>
                  <a:pt x="884" y="240"/>
                  <a:pt x="916" y="192"/>
                </a:cubicBezTo>
                <a:cubicBezTo>
                  <a:pt x="948" y="144"/>
                  <a:pt x="972" y="120"/>
                  <a:pt x="1012" y="96"/>
                </a:cubicBezTo>
                <a:cubicBezTo>
                  <a:pt x="1052" y="72"/>
                  <a:pt x="1100" y="64"/>
                  <a:pt x="1156" y="48"/>
                </a:cubicBezTo>
                <a:cubicBezTo>
                  <a:pt x="1212" y="32"/>
                  <a:pt x="1276" y="0"/>
                  <a:pt x="1348" y="0"/>
                </a:cubicBezTo>
                <a:cubicBezTo>
                  <a:pt x="1420" y="0"/>
                  <a:pt x="1524" y="32"/>
                  <a:pt x="1588" y="48"/>
                </a:cubicBezTo>
                <a:cubicBezTo>
                  <a:pt x="1652" y="64"/>
                  <a:pt x="1684" y="80"/>
                  <a:pt x="1732" y="96"/>
                </a:cubicBezTo>
                <a:cubicBezTo>
                  <a:pt x="1780" y="112"/>
                  <a:pt x="1828" y="112"/>
                  <a:pt x="1876" y="144"/>
                </a:cubicBezTo>
                <a:cubicBezTo>
                  <a:pt x="1924" y="176"/>
                  <a:pt x="1980" y="232"/>
                  <a:pt x="2020" y="288"/>
                </a:cubicBezTo>
                <a:cubicBezTo>
                  <a:pt x="2060" y="344"/>
                  <a:pt x="2092" y="432"/>
                  <a:pt x="2116" y="480"/>
                </a:cubicBezTo>
                <a:cubicBezTo>
                  <a:pt x="2140" y="528"/>
                  <a:pt x="2140" y="536"/>
                  <a:pt x="2164" y="576"/>
                </a:cubicBezTo>
                <a:cubicBezTo>
                  <a:pt x="2188" y="616"/>
                  <a:pt x="2228" y="672"/>
                  <a:pt x="2260" y="720"/>
                </a:cubicBezTo>
                <a:cubicBezTo>
                  <a:pt x="2292" y="768"/>
                  <a:pt x="2332" y="824"/>
                  <a:pt x="2356" y="864"/>
                </a:cubicBezTo>
                <a:cubicBezTo>
                  <a:pt x="2380" y="904"/>
                  <a:pt x="2372" y="912"/>
                  <a:pt x="2404" y="960"/>
                </a:cubicBezTo>
                <a:cubicBezTo>
                  <a:pt x="2436" y="1008"/>
                  <a:pt x="2508" y="1096"/>
                  <a:pt x="2548" y="1152"/>
                </a:cubicBezTo>
                <a:cubicBezTo>
                  <a:pt x="2588" y="1208"/>
                  <a:pt x="2612" y="1256"/>
                  <a:pt x="2644" y="1296"/>
                </a:cubicBezTo>
                <a:cubicBezTo>
                  <a:pt x="2676" y="1336"/>
                  <a:pt x="2708" y="1360"/>
                  <a:pt x="2740" y="1392"/>
                </a:cubicBezTo>
                <a:cubicBezTo>
                  <a:pt x="2772" y="1424"/>
                  <a:pt x="2820" y="1472"/>
                  <a:pt x="2836" y="14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1508125" y="5716588"/>
            <a:ext cx="640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889875" y="317817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7891463" y="550545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7864475" y="3933825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2000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867650" y="4805363"/>
            <a:ext cx="68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1000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746918" y="542925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30 C Td = 0 C</a:t>
            </a:r>
            <a:endParaRPr lang="en-GB" altLang="en-US" sz="1200" dirty="0">
              <a:latin typeface="Calibri" panose="020F0502020204030204" pitchFamily="34" charset="0"/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752473" y="46223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20 C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776290" y="38476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10 C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781050" y="31527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 dirty="0">
                <a:latin typeface="Calibri" panose="020F0502020204030204" pitchFamily="34" charset="0"/>
              </a:rPr>
              <a:t>T = 0 C    Td = 0 C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 rot="-3064888">
            <a:off x="1544638" y="3727450"/>
            <a:ext cx="2127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altLang="en-US" sz="1600" b="1">
                <a:latin typeface="Calibri" panose="020F0502020204030204" pitchFamily="34" charset="0"/>
              </a:rPr>
              <a:t>AIR WITH LESS MOISTURE IS  FORCED TO RISE</a:t>
            </a:r>
            <a:endParaRPr lang="en-GB" altLang="en-US" sz="1600" b="1">
              <a:latin typeface="Calibri" panose="020F0502020204030204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5337175" y="2801938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800" b="1" dirty="0">
                <a:solidFill>
                  <a:srgbClr val="009900"/>
                </a:solidFill>
                <a:latin typeface="Calibri" panose="020F0502020204030204" pitchFamily="34" charset="0"/>
              </a:rPr>
              <a:t>DOWNWARD MOVING AIR</a:t>
            </a:r>
            <a:endParaRPr lang="en-GB" altLang="en-US" sz="1800" b="1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974975" y="477838"/>
            <a:ext cx="319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ZA" altLang="en-US" sz="2400" b="1" u="sng" dirty="0">
                <a:latin typeface="Calibri" panose="020F0502020204030204" pitchFamily="34" charset="0"/>
              </a:rPr>
              <a:t>STABLE AIR ALOFT</a:t>
            </a:r>
            <a:endParaRPr lang="en-GB" altLang="en-US" sz="2400" b="1" u="sng" dirty="0">
              <a:latin typeface="Calibri" panose="020F0502020204030204" pitchFamily="34" charset="0"/>
            </a:endParaRPr>
          </a:p>
        </p:txBody>
      </p:sp>
      <p:sp>
        <p:nvSpPr>
          <p:cNvPr id="22547" name="Freeform 19" descr="Blue tissue paper"/>
          <p:cNvSpPr>
            <a:spLocks/>
          </p:cNvSpPr>
          <p:nvPr/>
        </p:nvSpPr>
        <p:spPr bwMode="auto">
          <a:xfrm>
            <a:off x="7934325" y="3206750"/>
            <a:ext cx="673100" cy="269875"/>
          </a:xfrm>
          <a:custGeom>
            <a:avLst/>
            <a:gdLst>
              <a:gd name="T0" fmla="*/ 41 w 475"/>
              <a:gd name="T1" fmla="*/ 145 h 209"/>
              <a:gd name="T2" fmla="*/ 126 w 475"/>
              <a:gd name="T3" fmla="*/ 182 h 209"/>
              <a:gd name="T4" fmla="*/ 198 w 475"/>
              <a:gd name="T5" fmla="*/ 206 h 209"/>
              <a:gd name="T6" fmla="*/ 311 w 475"/>
              <a:gd name="T7" fmla="*/ 203 h 209"/>
              <a:gd name="T8" fmla="*/ 407 w 475"/>
              <a:gd name="T9" fmla="*/ 182 h 209"/>
              <a:gd name="T10" fmla="*/ 470 w 475"/>
              <a:gd name="T11" fmla="*/ 161 h 209"/>
              <a:gd name="T12" fmla="*/ 438 w 475"/>
              <a:gd name="T13" fmla="*/ 109 h 209"/>
              <a:gd name="T14" fmla="*/ 403 w 475"/>
              <a:gd name="T15" fmla="*/ 68 h 209"/>
              <a:gd name="T16" fmla="*/ 331 w 475"/>
              <a:gd name="T17" fmla="*/ 36 h 209"/>
              <a:gd name="T18" fmla="*/ 252 w 475"/>
              <a:gd name="T19" fmla="*/ 2 h 209"/>
              <a:gd name="T20" fmla="*/ 152 w 475"/>
              <a:gd name="T21" fmla="*/ 21 h 209"/>
              <a:gd name="T22" fmla="*/ 69 w 475"/>
              <a:gd name="T23" fmla="*/ 62 h 209"/>
              <a:gd name="T24" fmla="*/ 5 w 475"/>
              <a:gd name="T25" fmla="*/ 104 h 209"/>
              <a:gd name="T26" fmla="*/ 37 w 475"/>
              <a:gd name="T27" fmla="*/ 145 h 209"/>
              <a:gd name="T28" fmla="*/ 41 w 475"/>
              <a:gd name="T29" fmla="*/ 145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75"/>
              <a:gd name="T46" fmla="*/ 0 h 209"/>
              <a:gd name="T47" fmla="*/ 475 w 475"/>
              <a:gd name="T48" fmla="*/ 209 h 20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75" h="209">
                <a:moveTo>
                  <a:pt x="41" y="145"/>
                </a:moveTo>
                <a:cubicBezTo>
                  <a:pt x="56" y="151"/>
                  <a:pt x="100" y="172"/>
                  <a:pt x="126" y="182"/>
                </a:cubicBezTo>
                <a:cubicBezTo>
                  <a:pt x="152" y="192"/>
                  <a:pt x="167" y="203"/>
                  <a:pt x="198" y="206"/>
                </a:cubicBezTo>
                <a:cubicBezTo>
                  <a:pt x="229" y="209"/>
                  <a:pt x="276" y="207"/>
                  <a:pt x="311" y="203"/>
                </a:cubicBezTo>
                <a:cubicBezTo>
                  <a:pt x="346" y="199"/>
                  <a:pt x="380" y="189"/>
                  <a:pt x="407" y="182"/>
                </a:cubicBezTo>
                <a:cubicBezTo>
                  <a:pt x="433" y="175"/>
                  <a:pt x="465" y="173"/>
                  <a:pt x="470" y="161"/>
                </a:cubicBezTo>
                <a:cubicBezTo>
                  <a:pt x="475" y="149"/>
                  <a:pt x="449" y="124"/>
                  <a:pt x="438" y="109"/>
                </a:cubicBezTo>
                <a:cubicBezTo>
                  <a:pt x="427" y="94"/>
                  <a:pt x="420" y="80"/>
                  <a:pt x="403" y="68"/>
                </a:cubicBezTo>
                <a:cubicBezTo>
                  <a:pt x="385" y="56"/>
                  <a:pt x="356" y="47"/>
                  <a:pt x="331" y="36"/>
                </a:cubicBezTo>
                <a:cubicBezTo>
                  <a:pt x="306" y="25"/>
                  <a:pt x="282" y="4"/>
                  <a:pt x="252" y="2"/>
                </a:cubicBezTo>
                <a:cubicBezTo>
                  <a:pt x="222" y="0"/>
                  <a:pt x="182" y="11"/>
                  <a:pt x="152" y="21"/>
                </a:cubicBezTo>
                <a:cubicBezTo>
                  <a:pt x="122" y="31"/>
                  <a:pt x="93" y="49"/>
                  <a:pt x="69" y="62"/>
                </a:cubicBezTo>
                <a:cubicBezTo>
                  <a:pt x="44" y="76"/>
                  <a:pt x="11" y="90"/>
                  <a:pt x="5" y="104"/>
                </a:cubicBezTo>
                <a:cubicBezTo>
                  <a:pt x="0" y="118"/>
                  <a:pt x="31" y="139"/>
                  <a:pt x="37" y="145"/>
                </a:cubicBezTo>
                <a:cubicBezTo>
                  <a:pt x="43" y="152"/>
                  <a:pt x="26" y="139"/>
                  <a:pt x="41" y="145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 flipV="1">
            <a:off x="1662113" y="1247775"/>
            <a:ext cx="5867400" cy="1447800"/>
            <a:chOff x="960" y="768"/>
            <a:chExt cx="3696" cy="912"/>
          </a:xfrm>
        </p:grpSpPr>
        <p:sp>
          <p:nvSpPr>
            <p:cNvPr id="11299" name="Line 23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0" name="Line 24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1" name="Line 25"/>
            <p:cNvSpPr>
              <a:spLocks noChangeShapeType="1"/>
            </p:cNvSpPr>
            <p:nvPr/>
          </p:nvSpPr>
          <p:spPr bwMode="auto">
            <a:xfrm flipV="1">
              <a:off x="3648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2" name="Line 26"/>
            <p:cNvSpPr>
              <a:spLocks noChangeShapeType="1"/>
            </p:cNvSpPr>
            <p:nvPr/>
          </p:nvSpPr>
          <p:spPr bwMode="auto">
            <a:xfrm flipV="1">
              <a:off x="2592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3" name="Line 27"/>
            <p:cNvSpPr>
              <a:spLocks noChangeShapeType="1"/>
            </p:cNvSpPr>
            <p:nvPr/>
          </p:nvSpPr>
          <p:spPr bwMode="auto">
            <a:xfrm flipV="1">
              <a:off x="96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4" name="Line 28"/>
            <p:cNvSpPr>
              <a:spLocks noChangeShapeType="1"/>
            </p:cNvSpPr>
            <p:nvPr/>
          </p:nvSpPr>
          <p:spPr bwMode="auto">
            <a:xfrm flipV="1">
              <a:off x="4656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5" name="Line 29"/>
            <p:cNvSpPr>
              <a:spLocks noChangeShapeType="1"/>
            </p:cNvSpPr>
            <p:nvPr/>
          </p:nvSpPr>
          <p:spPr bwMode="auto">
            <a:xfrm flipV="1">
              <a:off x="2016" y="81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1306" name="Line 30"/>
            <p:cNvSpPr>
              <a:spLocks noChangeShapeType="1"/>
            </p:cNvSpPr>
            <p:nvPr/>
          </p:nvSpPr>
          <p:spPr bwMode="auto">
            <a:xfrm flipV="1">
              <a:off x="1440" y="76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1282" name="Freeform 31" descr="Cork"/>
          <p:cNvSpPr>
            <a:spLocks/>
          </p:cNvSpPr>
          <p:nvPr/>
        </p:nvSpPr>
        <p:spPr bwMode="auto">
          <a:xfrm>
            <a:off x="2303463" y="3332163"/>
            <a:ext cx="4579937" cy="2408237"/>
          </a:xfrm>
          <a:custGeom>
            <a:avLst/>
            <a:gdLst>
              <a:gd name="T0" fmla="*/ 28 w 2885"/>
              <a:gd name="T1" fmla="*/ 1487 h 1517"/>
              <a:gd name="T2" fmla="*/ 28 w 2885"/>
              <a:gd name="T3" fmla="*/ 1479 h 1517"/>
              <a:gd name="T4" fmla="*/ 20 w 2885"/>
              <a:gd name="T5" fmla="*/ 1479 h 1517"/>
              <a:gd name="T6" fmla="*/ 149 w 2885"/>
              <a:gd name="T7" fmla="*/ 1248 h 1517"/>
              <a:gd name="T8" fmla="*/ 245 w 2885"/>
              <a:gd name="T9" fmla="*/ 1056 h 1517"/>
              <a:gd name="T10" fmla="*/ 437 w 2885"/>
              <a:gd name="T11" fmla="*/ 816 h 1517"/>
              <a:gd name="T12" fmla="*/ 533 w 2885"/>
              <a:gd name="T13" fmla="*/ 720 h 1517"/>
              <a:gd name="T14" fmla="*/ 677 w 2885"/>
              <a:gd name="T15" fmla="*/ 576 h 1517"/>
              <a:gd name="T16" fmla="*/ 869 w 2885"/>
              <a:gd name="T17" fmla="*/ 384 h 1517"/>
              <a:gd name="T18" fmla="*/ 965 w 2885"/>
              <a:gd name="T19" fmla="*/ 192 h 1517"/>
              <a:gd name="T20" fmla="*/ 1061 w 2885"/>
              <a:gd name="T21" fmla="*/ 96 h 1517"/>
              <a:gd name="T22" fmla="*/ 1205 w 2885"/>
              <a:gd name="T23" fmla="*/ 48 h 1517"/>
              <a:gd name="T24" fmla="*/ 1397 w 2885"/>
              <a:gd name="T25" fmla="*/ 0 h 1517"/>
              <a:gd name="T26" fmla="*/ 1637 w 2885"/>
              <a:gd name="T27" fmla="*/ 48 h 1517"/>
              <a:gd name="T28" fmla="*/ 1781 w 2885"/>
              <a:gd name="T29" fmla="*/ 96 h 1517"/>
              <a:gd name="T30" fmla="*/ 1925 w 2885"/>
              <a:gd name="T31" fmla="*/ 144 h 1517"/>
              <a:gd name="T32" fmla="*/ 2069 w 2885"/>
              <a:gd name="T33" fmla="*/ 288 h 1517"/>
              <a:gd name="T34" fmla="*/ 2165 w 2885"/>
              <a:gd name="T35" fmla="*/ 480 h 1517"/>
              <a:gd name="T36" fmla="*/ 2213 w 2885"/>
              <a:gd name="T37" fmla="*/ 576 h 1517"/>
              <a:gd name="T38" fmla="*/ 2309 w 2885"/>
              <a:gd name="T39" fmla="*/ 720 h 1517"/>
              <a:gd name="T40" fmla="*/ 2405 w 2885"/>
              <a:gd name="T41" fmla="*/ 864 h 1517"/>
              <a:gd name="T42" fmla="*/ 2453 w 2885"/>
              <a:gd name="T43" fmla="*/ 960 h 1517"/>
              <a:gd name="T44" fmla="*/ 2597 w 2885"/>
              <a:gd name="T45" fmla="*/ 1152 h 1517"/>
              <a:gd name="T46" fmla="*/ 2693 w 2885"/>
              <a:gd name="T47" fmla="*/ 1296 h 1517"/>
              <a:gd name="T48" fmla="*/ 2789 w 2885"/>
              <a:gd name="T49" fmla="*/ 1392 h 1517"/>
              <a:gd name="T50" fmla="*/ 2885 w 2885"/>
              <a:gd name="T51" fmla="*/ 1488 h 15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885"/>
              <a:gd name="T79" fmla="*/ 0 h 1517"/>
              <a:gd name="T80" fmla="*/ 2885 w 2885"/>
              <a:gd name="T81" fmla="*/ 1517 h 151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885" h="1517">
                <a:moveTo>
                  <a:pt x="28" y="1487"/>
                </a:moveTo>
                <a:cubicBezTo>
                  <a:pt x="27" y="1486"/>
                  <a:pt x="29" y="1480"/>
                  <a:pt x="28" y="1479"/>
                </a:cubicBezTo>
                <a:cubicBezTo>
                  <a:pt x="27" y="1478"/>
                  <a:pt x="0" y="1517"/>
                  <a:pt x="20" y="1479"/>
                </a:cubicBezTo>
                <a:cubicBezTo>
                  <a:pt x="40" y="1441"/>
                  <a:pt x="112" y="1318"/>
                  <a:pt x="149" y="1248"/>
                </a:cubicBezTo>
                <a:cubicBezTo>
                  <a:pt x="186" y="1178"/>
                  <a:pt x="197" y="1128"/>
                  <a:pt x="245" y="1056"/>
                </a:cubicBezTo>
                <a:cubicBezTo>
                  <a:pt x="293" y="984"/>
                  <a:pt x="389" y="872"/>
                  <a:pt x="437" y="816"/>
                </a:cubicBezTo>
                <a:cubicBezTo>
                  <a:pt x="485" y="760"/>
                  <a:pt x="493" y="760"/>
                  <a:pt x="533" y="720"/>
                </a:cubicBezTo>
                <a:cubicBezTo>
                  <a:pt x="573" y="680"/>
                  <a:pt x="621" y="632"/>
                  <a:pt x="677" y="576"/>
                </a:cubicBezTo>
                <a:cubicBezTo>
                  <a:pt x="733" y="520"/>
                  <a:pt x="821" y="448"/>
                  <a:pt x="869" y="384"/>
                </a:cubicBezTo>
                <a:cubicBezTo>
                  <a:pt x="917" y="320"/>
                  <a:pt x="933" y="240"/>
                  <a:pt x="965" y="192"/>
                </a:cubicBezTo>
                <a:cubicBezTo>
                  <a:pt x="997" y="144"/>
                  <a:pt x="1021" y="120"/>
                  <a:pt x="1061" y="96"/>
                </a:cubicBezTo>
                <a:cubicBezTo>
                  <a:pt x="1101" y="72"/>
                  <a:pt x="1149" y="64"/>
                  <a:pt x="1205" y="48"/>
                </a:cubicBezTo>
                <a:cubicBezTo>
                  <a:pt x="1261" y="32"/>
                  <a:pt x="1325" y="0"/>
                  <a:pt x="1397" y="0"/>
                </a:cubicBezTo>
                <a:cubicBezTo>
                  <a:pt x="1469" y="0"/>
                  <a:pt x="1573" y="32"/>
                  <a:pt x="1637" y="48"/>
                </a:cubicBezTo>
                <a:cubicBezTo>
                  <a:pt x="1701" y="64"/>
                  <a:pt x="1733" y="80"/>
                  <a:pt x="1781" y="96"/>
                </a:cubicBezTo>
                <a:cubicBezTo>
                  <a:pt x="1829" y="112"/>
                  <a:pt x="1877" y="112"/>
                  <a:pt x="1925" y="144"/>
                </a:cubicBezTo>
                <a:cubicBezTo>
                  <a:pt x="1973" y="176"/>
                  <a:pt x="2029" y="232"/>
                  <a:pt x="2069" y="288"/>
                </a:cubicBezTo>
                <a:cubicBezTo>
                  <a:pt x="2109" y="344"/>
                  <a:pt x="2141" y="432"/>
                  <a:pt x="2165" y="480"/>
                </a:cubicBezTo>
                <a:cubicBezTo>
                  <a:pt x="2189" y="528"/>
                  <a:pt x="2189" y="536"/>
                  <a:pt x="2213" y="576"/>
                </a:cubicBezTo>
                <a:cubicBezTo>
                  <a:pt x="2237" y="616"/>
                  <a:pt x="2277" y="672"/>
                  <a:pt x="2309" y="720"/>
                </a:cubicBezTo>
                <a:cubicBezTo>
                  <a:pt x="2341" y="768"/>
                  <a:pt x="2381" y="824"/>
                  <a:pt x="2405" y="864"/>
                </a:cubicBezTo>
                <a:cubicBezTo>
                  <a:pt x="2429" y="904"/>
                  <a:pt x="2421" y="912"/>
                  <a:pt x="2453" y="960"/>
                </a:cubicBezTo>
                <a:cubicBezTo>
                  <a:pt x="2485" y="1008"/>
                  <a:pt x="2557" y="1096"/>
                  <a:pt x="2597" y="1152"/>
                </a:cubicBezTo>
                <a:cubicBezTo>
                  <a:pt x="2637" y="1208"/>
                  <a:pt x="2661" y="1256"/>
                  <a:pt x="2693" y="1296"/>
                </a:cubicBezTo>
                <a:cubicBezTo>
                  <a:pt x="2725" y="1336"/>
                  <a:pt x="2757" y="1360"/>
                  <a:pt x="2789" y="1392"/>
                </a:cubicBezTo>
                <a:cubicBezTo>
                  <a:pt x="2821" y="1424"/>
                  <a:pt x="2869" y="1472"/>
                  <a:pt x="2885" y="1488"/>
                </a:cubicBezTo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83" name="Line 32"/>
          <p:cNvSpPr>
            <a:spLocks noChangeShapeType="1"/>
          </p:cNvSpPr>
          <p:nvPr/>
        </p:nvSpPr>
        <p:spPr bwMode="auto">
          <a:xfrm>
            <a:off x="1487488" y="4883150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84" name="Line 33"/>
          <p:cNvSpPr>
            <a:spLocks noChangeShapeType="1"/>
          </p:cNvSpPr>
          <p:nvPr/>
        </p:nvSpPr>
        <p:spPr bwMode="auto">
          <a:xfrm>
            <a:off x="1509713" y="410686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85" name="Line 34"/>
          <p:cNvSpPr>
            <a:spLocks noChangeShapeType="1"/>
          </p:cNvSpPr>
          <p:nvPr/>
        </p:nvSpPr>
        <p:spPr bwMode="auto">
          <a:xfrm>
            <a:off x="1392238" y="3316288"/>
            <a:ext cx="640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2563" name="Freeform 35" descr="Blue tissue paper"/>
          <p:cNvSpPr>
            <a:spLocks/>
          </p:cNvSpPr>
          <p:nvPr/>
        </p:nvSpPr>
        <p:spPr bwMode="auto">
          <a:xfrm>
            <a:off x="6296025" y="3171825"/>
            <a:ext cx="762000" cy="309563"/>
          </a:xfrm>
          <a:custGeom>
            <a:avLst/>
            <a:gdLst>
              <a:gd name="T0" fmla="*/ 41 w 480"/>
              <a:gd name="T1" fmla="*/ 131 h 195"/>
              <a:gd name="T2" fmla="*/ 126 w 480"/>
              <a:gd name="T3" fmla="*/ 168 h 195"/>
              <a:gd name="T4" fmla="*/ 198 w 480"/>
              <a:gd name="T5" fmla="*/ 192 h 195"/>
              <a:gd name="T6" fmla="*/ 311 w 480"/>
              <a:gd name="T7" fmla="*/ 189 h 195"/>
              <a:gd name="T8" fmla="*/ 407 w 480"/>
              <a:gd name="T9" fmla="*/ 168 h 195"/>
              <a:gd name="T10" fmla="*/ 470 w 480"/>
              <a:gd name="T11" fmla="*/ 147 h 195"/>
              <a:gd name="T12" fmla="*/ 466 w 480"/>
              <a:gd name="T13" fmla="*/ 121 h 195"/>
              <a:gd name="T14" fmla="*/ 438 w 480"/>
              <a:gd name="T15" fmla="*/ 95 h 195"/>
              <a:gd name="T16" fmla="*/ 403 w 480"/>
              <a:gd name="T17" fmla="*/ 54 h 195"/>
              <a:gd name="T18" fmla="*/ 331 w 480"/>
              <a:gd name="T19" fmla="*/ 22 h 195"/>
              <a:gd name="T20" fmla="*/ 260 w 480"/>
              <a:gd name="T21" fmla="*/ 7 h 195"/>
              <a:gd name="T22" fmla="*/ 152 w 480"/>
              <a:gd name="T23" fmla="*/ 7 h 195"/>
              <a:gd name="T24" fmla="*/ 69 w 480"/>
              <a:gd name="T25" fmla="*/ 48 h 195"/>
              <a:gd name="T26" fmla="*/ 5 w 480"/>
              <a:gd name="T27" fmla="*/ 90 h 195"/>
              <a:gd name="T28" fmla="*/ 37 w 480"/>
              <a:gd name="T29" fmla="*/ 131 h 195"/>
              <a:gd name="T30" fmla="*/ 41 w 480"/>
              <a:gd name="T31" fmla="*/ 131 h 1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80"/>
              <a:gd name="T49" fmla="*/ 0 h 195"/>
              <a:gd name="T50" fmla="*/ 480 w 480"/>
              <a:gd name="T51" fmla="*/ 195 h 1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80" h="195">
                <a:moveTo>
                  <a:pt x="41" y="131"/>
                </a:moveTo>
                <a:cubicBezTo>
                  <a:pt x="56" y="137"/>
                  <a:pt x="100" y="158"/>
                  <a:pt x="126" y="168"/>
                </a:cubicBezTo>
                <a:cubicBezTo>
                  <a:pt x="152" y="178"/>
                  <a:pt x="167" y="189"/>
                  <a:pt x="198" y="192"/>
                </a:cubicBezTo>
                <a:cubicBezTo>
                  <a:pt x="229" y="195"/>
                  <a:pt x="276" y="193"/>
                  <a:pt x="311" y="189"/>
                </a:cubicBezTo>
                <a:cubicBezTo>
                  <a:pt x="346" y="185"/>
                  <a:pt x="380" y="175"/>
                  <a:pt x="407" y="168"/>
                </a:cubicBezTo>
                <a:cubicBezTo>
                  <a:pt x="433" y="161"/>
                  <a:pt x="460" y="155"/>
                  <a:pt x="470" y="147"/>
                </a:cubicBezTo>
                <a:cubicBezTo>
                  <a:pt x="480" y="139"/>
                  <a:pt x="471" y="130"/>
                  <a:pt x="466" y="121"/>
                </a:cubicBezTo>
                <a:cubicBezTo>
                  <a:pt x="461" y="112"/>
                  <a:pt x="449" y="106"/>
                  <a:pt x="438" y="95"/>
                </a:cubicBezTo>
                <a:cubicBezTo>
                  <a:pt x="428" y="84"/>
                  <a:pt x="420" y="66"/>
                  <a:pt x="403" y="54"/>
                </a:cubicBezTo>
                <a:cubicBezTo>
                  <a:pt x="385" y="42"/>
                  <a:pt x="355" y="30"/>
                  <a:pt x="331" y="22"/>
                </a:cubicBezTo>
                <a:cubicBezTo>
                  <a:pt x="307" y="15"/>
                  <a:pt x="289" y="10"/>
                  <a:pt x="260" y="7"/>
                </a:cubicBezTo>
                <a:cubicBezTo>
                  <a:pt x="230" y="4"/>
                  <a:pt x="184" y="0"/>
                  <a:pt x="152" y="7"/>
                </a:cubicBezTo>
                <a:cubicBezTo>
                  <a:pt x="120" y="14"/>
                  <a:pt x="93" y="35"/>
                  <a:pt x="69" y="48"/>
                </a:cubicBezTo>
                <a:cubicBezTo>
                  <a:pt x="44" y="62"/>
                  <a:pt x="11" y="76"/>
                  <a:pt x="5" y="90"/>
                </a:cubicBezTo>
                <a:cubicBezTo>
                  <a:pt x="0" y="104"/>
                  <a:pt x="31" y="125"/>
                  <a:pt x="37" y="131"/>
                </a:cubicBezTo>
                <a:cubicBezTo>
                  <a:pt x="43" y="138"/>
                  <a:pt x="26" y="125"/>
                  <a:pt x="41" y="131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87" name="Rectangle 36"/>
          <p:cNvSpPr>
            <a:spLocks noChangeArrowheads="1"/>
          </p:cNvSpPr>
          <p:nvPr/>
        </p:nvSpPr>
        <p:spPr bwMode="auto">
          <a:xfrm>
            <a:off x="7919081" y="3209925"/>
            <a:ext cx="6575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1200">
                <a:latin typeface="Calibri" panose="020F0502020204030204" pitchFamily="34" charset="0"/>
              </a:rPr>
              <a:t>3000 m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22565" name="Freeform 37"/>
          <p:cNvSpPr>
            <a:spLocks/>
          </p:cNvSpPr>
          <p:nvPr/>
        </p:nvSpPr>
        <p:spPr bwMode="auto">
          <a:xfrm>
            <a:off x="1506538" y="2892425"/>
            <a:ext cx="3933825" cy="2592388"/>
          </a:xfrm>
          <a:custGeom>
            <a:avLst/>
            <a:gdLst>
              <a:gd name="T0" fmla="*/ 0 w 2478"/>
              <a:gd name="T1" fmla="*/ 1633 h 1633"/>
              <a:gd name="T2" fmla="*/ 216 w 2478"/>
              <a:gd name="T3" fmla="*/ 1609 h 1633"/>
              <a:gd name="T4" fmla="*/ 402 w 2478"/>
              <a:gd name="T5" fmla="*/ 1525 h 1633"/>
              <a:gd name="T6" fmla="*/ 546 w 2478"/>
              <a:gd name="T7" fmla="*/ 1369 h 1633"/>
              <a:gd name="T8" fmla="*/ 672 w 2478"/>
              <a:gd name="T9" fmla="*/ 1201 h 1633"/>
              <a:gd name="T10" fmla="*/ 850 w 2478"/>
              <a:gd name="T11" fmla="*/ 983 h 1633"/>
              <a:gd name="T12" fmla="*/ 1002 w 2478"/>
              <a:gd name="T13" fmla="*/ 787 h 1633"/>
              <a:gd name="T14" fmla="*/ 1158 w 2478"/>
              <a:gd name="T15" fmla="*/ 595 h 1633"/>
              <a:gd name="T16" fmla="*/ 1356 w 2478"/>
              <a:gd name="T17" fmla="*/ 361 h 1633"/>
              <a:gd name="T18" fmla="*/ 1536 w 2478"/>
              <a:gd name="T19" fmla="*/ 169 h 1633"/>
              <a:gd name="T20" fmla="*/ 1764 w 2478"/>
              <a:gd name="T21" fmla="*/ 31 h 1633"/>
              <a:gd name="T22" fmla="*/ 2004 w 2478"/>
              <a:gd name="T23" fmla="*/ 1 h 1633"/>
              <a:gd name="T24" fmla="*/ 2208 w 2478"/>
              <a:gd name="T25" fmla="*/ 37 h 1633"/>
              <a:gd name="T26" fmla="*/ 2382 w 2478"/>
              <a:gd name="T27" fmla="*/ 150 h 1633"/>
              <a:gd name="T28" fmla="*/ 2478 w 2478"/>
              <a:gd name="T29" fmla="*/ 210 h 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78"/>
              <a:gd name="T46" fmla="*/ 0 h 1633"/>
              <a:gd name="T47" fmla="*/ 2478 w 2478"/>
              <a:gd name="T48" fmla="*/ 1633 h 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78" h="1633">
                <a:moveTo>
                  <a:pt x="0" y="1633"/>
                </a:moveTo>
                <a:cubicBezTo>
                  <a:pt x="36" y="1629"/>
                  <a:pt x="149" y="1627"/>
                  <a:pt x="216" y="1609"/>
                </a:cubicBezTo>
                <a:cubicBezTo>
                  <a:pt x="283" y="1591"/>
                  <a:pt x="347" y="1565"/>
                  <a:pt x="402" y="1525"/>
                </a:cubicBezTo>
                <a:cubicBezTo>
                  <a:pt x="457" y="1485"/>
                  <a:pt x="501" y="1423"/>
                  <a:pt x="546" y="1369"/>
                </a:cubicBezTo>
                <a:cubicBezTo>
                  <a:pt x="591" y="1315"/>
                  <a:pt x="621" y="1265"/>
                  <a:pt x="672" y="1201"/>
                </a:cubicBezTo>
                <a:cubicBezTo>
                  <a:pt x="723" y="1137"/>
                  <a:pt x="795" y="1052"/>
                  <a:pt x="850" y="983"/>
                </a:cubicBezTo>
                <a:cubicBezTo>
                  <a:pt x="905" y="914"/>
                  <a:pt x="951" y="852"/>
                  <a:pt x="1002" y="787"/>
                </a:cubicBezTo>
                <a:cubicBezTo>
                  <a:pt x="1053" y="722"/>
                  <a:pt x="1099" y="666"/>
                  <a:pt x="1158" y="595"/>
                </a:cubicBezTo>
                <a:cubicBezTo>
                  <a:pt x="1217" y="524"/>
                  <a:pt x="1293" y="432"/>
                  <a:pt x="1356" y="361"/>
                </a:cubicBezTo>
                <a:cubicBezTo>
                  <a:pt x="1419" y="290"/>
                  <a:pt x="1468" y="224"/>
                  <a:pt x="1536" y="169"/>
                </a:cubicBezTo>
                <a:cubicBezTo>
                  <a:pt x="1604" y="114"/>
                  <a:pt x="1686" y="59"/>
                  <a:pt x="1764" y="31"/>
                </a:cubicBezTo>
                <a:cubicBezTo>
                  <a:pt x="1842" y="3"/>
                  <a:pt x="1930" y="0"/>
                  <a:pt x="2004" y="1"/>
                </a:cubicBezTo>
                <a:cubicBezTo>
                  <a:pt x="2078" y="2"/>
                  <a:pt x="2145" y="12"/>
                  <a:pt x="2208" y="37"/>
                </a:cubicBezTo>
                <a:cubicBezTo>
                  <a:pt x="2271" y="62"/>
                  <a:pt x="2337" y="121"/>
                  <a:pt x="2382" y="150"/>
                </a:cubicBezTo>
                <a:cubicBezTo>
                  <a:pt x="2427" y="179"/>
                  <a:pt x="2458" y="198"/>
                  <a:pt x="2478" y="21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2566" name="Freeform 38" descr="Blue tissue paper"/>
          <p:cNvSpPr>
            <a:spLocks/>
          </p:cNvSpPr>
          <p:nvPr/>
        </p:nvSpPr>
        <p:spPr bwMode="auto">
          <a:xfrm>
            <a:off x="4087813" y="2895600"/>
            <a:ext cx="1150937" cy="352425"/>
          </a:xfrm>
          <a:custGeom>
            <a:avLst/>
            <a:gdLst>
              <a:gd name="T0" fmla="*/ 62 w 725"/>
              <a:gd name="T1" fmla="*/ 152 h 222"/>
              <a:gd name="T2" fmla="*/ 182 w 725"/>
              <a:gd name="T3" fmla="*/ 206 h 222"/>
              <a:gd name="T4" fmla="*/ 278 w 725"/>
              <a:gd name="T5" fmla="*/ 218 h 222"/>
              <a:gd name="T6" fmla="*/ 470 w 725"/>
              <a:gd name="T7" fmla="*/ 218 h 222"/>
              <a:gd name="T8" fmla="*/ 614 w 725"/>
              <a:gd name="T9" fmla="*/ 194 h 222"/>
              <a:gd name="T10" fmla="*/ 710 w 725"/>
              <a:gd name="T11" fmla="*/ 170 h 222"/>
              <a:gd name="T12" fmla="*/ 704 w 725"/>
              <a:gd name="T13" fmla="*/ 140 h 222"/>
              <a:gd name="T14" fmla="*/ 662 w 725"/>
              <a:gd name="T15" fmla="*/ 110 h 222"/>
              <a:gd name="T16" fmla="*/ 608 w 725"/>
              <a:gd name="T17" fmla="*/ 62 h 222"/>
              <a:gd name="T18" fmla="*/ 500 w 725"/>
              <a:gd name="T19" fmla="*/ 26 h 222"/>
              <a:gd name="T20" fmla="*/ 392 w 725"/>
              <a:gd name="T21" fmla="*/ 8 h 222"/>
              <a:gd name="T22" fmla="*/ 230 w 725"/>
              <a:gd name="T23" fmla="*/ 8 h 222"/>
              <a:gd name="T24" fmla="*/ 104 w 725"/>
              <a:gd name="T25" fmla="*/ 56 h 222"/>
              <a:gd name="T26" fmla="*/ 8 w 725"/>
              <a:gd name="T27" fmla="*/ 104 h 222"/>
              <a:gd name="T28" fmla="*/ 56 w 725"/>
              <a:gd name="T29" fmla="*/ 152 h 222"/>
              <a:gd name="T30" fmla="*/ 62 w 725"/>
              <a:gd name="T31" fmla="*/ 152 h 2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25"/>
              <a:gd name="T49" fmla="*/ 0 h 222"/>
              <a:gd name="T50" fmla="*/ 725 w 725"/>
              <a:gd name="T51" fmla="*/ 222 h 2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25" h="222">
                <a:moveTo>
                  <a:pt x="62" y="152"/>
                </a:moveTo>
                <a:cubicBezTo>
                  <a:pt x="83" y="161"/>
                  <a:pt x="146" y="195"/>
                  <a:pt x="182" y="206"/>
                </a:cubicBezTo>
                <a:cubicBezTo>
                  <a:pt x="218" y="217"/>
                  <a:pt x="230" y="216"/>
                  <a:pt x="278" y="218"/>
                </a:cubicBezTo>
                <a:cubicBezTo>
                  <a:pt x="326" y="220"/>
                  <a:pt x="414" y="222"/>
                  <a:pt x="470" y="218"/>
                </a:cubicBezTo>
                <a:cubicBezTo>
                  <a:pt x="526" y="214"/>
                  <a:pt x="574" y="202"/>
                  <a:pt x="614" y="194"/>
                </a:cubicBezTo>
                <a:cubicBezTo>
                  <a:pt x="654" y="186"/>
                  <a:pt x="695" y="179"/>
                  <a:pt x="710" y="170"/>
                </a:cubicBezTo>
                <a:cubicBezTo>
                  <a:pt x="725" y="161"/>
                  <a:pt x="712" y="150"/>
                  <a:pt x="704" y="140"/>
                </a:cubicBezTo>
                <a:cubicBezTo>
                  <a:pt x="696" y="130"/>
                  <a:pt x="678" y="123"/>
                  <a:pt x="662" y="110"/>
                </a:cubicBezTo>
                <a:cubicBezTo>
                  <a:pt x="646" y="97"/>
                  <a:pt x="635" y="76"/>
                  <a:pt x="608" y="62"/>
                </a:cubicBezTo>
                <a:cubicBezTo>
                  <a:pt x="581" y="48"/>
                  <a:pt x="536" y="35"/>
                  <a:pt x="500" y="26"/>
                </a:cubicBezTo>
                <a:cubicBezTo>
                  <a:pt x="464" y="17"/>
                  <a:pt x="437" y="11"/>
                  <a:pt x="392" y="8"/>
                </a:cubicBezTo>
                <a:cubicBezTo>
                  <a:pt x="347" y="5"/>
                  <a:pt x="278" y="0"/>
                  <a:pt x="230" y="8"/>
                </a:cubicBezTo>
                <a:cubicBezTo>
                  <a:pt x="182" y="16"/>
                  <a:pt x="141" y="40"/>
                  <a:pt x="104" y="56"/>
                </a:cubicBezTo>
                <a:cubicBezTo>
                  <a:pt x="67" y="72"/>
                  <a:pt x="16" y="88"/>
                  <a:pt x="8" y="104"/>
                </a:cubicBezTo>
                <a:cubicBezTo>
                  <a:pt x="0" y="120"/>
                  <a:pt x="47" y="144"/>
                  <a:pt x="56" y="152"/>
                </a:cubicBezTo>
                <a:cubicBezTo>
                  <a:pt x="65" y="160"/>
                  <a:pt x="61" y="152"/>
                  <a:pt x="62" y="152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857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1290" name="Text Box 44"/>
          <p:cNvSpPr txBox="1">
            <a:spLocks noChangeArrowheads="1"/>
          </p:cNvSpPr>
          <p:nvPr/>
        </p:nvSpPr>
        <p:spPr bwMode="auto">
          <a:xfrm>
            <a:off x="7875588" y="5014913"/>
            <a:ext cx="819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(975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1291" name="Text Box 45"/>
          <p:cNvSpPr txBox="1">
            <a:spLocks noChangeArrowheads="1"/>
          </p:cNvSpPr>
          <p:nvPr/>
        </p:nvSpPr>
        <p:spPr bwMode="auto">
          <a:xfrm>
            <a:off x="7870825" y="414655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(940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11292" name="Text Box 46"/>
          <p:cNvSpPr txBox="1">
            <a:spLocks noChangeArrowheads="1"/>
          </p:cNvSpPr>
          <p:nvPr/>
        </p:nvSpPr>
        <p:spPr bwMode="auto">
          <a:xfrm>
            <a:off x="7864475" y="3454400"/>
            <a:ext cx="81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1200">
                <a:latin typeface="Calibri" panose="020F0502020204030204" pitchFamily="34" charset="0"/>
              </a:rPr>
              <a:t>(900 hPa)</a:t>
            </a:r>
            <a:endParaRPr lang="en-GB" altLang="en-US" sz="1200">
              <a:latin typeface="Calibri" panose="020F050202020403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457825" y="3127375"/>
            <a:ext cx="3305175" cy="401638"/>
          </a:xfrm>
          <a:custGeom>
            <a:avLst/>
            <a:gdLst>
              <a:gd name="connsiteX0" fmla="*/ 0 w 3333750"/>
              <a:gd name="connsiteY0" fmla="*/ 115887 h 328612"/>
              <a:gd name="connsiteX1" fmla="*/ 438150 w 3333750"/>
              <a:gd name="connsiteY1" fmla="*/ 315912 h 328612"/>
              <a:gd name="connsiteX2" fmla="*/ 1133475 w 3333750"/>
              <a:gd name="connsiteY2" fmla="*/ 39687 h 328612"/>
              <a:gd name="connsiteX3" fmla="*/ 1666875 w 3333750"/>
              <a:gd name="connsiteY3" fmla="*/ 277812 h 328612"/>
              <a:gd name="connsiteX4" fmla="*/ 2371725 w 3333750"/>
              <a:gd name="connsiteY4" fmla="*/ 249237 h 328612"/>
              <a:gd name="connsiteX5" fmla="*/ 2743200 w 3333750"/>
              <a:gd name="connsiteY5" fmla="*/ 1587 h 328612"/>
              <a:gd name="connsiteX6" fmla="*/ 3238500 w 3333750"/>
              <a:gd name="connsiteY6" fmla="*/ 258762 h 328612"/>
              <a:gd name="connsiteX7" fmla="*/ 3314700 w 3333750"/>
              <a:gd name="connsiteY7" fmla="*/ 306387 h 328612"/>
              <a:gd name="connsiteX0" fmla="*/ 0 w 3333750"/>
              <a:gd name="connsiteY0" fmla="*/ 115887 h 328612"/>
              <a:gd name="connsiteX1" fmla="*/ 438150 w 3333750"/>
              <a:gd name="connsiteY1" fmla="*/ 315912 h 328612"/>
              <a:gd name="connsiteX2" fmla="*/ 1133475 w 3333750"/>
              <a:gd name="connsiteY2" fmla="*/ 39687 h 328612"/>
              <a:gd name="connsiteX3" fmla="*/ 1552575 w 3333750"/>
              <a:gd name="connsiteY3" fmla="*/ 163512 h 328612"/>
              <a:gd name="connsiteX4" fmla="*/ 1666875 w 3333750"/>
              <a:gd name="connsiteY4" fmla="*/ 277812 h 328612"/>
              <a:gd name="connsiteX5" fmla="*/ 2371725 w 3333750"/>
              <a:gd name="connsiteY5" fmla="*/ 249237 h 328612"/>
              <a:gd name="connsiteX6" fmla="*/ 2743200 w 3333750"/>
              <a:gd name="connsiteY6" fmla="*/ 1587 h 328612"/>
              <a:gd name="connsiteX7" fmla="*/ 3238500 w 3333750"/>
              <a:gd name="connsiteY7" fmla="*/ 258762 h 328612"/>
              <a:gd name="connsiteX8" fmla="*/ 3314700 w 3333750"/>
              <a:gd name="connsiteY8" fmla="*/ 306387 h 328612"/>
              <a:gd name="connsiteX0" fmla="*/ 0 w 3333750"/>
              <a:gd name="connsiteY0" fmla="*/ 115887 h 328612"/>
              <a:gd name="connsiteX1" fmla="*/ 438150 w 3333750"/>
              <a:gd name="connsiteY1" fmla="*/ 315912 h 328612"/>
              <a:gd name="connsiteX2" fmla="*/ 1133475 w 3333750"/>
              <a:gd name="connsiteY2" fmla="*/ 39687 h 328612"/>
              <a:gd name="connsiteX3" fmla="*/ 1552575 w 3333750"/>
              <a:gd name="connsiteY3" fmla="*/ 163512 h 328612"/>
              <a:gd name="connsiteX4" fmla="*/ 2371725 w 3333750"/>
              <a:gd name="connsiteY4" fmla="*/ 249237 h 328612"/>
              <a:gd name="connsiteX5" fmla="*/ 2743200 w 3333750"/>
              <a:gd name="connsiteY5" fmla="*/ 1587 h 328612"/>
              <a:gd name="connsiteX6" fmla="*/ 3238500 w 3333750"/>
              <a:gd name="connsiteY6" fmla="*/ 258762 h 328612"/>
              <a:gd name="connsiteX7" fmla="*/ 3314700 w 3333750"/>
              <a:gd name="connsiteY7" fmla="*/ 306387 h 328612"/>
              <a:gd name="connsiteX0" fmla="*/ 0 w 3333750"/>
              <a:gd name="connsiteY0" fmla="*/ 115887 h 406399"/>
              <a:gd name="connsiteX1" fmla="*/ 438150 w 3333750"/>
              <a:gd name="connsiteY1" fmla="*/ 315912 h 406399"/>
              <a:gd name="connsiteX2" fmla="*/ 1133475 w 3333750"/>
              <a:gd name="connsiteY2" fmla="*/ 39687 h 406399"/>
              <a:gd name="connsiteX3" fmla="*/ 1552575 w 3333750"/>
              <a:gd name="connsiteY3" fmla="*/ 163512 h 406399"/>
              <a:gd name="connsiteX4" fmla="*/ 1933575 w 3333750"/>
              <a:gd name="connsiteY4" fmla="*/ 392112 h 406399"/>
              <a:gd name="connsiteX5" fmla="*/ 2371725 w 3333750"/>
              <a:gd name="connsiteY5" fmla="*/ 249237 h 406399"/>
              <a:gd name="connsiteX6" fmla="*/ 2743200 w 3333750"/>
              <a:gd name="connsiteY6" fmla="*/ 1587 h 406399"/>
              <a:gd name="connsiteX7" fmla="*/ 3238500 w 3333750"/>
              <a:gd name="connsiteY7" fmla="*/ 258762 h 406399"/>
              <a:gd name="connsiteX8" fmla="*/ 3314700 w 3333750"/>
              <a:gd name="connsiteY8" fmla="*/ 306387 h 406399"/>
              <a:gd name="connsiteX0" fmla="*/ 0 w 3333750"/>
              <a:gd name="connsiteY0" fmla="*/ 117475 h 406400"/>
              <a:gd name="connsiteX1" fmla="*/ 438150 w 3333750"/>
              <a:gd name="connsiteY1" fmla="*/ 317500 h 406400"/>
              <a:gd name="connsiteX2" fmla="*/ 1133475 w 3333750"/>
              <a:gd name="connsiteY2" fmla="*/ 41275 h 406400"/>
              <a:gd name="connsiteX3" fmla="*/ 1552575 w 3333750"/>
              <a:gd name="connsiteY3" fmla="*/ 165100 h 406400"/>
              <a:gd name="connsiteX4" fmla="*/ 1933575 w 3333750"/>
              <a:gd name="connsiteY4" fmla="*/ 393700 h 406400"/>
              <a:gd name="connsiteX5" fmla="*/ 2314575 w 3333750"/>
              <a:gd name="connsiteY5" fmla="*/ 241300 h 406400"/>
              <a:gd name="connsiteX6" fmla="*/ 2743200 w 3333750"/>
              <a:gd name="connsiteY6" fmla="*/ 3175 h 406400"/>
              <a:gd name="connsiteX7" fmla="*/ 3238500 w 3333750"/>
              <a:gd name="connsiteY7" fmla="*/ 260350 h 406400"/>
              <a:gd name="connsiteX8" fmla="*/ 3314700 w 3333750"/>
              <a:gd name="connsiteY8" fmla="*/ 307975 h 406400"/>
              <a:gd name="connsiteX0" fmla="*/ 0 w 3328987"/>
              <a:gd name="connsiteY0" fmla="*/ 107950 h 396875"/>
              <a:gd name="connsiteX1" fmla="*/ 438150 w 3328987"/>
              <a:gd name="connsiteY1" fmla="*/ 307975 h 396875"/>
              <a:gd name="connsiteX2" fmla="*/ 1133475 w 3328987"/>
              <a:gd name="connsiteY2" fmla="*/ 31750 h 396875"/>
              <a:gd name="connsiteX3" fmla="*/ 1552575 w 3328987"/>
              <a:gd name="connsiteY3" fmla="*/ 155575 h 396875"/>
              <a:gd name="connsiteX4" fmla="*/ 1933575 w 3328987"/>
              <a:gd name="connsiteY4" fmla="*/ 384175 h 396875"/>
              <a:gd name="connsiteX5" fmla="*/ 2314575 w 3328987"/>
              <a:gd name="connsiteY5" fmla="*/ 231775 h 396875"/>
              <a:gd name="connsiteX6" fmla="*/ 2771775 w 3328987"/>
              <a:gd name="connsiteY6" fmla="*/ 3175 h 396875"/>
              <a:gd name="connsiteX7" fmla="*/ 3238500 w 3328987"/>
              <a:gd name="connsiteY7" fmla="*/ 250825 h 396875"/>
              <a:gd name="connsiteX8" fmla="*/ 3314700 w 3328987"/>
              <a:gd name="connsiteY8" fmla="*/ 298450 h 396875"/>
              <a:gd name="connsiteX0" fmla="*/ 0 w 3324225"/>
              <a:gd name="connsiteY0" fmla="*/ 117475 h 406400"/>
              <a:gd name="connsiteX1" fmla="*/ 438150 w 3324225"/>
              <a:gd name="connsiteY1" fmla="*/ 317500 h 406400"/>
              <a:gd name="connsiteX2" fmla="*/ 1133475 w 3324225"/>
              <a:gd name="connsiteY2" fmla="*/ 41275 h 406400"/>
              <a:gd name="connsiteX3" fmla="*/ 1552575 w 3324225"/>
              <a:gd name="connsiteY3" fmla="*/ 165100 h 406400"/>
              <a:gd name="connsiteX4" fmla="*/ 1933575 w 3324225"/>
              <a:gd name="connsiteY4" fmla="*/ 393700 h 406400"/>
              <a:gd name="connsiteX5" fmla="*/ 2314575 w 3324225"/>
              <a:gd name="connsiteY5" fmla="*/ 241300 h 406400"/>
              <a:gd name="connsiteX6" fmla="*/ 2771775 w 3324225"/>
              <a:gd name="connsiteY6" fmla="*/ 12700 h 406400"/>
              <a:gd name="connsiteX7" fmla="*/ 3152776 w 3324225"/>
              <a:gd name="connsiteY7" fmla="*/ 165100 h 406400"/>
              <a:gd name="connsiteX8" fmla="*/ 3238500 w 3324225"/>
              <a:gd name="connsiteY8" fmla="*/ 260350 h 406400"/>
              <a:gd name="connsiteX9" fmla="*/ 3314700 w 3324225"/>
              <a:gd name="connsiteY9" fmla="*/ 307975 h 406400"/>
              <a:gd name="connsiteX0" fmla="*/ 0 w 3314700"/>
              <a:gd name="connsiteY0" fmla="*/ 117475 h 406400"/>
              <a:gd name="connsiteX1" fmla="*/ 438150 w 3314700"/>
              <a:gd name="connsiteY1" fmla="*/ 317500 h 406400"/>
              <a:gd name="connsiteX2" fmla="*/ 1133475 w 3314700"/>
              <a:gd name="connsiteY2" fmla="*/ 41275 h 406400"/>
              <a:gd name="connsiteX3" fmla="*/ 1552575 w 3314700"/>
              <a:gd name="connsiteY3" fmla="*/ 165100 h 406400"/>
              <a:gd name="connsiteX4" fmla="*/ 1933575 w 3314700"/>
              <a:gd name="connsiteY4" fmla="*/ 393700 h 406400"/>
              <a:gd name="connsiteX5" fmla="*/ 2314575 w 3314700"/>
              <a:gd name="connsiteY5" fmla="*/ 241300 h 406400"/>
              <a:gd name="connsiteX6" fmla="*/ 2771775 w 3314700"/>
              <a:gd name="connsiteY6" fmla="*/ 12700 h 406400"/>
              <a:gd name="connsiteX7" fmla="*/ 3152776 w 3314700"/>
              <a:gd name="connsiteY7" fmla="*/ 165100 h 406400"/>
              <a:gd name="connsiteX8" fmla="*/ 3314700 w 3314700"/>
              <a:gd name="connsiteY8" fmla="*/ 307975 h 406400"/>
              <a:gd name="connsiteX0" fmla="*/ 0 w 3314700"/>
              <a:gd name="connsiteY0" fmla="*/ 104775 h 393700"/>
              <a:gd name="connsiteX1" fmla="*/ 438150 w 3314700"/>
              <a:gd name="connsiteY1" fmla="*/ 304800 h 393700"/>
              <a:gd name="connsiteX2" fmla="*/ 1133475 w 3314700"/>
              <a:gd name="connsiteY2" fmla="*/ 28575 h 393700"/>
              <a:gd name="connsiteX3" fmla="*/ 1552575 w 3314700"/>
              <a:gd name="connsiteY3" fmla="*/ 152400 h 393700"/>
              <a:gd name="connsiteX4" fmla="*/ 1933575 w 3314700"/>
              <a:gd name="connsiteY4" fmla="*/ 381000 h 393700"/>
              <a:gd name="connsiteX5" fmla="*/ 2314575 w 3314700"/>
              <a:gd name="connsiteY5" fmla="*/ 228600 h 393700"/>
              <a:gd name="connsiteX6" fmla="*/ 2390776 w 3314700"/>
              <a:gd name="connsiteY6" fmla="*/ 152400 h 393700"/>
              <a:gd name="connsiteX7" fmla="*/ 2771775 w 3314700"/>
              <a:gd name="connsiteY7" fmla="*/ 0 h 393700"/>
              <a:gd name="connsiteX8" fmla="*/ 3152776 w 3314700"/>
              <a:gd name="connsiteY8" fmla="*/ 152400 h 393700"/>
              <a:gd name="connsiteX9" fmla="*/ 3314700 w 3314700"/>
              <a:gd name="connsiteY9" fmla="*/ 295275 h 393700"/>
              <a:gd name="connsiteX0" fmla="*/ 0 w 3314700"/>
              <a:gd name="connsiteY0" fmla="*/ 104775 h 406400"/>
              <a:gd name="connsiteX1" fmla="*/ 438150 w 3314700"/>
              <a:gd name="connsiteY1" fmla="*/ 304800 h 406400"/>
              <a:gd name="connsiteX2" fmla="*/ 1133475 w 3314700"/>
              <a:gd name="connsiteY2" fmla="*/ 28575 h 406400"/>
              <a:gd name="connsiteX3" fmla="*/ 1552575 w 3314700"/>
              <a:gd name="connsiteY3" fmla="*/ 152400 h 406400"/>
              <a:gd name="connsiteX4" fmla="*/ 1933575 w 3314700"/>
              <a:gd name="connsiteY4" fmla="*/ 381000 h 406400"/>
              <a:gd name="connsiteX5" fmla="*/ 2162176 w 3314700"/>
              <a:gd name="connsiteY5" fmla="*/ 304800 h 406400"/>
              <a:gd name="connsiteX6" fmla="*/ 2314575 w 3314700"/>
              <a:gd name="connsiteY6" fmla="*/ 228600 h 406400"/>
              <a:gd name="connsiteX7" fmla="*/ 2390776 w 3314700"/>
              <a:gd name="connsiteY7" fmla="*/ 152400 h 406400"/>
              <a:gd name="connsiteX8" fmla="*/ 2771775 w 3314700"/>
              <a:gd name="connsiteY8" fmla="*/ 0 h 406400"/>
              <a:gd name="connsiteX9" fmla="*/ 3152776 w 3314700"/>
              <a:gd name="connsiteY9" fmla="*/ 152400 h 406400"/>
              <a:gd name="connsiteX10" fmla="*/ 3314700 w 3314700"/>
              <a:gd name="connsiteY10" fmla="*/ 295275 h 406400"/>
              <a:gd name="connsiteX0" fmla="*/ 0 w 3314700"/>
              <a:gd name="connsiteY0" fmla="*/ 104775 h 406400"/>
              <a:gd name="connsiteX1" fmla="*/ 438150 w 3314700"/>
              <a:gd name="connsiteY1" fmla="*/ 304800 h 406400"/>
              <a:gd name="connsiteX2" fmla="*/ 1133475 w 3314700"/>
              <a:gd name="connsiteY2" fmla="*/ 28575 h 406400"/>
              <a:gd name="connsiteX3" fmla="*/ 1552576 w 3314700"/>
              <a:gd name="connsiteY3" fmla="*/ 152400 h 406400"/>
              <a:gd name="connsiteX4" fmla="*/ 1933575 w 3314700"/>
              <a:gd name="connsiteY4" fmla="*/ 381000 h 406400"/>
              <a:gd name="connsiteX5" fmla="*/ 2162176 w 3314700"/>
              <a:gd name="connsiteY5" fmla="*/ 304800 h 406400"/>
              <a:gd name="connsiteX6" fmla="*/ 2314575 w 3314700"/>
              <a:gd name="connsiteY6" fmla="*/ 228600 h 406400"/>
              <a:gd name="connsiteX7" fmla="*/ 2390776 w 3314700"/>
              <a:gd name="connsiteY7" fmla="*/ 152400 h 406400"/>
              <a:gd name="connsiteX8" fmla="*/ 2771775 w 3314700"/>
              <a:gd name="connsiteY8" fmla="*/ 0 h 406400"/>
              <a:gd name="connsiteX9" fmla="*/ 3152776 w 3314700"/>
              <a:gd name="connsiteY9" fmla="*/ 152400 h 406400"/>
              <a:gd name="connsiteX10" fmla="*/ 3314700 w 3314700"/>
              <a:gd name="connsiteY10" fmla="*/ 295275 h 406400"/>
              <a:gd name="connsiteX0" fmla="*/ 0 w 3314700"/>
              <a:gd name="connsiteY0" fmla="*/ 104775 h 406400"/>
              <a:gd name="connsiteX1" fmla="*/ 438150 w 3314700"/>
              <a:gd name="connsiteY1" fmla="*/ 304800 h 406400"/>
              <a:gd name="connsiteX2" fmla="*/ 1133475 w 3314700"/>
              <a:gd name="connsiteY2" fmla="*/ 28575 h 406400"/>
              <a:gd name="connsiteX3" fmla="*/ 1552576 w 3314700"/>
              <a:gd name="connsiteY3" fmla="*/ 152400 h 406400"/>
              <a:gd name="connsiteX4" fmla="*/ 1933575 w 3314700"/>
              <a:gd name="connsiteY4" fmla="*/ 381000 h 406400"/>
              <a:gd name="connsiteX5" fmla="*/ 2162176 w 3314700"/>
              <a:gd name="connsiteY5" fmla="*/ 304800 h 406400"/>
              <a:gd name="connsiteX6" fmla="*/ 2390776 w 3314700"/>
              <a:gd name="connsiteY6" fmla="*/ 152400 h 406400"/>
              <a:gd name="connsiteX7" fmla="*/ 2771775 w 3314700"/>
              <a:gd name="connsiteY7" fmla="*/ 0 h 406400"/>
              <a:gd name="connsiteX8" fmla="*/ 3152776 w 3314700"/>
              <a:gd name="connsiteY8" fmla="*/ 152400 h 406400"/>
              <a:gd name="connsiteX9" fmla="*/ 3314700 w 3314700"/>
              <a:gd name="connsiteY9" fmla="*/ 295275 h 406400"/>
              <a:gd name="connsiteX0" fmla="*/ 0 w 3314700"/>
              <a:gd name="connsiteY0" fmla="*/ 101600 h 403225"/>
              <a:gd name="connsiteX1" fmla="*/ 438150 w 3314700"/>
              <a:gd name="connsiteY1" fmla="*/ 301625 h 403225"/>
              <a:gd name="connsiteX2" fmla="*/ 1133475 w 3314700"/>
              <a:gd name="connsiteY2" fmla="*/ 25400 h 403225"/>
              <a:gd name="connsiteX3" fmla="*/ 1552576 w 3314700"/>
              <a:gd name="connsiteY3" fmla="*/ 149225 h 403225"/>
              <a:gd name="connsiteX4" fmla="*/ 1933575 w 3314700"/>
              <a:gd name="connsiteY4" fmla="*/ 377825 h 403225"/>
              <a:gd name="connsiteX5" fmla="*/ 2162176 w 3314700"/>
              <a:gd name="connsiteY5" fmla="*/ 301625 h 403225"/>
              <a:gd name="connsiteX6" fmla="*/ 2390776 w 3314700"/>
              <a:gd name="connsiteY6" fmla="*/ 149225 h 403225"/>
              <a:gd name="connsiteX7" fmla="*/ 2771776 w 3314700"/>
              <a:gd name="connsiteY7" fmla="*/ 73025 h 403225"/>
              <a:gd name="connsiteX8" fmla="*/ 3152776 w 3314700"/>
              <a:gd name="connsiteY8" fmla="*/ 149225 h 403225"/>
              <a:gd name="connsiteX9" fmla="*/ 3314700 w 3314700"/>
              <a:gd name="connsiteY9" fmla="*/ 292100 h 403225"/>
              <a:gd name="connsiteX0" fmla="*/ 0 w 3314700"/>
              <a:gd name="connsiteY0" fmla="*/ 101600 h 403225"/>
              <a:gd name="connsiteX1" fmla="*/ 438150 w 3314700"/>
              <a:gd name="connsiteY1" fmla="*/ 301625 h 403225"/>
              <a:gd name="connsiteX2" fmla="*/ 1133475 w 3314700"/>
              <a:gd name="connsiteY2" fmla="*/ 25400 h 403225"/>
              <a:gd name="connsiteX3" fmla="*/ 1552576 w 3314700"/>
              <a:gd name="connsiteY3" fmla="*/ 149225 h 403225"/>
              <a:gd name="connsiteX4" fmla="*/ 1933575 w 3314700"/>
              <a:gd name="connsiteY4" fmla="*/ 377825 h 403225"/>
              <a:gd name="connsiteX5" fmla="*/ 2162176 w 3314700"/>
              <a:gd name="connsiteY5" fmla="*/ 301625 h 403225"/>
              <a:gd name="connsiteX6" fmla="*/ 2390776 w 3314700"/>
              <a:gd name="connsiteY6" fmla="*/ 149225 h 403225"/>
              <a:gd name="connsiteX7" fmla="*/ 2771776 w 3314700"/>
              <a:gd name="connsiteY7" fmla="*/ 73025 h 403225"/>
              <a:gd name="connsiteX8" fmla="*/ 3152776 w 3314700"/>
              <a:gd name="connsiteY8" fmla="*/ 225425 h 403225"/>
              <a:gd name="connsiteX9" fmla="*/ 3314700 w 3314700"/>
              <a:gd name="connsiteY9" fmla="*/ 292100 h 403225"/>
              <a:gd name="connsiteX0" fmla="*/ 0 w 3228976"/>
              <a:gd name="connsiteY0" fmla="*/ 101600 h 403225"/>
              <a:gd name="connsiteX1" fmla="*/ 438150 w 3228976"/>
              <a:gd name="connsiteY1" fmla="*/ 301625 h 403225"/>
              <a:gd name="connsiteX2" fmla="*/ 1133475 w 3228976"/>
              <a:gd name="connsiteY2" fmla="*/ 25400 h 403225"/>
              <a:gd name="connsiteX3" fmla="*/ 1552576 w 3228976"/>
              <a:gd name="connsiteY3" fmla="*/ 149225 h 403225"/>
              <a:gd name="connsiteX4" fmla="*/ 1933575 w 3228976"/>
              <a:gd name="connsiteY4" fmla="*/ 377825 h 403225"/>
              <a:gd name="connsiteX5" fmla="*/ 2162176 w 3228976"/>
              <a:gd name="connsiteY5" fmla="*/ 301625 h 403225"/>
              <a:gd name="connsiteX6" fmla="*/ 2390776 w 3228976"/>
              <a:gd name="connsiteY6" fmla="*/ 149225 h 403225"/>
              <a:gd name="connsiteX7" fmla="*/ 2771776 w 3228976"/>
              <a:gd name="connsiteY7" fmla="*/ 73025 h 403225"/>
              <a:gd name="connsiteX8" fmla="*/ 3152776 w 3228976"/>
              <a:gd name="connsiteY8" fmla="*/ 225425 h 403225"/>
              <a:gd name="connsiteX9" fmla="*/ 3228976 w 3228976"/>
              <a:gd name="connsiteY9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162176 w 3305176"/>
              <a:gd name="connsiteY5" fmla="*/ 301625 h 403225"/>
              <a:gd name="connsiteX6" fmla="*/ 2390776 w 3305176"/>
              <a:gd name="connsiteY6" fmla="*/ 149225 h 403225"/>
              <a:gd name="connsiteX7" fmla="*/ 2771776 w 3305176"/>
              <a:gd name="connsiteY7" fmla="*/ 73025 h 403225"/>
              <a:gd name="connsiteX8" fmla="*/ 3152776 w 3305176"/>
              <a:gd name="connsiteY8" fmla="*/ 225425 h 403225"/>
              <a:gd name="connsiteX9" fmla="*/ 3305176 w 3305176"/>
              <a:gd name="connsiteY9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162176 w 3305176"/>
              <a:gd name="connsiteY5" fmla="*/ 301625 h 403225"/>
              <a:gd name="connsiteX6" fmla="*/ 2390776 w 3305176"/>
              <a:gd name="connsiteY6" fmla="*/ 149225 h 403225"/>
              <a:gd name="connsiteX7" fmla="*/ 2543176 w 3305176"/>
              <a:gd name="connsiteY7" fmla="*/ 149225 h 403225"/>
              <a:gd name="connsiteX8" fmla="*/ 2771776 w 3305176"/>
              <a:gd name="connsiteY8" fmla="*/ 73025 h 403225"/>
              <a:gd name="connsiteX9" fmla="*/ 3152776 w 3305176"/>
              <a:gd name="connsiteY9" fmla="*/ 225425 h 403225"/>
              <a:gd name="connsiteX10" fmla="*/ 3305176 w 3305176"/>
              <a:gd name="connsiteY10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162176 w 3305176"/>
              <a:gd name="connsiteY5" fmla="*/ 301625 h 403225"/>
              <a:gd name="connsiteX6" fmla="*/ 2543176 w 3305176"/>
              <a:gd name="connsiteY6" fmla="*/ 149225 h 403225"/>
              <a:gd name="connsiteX7" fmla="*/ 2771776 w 3305176"/>
              <a:gd name="connsiteY7" fmla="*/ 73025 h 403225"/>
              <a:gd name="connsiteX8" fmla="*/ 3152776 w 3305176"/>
              <a:gd name="connsiteY8" fmla="*/ 225425 h 403225"/>
              <a:gd name="connsiteX9" fmla="*/ 3305176 w 3305176"/>
              <a:gd name="connsiteY9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162176 w 3305176"/>
              <a:gd name="connsiteY5" fmla="*/ 301625 h 403225"/>
              <a:gd name="connsiteX6" fmla="*/ 2390776 w 3305176"/>
              <a:gd name="connsiteY6" fmla="*/ 301625 h 403225"/>
              <a:gd name="connsiteX7" fmla="*/ 2543176 w 3305176"/>
              <a:gd name="connsiteY7" fmla="*/ 149225 h 403225"/>
              <a:gd name="connsiteX8" fmla="*/ 2771776 w 3305176"/>
              <a:gd name="connsiteY8" fmla="*/ 73025 h 403225"/>
              <a:gd name="connsiteX9" fmla="*/ 3152776 w 3305176"/>
              <a:gd name="connsiteY9" fmla="*/ 225425 h 403225"/>
              <a:gd name="connsiteX10" fmla="*/ 3305176 w 3305176"/>
              <a:gd name="connsiteY10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390776 w 3305176"/>
              <a:gd name="connsiteY5" fmla="*/ 301625 h 403225"/>
              <a:gd name="connsiteX6" fmla="*/ 2543176 w 3305176"/>
              <a:gd name="connsiteY6" fmla="*/ 149225 h 403225"/>
              <a:gd name="connsiteX7" fmla="*/ 2771776 w 3305176"/>
              <a:gd name="connsiteY7" fmla="*/ 73025 h 403225"/>
              <a:gd name="connsiteX8" fmla="*/ 3152776 w 3305176"/>
              <a:gd name="connsiteY8" fmla="*/ 225425 h 403225"/>
              <a:gd name="connsiteX9" fmla="*/ 3305176 w 3305176"/>
              <a:gd name="connsiteY9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390776 w 3305176"/>
              <a:gd name="connsiteY5" fmla="*/ 301625 h 403225"/>
              <a:gd name="connsiteX6" fmla="*/ 2543176 w 3305176"/>
              <a:gd name="connsiteY6" fmla="*/ 149225 h 403225"/>
              <a:gd name="connsiteX7" fmla="*/ 2771776 w 3305176"/>
              <a:gd name="connsiteY7" fmla="*/ 73025 h 403225"/>
              <a:gd name="connsiteX8" fmla="*/ 3076576 w 3305176"/>
              <a:gd name="connsiteY8" fmla="*/ 149225 h 403225"/>
              <a:gd name="connsiteX9" fmla="*/ 3152776 w 3305176"/>
              <a:gd name="connsiteY9" fmla="*/ 225425 h 403225"/>
              <a:gd name="connsiteX10" fmla="*/ 3305176 w 3305176"/>
              <a:gd name="connsiteY10" fmla="*/ 377825 h 403225"/>
              <a:gd name="connsiteX0" fmla="*/ 0 w 3305176"/>
              <a:gd name="connsiteY0" fmla="*/ 101600 h 403225"/>
              <a:gd name="connsiteX1" fmla="*/ 438150 w 3305176"/>
              <a:gd name="connsiteY1" fmla="*/ 301625 h 403225"/>
              <a:gd name="connsiteX2" fmla="*/ 1133475 w 3305176"/>
              <a:gd name="connsiteY2" fmla="*/ 25400 h 403225"/>
              <a:gd name="connsiteX3" fmla="*/ 1552576 w 3305176"/>
              <a:gd name="connsiteY3" fmla="*/ 149225 h 403225"/>
              <a:gd name="connsiteX4" fmla="*/ 1933575 w 3305176"/>
              <a:gd name="connsiteY4" fmla="*/ 377825 h 403225"/>
              <a:gd name="connsiteX5" fmla="*/ 2390776 w 3305176"/>
              <a:gd name="connsiteY5" fmla="*/ 301625 h 403225"/>
              <a:gd name="connsiteX6" fmla="*/ 2543176 w 3305176"/>
              <a:gd name="connsiteY6" fmla="*/ 149225 h 403225"/>
              <a:gd name="connsiteX7" fmla="*/ 2771776 w 3305176"/>
              <a:gd name="connsiteY7" fmla="*/ 73025 h 403225"/>
              <a:gd name="connsiteX8" fmla="*/ 2905126 w 3305176"/>
              <a:gd name="connsiteY8" fmla="*/ 82550 h 403225"/>
              <a:gd name="connsiteX9" fmla="*/ 3076576 w 3305176"/>
              <a:gd name="connsiteY9" fmla="*/ 149225 h 403225"/>
              <a:gd name="connsiteX10" fmla="*/ 3152776 w 3305176"/>
              <a:gd name="connsiteY10" fmla="*/ 225425 h 403225"/>
              <a:gd name="connsiteX11" fmla="*/ 3305176 w 3305176"/>
              <a:gd name="connsiteY11" fmla="*/ 377825 h 403225"/>
              <a:gd name="connsiteX0" fmla="*/ 0 w 3305176"/>
              <a:gd name="connsiteY0" fmla="*/ 101600 h 401638"/>
              <a:gd name="connsiteX1" fmla="*/ 438150 w 3305176"/>
              <a:gd name="connsiteY1" fmla="*/ 301625 h 401638"/>
              <a:gd name="connsiteX2" fmla="*/ 1133475 w 3305176"/>
              <a:gd name="connsiteY2" fmla="*/ 25400 h 401638"/>
              <a:gd name="connsiteX3" fmla="*/ 1552576 w 3305176"/>
              <a:gd name="connsiteY3" fmla="*/ 149225 h 401638"/>
              <a:gd name="connsiteX4" fmla="*/ 1933575 w 3305176"/>
              <a:gd name="connsiteY4" fmla="*/ 377825 h 401638"/>
              <a:gd name="connsiteX5" fmla="*/ 2352676 w 3305176"/>
              <a:gd name="connsiteY5" fmla="*/ 292100 h 401638"/>
              <a:gd name="connsiteX6" fmla="*/ 2543176 w 3305176"/>
              <a:gd name="connsiteY6" fmla="*/ 149225 h 401638"/>
              <a:gd name="connsiteX7" fmla="*/ 2771776 w 3305176"/>
              <a:gd name="connsiteY7" fmla="*/ 73025 h 401638"/>
              <a:gd name="connsiteX8" fmla="*/ 2905126 w 3305176"/>
              <a:gd name="connsiteY8" fmla="*/ 82550 h 401638"/>
              <a:gd name="connsiteX9" fmla="*/ 3076576 w 3305176"/>
              <a:gd name="connsiteY9" fmla="*/ 149225 h 401638"/>
              <a:gd name="connsiteX10" fmla="*/ 3152776 w 3305176"/>
              <a:gd name="connsiteY10" fmla="*/ 225425 h 401638"/>
              <a:gd name="connsiteX11" fmla="*/ 3305176 w 3305176"/>
              <a:gd name="connsiteY11" fmla="*/ 377825 h 4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5176" h="401638">
                <a:moveTo>
                  <a:pt x="0" y="101600"/>
                </a:moveTo>
                <a:cubicBezTo>
                  <a:pt x="124619" y="207962"/>
                  <a:pt x="249238" y="314325"/>
                  <a:pt x="438150" y="301625"/>
                </a:cubicBezTo>
                <a:cubicBezTo>
                  <a:pt x="627062" y="288925"/>
                  <a:pt x="947737" y="50800"/>
                  <a:pt x="1133475" y="25400"/>
                </a:cubicBezTo>
                <a:cubicBezTo>
                  <a:pt x="1319213" y="0"/>
                  <a:pt x="1419226" y="90488"/>
                  <a:pt x="1552576" y="149225"/>
                </a:cubicBezTo>
                <a:cubicBezTo>
                  <a:pt x="1685926" y="207962"/>
                  <a:pt x="1800225" y="354013"/>
                  <a:pt x="1933575" y="377825"/>
                </a:cubicBezTo>
                <a:cubicBezTo>
                  <a:pt x="2066925" y="401638"/>
                  <a:pt x="2251076" y="330200"/>
                  <a:pt x="2352676" y="292100"/>
                </a:cubicBezTo>
                <a:cubicBezTo>
                  <a:pt x="2454276" y="254000"/>
                  <a:pt x="2473326" y="185738"/>
                  <a:pt x="2543176" y="149225"/>
                </a:cubicBezTo>
                <a:cubicBezTo>
                  <a:pt x="2613026" y="112712"/>
                  <a:pt x="2711451" y="84137"/>
                  <a:pt x="2771776" y="73025"/>
                </a:cubicBezTo>
                <a:cubicBezTo>
                  <a:pt x="2832101" y="61913"/>
                  <a:pt x="2854326" y="69850"/>
                  <a:pt x="2905126" y="82550"/>
                </a:cubicBezTo>
                <a:cubicBezTo>
                  <a:pt x="2955926" y="95250"/>
                  <a:pt x="3035301" y="125413"/>
                  <a:pt x="3076576" y="149225"/>
                </a:cubicBezTo>
                <a:cubicBezTo>
                  <a:pt x="3117851" y="173037"/>
                  <a:pt x="3114676" y="187325"/>
                  <a:pt x="3152776" y="225425"/>
                </a:cubicBezTo>
                <a:cubicBezTo>
                  <a:pt x="3190876" y="263525"/>
                  <a:pt x="3271442" y="348060"/>
                  <a:pt x="3305176" y="377825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447800" y="5715000"/>
            <a:ext cx="3581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Less moist surface conditions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Wind perpendicular to mountain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Wind speed 10 to 20 knots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90361" y="3514725"/>
            <a:ext cx="19332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Air flow ends up as a wave pattern on the leeward side of the mountain –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738813" y="355855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D6009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Called LENTICULARIS clouds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861563" y="5227039"/>
            <a:ext cx="3420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Clouds form in the crests of the waves</a:t>
            </a:r>
            <a:endParaRPr lang="en-US" altLang="en-US" sz="16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51592" y="62878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D940F-DA90-4E69-D885-33EFC73A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19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561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  <p:bldP spid="11275" grpId="0"/>
      <p:bldP spid="11276" grpId="0"/>
      <p:bldP spid="22544" grpId="0"/>
      <p:bldP spid="22545" grpId="0"/>
      <p:bldP spid="22547" grpId="0" animBg="1"/>
      <p:bldP spid="22563" grpId="0" animBg="1"/>
      <p:bldP spid="22565" grpId="0" animBg="1"/>
      <p:bldP spid="22566" grpId="0" animBg="1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E97374-4E5C-5176-F10A-853B4C7211D1}"/>
              </a:ext>
            </a:extLst>
          </p:cNvPr>
          <p:cNvSpPr txBox="1"/>
          <p:nvPr/>
        </p:nvSpPr>
        <p:spPr>
          <a:xfrm>
            <a:off x="857116" y="200819"/>
            <a:ext cx="787717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Cloud formation processes</a:t>
            </a:r>
            <a:endParaRPr lang="en-US" sz="3600" dirty="0"/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n-US" sz="2800" dirty="0"/>
              <a:t>Mechanical Turbulence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n-US" sz="2800" dirty="0"/>
              <a:t>Convective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n-US" sz="2800" dirty="0"/>
              <a:t>Orographic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n-US" sz="2800" dirty="0"/>
              <a:t>Frontal uplift</a:t>
            </a:r>
          </a:p>
          <a:p>
            <a:pPr marL="631825" indent="-631825">
              <a:buFont typeface="Arial" panose="020B0604020202020204" pitchFamily="34" charset="0"/>
              <a:buChar char="•"/>
            </a:pPr>
            <a:r>
              <a:rPr lang="en-US" sz="2800" dirty="0"/>
              <a:t>Widespread ascent</a:t>
            </a:r>
          </a:p>
          <a:p>
            <a:endParaRPr lang="en-US" sz="3600" dirty="0"/>
          </a:p>
          <a:p>
            <a:r>
              <a:rPr lang="en-US" sz="3600" u="sng" dirty="0"/>
              <a:t>Cloud 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The 10 main cloud genera</a:t>
            </a:r>
          </a:p>
          <a:p>
            <a:endParaRPr lang="en-US" sz="3600" dirty="0"/>
          </a:p>
          <a:p>
            <a:r>
              <a:rPr lang="en-US" sz="3600" u="sng" dirty="0"/>
              <a:t>Precipitation 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Liquid and solid precipitation</a:t>
            </a:r>
          </a:p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0AB888-48BC-0A4F-11A2-078DD695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65046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403350" y="1371351"/>
            <a:ext cx="6400800" cy="259228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u="sng" dirty="0"/>
              <a:t>Clouds formed due cold and warm frontal boundaries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BC8D6-7582-9183-6110-1E11AC2F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20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9661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03017" y="1328010"/>
            <a:ext cx="8737965" cy="36698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2531016" y="1331879"/>
            <a:ext cx="3752237" cy="3250757"/>
          </a:xfrm>
          <a:custGeom>
            <a:avLst/>
            <a:gdLst>
              <a:gd name="T0" fmla="*/ 598 w 1113"/>
              <a:gd name="T1" fmla="*/ 988 h 1017"/>
              <a:gd name="T2" fmla="*/ 589 w 1113"/>
              <a:gd name="T3" fmla="*/ 841 h 1017"/>
              <a:gd name="T4" fmla="*/ 603 w 1113"/>
              <a:gd name="T5" fmla="*/ 789 h 1017"/>
              <a:gd name="T6" fmla="*/ 624 w 1113"/>
              <a:gd name="T7" fmla="*/ 606 h 1017"/>
              <a:gd name="T8" fmla="*/ 621 w 1113"/>
              <a:gd name="T9" fmla="*/ 465 h 1017"/>
              <a:gd name="T10" fmla="*/ 635 w 1113"/>
              <a:gd name="T11" fmla="*/ 412 h 1017"/>
              <a:gd name="T12" fmla="*/ 653 w 1113"/>
              <a:gd name="T13" fmla="*/ 393 h 1017"/>
              <a:gd name="T14" fmla="*/ 684 w 1113"/>
              <a:gd name="T15" fmla="*/ 351 h 1017"/>
              <a:gd name="T16" fmla="*/ 699 w 1113"/>
              <a:gd name="T17" fmla="*/ 329 h 1017"/>
              <a:gd name="T18" fmla="*/ 754 w 1113"/>
              <a:gd name="T19" fmla="*/ 302 h 1017"/>
              <a:gd name="T20" fmla="*/ 837 w 1113"/>
              <a:gd name="T21" fmla="*/ 300 h 1017"/>
              <a:gd name="T22" fmla="*/ 927 w 1113"/>
              <a:gd name="T23" fmla="*/ 265 h 1017"/>
              <a:gd name="T24" fmla="*/ 966 w 1113"/>
              <a:gd name="T25" fmla="*/ 273 h 1017"/>
              <a:gd name="T26" fmla="*/ 1020 w 1113"/>
              <a:gd name="T27" fmla="*/ 246 h 1017"/>
              <a:gd name="T28" fmla="*/ 1074 w 1113"/>
              <a:gd name="T29" fmla="*/ 156 h 1017"/>
              <a:gd name="T30" fmla="*/ 1056 w 1113"/>
              <a:gd name="T31" fmla="*/ 54 h 1017"/>
              <a:gd name="T32" fmla="*/ 936 w 1113"/>
              <a:gd name="T33" fmla="*/ 9 h 1017"/>
              <a:gd name="T34" fmla="*/ 729 w 1113"/>
              <a:gd name="T35" fmla="*/ 9 h 1017"/>
              <a:gd name="T36" fmla="*/ 570 w 1113"/>
              <a:gd name="T37" fmla="*/ 6 h 1017"/>
              <a:gd name="T38" fmla="*/ 417 w 1113"/>
              <a:gd name="T39" fmla="*/ 3 h 1017"/>
              <a:gd name="T40" fmla="*/ 219 w 1113"/>
              <a:gd name="T41" fmla="*/ 3 h 1017"/>
              <a:gd name="T42" fmla="*/ 50 w 1113"/>
              <a:gd name="T43" fmla="*/ 19 h 1017"/>
              <a:gd name="T44" fmla="*/ 15 w 1113"/>
              <a:gd name="T45" fmla="*/ 51 h 1017"/>
              <a:gd name="T46" fmla="*/ 12 w 1113"/>
              <a:gd name="T47" fmla="*/ 129 h 1017"/>
              <a:gd name="T48" fmla="*/ 12 w 1113"/>
              <a:gd name="T49" fmla="*/ 219 h 1017"/>
              <a:gd name="T50" fmla="*/ 51 w 1113"/>
              <a:gd name="T51" fmla="*/ 306 h 1017"/>
              <a:gd name="T52" fmla="*/ 54 w 1113"/>
              <a:gd name="T53" fmla="*/ 384 h 1017"/>
              <a:gd name="T54" fmla="*/ 81 w 1113"/>
              <a:gd name="T55" fmla="*/ 480 h 1017"/>
              <a:gd name="T56" fmla="*/ 84 w 1113"/>
              <a:gd name="T57" fmla="*/ 537 h 1017"/>
              <a:gd name="T58" fmla="*/ 75 w 1113"/>
              <a:gd name="T59" fmla="*/ 585 h 1017"/>
              <a:gd name="T60" fmla="*/ 75 w 1113"/>
              <a:gd name="T61" fmla="*/ 642 h 1017"/>
              <a:gd name="T62" fmla="*/ 81 w 1113"/>
              <a:gd name="T63" fmla="*/ 747 h 1017"/>
              <a:gd name="T64" fmla="*/ 132 w 1113"/>
              <a:gd name="T65" fmla="*/ 960 h 1017"/>
              <a:gd name="T66" fmla="*/ 141 w 1113"/>
              <a:gd name="T67" fmla="*/ 988 h 1017"/>
              <a:gd name="T68" fmla="*/ 214 w 1113"/>
              <a:gd name="T69" fmla="*/ 1015 h 1017"/>
              <a:gd name="T70" fmla="*/ 598 w 1113"/>
              <a:gd name="T71" fmla="*/ 988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3" h="1017">
                <a:moveTo>
                  <a:pt x="598" y="988"/>
                </a:moveTo>
                <a:cubicBezTo>
                  <a:pt x="611" y="948"/>
                  <a:pt x="596" y="878"/>
                  <a:pt x="589" y="841"/>
                </a:cubicBezTo>
                <a:cubicBezTo>
                  <a:pt x="586" y="822"/>
                  <a:pt x="603" y="789"/>
                  <a:pt x="603" y="789"/>
                </a:cubicBezTo>
                <a:cubicBezTo>
                  <a:pt x="603" y="751"/>
                  <a:pt x="625" y="661"/>
                  <a:pt x="624" y="606"/>
                </a:cubicBezTo>
                <a:cubicBezTo>
                  <a:pt x="627" y="552"/>
                  <a:pt x="619" y="497"/>
                  <a:pt x="621" y="465"/>
                </a:cubicBezTo>
                <a:cubicBezTo>
                  <a:pt x="626" y="446"/>
                  <a:pt x="635" y="412"/>
                  <a:pt x="635" y="412"/>
                </a:cubicBezTo>
                <a:cubicBezTo>
                  <a:pt x="641" y="406"/>
                  <a:pt x="646" y="398"/>
                  <a:pt x="653" y="393"/>
                </a:cubicBezTo>
                <a:cubicBezTo>
                  <a:pt x="661" y="388"/>
                  <a:pt x="677" y="358"/>
                  <a:pt x="684" y="351"/>
                </a:cubicBezTo>
                <a:cubicBezTo>
                  <a:pt x="692" y="343"/>
                  <a:pt x="693" y="337"/>
                  <a:pt x="699" y="329"/>
                </a:cubicBezTo>
                <a:cubicBezTo>
                  <a:pt x="712" y="313"/>
                  <a:pt x="736" y="308"/>
                  <a:pt x="754" y="302"/>
                </a:cubicBezTo>
                <a:cubicBezTo>
                  <a:pt x="769" y="292"/>
                  <a:pt x="808" y="306"/>
                  <a:pt x="837" y="300"/>
                </a:cubicBezTo>
                <a:cubicBezTo>
                  <a:pt x="866" y="294"/>
                  <a:pt x="905" y="270"/>
                  <a:pt x="927" y="265"/>
                </a:cubicBezTo>
                <a:cubicBezTo>
                  <a:pt x="936" y="264"/>
                  <a:pt x="959" y="278"/>
                  <a:pt x="966" y="273"/>
                </a:cubicBezTo>
                <a:cubicBezTo>
                  <a:pt x="977" y="266"/>
                  <a:pt x="1008" y="252"/>
                  <a:pt x="1020" y="246"/>
                </a:cubicBezTo>
                <a:cubicBezTo>
                  <a:pt x="1035" y="201"/>
                  <a:pt x="1032" y="169"/>
                  <a:pt x="1074" y="156"/>
                </a:cubicBezTo>
                <a:cubicBezTo>
                  <a:pt x="1074" y="136"/>
                  <a:pt x="1113" y="78"/>
                  <a:pt x="1056" y="54"/>
                </a:cubicBezTo>
                <a:cubicBezTo>
                  <a:pt x="1033" y="30"/>
                  <a:pt x="990" y="16"/>
                  <a:pt x="936" y="9"/>
                </a:cubicBezTo>
                <a:cubicBezTo>
                  <a:pt x="882" y="2"/>
                  <a:pt x="790" y="10"/>
                  <a:pt x="729" y="9"/>
                </a:cubicBezTo>
                <a:cubicBezTo>
                  <a:pt x="674" y="6"/>
                  <a:pt x="625" y="10"/>
                  <a:pt x="570" y="6"/>
                </a:cubicBezTo>
                <a:cubicBezTo>
                  <a:pt x="493" y="1"/>
                  <a:pt x="486" y="14"/>
                  <a:pt x="417" y="3"/>
                </a:cubicBezTo>
                <a:cubicBezTo>
                  <a:pt x="360" y="0"/>
                  <a:pt x="280" y="0"/>
                  <a:pt x="219" y="3"/>
                </a:cubicBezTo>
                <a:cubicBezTo>
                  <a:pt x="158" y="6"/>
                  <a:pt x="84" y="11"/>
                  <a:pt x="50" y="19"/>
                </a:cubicBezTo>
                <a:cubicBezTo>
                  <a:pt x="3" y="22"/>
                  <a:pt x="0" y="37"/>
                  <a:pt x="15" y="51"/>
                </a:cubicBezTo>
                <a:cubicBezTo>
                  <a:pt x="21" y="70"/>
                  <a:pt x="9" y="109"/>
                  <a:pt x="12" y="129"/>
                </a:cubicBezTo>
                <a:cubicBezTo>
                  <a:pt x="7" y="148"/>
                  <a:pt x="6" y="190"/>
                  <a:pt x="12" y="219"/>
                </a:cubicBezTo>
                <a:cubicBezTo>
                  <a:pt x="18" y="248"/>
                  <a:pt x="44" y="279"/>
                  <a:pt x="51" y="306"/>
                </a:cubicBezTo>
                <a:cubicBezTo>
                  <a:pt x="57" y="334"/>
                  <a:pt x="49" y="355"/>
                  <a:pt x="54" y="384"/>
                </a:cubicBezTo>
                <a:cubicBezTo>
                  <a:pt x="59" y="413"/>
                  <a:pt x="76" y="455"/>
                  <a:pt x="81" y="480"/>
                </a:cubicBezTo>
                <a:cubicBezTo>
                  <a:pt x="75" y="498"/>
                  <a:pt x="90" y="519"/>
                  <a:pt x="84" y="537"/>
                </a:cubicBezTo>
                <a:cubicBezTo>
                  <a:pt x="81" y="546"/>
                  <a:pt x="78" y="576"/>
                  <a:pt x="75" y="585"/>
                </a:cubicBezTo>
                <a:cubicBezTo>
                  <a:pt x="72" y="594"/>
                  <a:pt x="75" y="642"/>
                  <a:pt x="75" y="642"/>
                </a:cubicBezTo>
                <a:cubicBezTo>
                  <a:pt x="82" y="684"/>
                  <a:pt x="95" y="709"/>
                  <a:pt x="81" y="747"/>
                </a:cubicBezTo>
                <a:cubicBezTo>
                  <a:pt x="68" y="827"/>
                  <a:pt x="108" y="886"/>
                  <a:pt x="132" y="960"/>
                </a:cubicBezTo>
                <a:cubicBezTo>
                  <a:pt x="135" y="969"/>
                  <a:pt x="133" y="983"/>
                  <a:pt x="141" y="988"/>
                </a:cubicBezTo>
                <a:cubicBezTo>
                  <a:pt x="155" y="997"/>
                  <a:pt x="206" y="1014"/>
                  <a:pt x="214" y="1015"/>
                </a:cubicBezTo>
                <a:cubicBezTo>
                  <a:pt x="290" y="1015"/>
                  <a:pt x="536" y="1017"/>
                  <a:pt x="598" y="988"/>
                </a:cubicBez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187251" y="5014395"/>
            <a:ext cx="8769499" cy="83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87251" y="1308960"/>
            <a:ext cx="8753731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3990249" y="4704468"/>
            <a:ext cx="1604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in circulation</a:t>
            </a:r>
            <a:endParaRPr lang="en-GB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131258" y="4096681"/>
            <a:ext cx="13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COLD  AIR</a:t>
            </a:r>
            <a:endParaRPr lang="en-GB" altLang="en-US" sz="20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Arc 91"/>
          <p:cNvSpPr>
            <a:spLocks/>
          </p:cNvSpPr>
          <p:nvPr/>
        </p:nvSpPr>
        <p:spPr bwMode="auto">
          <a:xfrm rot="16464688" flipV="1">
            <a:off x="110854" y="1531954"/>
            <a:ext cx="3436316" cy="3531159"/>
          </a:xfrm>
          <a:custGeom>
            <a:avLst/>
            <a:gdLst>
              <a:gd name="G0" fmla="+- 0 0 0"/>
              <a:gd name="G1" fmla="+- 21576 0 0"/>
              <a:gd name="G2" fmla="+- 21600 0 0"/>
              <a:gd name="T0" fmla="*/ 1015 w 21600"/>
              <a:gd name="T1" fmla="*/ 0 h 23994"/>
              <a:gd name="T2" fmla="*/ 21464 w 21600"/>
              <a:gd name="T3" fmla="*/ 23994 h 23994"/>
              <a:gd name="T4" fmla="*/ 0 w 21600"/>
              <a:gd name="T5" fmla="*/ 21576 h 23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94" fill="none" extrusionOk="0">
                <a:moveTo>
                  <a:pt x="1015" y="-1"/>
                </a:moveTo>
                <a:cubicBezTo>
                  <a:pt x="12536" y="541"/>
                  <a:pt x="21600" y="10041"/>
                  <a:pt x="21600" y="21576"/>
                </a:cubicBezTo>
                <a:cubicBezTo>
                  <a:pt x="21600" y="22383"/>
                  <a:pt x="21554" y="23191"/>
                  <a:pt x="21464" y="23994"/>
                </a:cubicBezTo>
              </a:path>
              <a:path w="21600" h="23994" stroke="0" extrusionOk="0">
                <a:moveTo>
                  <a:pt x="1015" y="-1"/>
                </a:moveTo>
                <a:cubicBezTo>
                  <a:pt x="12536" y="541"/>
                  <a:pt x="21600" y="10041"/>
                  <a:pt x="21600" y="21576"/>
                </a:cubicBezTo>
                <a:cubicBezTo>
                  <a:pt x="21600" y="22383"/>
                  <a:pt x="21554" y="23191"/>
                  <a:pt x="21464" y="23994"/>
                </a:cubicBezTo>
                <a:lnTo>
                  <a:pt x="0" y="21576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-280539" y="5016486"/>
            <a:ext cx="6887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Cold air is denser and thus heavier </a:t>
            </a:r>
            <a:r>
              <a:rPr lang="en-US" altLang="en-US" b="1" dirty="0">
                <a:cs typeface="Times New Roman" panose="02020603050405020304" pitchFamily="18" charset="0"/>
              </a:rPr>
              <a:t>than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less dense warmer air</a:t>
            </a:r>
            <a:endParaRPr lang="en-GB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319354" y="4696731"/>
            <a:ext cx="171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is forced to rise</a:t>
            </a:r>
            <a:endParaRPr lang="en-GB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Freeform 86"/>
          <p:cNvSpPr>
            <a:spLocks/>
          </p:cNvSpPr>
          <p:nvPr/>
        </p:nvSpPr>
        <p:spPr bwMode="auto">
          <a:xfrm>
            <a:off x="3443201" y="3985860"/>
            <a:ext cx="563639" cy="64633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78"/>
          <p:cNvSpPr>
            <a:spLocks/>
          </p:cNvSpPr>
          <p:nvPr/>
        </p:nvSpPr>
        <p:spPr bwMode="auto">
          <a:xfrm rot="1116255">
            <a:off x="3340442" y="3350188"/>
            <a:ext cx="966587" cy="1271345"/>
          </a:xfrm>
          <a:custGeom>
            <a:avLst/>
            <a:gdLst>
              <a:gd name="T0" fmla="*/ 393 w 393"/>
              <a:gd name="T1" fmla="*/ 613 h 613"/>
              <a:gd name="T2" fmla="*/ 329 w 393"/>
              <a:gd name="T3" fmla="*/ 558 h 613"/>
              <a:gd name="T4" fmla="*/ 248 w 393"/>
              <a:gd name="T5" fmla="*/ 478 h 613"/>
              <a:gd name="T6" fmla="*/ 174 w 393"/>
              <a:gd name="T7" fmla="*/ 383 h 613"/>
              <a:gd name="T8" fmla="*/ 110 w 393"/>
              <a:gd name="T9" fmla="*/ 286 h 613"/>
              <a:gd name="T10" fmla="*/ 56 w 393"/>
              <a:gd name="T11" fmla="*/ 173 h 613"/>
              <a:gd name="T12" fmla="*/ 0 w 393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613">
                <a:moveTo>
                  <a:pt x="393" y="613"/>
                </a:moveTo>
                <a:lnTo>
                  <a:pt x="329" y="558"/>
                </a:lnTo>
                <a:lnTo>
                  <a:pt x="248" y="478"/>
                </a:lnTo>
                <a:lnTo>
                  <a:pt x="174" y="383"/>
                </a:lnTo>
                <a:lnTo>
                  <a:pt x="110" y="286"/>
                </a:lnTo>
                <a:lnTo>
                  <a:pt x="56" y="173"/>
                </a:lnTo>
                <a:lnTo>
                  <a:pt x="0" y="0"/>
                </a:lnTo>
              </a:path>
            </a:pathLst>
          </a:custGeom>
          <a:noFill/>
          <a:ln w="1016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5932831" y="1308960"/>
            <a:ext cx="296619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With continued uplift and available moisture, the convective clouds can develop all the way into </a:t>
            </a:r>
            <a:r>
              <a:rPr lang="en-US" altLang="en-US" b="1" u="sng" dirty="0">
                <a:cs typeface="Times New Roman" panose="02020603050405020304" pitchFamily="18" charset="0"/>
              </a:rPr>
              <a:t>Cumulonimbus capillatus</a:t>
            </a:r>
            <a:r>
              <a:rPr lang="en-US" altLang="en-US" b="1" dirty="0">
                <a:cs typeface="Times New Roman" panose="02020603050405020304" pitchFamily="18" charset="0"/>
              </a:rPr>
              <a:t> clouds 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45" name="Freeform 87"/>
          <p:cNvSpPr>
            <a:spLocks/>
          </p:cNvSpPr>
          <p:nvPr/>
        </p:nvSpPr>
        <p:spPr bwMode="auto">
          <a:xfrm>
            <a:off x="4645108" y="4195957"/>
            <a:ext cx="464694" cy="455379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88"/>
          <p:cNvSpPr>
            <a:spLocks/>
          </p:cNvSpPr>
          <p:nvPr/>
        </p:nvSpPr>
        <p:spPr bwMode="auto">
          <a:xfrm>
            <a:off x="2623297" y="4103835"/>
            <a:ext cx="570445" cy="54750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89"/>
          <p:cNvSpPr>
            <a:spLocks/>
          </p:cNvSpPr>
          <p:nvPr/>
        </p:nvSpPr>
        <p:spPr bwMode="auto">
          <a:xfrm>
            <a:off x="2145027" y="4195957"/>
            <a:ext cx="427834" cy="479822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90"/>
          <p:cNvSpPr>
            <a:spLocks/>
          </p:cNvSpPr>
          <p:nvPr/>
        </p:nvSpPr>
        <p:spPr bwMode="auto">
          <a:xfrm>
            <a:off x="1742625" y="4342858"/>
            <a:ext cx="427834" cy="31756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3951203" y="4455472"/>
            <a:ext cx="1552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3300"/>
                </a:solidFill>
                <a:cs typeface="Times New Roman" panose="02020603050405020304" pitchFamily="18" charset="0"/>
              </a:rPr>
              <a:t>WARM  AIR</a:t>
            </a:r>
            <a:endParaRPr lang="en-GB" altLang="en-US" sz="2000" b="1" u="sng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1669263" y="4373420"/>
            <a:ext cx="1946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Cold air Cu’s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4974666" y="3651381"/>
            <a:ext cx="34514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Air cools as the air rises and if sufficient moisture is present, saturation occurs and clouds form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147193" y="4359868"/>
            <a:ext cx="1946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starts moving in</a:t>
            </a:r>
            <a:endParaRPr lang="en-GB" altLang="en-US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28287" y="3162918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94567" y="3969237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475232" y="4798387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138314" y="1499136"/>
            <a:ext cx="18182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cs typeface="Times New Roman" panose="02020603050405020304" pitchFamily="18" charset="0"/>
              </a:rPr>
              <a:t>A frontal 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          boundary </a:t>
            </a:r>
          </a:p>
          <a:p>
            <a:r>
              <a:rPr lang="en-US" altLang="en-US" b="1" dirty="0">
                <a:cs typeface="Times New Roman" panose="02020603050405020304" pitchFamily="18" charset="0"/>
              </a:rPr>
              <a:t>              is formed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286" y="68398"/>
            <a:ext cx="5275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</a:rPr>
              <a:t>CLOUD FORMATION AT A COLD FRONT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09547" y="5701050"/>
            <a:ext cx="350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Slope of the Cold front is 1:75km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1434F-80C2-9D28-95B8-7277140F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21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526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56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03017" y="1328010"/>
            <a:ext cx="8737965" cy="36698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531016" y="1331879"/>
            <a:ext cx="3752237" cy="3250757"/>
          </a:xfrm>
          <a:custGeom>
            <a:avLst/>
            <a:gdLst>
              <a:gd name="T0" fmla="*/ 598 w 1113"/>
              <a:gd name="T1" fmla="*/ 988 h 1017"/>
              <a:gd name="T2" fmla="*/ 589 w 1113"/>
              <a:gd name="T3" fmla="*/ 841 h 1017"/>
              <a:gd name="T4" fmla="*/ 603 w 1113"/>
              <a:gd name="T5" fmla="*/ 789 h 1017"/>
              <a:gd name="T6" fmla="*/ 624 w 1113"/>
              <a:gd name="T7" fmla="*/ 606 h 1017"/>
              <a:gd name="T8" fmla="*/ 621 w 1113"/>
              <a:gd name="T9" fmla="*/ 465 h 1017"/>
              <a:gd name="T10" fmla="*/ 635 w 1113"/>
              <a:gd name="T11" fmla="*/ 412 h 1017"/>
              <a:gd name="T12" fmla="*/ 653 w 1113"/>
              <a:gd name="T13" fmla="*/ 393 h 1017"/>
              <a:gd name="T14" fmla="*/ 684 w 1113"/>
              <a:gd name="T15" fmla="*/ 351 h 1017"/>
              <a:gd name="T16" fmla="*/ 699 w 1113"/>
              <a:gd name="T17" fmla="*/ 329 h 1017"/>
              <a:gd name="T18" fmla="*/ 754 w 1113"/>
              <a:gd name="T19" fmla="*/ 302 h 1017"/>
              <a:gd name="T20" fmla="*/ 837 w 1113"/>
              <a:gd name="T21" fmla="*/ 300 h 1017"/>
              <a:gd name="T22" fmla="*/ 927 w 1113"/>
              <a:gd name="T23" fmla="*/ 265 h 1017"/>
              <a:gd name="T24" fmla="*/ 966 w 1113"/>
              <a:gd name="T25" fmla="*/ 273 h 1017"/>
              <a:gd name="T26" fmla="*/ 1020 w 1113"/>
              <a:gd name="T27" fmla="*/ 246 h 1017"/>
              <a:gd name="T28" fmla="*/ 1074 w 1113"/>
              <a:gd name="T29" fmla="*/ 156 h 1017"/>
              <a:gd name="T30" fmla="*/ 1056 w 1113"/>
              <a:gd name="T31" fmla="*/ 54 h 1017"/>
              <a:gd name="T32" fmla="*/ 936 w 1113"/>
              <a:gd name="T33" fmla="*/ 9 h 1017"/>
              <a:gd name="T34" fmla="*/ 729 w 1113"/>
              <a:gd name="T35" fmla="*/ 9 h 1017"/>
              <a:gd name="T36" fmla="*/ 570 w 1113"/>
              <a:gd name="T37" fmla="*/ 6 h 1017"/>
              <a:gd name="T38" fmla="*/ 417 w 1113"/>
              <a:gd name="T39" fmla="*/ 3 h 1017"/>
              <a:gd name="T40" fmla="*/ 219 w 1113"/>
              <a:gd name="T41" fmla="*/ 3 h 1017"/>
              <a:gd name="T42" fmla="*/ 50 w 1113"/>
              <a:gd name="T43" fmla="*/ 19 h 1017"/>
              <a:gd name="T44" fmla="*/ 15 w 1113"/>
              <a:gd name="T45" fmla="*/ 51 h 1017"/>
              <a:gd name="T46" fmla="*/ 12 w 1113"/>
              <a:gd name="T47" fmla="*/ 129 h 1017"/>
              <a:gd name="T48" fmla="*/ 12 w 1113"/>
              <a:gd name="T49" fmla="*/ 219 h 1017"/>
              <a:gd name="T50" fmla="*/ 51 w 1113"/>
              <a:gd name="T51" fmla="*/ 306 h 1017"/>
              <a:gd name="T52" fmla="*/ 54 w 1113"/>
              <a:gd name="T53" fmla="*/ 384 h 1017"/>
              <a:gd name="T54" fmla="*/ 81 w 1113"/>
              <a:gd name="T55" fmla="*/ 480 h 1017"/>
              <a:gd name="T56" fmla="*/ 84 w 1113"/>
              <a:gd name="T57" fmla="*/ 537 h 1017"/>
              <a:gd name="T58" fmla="*/ 75 w 1113"/>
              <a:gd name="T59" fmla="*/ 585 h 1017"/>
              <a:gd name="T60" fmla="*/ 75 w 1113"/>
              <a:gd name="T61" fmla="*/ 642 h 1017"/>
              <a:gd name="T62" fmla="*/ 81 w 1113"/>
              <a:gd name="T63" fmla="*/ 747 h 1017"/>
              <a:gd name="T64" fmla="*/ 132 w 1113"/>
              <a:gd name="T65" fmla="*/ 960 h 1017"/>
              <a:gd name="T66" fmla="*/ 141 w 1113"/>
              <a:gd name="T67" fmla="*/ 988 h 1017"/>
              <a:gd name="T68" fmla="*/ 214 w 1113"/>
              <a:gd name="T69" fmla="*/ 1015 h 1017"/>
              <a:gd name="T70" fmla="*/ 598 w 1113"/>
              <a:gd name="T71" fmla="*/ 988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3" h="1017">
                <a:moveTo>
                  <a:pt x="598" y="988"/>
                </a:moveTo>
                <a:cubicBezTo>
                  <a:pt x="611" y="948"/>
                  <a:pt x="596" y="878"/>
                  <a:pt x="589" y="841"/>
                </a:cubicBezTo>
                <a:cubicBezTo>
                  <a:pt x="586" y="822"/>
                  <a:pt x="603" y="789"/>
                  <a:pt x="603" y="789"/>
                </a:cubicBezTo>
                <a:cubicBezTo>
                  <a:pt x="603" y="751"/>
                  <a:pt x="625" y="661"/>
                  <a:pt x="624" y="606"/>
                </a:cubicBezTo>
                <a:cubicBezTo>
                  <a:pt x="627" y="552"/>
                  <a:pt x="619" y="497"/>
                  <a:pt x="621" y="465"/>
                </a:cubicBezTo>
                <a:cubicBezTo>
                  <a:pt x="626" y="446"/>
                  <a:pt x="635" y="412"/>
                  <a:pt x="635" y="412"/>
                </a:cubicBezTo>
                <a:cubicBezTo>
                  <a:pt x="641" y="406"/>
                  <a:pt x="646" y="398"/>
                  <a:pt x="653" y="393"/>
                </a:cubicBezTo>
                <a:cubicBezTo>
                  <a:pt x="661" y="388"/>
                  <a:pt x="677" y="358"/>
                  <a:pt x="684" y="351"/>
                </a:cubicBezTo>
                <a:cubicBezTo>
                  <a:pt x="692" y="343"/>
                  <a:pt x="693" y="337"/>
                  <a:pt x="699" y="329"/>
                </a:cubicBezTo>
                <a:cubicBezTo>
                  <a:pt x="712" y="313"/>
                  <a:pt x="736" y="308"/>
                  <a:pt x="754" y="302"/>
                </a:cubicBezTo>
                <a:cubicBezTo>
                  <a:pt x="769" y="292"/>
                  <a:pt x="808" y="306"/>
                  <a:pt x="837" y="300"/>
                </a:cubicBezTo>
                <a:cubicBezTo>
                  <a:pt x="866" y="294"/>
                  <a:pt x="905" y="270"/>
                  <a:pt x="927" y="265"/>
                </a:cubicBezTo>
                <a:cubicBezTo>
                  <a:pt x="936" y="264"/>
                  <a:pt x="959" y="278"/>
                  <a:pt x="966" y="273"/>
                </a:cubicBezTo>
                <a:cubicBezTo>
                  <a:pt x="977" y="266"/>
                  <a:pt x="1008" y="252"/>
                  <a:pt x="1020" y="246"/>
                </a:cubicBezTo>
                <a:cubicBezTo>
                  <a:pt x="1035" y="201"/>
                  <a:pt x="1032" y="169"/>
                  <a:pt x="1074" y="156"/>
                </a:cubicBezTo>
                <a:cubicBezTo>
                  <a:pt x="1074" y="136"/>
                  <a:pt x="1113" y="78"/>
                  <a:pt x="1056" y="54"/>
                </a:cubicBezTo>
                <a:cubicBezTo>
                  <a:pt x="1033" y="30"/>
                  <a:pt x="990" y="16"/>
                  <a:pt x="936" y="9"/>
                </a:cubicBezTo>
                <a:cubicBezTo>
                  <a:pt x="882" y="2"/>
                  <a:pt x="790" y="10"/>
                  <a:pt x="729" y="9"/>
                </a:cubicBezTo>
                <a:cubicBezTo>
                  <a:pt x="674" y="6"/>
                  <a:pt x="625" y="10"/>
                  <a:pt x="570" y="6"/>
                </a:cubicBezTo>
                <a:cubicBezTo>
                  <a:pt x="493" y="1"/>
                  <a:pt x="486" y="14"/>
                  <a:pt x="417" y="3"/>
                </a:cubicBezTo>
                <a:cubicBezTo>
                  <a:pt x="360" y="0"/>
                  <a:pt x="280" y="0"/>
                  <a:pt x="219" y="3"/>
                </a:cubicBezTo>
                <a:cubicBezTo>
                  <a:pt x="158" y="6"/>
                  <a:pt x="84" y="11"/>
                  <a:pt x="50" y="19"/>
                </a:cubicBezTo>
                <a:cubicBezTo>
                  <a:pt x="3" y="22"/>
                  <a:pt x="0" y="37"/>
                  <a:pt x="15" y="51"/>
                </a:cubicBezTo>
                <a:cubicBezTo>
                  <a:pt x="21" y="70"/>
                  <a:pt x="9" y="109"/>
                  <a:pt x="12" y="129"/>
                </a:cubicBezTo>
                <a:cubicBezTo>
                  <a:pt x="7" y="148"/>
                  <a:pt x="6" y="190"/>
                  <a:pt x="12" y="219"/>
                </a:cubicBezTo>
                <a:cubicBezTo>
                  <a:pt x="18" y="248"/>
                  <a:pt x="44" y="279"/>
                  <a:pt x="51" y="306"/>
                </a:cubicBezTo>
                <a:cubicBezTo>
                  <a:pt x="57" y="334"/>
                  <a:pt x="49" y="355"/>
                  <a:pt x="54" y="384"/>
                </a:cubicBezTo>
                <a:cubicBezTo>
                  <a:pt x="59" y="413"/>
                  <a:pt x="76" y="455"/>
                  <a:pt x="81" y="480"/>
                </a:cubicBezTo>
                <a:cubicBezTo>
                  <a:pt x="75" y="498"/>
                  <a:pt x="90" y="519"/>
                  <a:pt x="84" y="537"/>
                </a:cubicBezTo>
                <a:cubicBezTo>
                  <a:pt x="81" y="546"/>
                  <a:pt x="78" y="576"/>
                  <a:pt x="75" y="585"/>
                </a:cubicBezTo>
                <a:cubicBezTo>
                  <a:pt x="72" y="594"/>
                  <a:pt x="75" y="642"/>
                  <a:pt x="75" y="642"/>
                </a:cubicBezTo>
                <a:cubicBezTo>
                  <a:pt x="82" y="684"/>
                  <a:pt x="95" y="709"/>
                  <a:pt x="81" y="747"/>
                </a:cubicBezTo>
                <a:cubicBezTo>
                  <a:pt x="68" y="827"/>
                  <a:pt x="108" y="886"/>
                  <a:pt x="132" y="960"/>
                </a:cubicBezTo>
                <a:cubicBezTo>
                  <a:pt x="135" y="969"/>
                  <a:pt x="133" y="983"/>
                  <a:pt x="141" y="988"/>
                </a:cubicBezTo>
                <a:cubicBezTo>
                  <a:pt x="155" y="997"/>
                  <a:pt x="206" y="1014"/>
                  <a:pt x="214" y="1015"/>
                </a:cubicBezTo>
                <a:cubicBezTo>
                  <a:pt x="290" y="1015"/>
                  <a:pt x="536" y="1017"/>
                  <a:pt x="598" y="988"/>
                </a:cubicBez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808080"/>
              </a:gs>
            </a:gsLst>
            <a:lin ang="5400000" scaled="1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>
            <a:off x="187251" y="1308960"/>
            <a:ext cx="8753731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922418" y="4723631"/>
            <a:ext cx="16045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cs typeface="Times New Roman" panose="02020603050405020304" pitchFamily="18" charset="0"/>
              </a:rPr>
              <a:t>in circulation</a:t>
            </a:r>
            <a:endParaRPr lang="en-GB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6187" y="4274682"/>
            <a:ext cx="1382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COLD  AIR</a:t>
            </a:r>
            <a:endParaRPr lang="en-GB" altLang="en-US" sz="20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Arc 91"/>
          <p:cNvSpPr>
            <a:spLocks/>
          </p:cNvSpPr>
          <p:nvPr/>
        </p:nvSpPr>
        <p:spPr bwMode="auto">
          <a:xfrm rot="16464688" flipV="1">
            <a:off x="110854" y="1531954"/>
            <a:ext cx="3436316" cy="3531159"/>
          </a:xfrm>
          <a:custGeom>
            <a:avLst/>
            <a:gdLst>
              <a:gd name="G0" fmla="+- 0 0 0"/>
              <a:gd name="G1" fmla="+- 21576 0 0"/>
              <a:gd name="G2" fmla="+- 21600 0 0"/>
              <a:gd name="T0" fmla="*/ 1015 w 21600"/>
              <a:gd name="T1" fmla="*/ 0 h 23994"/>
              <a:gd name="T2" fmla="*/ 21464 w 21600"/>
              <a:gd name="T3" fmla="*/ 23994 h 23994"/>
              <a:gd name="T4" fmla="*/ 0 w 21600"/>
              <a:gd name="T5" fmla="*/ 21576 h 23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994" fill="none" extrusionOk="0">
                <a:moveTo>
                  <a:pt x="1015" y="-1"/>
                </a:moveTo>
                <a:cubicBezTo>
                  <a:pt x="12536" y="541"/>
                  <a:pt x="21600" y="10041"/>
                  <a:pt x="21600" y="21576"/>
                </a:cubicBezTo>
                <a:cubicBezTo>
                  <a:pt x="21600" y="22383"/>
                  <a:pt x="21554" y="23191"/>
                  <a:pt x="21464" y="23994"/>
                </a:cubicBezTo>
              </a:path>
              <a:path w="21600" h="23994" stroke="0" extrusionOk="0">
                <a:moveTo>
                  <a:pt x="1015" y="-1"/>
                </a:moveTo>
                <a:cubicBezTo>
                  <a:pt x="12536" y="541"/>
                  <a:pt x="21600" y="10041"/>
                  <a:pt x="21600" y="21576"/>
                </a:cubicBezTo>
                <a:cubicBezTo>
                  <a:pt x="21600" y="22383"/>
                  <a:pt x="21554" y="23191"/>
                  <a:pt x="21464" y="23994"/>
                </a:cubicBezTo>
                <a:lnTo>
                  <a:pt x="0" y="21576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2426723" y="5023749"/>
            <a:ext cx="23485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Precipitation in the form of showers can  also occur at the frontal boundary 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93979" y="3159123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4900" y="3951648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188523" y="4798441"/>
            <a:ext cx="1696116" cy="3795"/>
          </a:xfrm>
          <a:prstGeom prst="straightConnector1">
            <a:avLst/>
          </a:prstGeom>
          <a:ln w="1016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116455" y="4735957"/>
            <a:ext cx="1716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cs typeface="Times New Roman" panose="02020603050405020304" pitchFamily="18" charset="0"/>
              </a:rPr>
              <a:t>is forced to rise</a:t>
            </a:r>
            <a:endParaRPr lang="en-GB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6177816" y="1328248"/>
            <a:ext cx="23492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cs typeface="Times New Roman" panose="02020603050405020304" pitchFamily="18" charset="0"/>
              </a:rPr>
              <a:t>With continued uplift and available moisture, the convective clouds can develop into </a:t>
            </a:r>
            <a:r>
              <a:rPr lang="en-US" altLang="en-US" sz="1400" b="1" u="sng" dirty="0">
                <a:cs typeface="Times New Roman" panose="02020603050405020304" pitchFamily="18" charset="0"/>
              </a:rPr>
              <a:t>Cumulonimbus capillatus</a:t>
            </a:r>
            <a:r>
              <a:rPr lang="en-US" altLang="en-US" sz="1400" b="1" dirty="0">
                <a:cs typeface="Times New Roman" panose="02020603050405020304" pitchFamily="18" charset="0"/>
              </a:rPr>
              <a:t> clouds </a:t>
            </a:r>
            <a:endParaRPr lang="en-GB" altLang="en-US" sz="1400" b="1" dirty="0">
              <a:cs typeface="Times New Roman" panose="02020603050405020304" pitchFamily="18" charset="0"/>
            </a:endParaRPr>
          </a:p>
        </p:txBody>
      </p:sp>
      <p:sp>
        <p:nvSpPr>
          <p:cNvPr id="37" name="Freeform 87"/>
          <p:cNvSpPr>
            <a:spLocks/>
          </p:cNvSpPr>
          <p:nvPr/>
        </p:nvSpPr>
        <p:spPr bwMode="auto">
          <a:xfrm>
            <a:off x="4645108" y="4195957"/>
            <a:ext cx="464694" cy="455379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88"/>
          <p:cNvSpPr>
            <a:spLocks/>
          </p:cNvSpPr>
          <p:nvPr/>
        </p:nvSpPr>
        <p:spPr bwMode="auto">
          <a:xfrm>
            <a:off x="2623297" y="4103835"/>
            <a:ext cx="570445" cy="54750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89"/>
          <p:cNvSpPr>
            <a:spLocks/>
          </p:cNvSpPr>
          <p:nvPr/>
        </p:nvSpPr>
        <p:spPr bwMode="auto">
          <a:xfrm>
            <a:off x="2145027" y="4195957"/>
            <a:ext cx="427834" cy="479822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90"/>
          <p:cNvSpPr>
            <a:spLocks/>
          </p:cNvSpPr>
          <p:nvPr/>
        </p:nvSpPr>
        <p:spPr bwMode="auto">
          <a:xfrm>
            <a:off x="1742625" y="4342858"/>
            <a:ext cx="427834" cy="31756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951203" y="4455472"/>
            <a:ext cx="1552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3300"/>
                </a:solidFill>
                <a:cs typeface="Times New Roman" panose="02020603050405020304" pitchFamily="18" charset="0"/>
              </a:rPr>
              <a:t>WARM  AIR</a:t>
            </a:r>
            <a:endParaRPr lang="en-GB" altLang="en-US" sz="2000" b="1" u="sng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1171575" y="4325686"/>
            <a:ext cx="19469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 b="1" dirty="0">
                <a:cs typeface="Times New Roman" panose="02020603050405020304" pitchFamily="18" charset="0"/>
              </a:rPr>
              <a:t>starts moving in</a:t>
            </a:r>
            <a:endParaRPr lang="en-GB" altLang="en-US" sz="1600" b="1" dirty="0">
              <a:cs typeface="Times New Roman" panose="02020603050405020304" pitchFamily="18" charset="0"/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4974667" y="3651381"/>
            <a:ext cx="28167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b="1" dirty="0">
                <a:cs typeface="Times New Roman" panose="02020603050405020304" pitchFamily="18" charset="0"/>
              </a:rPr>
              <a:t>Air cools as the air rises and if sufficient moisture is present, saturation occurs and clouds form</a:t>
            </a:r>
            <a:endParaRPr lang="en-GB" altLang="en-US" sz="1400" b="1" dirty="0">
              <a:cs typeface="Times New Roman" panose="02020603050405020304" pitchFamily="18" charset="0"/>
            </a:endParaRPr>
          </a:p>
        </p:txBody>
      </p:sp>
      <p:sp>
        <p:nvSpPr>
          <p:cNvPr id="44" name="Freeform 86"/>
          <p:cNvSpPr>
            <a:spLocks/>
          </p:cNvSpPr>
          <p:nvPr/>
        </p:nvSpPr>
        <p:spPr bwMode="auto">
          <a:xfrm>
            <a:off x="3562253" y="3970655"/>
            <a:ext cx="563639" cy="646331"/>
          </a:xfrm>
          <a:custGeom>
            <a:avLst/>
            <a:gdLst>
              <a:gd name="T0" fmla="*/ 45 w 290"/>
              <a:gd name="T1" fmla="*/ 294 h 305"/>
              <a:gd name="T2" fmla="*/ 207 w 290"/>
              <a:gd name="T3" fmla="*/ 294 h 305"/>
              <a:gd name="T4" fmla="*/ 237 w 290"/>
              <a:gd name="T5" fmla="*/ 237 h 305"/>
              <a:gd name="T6" fmla="*/ 260 w 290"/>
              <a:gd name="T7" fmla="*/ 163 h 305"/>
              <a:gd name="T8" fmla="*/ 237 w 290"/>
              <a:gd name="T9" fmla="*/ 114 h 305"/>
              <a:gd name="T10" fmla="*/ 231 w 290"/>
              <a:gd name="T11" fmla="*/ 66 h 305"/>
              <a:gd name="T12" fmla="*/ 144 w 290"/>
              <a:gd name="T13" fmla="*/ 0 h 305"/>
              <a:gd name="T14" fmla="*/ 60 w 290"/>
              <a:gd name="T15" fmla="*/ 39 h 305"/>
              <a:gd name="T16" fmla="*/ 39 w 290"/>
              <a:gd name="T17" fmla="*/ 72 h 305"/>
              <a:gd name="T18" fmla="*/ 13 w 290"/>
              <a:gd name="T19" fmla="*/ 117 h 305"/>
              <a:gd name="T20" fmla="*/ 9 w 290"/>
              <a:gd name="T21" fmla="*/ 201 h 305"/>
              <a:gd name="T22" fmla="*/ 30 w 290"/>
              <a:gd name="T23" fmla="*/ 252 h 305"/>
              <a:gd name="T24" fmla="*/ 45 w 290"/>
              <a:gd name="T25" fmla="*/ 29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0" h="305">
                <a:moveTo>
                  <a:pt x="45" y="294"/>
                </a:moveTo>
                <a:cubicBezTo>
                  <a:pt x="70" y="305"/>
                  <a:pt x="180" y="304"/>
                  <a:pt x="207" y="294"/>
                </a:cubicBezTo>
                <a:cubicBezTo>
                  <a:pt x="239" y="285"/>
                  <a:pt x="228" y="259"/>
                  <a:pt x="237" y="237"/>
                </a:cubicBezTo>
                <a:cubicBezTo>
                  <a:pt x="290" y="184"/>
                  <a:pt x="244" y="211"/>
                  <a:pt x="260" y="163"/>
                </a:cubicBezTo>
                <a:cubicBezTo>
                  <a:pt x="257" y="142"/>
                  <a:pt x="247" y="133"/>
                  <a:pt x="237" y="114"/>
                </a:cubicBezTo>
                <a:cubicBezTo>
                  <a:pt x="233" y="105"/>
                  <a:pt x="239" y="71"/>
                  <a:pt x="231" y="66"/>
                </a:cubicBezTo>
                <a:cubicBezTo>
                  <a:pt x="197" y="46"/>
                  <a:pt x="181" y="12"/>
                  <a:pt x="144" y="0"/>
                </a:cubicBezTo>
                <a:cubicBezTo>
                  <a:pt x="62" y="20"/>
                  <a:pt x="97" y="2"/>
                  <a:pt x="60" y="39"/>
                </a:cubicBezTo>
                <a:cubicBezTo>
                  <a:pt x="57" y="48"/>
                  <a:pt x="45" y="65"/>
                  <a:pt x="39" y="72"/>
                </a:cubicBezTo>
                <a:cubicBezTo>
                  <a:pt x="32" y="80"/>
                  <a:pt x="17" y="107"/>
                  <a:pt x="13" y="117"/>
                </a:cubicBezTo>
                <a:cubicBezTo>
                  <a:pt x="0" y="149"/>
                  <a:pt x="19" y="168"/>
                  <a:pt x="9" y="201"/>
                </a:cubicBezTo>
                <a:cubicBezTo>
                  <a:pt x="10" y="228"/>
                  <a:pt x="24" y="237"/>
                  <a:pt x="30" y="252"/>
                </a:cubicBezTo>
                <a:cubicBezTo>
                  <a:pt x="36" y="267"/>
                  <a:pt x="42" y="285"/>
                  <a:pt x="45" y="29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78"/>
          <p:cNvSpPr>
            <a:spLocks/>
          </p:cNvSpPr>
          <p:nvPr/>
        </p:nvSpPr>
        <p:spPr bwMode="auto">
          <a:xfrm rot="1116255">
            <a:off x="3340442" y="3350188"/>
            <a:ext cx="966587" cy="1271345"/>
          </a:xfrm>
          <a:custGeom>
            <a:avLst/>
            <a:gdLst>
              <a:gd name="T0" fmla="*/ 393 w 393"/>
              <a:gd name="T1" fmla="*/ 613 h 613"/>
              <a:gd name="T2" fmla="*/ 329 w 393"/>
              <a:gd name="T3" fmla="*/ 558 h 613"/>
              <a:gd name="T4" fmla="*/ 248 w 393"/>
              <a:gd name="T5" fmla="*/ 478 h 613"/>
              <a:gd name="T6" fmla="*/ 174 w 393"/>
              <a:gd name="T7" fmla="*/ 383 h 613"/>
              <a:gd name="T8" fmla="*/ 110 w 393"/>
              <a:gd name="T9" fmla="*/ 286 h 613"/>
              <a:gd name="T10" fmla="*/ 56 w 393"/>
              <a:gd name="T11" fmla="*/ 173 h 613"/>
              <a:gd name="T12" fmla="*/ 0 w 393"/>
              <a:gd name="T13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3" h="613">
                <a:moveTo>
                  <a:pt x="393" y="613"/>
                </a:moveTo>
                <a:lnTo>
                  <a:pt x="329" y="558"/>
                </a:lnTo>
                <a:lnTo>
                  <a:pt x="248" y="478"/>
                </a:lnTo>
                <a:lnTo>
                  <a:pt x="174" y="383"/>
                </a:lnTo>
                <a:lnTo>
                  <a:pt x="110" y="286"/>
                </a:lnTo>
                <a:lnTo>
                  <a:pt x="56" y="173"/>
                </a:lnTo>
                <a:lnTo>
                  <a:pt x="0" y="0"/>
                </a:lnTo>
              </a:path>
            </a:pathLst>
          </a:custGeom>
          <a:noFill/>
          <a:ln w="1016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289961" y="4606174"/>
            <a:ext cx="700796" cy="363708"/>
            <a:chOff x="3289961" y="4606174"/>
            <a:chExt cx="700796" cy="363708"/>
          </a:xfrm>
        </p:grpSpPr>
        <p:sp>
          <p:nvSpPr>
            <p:cNvPr id="47" name="Line 30"/>
            <p:cNvSpPr>
              <a:spLocks noChangeShapeType="1"/>
            </p:cNvSpPr>
            <p:nvPr/>
          </p:nvSpPr>
          <p:spPr bwMode="auto">
            <a:xfrm rot="2383497">
              <a:off x="3437951" y="4610578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 rot="2383497">
              <a:off x="3516960" y="4612670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rot="2383497">
              <a:off x="3601135" y="4606174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rot="2383497">
              <a:off x="3678364" y="4614761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rot="2383497">
              <a:off x="3754150" y="4610577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 rot="2383497">
              <a:off x="3367204" y="4617573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 rot="2383497">
              <a:off x="3289961" y="4614210"/>
              <a:ext cx="236607" cy="3523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119420" y="5033558"/>
            <a:ext cx="8769499" cy="83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4800513" y="4993421"/>
            <a:ext cx="234880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>
                <a:cs typeface="Times New Roman" panose="02020603050405020304" pitchFamily="18" charset="0"/>
              </a:rPr>
              <a:t>Precipitation types</a:t>
            </a:r>
            <a:r>
              <a:rPr lang="en-US" altLang="en-US" b="1" dirty="0">
                <a:cs typeface="Times New Roman" panose="02020603050405020304" pitchFamily="18" charset="0"/>
              </a:rPr>
              <a:t>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Snow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Snow pellets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b="1" dirty="0">
                <a:cs typeface="Times New Roman" panose="02020603050405020304" pitchFamily="18" charset="0"/>
              </a:rPr>
              <a:t>Hail</a:t>
            </a: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1957590" y="655726"/>
            <a:ext cx="4997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Any precipitation is usually short lived as it depends on the speed of the cold front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287" y="68398"/>
            <a:ext cx="5502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</a:rPr>
              <a:t>CLOUD FORMATION AT A COLD FRONT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28430" y="6392296"/>
            <a:ext cx="272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Slope of the Cold front is 1:75km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C467A3-3CDB-AC46-078F-D32272D8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22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658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19420" y="1339526"/>
            <a:ext cx="8737965" cy="366981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187251" y="1308960"/>
            <a:ext cx="8753731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43128" y="4310292"/>
            <a:ext cx="1604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in circulation</a:t>
            </a:r>
            <a:endParaRPr lang="en-GB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59515" y="3723816"/>
            <a:ext cx="1552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FF3300"/>
                </a:solidFill>
                <a:cs typeface="Times New Roman" panose="02020603050405020304" pitchFamily="18" charset="0"/>
              </a:rPr>
              <a:t>WARM  AIR</a:t>
            </a:r>
            <a:endParaRPr lang="en-GB" altLang="en-US" sz="2000" b="1" u="sng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286" y="68398"/>
            <a:ext cx="61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C000"/>
                </a:solidFill>
              </a:rPr>
              <a:t>CLOUD FORMATION AT A WARM FRONT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674910" y="3608326"/>
            <a:ext cx="121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COLD AIR</a:t>
            </a:r>
            <a:endParaRPr lang="en-GB" altLang="en-US" sz="2000" b="1" u="sng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3048397" y="3375398"/>
            <a:ext cx="5415296" cy="1662782"/>
            <a:chOff x="3553" y="2926"/>
            <a:chExt cx="1761" cy="571"/>
          </a:xfrm>
        </p:grpSpPr>
        <p:sp>
          <p:nvSpPr>
            <p:cNvPr id="26" name="Line 36"/>
            <p:cNvSpPr>
              <a:spLocks noChangeShapeType="1"/>
            </p:cNvSpPr>
            <p:nvPr/>
          </p:nvSpPr>
          <p:spPr bwMode="auto">
            <a:xfrm rot="644114">
              <a:off x="4891" y="2926"/>
              <a:ext cx="423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rot="644114">
              <a:off x="4770" y="2977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 rot="644114">
              <a:off x="4841" y="2976"/>
              <a:ext cx="390" cy="4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 rot="644114">
              <a:off x="4697" y="2977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 rot="644114">
              <a:off x="4465" y="3115"/>
              <a:ext cx="273" cy="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 rot="644114">
              <a:off x="4503" y="3083"/>
              <a:ext cx="296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rot="644114">
              <a:off x="4561" y="3066"/>
              <a:ext cx="307" cy="3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 rot="644114">
              <a:off x="4601" y="3025"/>
              <a:ext cx="337" cy="4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 rot="644114">
              <a:off x="4652" y="3022"/>
              <a:ext cx="352" cy="4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5"/>
            <p:cNvSpPr>
              <a:spLocks noChangeShapeType="1"/>
            </p:cNvSpPr>
            <p:nvPr/>
          </p:nvSpPr>
          <p:spPr bwMode="auto">
            <a:xfrm rot="644114">
              <a:off x="4151" y="3197"/>
              <a:ext cx="232" cy="29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 rot="644114">
              <a:off x="4222" y="3202"/>
              <a:ext cx="218" cy="28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rot="644114">
              <a:off x="4269" y="3185"/>
              <a:ext cx="232" cy="293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rot="644114">
              <a:off x="4312" y="3176"/>
              <a:ext cx="241" cy="31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rot="644114">
              <a:off x="4353" y="3150"/>
              <a:ext cx="247" cy="30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rot="644114">
              <a:off x="4397" y="3122"/>
              <a:ext cx="273" cy="3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rot="644114">
              <a:off x="3865" y="3319"/>
              <a:ext cx="112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rot="644114">
              <a:off x="3903" y="3297"/>
              <a:ext cx="138" cy="18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 rot="644114">
              <a:off x="3964" y="3298"/>
              <a:ext cx="143" cy="182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rot="644114">
              <a:off x="3997" y="3275"/>
              <a:ext cx="172" cy="20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rot="644114">
              <a:off x="4044" y="3258"/>
              <a:ext cx="175" cy="21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rot="644114">
              <a:off x="4085" y="3247"/>
              <a:ext cx="183" cy="229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rot="644114">
              <a:off x="4119" y="3230"/>
              <a:ext cx="192" cy="246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 rot="644114">
              <a:off x="3596" y="3429"/>
              <a:ext cx="72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rot="644114">
              <a:off x="3643" y="3394"/>
              <a:ext cx="75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 rot="644114">
              <a:off x="3704" y="3393"/>
              <a:ext cx="57" cy="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 rot="644114">
              <a:off x="3744" y="3377"/>
              <a:ext cx="79" cy="1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rot="644114">
              <a:off x="3789" y="3361"/>
              <a:ext cx="108" cy="127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 rot="644114">
              <a:off x="3825" y="3342"/>
              <a:ext cx="97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 rot="644114">
              <a:off x="3553" y="3450"/>
              <a:ext cx="27" cy="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Freeform 81"/>
          <p:cNvSpPr>
            <a:spLocks/>
          </p:cNvSpPr>
          <p:nvPr/>
        </p:nvSpPr>
        <p:spPr bwMode="auto">
          <a:xfrm rot="962519">
            <a:off x="7284188" y="3311552"/>
            <a:ext cx="690037" cy="1584878"/>
          </a:xfrm>
          <a:custGeom>
            <a:avLst/>
            <a:gdLst>
              <a:gd name="T0" fmla="*/ 330 w 330"/>
              <a:gd name="T1" fmla="*/ 255 h 255"/>
              <a:gd name="T2" fmla="*/ 174 w 330"/>
              <a:gd name="T3" fmla="*/ 255 h 255"/>
              <a:gd name="T4" fmla="*/ 114 w 330"/>
              <a:gd name="T5" fmla="*/ 255 h 255"/>
              <a:gd name="T6" fmla="*/ 93 w 330"/>
              <a:gd name="T7" fmla="*/ 255 h 255"/>
              <a:gd name="T8" fmla="*/ 75 w 330"/>
              <a:gd name="T9" fmla="*/ 252 h 255"/>
              <a:gd name="T10" fmla="*/ 54 w 330"/>
              <a:gd name="T11" fmla="*/ 249 h 255"/>
              <a:gd name="T12" fmla="*/ 42 w 330"/>
              <a:gd name="T13" fmla="*/ 249 h 255"/>
              <a:gd name="T14" fmla="*/ 18 w 330"/>
              <a:gd name="T15" fmla="*/ 237 h 255"/>
              <a:gd name="T16" fmla="*/ 6 w 330"/>
              <a:gd name="T17" fmla="*/ 225 h 255"/>
              <a:gd name="T18" fmla="*/ 0 w 330"/>
              <a:gd name="T19" fmla="*/ 204 h 255"/>
              <a:gd name="T20" fmla="*/ 12 w 330"/>
              <a:gd name="T21" fmla="*/ 162 h 255"/>
              <a:gd name="T22" fmla="*/ 72 w 330"/>
              <a:gd name="T23" fmla="*/ 78 h 255"/>
              <a:gd name="T24" fmla="*/ 162 w 330"/>
              <a:gd name="T25" fmla="*/ 0 h 255"/>
              <a:gd name="connsiteX0" fmla="*/ 10000 w 10000"/>
              <a:gd name="connsiteY0" fmla="*/ 10000 h 10000"/>
              <a:gd name="connsiteX1" fmla="*/ 5273 w 10000"/>
              <a:gd name="connsiteY1" fmla="*/ 10000 h 10000"/>
              <a:gd name="connsiteX2" fmla="*/ 3455 w 10000"/>
              <a:gd name="connsiteY2" fmla="*/ 10000 h 10000"/>
              <a:gd name="connsiteX3" fmla="*/ 2818 w 10000"/>
              <a:gd name="connsiteY3" fmla="*/ 10000 h 10000"/>
              <a:gd name="connsiteX4" fmla="*/ 2273 w 10000"/>
              <a:gd name="connsiteY4" fmla="*/ 9882 h 10000"/>
              <a:gd name="connsiteX5" fmla="*/ 1636 w 10000"/>
              <a:gd name="connsiteY5" fmla="*/ 9765 h 10000"/>
              <a:gd name="connsiteX6" fmla="*/ 1273 w 10000"/>
              <a:gd name="connsiteY6" fmla="*/ 9765 h 10000"/>
              <a:gd name="connsiteX7" fmla="*/ 545 w 10000"/>
              <a:gd name="connsiteY7" fmla="*/ 9294 h 10000"/>
              <a:gd name="connsiteX8" fmla="*/ 182 w 10000"/>
              <a:gd name="connsiteY8" fmla="*/ 8824 h 10000"/>
              <a:gd name="connsiteX9" fmla="*/ 0 w 10000"/>
              <a:gd name="connsiteY9" fmla="*/ 8000 h 10000"/>
              <a:gd name="connsiteX10" fmla="*/ 364 w 10000"/>
              <a:gd name="connsiteY10" fmla="*/ 6353 h 10000"/>
              <a:gd name="connsiteX11" fmla="*/ 2182 w 10000"/>
              <a:gd name="connsiteY11" fmla="*/ 3059 h 10000"/>
              <a:gd name="connsiteX12" fmla="*/ 4909 w 10000"/>
              <a:gd name="connsiteY12" fmla="*/ 0 h 10000"/>
              <a:gd name="connsiteX0" fmla="*/ 10000 w 10000"/>
              <a:gd name="connsiteY0" fmla="*/ 10000 h 10000"/>
              <a:gd name="connsiteX1" fmla="*/ 5273 w 10000"/>
              <a:gd name="connsiteY1" fmla="*/ 10000 h 10000"/>
              <a:gd name="connsiteX2" fmla="*/ 3455 w 10000"/>
              <a:gd name="connsiteY2" fmla="*/ 10000 h 10000"/>
              <a:gd name="connsiteX3" fmla="*/ 2818 w 10000"/>
              <a:gd name="connsiteY3" fmla="*/ 10000 h 10000"/>
              <a:gd name="connsiteX4" fmla="*/ 2273 w 10000"/>
              <a:gd name="connsiteY4" fmla="*/ 9882 h 10000"/>
              <a:gd name="connsiteX5" fmla="*/ 1636 w 10000"/>
              <a:gd name="connsiteY5" fmla="*/ 9765 h 10000"/>
              <a:gd name="connsiteX6" fmla="*/ 1273 w 10000"/>
              <a:gd name="connsiteY6" fmla="*/ 9765 h 10000"/>
              <a:gd name="connsiteX7" fmla="*/ 545 w 10000"/>
              <a:gd name="connsiteY7" fmla="*/ 9294 h 10000"/>
              <a:gd name="connsiteX8" fmla="*/ 182 w 10000"/>
              <a:gd name="connsiteY8" fmla="*/ 8824 h 10000"/>
              <a:gd name="connsiteX9" fmla="*/ 0 w 10000"/>
              <a:gd name="connsiteY9" fmla="*/ 8000 h 10000"/>
              <a:gd name="connsiteX10" fmla="*/ 364 w 10000"/>
              <a:gd name="connsiteY10" fmla="*/ 6353 h 10000"/>
              <a:gd name="connsiteX11" fmla="*/ 2182 w 10000"/>
              <a:gd name="connsiteY11" fmla="*/ 3059 h 10000"/>
              <a:gd name="connsiteX12" fmla="*/ 4909 w 10000"/>
              <a:gd name="connsiteY12" fmla="*/ 0 h 10000"/>
              <a:gd name="connsiteX0" fmla="*/ 5273 w 5273"/>
              <a:gd name="connsiteY0" fmla="*/ 10000 h 10000"/>
              <a:gd name="connsiteX1" fmla="*/ 3455 w 5273"/>
              <a:gd name="connsiteY1" fmla="*/ 10000 h 10000"/>
              <a:gd name="connsiteX2" fmla="*/ 2818 w 5273"/>
              <a:gd name="connsiteY2" fmla="*/ 10000 h 10000"/>
              <a:gd name="connsiteX3" fmla="*/ 2273 w 5273"/>
              <a:gd name="connsiteY3" fmla="*/ 9882 h 10000"/>
              <a:gd name="connsiteX4" fmla="*/ 1636 w 5273"/>
              <a:gd name="connsiteY4" fmla="*/ 9765 h 10000"/>
              <a:gd name="connsiteX5" fmla="*/ 1273 w 5273"/>
              <a:gd name="connsiteY5" fmla="*/ 9765 h 10000"/>
              <a:gd name="connsiteX6" fmla="*/ 545 w 5273"/>
              <a:gd name="connsiteY6" fmla="*/ 9294 h 10000"/>
              <a:gd name="connsiteX7" fmla="*/ 182 w 5273"/>
              <a:gd name="connsiteY7" fmla="*/ 8824 h 10000"/>
              <a:gd name="connsiteX8" fmla="*/ 0 w 5273"/>
              <a:gd name="connsiteY8" fmla="*/ 8000 h 10000"/>
              <a:gd name="connsiteX9" fmla="*/ 364 w 5273"/>
              <a:gd name="connsiteY9" fmla="*/ 6353 h 10000"/>
              <a:gd name="connsiteX10" fmla="*/ 2182 w 5273"/>
              <a:gd name="connsiteY10" fmla="*/ 3059 h 10000"/>
              <a:gd name="connsiteX11" fmla="*/ 4909 w 5273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3" h="10000">
                <a:moveTo>
                  <a:pt x="5273" y="10000"/>
                </a:moveTo>
                <a:lnTo>
                  <a:pt x="3455" y="10000"/>
                </a:lnTo>
                <a:lnTo>
                  <a:pt x="2818" y="10000"/>
                </a:lnTo>
                <a:lnTo>
                  <a:pt x="2273" y="9882"/>
                </a:lnTo>
                <a:lnTo>
                  <a:pt x="1636" y="9765"/>
                </a:lnTo>
                <a:lnTo>
                  <a:pt x="1273" y="9765"/>
                </a:lnTo>
                <a:lnTo>
                  <a:pt x="545" y="9294"/>
                </a:lnTo>
                <a:lnTo>
                  <a:pt x="182" y="8824"/>
                </a:lnTo>
                <a:cubicBezTo>
                  <a:pt x="121" y="8549"/>
                  <a:pt x="61" y="8275"/>
                  <a:pt x="0" y="8000"/>
                </a:cubicBezTo>
                <a:cubicBezTo>
                  <a:pt x="121" y="7451"/>
                  <a:pt x="0" y="7176"/>
                  <a:pt x="364" y="6353"/>
                </a:cubicBezTo>
                <a:cubicBezTo>
                  <a:pt x="728" y="5530"/>
                  <a:pt x="1425" y="4118"/>
                  <a:pt x="2182" y="3059"/>
                </a:cubicBezTo>
                <a:cubicBezTo>
                  <a:pt x="2939" y="2000"/>
                  <a:pt x="4000" y="1020"/>
                  <a:pt x="4909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851915" y="4791715"/>
            <a:ext cx="1696116" cy="379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26"/>
          <p:cNvSpPr>
            <a:spLocks/>
          </p:cNvSpPr>
          <p:nvPr/>
        </p:nvSpPr>
        <p:spPr bwMode="auto">
          <a:xfrm>
            <a:off x="7786647" y="2448079"/>
            <a:ext cx="1102272" cy="476712"/>
          </a:xfrm>
          <a:custGeom>
            <a:avLst/>
            <a:gdLst>
              <a:gd name="T0" fmla="*/ 1993 w 2022"/>
              <a:gd name="T1" fmla="*/ 65 h 826"/>
              <a:gd name="T2" fmla="*/ 1893 w 2022"/>
              <a:gd name="T3" fmla="*/ 46 h 826"/>
              <a:gd name="T4" fmla="*/ 1810 w 2022"/>
              <a:gd name="T5" fmla="*/ 56 h 826"/>
              <a:gd name="T6" fmla="*/ 1545 w 2022"/>
              <a:gd name="T7" fmla="*/ 83 h 826"/>
              <a:gd name="T8" fmla="*/ 1399 w 2022"/>
              <a:gd name="T9" fmla="*/ 65 h 826"/>
              <a:gd name="T10" fmla="*/ 1244 w 2022"/>
              <a:gd name="T11" fmla="*/ 83 h 826"/>
              <a:gd name="T12" fmla="*/ 1170 w 2022"/>
              <a:gd name="T13" fmla="*/ 83 h 826"/>
              <a:gd name="T14" fmla="*/ 1024 w 2022"/>
              <a:gd name="T15" fmla="*/ 120 h 826"/>
              <a:gd name="T16" fmla="*/ 951 w 2022"/>
              <a:gd name="T17" fmla="*/ 110 h 826"/>
              <a:gd name="T18" fmla="*/ 777 w 2022"/>
              <a:gd name="T19" fmla="*/ 129 h 826"/>
              <a:gd name="T20" fmla="*/ 677 w 2022"/>
              <a:gd name="T21" fmla="*/ 129 h 826"/>
              <a:gd name="T22" fmla="*/ 530 w 2022"/>
              <a:gd name="T23" fmla="*/ 156 h 826"/>
              <a:gd name="T24" fmla="*/ 503 w 2022"/>
              <a:gd name="T25" fmla="*/ 184 h 826"/>
              <a:gd name="T26" fmla="*/ 402 w 2022"/>
              <a:gd name="T27" fmla="*/ 211 h 826"/>
              <a:gd name="T28" fmla="*/ 265 w 2022"/>
              <a:gd name="T29" fmla="*/ 302 h 826"/>
              <a:gd name="T30" fmla="*/ 156 w 2022"/>
              <a:gd name="T31" fmla="*/ 376 h 826"/>
              <a:gd name="T32" fmla="*/ 119 w 2022"/>
              <a:gd name="T33" fmla="*/ 449 h 826"/>
              <a:gd name="T34" fmla="*/ 101 w 2022"/>
              <a:gd name="T35" fmla="*/ 504 h 826"/>
              <a:gd name="T36" fmla="*/ 46 w 2022"/>
              <a:gd name="T37" fmla="*/ 522 h 826"/>
              <a:gd name="T38" fmla="*/ 18 w 2022"/>
              <a:gd name="T39" fmla="*/ 531 h 826"/>
              <a:gd name="T40" fmla="*/ 0 w 2022"/>
              <a:gd name="T41" fmla="*/ 558 h 826"/>
              <a:gd name="T42" fmla="*/ 18 w 2022"/>
              <a:gd name="T43" fmla="*/ 577 h 826"/>
              <a:gd name="T44" fmla="*/ 37 w 2022"/>
              <a:gd name="T45" fmla="*/ 632 h 826"/>
              <a:gd name="T46" fmla="*/ 9 w 2022"/>
              <a:gd name="T47" fmla="*/ 714 h 826"/>
              <a:gd name="T48" fmla="*/ 46 w 2022"/>
              <a:gd name="T49" fmla="*/ 814 h 826"/>
              <a:gd name="T50" fmla="*/ 247 w 2022"/>
              <a:gd name="T51" fmla="*/ 805 h 826"/>
              <a:gd name="T52" fmla="*/ 421 w 2022"/>
              <a:gd name="T53" fmla="*/ 778 h 826"/>
              <a:gd name="T54" fmla="*/ 567 w 2022"/>
              <a:gd name="T55" fmla="*/ 714 h 826"/>
              <a:gd name="T56" fmla="*/ 732 w 2022"/>
              <a:gd name="T57" fmla="*/ 668 h 826"/>
              <a:gd name="T58" fmla="*/ 860 w 2022"/>
              <a:gd name="T59" fmla="*/ 613 h 826"/>
              <a:gd name="T60" fmla="*/ 997 w 2022"/>
              <a:gd name="T61" fmla="*/ 577 h 826"/>
              <a:gd name="T62" fmla="*/ 1116 w 2022"/>
              <a:gd name="T63" fmla="*/ 522 h 826"/>
              <a:gd name="T64" fmla="*/ 1189 w 2022"/>
              <a:gd name="T65" fmla="*/ 494 h 826"/>
              <a:gd name="T66" fmla="*/ 1335 w 2022"/>
              <a:gd name="T67" fmla="*/ 476 h 826"/>
              <a:gd name="T68" fmla="*/ 1554 w 2022"/>
              <a:gd name="T69" fmla="*/ 403 h 826"/>
              <a:gd name="T70" fmla="*/ 1710 w 2022"/>
              <a:gd name="T71" fmla="*/ 312 h 826"/>
              <a:gd name="T72" fmla="*/ 1820 w 2022"/>
              <a:gd name="T73" fmla="*/ 174 h 826"/>
              <a:gd name="T74" fmla="*/ 1966 w 2022"/>
              <a:gd name="T75" fmla="*/ 138 h 826"/>
              <a:gd name="T76" fmla="*/ 1993 w 2022"/>
              <a:gd name="T77" fmla="*/ 6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22" h="826">
                <a:moveTo>
                  <a:pt x="1993" y="65"/>
                </a:moveTo>
                <a:cubicBezTo>
                  <a:pt x="1972" y="0"/>
                  <a:pt x="1941" y="38"/>
                  <a:pt x="1893" y="46"/>
                </a:cubicBezTo>
                <a:cubicBezTo>
                  <a:pt x="1866" y="51"/>
                  <a:pt x="1838" y="53"/>
                  <a:pt x="1810" y="56"/>
                </a:cubicBezTo>
                <a:cubicBezTo>
                  <a:pt x="1726" y="84"/>
                  <a:pt x="1545" y="83"/>
                  <a:pt x="1545" y="83"/>
                </a:cubicBezTo>
                <a:cubicBezTo>
                  <a:pt x="1477" y="87"/>
                  <a:pt x="1449" y="65"/>
                  <a:pt x="1399" y="65"/>
                </a:cubicBezTo>
                <a:cubicBezTo>
                  <a:pt x="1349" y="65"/>
                  <a:pt x="1282" y="80"/>
                  <a:pt x="1244" y="83"/>
                </a:cubicBezTo>
                <a:cubicBezTo>
                  <a:pt x="1180" y="89"/>
                  <a:pt x="1207" y="77"/>
                  <a:pt x="1170" y="83"/>
                </a:cubicBezTo>
                <a:cubicBezTo>
                  <a:pt x="1133" y="89"/>
                  <a:pt x="1060" y="116"/>
                  <a:pt x="1024" y="120"/>
                </a:cubicBezTo>
                <a:cubicBezTo>
                  <a:pt x="1000" y="117"/>
                  <a:pt x="976" y="110"/>
                  <a:pt x="951" y="110"/>
                </a:cubicBezTo>
                <a:cubicBezTo>
                  <a:pt x="877" y="110"/>
                  <a:pt x="842" y="108"/>
                  <a:pt x="777" y="129"/>
                </a:cubicBezTo>
                <a:cubicBezTo>
                  <a:pt x="731" y="132"/>
                  <a:pt x="718" y="125"/>
                  <a:pt x="677" y="129"/>
                </a:cubicBezTo>
                <a:cubicBezTo>
                  <a:pt x="593" y="157"/>
                  <a:pt x="641" y="145"/>
                  <a:pt x="530" y="156"/>
                </a:cubicBezTo>
                <a:cubicBezTo>
                  <a:pt x="521" y="165"/>
                  <a:pt x="515" y="180"/>
                  <a:pt x="503" y="184"/>
                </a:cubicBezTo>
                <a:cubicBezTo>
                  <a:pt x="378" y="226"/>
                  <a:pt x="452" y="164"/>
                  <a:pt x="402" y="211"/>
                </a:cubicBezTo>
                <a:cubicBezTo>
                  <a:pt x="362" y="231"/>
                  <a:pt x="306" y="275"/>
                  <a:pt x="265" y="302"/>
                </a:cubicBezTo>
                <a:cubicBezTo>
                  <a:pt x="195" y="318"/>
                  <a:pt x="201" y="329"/>
                  <a:pt x="156" y="376"/>
                </a:cubicBezTo>
                <a:cubicBezTo>
                  <a:pt x="145" y="405"/>
                  <a:pt x="141" y="426"/>
                  <a:pt x="119" y="449"/>
                </a:cubicBezTo>
                <a:cubicBezTo>
                  <a:pt x="113" y="467"/>
                  <a:pt x="119" y="498"/>
                  <a:pt x="101" y="504"/>
                </a:cubicBezTo>
                <a:cubicBezTo>
                  <a:pt x="83" y="510"/>
                  <a:pt x="64" y="516"/>
                  <a:pt x="46" y="522"/>
                </a:cubicBezTo>
                <a:cubicBezTo>
                  <a:pt x="37" y="525"/>
                  <a:pt x="18" y="531"/>
                  <a:pt x="18" y="531"/>
                </a:cubicBezTo>
                <a:cubicBezTo>
                  <a:pt x="12" y="540"/>
                  <a:pt x="0" y="547"/>
                  <a:pt x="0" y="558"/>
                </a:cubicBezTo>
                <a:cubicBezTo>
                  <a:pt x="0" y="567"/>
                  <a:pt x="13" y="570"/>
                  <a:pt x="18" y="577"/>
                </a:cubicBezTo>
                <a:cubicBezTo>
                  <a:pt x="22" y="583"/>
                  <a:pt x="35" y="626"/>
                  <a:pt x="37" y="632"/>
                </a:cubicBezTo>
                <a:cubicBezTo>
                  <a:pt x="15" y="695"/>
                  <a:pt x="24" y="668"/>
                  <a:pt x="9" y="714"/>
                </a:cubicBezTo>
                <a:cubicBezTo>
                  <a:pt x="2" y="768"/>
                  <a:pt x="87" y="775"/>
                  <a:pt x="46" y="814"/>
                </a:cubicBezTo>
                <a:cubicBezTo>
                  <a:pt x="92" y="826"/>
                  <a:pt x="180" y="816"/>
                  <a:pt x="247" y="805"/>
                </a:cubicBezTo>
                <a:cubicBezTo>
                  <a:pt x="289" y="780"/>
                  <a:pt x="369" y="797"/>
                  <a:pt x="421" y="778"/>
                </a:cubicBezTo>
                <a:cubicBezTo>
                  <a:pt x="465" y="763"/>
                  <a:pt x="515" y="732"/>
                  <a:pt x="567" y="714"/>
                </a:cubicBezTo>
                <a:cubicBezTo>
                  <a:pt x="619" y="677"/>
                  <a:pt x="669" y="685"/>
                  <a:pt x="732" y="668"/>
                </a:cubicBezTo>
                <a:cubicBezTo>
                  <a:pt x="791" y="657"/>
                  <a:pt x="819" y="620"/>
                  <a:pt x="860" y="613"/>
                </a:cubicBezTo>
                <a:cubicBezTo>
                  <a:pt x="896" y="604"/>
                  <a:pt x="997" y="577"/>
                  <a:pt x="997" y="577"/>
                </a:cubicBezTo>
                <a:cubicBezTo>
                  <a:pt x="1030" y="563"/>
                  <a:pt x="1086" y="524"/>
                  <a:pt x="1116" y="522"/>
                </a:cubicBezTo>
                <a:cubicBezTo>
                  <a:pt x="1127" y="513"/>
                  <a:pt x="1183" y="495"/>
                  <a:pt x="1189" y="494"/>
                </a:cubicBezTo>
                <a:cubicBezTo>
                  <a:pt x="1241" y="485"/>
                  <a:pt x="1283" y="489"/>
                  <a:pt x="1335" y="476"/>
                </a:cubicBezTo>
                <a:cubicBezTo>
                  <a:pt x="1397" y="434"/>
                  <a:pt x="1479" y="412"/>
                  <a:pt x="1554" y="403"/>
                </a:cubicBezTo>
                <a:cubicBezTo>
                  <a:pt x="1600" y="388"/>
                  <a:pt x="1666" y="334"/>
                  <a:pt x="1710" y="312"/>
                </a:cubicBezTo>
                <a:cubicBezTo>
                  <a:pt x="1754" y="274"/>
                  <a:pt x="1777" y="203"/>
                  <a:pt x="1820" y="174"/>
                </a:cubicBezTo>
                <a:cubicBezTo>
                  <a:pt x="1900" y="120"/>
                  <a:pt x="1871" y="151"/>
                  <a:pt x="1966" y="138"/>
                </a:cubicBezTo>
                <a:cubicBezTo>
                  <a:pt x="2022" y="119"/>
                  <a:pt x="2017" y="113"/>
                  <a:pt x="1993" y="6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Text Box 67"/>
          <p:cNvSpPr txBox="1">
            <a:spLocks noChangeArrowheads="1"/>
          </p:cNvSpPr>
          <p:nvPr/>
        </p:nvSpPr>
        <p:spPr bwMode="auto">
          <a:xfrm>
            <a:off x="7194519" y="2241911"/>
            <a:ext cx="1696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Cirrostratus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74" name="Freeform 26"/>
          <p:cNvSpPr>
            <a:spLocks/>
          </p:cNvSpPr>
          <p:nvPr/>
        </p:nvSpPr>
        <p:spPr bwMode="auto">
          <a:xfrm>
            <a:off x="6525670" y="2663277"/>
            <a:ext cx="1464573" cy="817451"/>
          </a:xfrm>
          <a:custGeom>
            <a:avLst/>
            <a:gdLst>
              <a:gd name="T0" fmla="*/ 1993 w 2022"/>
              <a:gd name="T1" fmla="*/ 65 h 826"/>
              <a:gd name="T2" fmla="*/ 1893 w 2022"/>
              <a:gd name="T3" fmla="*/ 46 h 826"/>
              <a:gd name="T4" fmla="*/ 1810 w 2022"/>
              <a:gd name="T5" fmla="*/ 56 h 826"/>
              <a:gd name="T6" fmla="*/ 1545 w 2022"/>
              <a:gd name="T7" fmla="*/ 83 h 826"/>
              <a:gd name="T8" fmla="*/ 1399 w 2022"/>
              <a:gd name="T9" fmla="*/ 65 h 826"/>
              <a:gd name="T10" fmla="*/ 1244 w 2022"/>
              <a:gd name="T11" fmla="*/ 83 h 826"/>
              <a:gd name="T12" fmla="*/ 1170 w 2022"/>
              <a:gd name="T13" fmla="*/ 83 h 826"/>
              <a:gd name="T14" fmla="*/ 1024 w 2022"/>
              <a:gd name="T15" fmla="*/ 120 h 826"/>
              <a:gd name="T16" fmla="*/ 951 w 2022"/>
              <a:gd name="T17" fmla="*/ 110 h 826"/>
              <a:gd name="T18" fmla="*/ 777 w 2022"/>
              <a:gd name="T19" fmla="*/ 129 h 826"/>
              <a:gd name="T20" fmla="*/ 677 w 2022"/>
              <a:gd name="T21" fmla="*/ 129 h 826"/>
              <a:gd name="T22" fmla="*/ 530 w 2022"/>
              <a:gd name="T23" fmla="*/ 156 h 826"/>
              <a:gd name="T24" fmla="*/ 503 w 2022"/>
              <a:gd name="T25" fmla="*/ 184 h 826"/>
              <a:gd name="T26" fmla="*/ 402 w 2022"/>
              <a:gd name="T27" fmla="*/ 211 h 826"/>
              <a:gd name="T28" fmla="*/ 265 w 2022"/>
              <a:gd name="T29" fmla="*/ 302 h 826"/>
              <a:gd name="T30" fmla="*/ 156 w 2022"/>
              <a:gd name="T31" fmla="*/ 376 h 826"/>
              <a:gd name="T32" fmla="*/ 119 w 2022"/>
              <a:gd name="T33" fmla="*/ 449 h 826"/>
              <a:gd name="T34" fmla="*/ 101 w 2022"/>
              <a:gd name="T35" fmla="*/ 504 h 826"/>
              <a:gd name="T36" fmla="*/ 46 w 2022"/>
              <a:gd name="T37" fmla="*/ 522 h 826"/>
              <a:gd name="T38" fmla="*/ 18 w 2022"/>
              <a:gd name="T39" fmla="*/ 531 h 826"/>
              <a:gd name="T40" fmla="*/ 0 w 2022"/>
              <a:gd name="T41" fmla="*/ 558 h 826"/>
              <a:gd name="T42" fmla="*/ 18 w 2022"/>
              <a:gd name="T43" fmla="*/ 577 h 826"/>
              <a:gd name="T44" fmla="*/ 37 w 2022"/>
              <a:gd name="T45" fmla="*/ 632 h 826"/>
              <a:gd name="T46" fmla="*/ 9 w 2022"/>
              <a:gd name="T47" fmla="*/ 714 h 826"/>
              <a:gd name="T48" fmla="*/ 46 w 2022"/>
              <a:gd name="T49" fmla="*/ 814 h 826"/>
              <a:gd name="T50" fmla="*/ 247 w 2022"/>
              <a:gd name="T51" fmla="*/ 805 h 826"/>
              <a:gd name="T52" fmla="*/ 421 w 2022"/>
              <a:gd name="T53" fmla="*/ 778 h 826"/>
              <a:gd name="T54" fmla="*/ 567 w 2022"/>
              <a:gd name="T55" fmla="*/ 714 h 826"/>
              <a:gd name="T56" fmla="*/ 732 w 2022"/>
              <a:gd name="T57" fmla="*/ 668 h 826"/>
              <a:gd name="T58" fmla="*/ 860 w 2022"/>
              <a:gd name="T59" fmla="*/ 613 h 826"/>
              <a:gd name="T60" fmla="*/ 997 w 2022"/>
              <a:gd name="T61" fmla="*/ 577 h 826"/>
              <a:gd name="T62" fmla="*/ 1116 w 2022"/>
              <a:gd name="T63" fmla="*/ 522 h 826"/>
              <a:gd name="T64" fmla="*/ 1189 w 2022"/>
              <a:gd name="T65" fmla="*/ 494 h 826"/>
              <a:gd name="T66" fmla="*/ 1335 w 2022"/>
              <a:gd name="T67" fmla="*/ 476 h 826"/>
              <a:gd name="T68" fmla="*/ 1554 w 2022"/>
              <a:gd name="T69" fmla="*/ 403 h 826"/>
              <a:gd name="T70" fmla="*/ 1710 w 2022"/>
              <a:gd name="T71" fmla="*/ 312 h 826"/>
              <a:gd name="T72" fmla="*/ 1820 w 2022"/>
              <a:gd name="T73" fmla="*/ 174 h 826"/>
              <a:gd name="T74" fmla="*/ 1966 w 2022"/>
              <a:gd name="T75" fmla="*/ 138 h 826"/>
              <a:gd name="T76" fmla="*/ 1993 w 2022"/>
              <a:gd name="T77" fmla="*/ 65 h 826"/>
              <a:gd name="connsiteX0" fmla="*/ 9723 w 9731"/>
              <a:gd name="connsiteY0" fmla="*/ 1114 h 9363"/>
              <a:gd name="connsiteX1" fmla="*/ 9362 w 9731"/>
              <a:gd name="connsiteY1" fmla="*/ 0 h 9363"/>
              <a:gd name="connsiteX2" fmla="*/ 8952 w 9731"/>
              <a:gd name="connsiteY2" fmla="*/ 121 h 9363"/>
              <a:gd name="connsiteX3" fmla="*/ 7641 w 9731"/>
              <a:gd name="connsiteY3" fmla="*/ 448 h 9363"/>
              <a:gd name="connsiteX4" fmla="*/ 6919 w 9731"/>
              <a:gd name="connsiteY4" fmla="*/ 230 h 9363"/>
              <a:gd name="connsiteX5" fmla="*/ 6152 w 9731"/>
              <a:gd name="connsiteY5" fmla="*/ 448 h 9363"/>
              <a:gd name="connsiteX6" fmla="*/ 5786 w 9731"/>
              <a:gd name="connsiteY6" fmla="*/ 448 h 9363"/>
              <a:gd name="connsiteX7" fmla="*/ 5064 w 9731"/>
              <a:gd name="connsiteY7" fmla="*/ 896 h 9363"/>
              <a:gd name="connsiteX8" fmla="*/ 4703 w 9731"/>
              <a:gd name="connsiteY8" fmla="*/ 775 h 9363"/>
              <a:gd name="connsiteX9" fmla="*/ 3843 w 9731"/>
              <a:gd name="connsiteY9" fmla="*/ 1005 h 9363"/>
              <a:gd name="connsiteX10" fmla="*/ 3348 w 9731"/>
              <a:gd name="connsiteY10" fmla="*/ 1005 h 9363"/>
              <a:gd name="connsiteX11" fmla="*/ 2621 w 9731"/>
              <a:gd name="connsiteY11" fmla="*/ 1332 h 9363"/>
              <a:gd name="connsiteX12" fmla="*/ 2488 w 9731"/>
              <a:gd name="connsiteY12" fmla="*/ 1671 h 9363"/>
              <a:gd name="connsiteX13" fmla="*/ 1988 w 9731"/>
              <a:gd name="connsiteY13" fmla="*/ 1997 h 9363"/>
              <a:gd name="connsiteX14" fmla="*/ 1311 w 9731"/>
              <a:gd name="connsiteY14" fmla="*/ 3099 h 9363"/>
              <a:gd name="connsiteX15" fmla="*/ 772 w 9731"/>
              <a:gd name="connsiteY15" fmla="*/ 3995 h 9363"/>
              <a:gd name="connsiteX16" fmla="*/ 589 w 9731"/>
              <a:gd name="connsiteY16" fmla="*/ 4879 h 9363"/>
              <a:gd name="connsiteX17" fmla="*/ 500 w 9731"/>
              <a:gd name="connsiteY17" fmla="*/ 5545 h 9363"/>
              <a:gd name="connsiteX18" fmla="*/ 227 w 9731"/>
              <a:gd name="connsiteY18" fmla="*/ 5763 h 9363"/>
              <a:gd name="connsiteX19" fmla="*/ 89 w 9731"/>
              <a:gd name="connsiteY19" fmla="*/ 5872 h 9363"/>
              <a:gd name="connsiteX20" fmla="*/ 0 w 9731"/>
              <a:gd name="connsiteY20" fmla="*/ 6198 h 9363"/>
              <a:gd name="connsiteX21" fmla="*/ 89 w 9731"/>
              <a:gd name="connsiteY21" fmla="*/ 6428 h 9363"/>
              <a:gd name="connsiteX22" fmla="*/ 183 w 9731"/>
              <a:gd name="connsiteY22" fmla="*/ 7094 h 9363"/>
              <a:gd name="connsiteX23" fmla="*/ 45 w 9731"/>
              <a:gd name="connsiteY23" fmla="*/ 8087 h 9363"/>
              <a:gd name="connsiteX24" fmla="*/ 227 w 9731"/>
              <a:gd name="connsiteY24" fmla="*/ 9298 h 9363"/>
              <a:gd name="connsiteX25" fmla="*/ 1222 w 9731"/>
              <a:gd name="connsiteY25" fmla="*/ 9189 h 9363"/>
              <a:gd name="connsiteX26" fmla="*/ 2082 w 9731"/>
              <a:gd name="connsiteY26" fmla="*/ 8862 h 9363"/>
              <a:gd name="connsiteX27" fmla="*/ 2804 w 9731"/>
              <a:gd name="connsiteY27" fmla="*/ 8087 h 9363"/>
              <a:gd name="connsiteX28" fmla="*/ 3620 w 9731"/>
              <a:gd name="connsiteY28" fmla="*/ 7530 h 9363"/>
              <a:gd name="connsiteX29" fmla="*/ 4253 w 9731"/>
              <a:gd name="connsiteY29" fmla="*/ 6864 h 9363"/>
              <a:gd name="connsiteX30" fmla="*/ 4931 w 9731"/>
              <a:gd name="connsiteY30" fmla="*/ 6428 h 9363"/>
              <a:gd name="connsiteX31" fmla="*/ 5519 w 9731"/>
              <a:gd name="connsiteY31" fmla="*/ 5763 h 9363"/>
              <a:gd name="connsiteX32" fmla="*/ 5880 w 9731"/>
              <a:gd name="connsiteY32" fmla="*/ 5424 h 9363"/>
              <a:gd name="connsiteX33" fmla="*/ 6602 w 9731"/>
              <a:gd name="connsiteY33" fmla="*/ 5206 h 9363"/>
              <a:gd name="connsiteX34" fmla="*/ 7685 w 9731"/>
              <a:gd name="connsiteY34" fmla="*/ 4322 h 9363"/>
              <a:gd name="connsiteX35" fmla="*/ 8457 w 9731"/>
              <a:gd name="connsiteY35" fmla="*/ 3220 h 9363"/>
              <a:gd name="connsiteX36" fmla="*/ 9001 w 9731"/>
              <a:gd name="connsiteY36" fmla="*/ 1550 h 9363"/>
              <a:gd name="connsiteX37" fmla="*/ 9723 w 9731"/>
              <a:gd name="connsiteY37" fmla="*/ 1114 h 9363"/>
              <a:gd name="connsiteX0" fmla="*/ 9992 w 10000"/>
              <a:gd name="connsiteY0" fmla="*/ 1190 h 10000"/>
              <a:gd name="connsiteX1" fmla="*/ 9621 w 10000"/>
              <a:gd name="connsiteY1" fmla="*/ 0 h 10000"/>
              <a:gd name="connsiteX2" fmla="*/ 9199 w 10000"/>
              <a:gd name="connsiteY2" fmla="*/ 129 h 10000"/>
              <a:gd name="connsiteX3" fmla="*/ 7852 w 10000"/>
              <a:gd name="connsiteY3" fmla="*/ 478 h 10000"/>
              <a:gd name="connsiteX4" fmla="*/ 7110 w 10000"/>
              <a:gd name="connsiteY4" fmla="*/ 246 h 10000"/>
              <a:gd name="connsiteX5" fmla="*/ 6322 w 10000"/>
              <a:gd name="connsiteY5" fmla="*/ 478 h 10000"/>
              <a:gd name="connsiteX6" fmla="*/ 5946 w 10000"/>
              <a:gd name="connsiteY6" fmla="*/ 478 h 10000"/>
              <a:gd name="connsiteX7" fmla="*/ 5204 w 10000"/>
              <a:gd name="connsiteY7" fmla="*/ 957 h 10000"/>
              <a:gd name="connsiteX8" fmla="*/ 4833 w 10000"/>
              <a:gd name="connsiteY8" fmla="*/ 828 h 10000"/>
              <a:gd name="connsiteX9" fmla="*/ 3949 w 10000"/>
              <a:gd name="connsiteY9" fmla="*/ 1073 h 10000"/>
              <a:gd name="connsiteX10" fmla="*/ 3441 w 10000"/>
              <a:gd name="connsiteY10" fmla="*/ 1073 h 10000"/>
              <a:gd name="connsiteX11" fmla="*/ 2693 w 10000"/>
              <a:gd name="connsiteY11" fmla="*/ 1423 h 10000"/>
              <a:gd name="connsiteX12" fmla="*/ 2557 w 10000"/>
              <a:gd name="connsiteY12" fmla="*/ 1785 h 10000"/>
              <a:gd name="connsiteX13" fmla="*/ 2043 w 10000"/>
              <a:gd name="connsiteY13" fmla="*/ 2133 h 10000"/>
              <a:gd name="connsiteX14" fmla="*/ 1347 w 10000"/>
              <a:gd name="connsiteY14" fmla="*/ 3310 h 10000"/>
              <a:gd name="connsiteX15" fmla="*/ 793 w 10000"/>
              <a:gd name="connsiteY15" fmla="*/ 4267 h 10000"/>
              <a:gd name="connsiteX16" fmla="*/ 605 w 10000"/>
              <a:gd name="connsiteY16" fmla="*/ 5211 h 10000"/>
              <a:gd name="connsiteX17" fmla="*/ 514 w 10000"/>
              <a:gd name="connsiteY17" fmla="*/ 5922 h 10000"/>
              <a:gd name="connsiteX18" fmla="*/ 233 w 10000"/>
              <a:gd name="connsiteY18" fmla="*/ 6155 h 10000"/>
              <a:gd name="connsiteX19" fmla="*/ 91 w 10000"/>
              <a:gd name="connsiteY19" fmla="*/ 6271 h 10000"/>
              <a:gd name="connsiteX20" fmla="*/ 0 w 10000"/>
              <a:gd name="connsiteY20" fmla="*/ 6620 h 10000"/>
              <a:gd name="connsiteX21" fmla="*/ 91 w 10000"/>
              <a:gd name="connsiteY21" fmla="*/ 6865 h 10000"/>
              <a:gd name="connsiteX22" fmla="*/ 188 w 10000"/>
              <a:gd name="connsiteY22" fmla="*/ 7577 h 10000"/>
              <a:gd name="connsiteX23" fmla="*/ 46 w 10000"/>
              <a:gd name="connsiteY23" fmla="*/ 8637 h 10000"/>
              <a:gd name="connsiteX24" fmla="*/ 233 w 10000"/>
              <a:gd name="connsiteY24" fmla="*/ 9931 h 10000"/>
              <a:gd name="connsiteX25" fmla="*/ 1256 w 10000"/>
              <a:gd name="connsiteY25" fmla="*/ 9814 h 10000"/>
              <a:gd name="connsiteX26" fmla="*/ 2140 w 10000"/>
              <a:gd name="connsiteY26" fmla="*/ 9465 h 10000"/>
              <a:gd name="connsiteX27" fmla="*/ 2882 w 10000"/>
              <a:gd name="connsiteY27" fmla="*/ 8637 h 10000"/>
              <a:gd name="connsiteX28" fmla="*/ 3720 w 10000"/>
              <a:gd name="connsiteY28" fmla="*/ 8042 h 10000"/>
              <a:gd name="connsiteX29" fmla="*/ 4371 w 10000"/>
              <a:gd name="connsiteY29" fmla="*/ 7331 h 10000"/>
              <a:gd name="connsiteX30" fmla="*/ 5067 w 10000"/>
              <a:gd name="connsiteY30" fmla="*/ 6865 h 10000"/>
              <a:gd name="connsiteX31" fmla="*/ 5672 w 10000"/>
              <a:gd name="connsiteY31" fmla="*/ 6155 h 10000"/>
              <a:gd name="connsiteX32" fmla="*/ 6043 w 10000"/>
              <a:gd name="connsiteY32" fmla="*/ 5793 h 10000"/>
              <a:gd name="connsiteX33" fmla="*/ 6785 w 10000"/>
              <a:gd name="connsiteY33" fmla="*/ 5560 h 10000"/>
              <a:gd name="connsiteX34" fmla="*/ 7897 w 10000"/>
              <a:gd name="connsiteY34" fmla="*/ 4616 h 10000"/>
              <a:gd name="connsiteX35" fmla="*/ 8691 w 10000"/>
              <a:gd name="connsiteY35" fmla="*/ 3439 h 10000"/>
              <a:gd name="connsiteX36" fmla="*/ 9250 w 10000"/>
              <a:gd name="connsiteY36" fmla="*/ 1655 h 10000"/>
              <a:gd name="connsiteX37" fmla="*/ 9992 w 10000"/>
              <a:gd name="connsiteY37" fmla="*/ 1190 h 10000"/>
              <a:gd name="connsiteX0" fmla="*/ 9250 w 9621"/>
              <a:gd name="connsiteY0" fmla="*/ 1655 h 10000"/>
              <a:gd name="connsiteX1" fmla="*/ 9621 w 9621"/>
              <a:gd name="connsiteY1" fmla="*/ 0 h 10000"/>
              <a:gd name="connsiteX2" fmla="*/ 9199 w 9621"/>
              <a:gd name="connsiteY2" fmla="*/ 129 h 10000"/>
              <a:gd name="connsiteX3" fmla="*/ 7852 w 9621"/>
              <a:gd name="connsiteY3" fmla="*/ 478 h 10000"/>
              <a:gd name="connsiteX4" fmla="*/ 7110 w 9621"/>
              <a:gd name="connsiteY4" fmla="*/ 246 h 10000"/>
              <a:gd name="connsiteX5" fmla="*/ 6322 w 9621"/>
              <a:gd name="connsiteY5" fmla="*/ 478 h 10000"/>
              <a:gd name="connsiteX6" fmla="*/ 5946 w 9621"/>
              <a:gd name="connsiteY6" fmla="*/ 478 h 10000"/>
              <a:gd name="connsiteX7" fmla="*/ 5204 w 9621"/>
              <a:gd name="connsiteY7" fmla="*/ 957 h 10000"/>
              <a:gd name="connsiteX8" fmla="*/ 4833 w 9621"/>
              <a:gd name="connsiteY8" fmla="*/ 828 h 10000"/>
              <a:gd name="connsiteX9" fmla="*/ 3949 w 9621"/>
              <a:gd name="connsiteY9" fmla="*/ 1073 h 10000"/>
              <a:gd name="connsiteX10" fmla="*/ 3441 w 9621"/>
              <a:gd name="connsiteY10" fmla="*/ 1073 h 10000"/>
              <a:gd name="connsiteX11" fmla="*/ 2693 w 9621"/>
              <a:gd name="connsiteY11" fmla="*/ 1423 h 10000"/>
              <a:gd name="connsiteX12" fmla="*/ 2557 w 9621"/>
              <a:gd name="connsiteY12" fmla="*/ 1785 h 10000"/>
              <a:gd name="connsiteX13" fmla="*/ 2043 w 9621"/>
              <a:gd name="connsiteY13" fmla="*/ 2133 h 10000"/>
              <a:gd name="connsiteX14" fmla="*/ 1347 w 9621"/>
              <a:gd name="connsiteY14" fmla="*/ 3310 h 10000"/>
              <a:gd name="connsiteX15" fmla="*/ 793 w 9621"/>
              <a:gd name="connsiteY15" fmla="*/ 4267 h 10000"/>
              <a:gd name="connsiteX16" fmla="*/ 605 w 9621"/>
              <a:gd name="connsiteY16" fmla="*/ 5211 h 10000"/>
              <a:gd name="connsiteX17" fmla="*/ 514 w 9621"/>
              <a:gd name="connsiteY17" fmla="*/ 5922 h 10000"/>
              <a:gd name="connsiteX18" fmla="*/ 233 w 9621"/>
              <a:gd name="connsiteY18" fmla="*/ 6155 h 10000"/>
              <a:gd name="connsiteX19" fmla="*/ 91 w 9621"/>
              <a:gd name="connsiteY19" fmla="*/ 6271 h 10000"/>
              <a:gd name="connsiteX20" fmla="*/ 0 w 9621"/>
              <a:gd name="connsiteY20" fmla="*/ 6620 h 10000"/>
              <a:gd name="connsiteX21" fmla="*/ 91 w 9621"/>
              <a:gd name="connsiteY21" fmla="*/ 6865 h 10000"/>
              <a:gd name="connsiteX22" fmla="*/ 188 w 9621"/>
              <a:gd name="connsiteY22" fmla="*/ 7577 h 10000"/>
              <a:gd name="connsiteX23" fmla="*/ 46 w 9621"/>
              <a:gd name="connsiteY23" fmla="*/ 8637 h 10000"/>
              <a:gd name="connsiteX24" fmla="*/ 233 w 9621"/>
              <a:gd name="connsiteY24" fmla="*/ 9931 h 10000"/>
              <a:gd name="connsiteX25" fmla="*/ 1256 w 9621"/>
              <a:gd name="connsiteY25" fmla="*/ 9814 h 10000"/>
              <a:gd name="connsiteX26" fmla="*/ 2140 w 9621"/>
              <a:gd name="connsiteY26" fmla="*/ 9465 h 10000"/>
              <a:gd name="connsiteX27" fmla="*/ 2882 w 9621"/>
              <a:gd name="connsiteY27" fmla="*/ 8637 h 10000"/>
              <a:gd name="connsiteX28" fmla="*/ 3720 w 9621"/>
              <a:gd name="connsiteY28" fmla="*/ 8042 h 10000"/>
              <a:gd name="connsiteX29" fmla="*/ 4371 w 9621"/>
              <a:gd name="connsiteY29" fmla="*/ 7331 h 10000"/>
              <a:gd name="connsiteX30" fmla="*/ 5067 w 9621"/>
              <a:gd name="connsiteY30" fmla="*/ 6865 h 10000"/>
              <a:gd name="connsiteX31" fmla="*/ 5672 w 9621"/>
              <a:gd name="connsiteY31" fmla="*/ 6155 h 10000"/>
              <a:gd name="connsiteX32" fmla="*/ 6043 w 9621"/>
              <a:gd name="connsiteY32" fmla="*/ 5793 h 10000"/>
              <a:gd name="connsiteX33" fmla="*/ 6785 w 9621"/>
              <a:gd name="connsiteY33" fmla="*/ 5560 h 10000"/>
              <a:gd name="connsiteX34" fmla="*/ 7897 w 9621"/>
              <a:gd name="connsiteY34" fmla="*/ 4616 h 10000"/>
              <a:gd name="connsiteX35" fmla="*/ 8691 w 9621"/>
              <a:gd name="connsiteY35" fmla="*/ 3439 h 10000"/>
              <a:gd name="connsiteX36" fmla="*/ 9250 w 9621"/>
              <a:gd name="connsiteY36" fmla="*/ 1655 h 10000"/>
              <a:gd name="connsiteX0" fmla="*/ 9614 w 10120"/>
              <a:gd name="connsiteY0" fmla="*/ 1655 h 10000"/>
              <a:gd name="connsiteX1" fmla="*/ 10120 w 10120"/>
              <a:gd name="connsiteY1" fmla="*/ 0 h 10000"/>
              <a:gd name="connsiteX2" fmla="*/ 9561 w 10120"/>
              <a:gd name="connsiteY2" fmla="*/ 129 h 10000"/>
              <a:gd name="connsiteX3" fmla="*/ 8161 w 10120"/>
              <a:gd name="connsiteY3" fmla="*/ 478 h 10000"/>
              <a:gd name="connsiteX4" fmla="*/ 7390 w 10120"/>
              <a:gd name="connsiteY4" fmla="*/ 246 h 10000"/>
              <a:gd name="connsiteX5" fmla="*/ 6571 w 10120"/>
              <a:gd name="connsiteY5" fmla="*/ 478 h 10000"/>
              <a:gd name="connsiteX6" fmla="*/ 6180 w 10120"/>
              <a:gd name="connsiteY6" fmla="*/ 478 h 10000"/>
              <a:gd name="connsiteX7" fmla="*/ 5409 w 10120"/>
              <a:gd name="connsiteY7" fmla="*/ 957 h 10000"/>
              <a:gd name="connsiteX8" fmla="*/ 5023 w 10120"/>
              <a:gd name="connsiteY8" fmla="*/ 828 h 10000"/>
              <a:gd name="connsiteX9" fmla="*/ 4105 w 10120"/>
              <a:gd name="connsiteY9" fmla="*/ 1073 h 10000"/>
              <a:gd name="connsiteX10" fmla="*/ 3577 w 10120"/>
              <a:gd name="connsiteY10" fmla="*/ 1073 h 10000"/>
              <a:gd name="connsiteX11" fmla="*/ 2799 w 10120"/>
              <a:gd name="connsiteY11" fmla="*/ 1423 h 10000"/>
              <a:gd name="connsiteX12" fmla="*/ 2658 w 10120"/>
              <a:gd name="connsiteY12" fmla="*/ 1785 h 10000"/>
              <a:gd name="connsiteX13" fmla="*/ 2123 w 10120"/>
              <a:gd name="connsiteY13" fmla="*/ 2133 h 10000"/>
              <a:gd name="connsiteX14" fmla="*/ 1400 w 10120"/>
              <a:gd name="connsiteY14" fmla="*/ 3310 h 10000"/>
              <a:gd name="connsiteX15" fmla="*/ 824 w 10120"/>
              <a:gd name="connsiteY15" fmla="*/ 4267 h 10000"/>
              <a:gd name="connsiteX16" fmla="*/ 629 w 10120"/>
              <a:gd name="connsiteY16" fmla="*/ 5211 h 10000"/>
              <a:gd name="connsiteX17" fmla="*/ 534 w 10120"/>
              <a:gd name="connsiteY17" fmla="*/ 5922 h 10000"/>
              <a:gd name="connsiteX18" fmla="*/ 242 w 10120"/>
              <a:gd name="connsiteY18" fmla="*/ 6155 h 10000"/>
              <a:gd name="connsiteX19" fmla="*/ 95 w 10120"/>
              <a:gd name="connsiteY19" fmla="*/ 6271 h 10000"/>
              <a:gd name="connsiteX20" fmla="*/ 0 w 10120"/>
              <a:gd name="connsiteY20" fmla="*/ 6620 h 10000"/>
              <a:gd name="connsiteX21" fmla="*/ 95 w 10120"/>
              <a:gd name="connsiteY21" fmla="*/ 6865 h 10000"/>
              <a:gd name="connsiteX22" fmla="*/ 195 w 10120"/>
              <a:gd name="connsiteY22" fmla="*/ 7577 h 10000"/>
              <a:gd name="connsiteX23" fmla="*/ 48 w 10120"/>
              <a:gd name="connsiteY23" fmla="*/ 8637 h 10000"/>
              <a:gd name="connsiteX24" fmla="*/ 242 w 10120"/>
              <a:gd name="connsiteY24" fmla="*/ 9931 h 10000"/>
              <a:gd name="connsiteX25" fmla="*/ 1305 w 10120"/>
              <a:gd name="connsiteY25" fmla="*/ 9814 h 10000"/>
              <a:gd name="connsiteX26" fmla="*/ 2224 w 10120"/>
              <a:gd name="connsiteY26" fmla="*/ 9465 h 10000"/>
              <a:gd name="connsiteX27" fmla="*/ 2996 w 10120"/>
              <a:gd name="connsiteY27" fmla="*/ 8637 h 10000"/>
              <a:gd name="connsiteX28" fmla="*/ 3867 w 10120"/>
              <a:gd name="connsiteY28" fmla="*/ 8042 h 10000"/>
              <a:gd name="connsiteX29" fmla="*/ 4543 w 10120"/>
              <a:gd name="connsiteY29" fmla="*/ 7331 h 10000"/>
              <a:gd name="connsiteX30" fmla="*/ 5267 w 10120"/>
              <a:gd name="connsiteY30" fmla="*/ 6865 h 10000"/>
              <a:gd name="connsiteX31" fmla="*/ 5895 w 10120"/>
              <a:gd name="connsiteY31" fmla="*/ 6155 h 10000"/>
              <a:gd name="connsiteX32" fmla="*/ 6281 w 10120"/>
              <a:gd name="connsiteY32" fmla="*/ 5793 h 10000"/>
              <a:gd name="connsiteX33" fmla="*/ 7052 w 10120"/>
              <a:gd name="connsiteY33" fmla="*/ 5560 h 10000"/>
              <a:gd name="connsiteX34" fmla="*/ 8208 w 10120"/>
              <a:gd name="connsiteY34" fmla="*/ 4616 h 10000"/>
              <a:gd name="connsiteX35" fmla="*/ 9033 w 10120"/>
              <a:gd name="connsiteY35" fmla="*/ 3439 h 10000"/>
              <a:gd name="connsiteX36" fmla="*/ 9614 w 10120"/>
              <a:gd name="connsiteY36" fmla="*/ 1655 h 10000"/>
              <a:gd name="connsiteX0" fmla="*/ 9614 w 9711"/>
              <a:gd name="connsiteY0" fmla="*/ 1526 h 9871"/>
              <a:gd name="connsiteX1" fmla="*/ 9561 w 9711"/>
              <a:gd name="connsiteY1" fmla="*/ 0 h 9871"/>
              <a:gd name="connsiteX2" fmla="*/ 8161 w 9711"/>
              <a:gd name="connsiteY2" fmla="*/ 349 h 9871"/>
              <a:gd name="connsiteX3" fmla="*/ 7390 w 9711"/>
              <a:gd name="connsiteY3" fmla="*/ 117 h 9871"/>
              <a:gd name="connsiteX4" fmla="*/ 6571 w 9711"/>
              <a:gd name="connsiteY4" fmla="*/ 349 h 9871"/>
              <a:gd name="connsiteX5" fmla="*/ 6180 w 9711"/>
              <a:gd name="connsiteY5" fmla="*/ 349 h 9871"/>
              <a:gd name="connsiteX6" fmla="*/ 5409 w 9711"/>
              <a:gd name="connsiteY6" fmla="*/ 828 h 9871"/>
              <a:gd name="connsiteX7" fmla="*/ 5023 w 9711"/>
              <a:gd name="connsiteY7" fmla="*/ 699 h 9871"/>
              <a:gd name="connsiteX8" fmla="*/ 4105 w 9711"/>
              <a:gd name="connsiteY8" fmla="*/ 944 h 9871"/>
              <a:gd name="connsiteX9" fmla="*/ 3577 w 9711"/>
              <a:gd name="connsiteY9" fmla="*/ 944 h 9871"/>
              <a:gd name="connsiteX10" fmla="*/ 2799 w 9711"/>
              <a:gd name="connsiteY10" fmla="*/ 1294 h 9871"/>
              <a:gd name="connsiteX11" fmla="*/ 2658 w 9711"/>
              <a:gd name="connsiteY11" fmla="*/ 1656 h 9871"/>
              <a:gd name="connsiteX12" fmla="*/ 2123 w 9711"/>
              <a:gd name="connsiteY12" fmla="*/ 2004 h 9871"/>
              <a:gd name="connsiteX13" fmla="*/ 1400 w 9711"/>
              <a:gd name="connsiteY13" fmla="*/ 3181 h 9871"/>
              <a:gd name="connsiteX14" fmla="*/ 824 w 9711"/>
              <a:gd name="connsiteY14" fmla="*/ 4138 h 9871"/>
              <a:gd name="connsiteX15" fmla="*/ 629 w 9711"/>
              <a:gd name="connsiteY15" fmla="*/ 5082 h 9871"/>
              <a:gd name="connsiteX16" fmla="*/ 534 w 9711"/>
              <a:gd name="connsiteY16" fmla="*/ 5793 h 9871"/>
              <a:gd name="connsiteX17" fmla="*/ 242 w 9711"/>
              <a:gd name="connsiteY17" fmla="*/ 6026 h 9871"/>
              <a:gd name="connsiteX18" fmla="*/ 95 w 9711"/>
              <a:gd name="connsiteY18" fmla="*/ 6142 h 9871"/>
              <a:gd name="connsiteX19" fmla="*/ 0 w 9711"/>
              <a:gd name="connsiteY19" fmla="*/ 6491 h 9871"/>
              <a:gd name="connsiteX20" fmla="*/ 95 w 9711"/>
              <a:gd name="connsiteY20" fmla="*/ 6736 h 9871"/>
              <a:gd name="connsiteX21" fmla="*/ 195 w 9711"/>
              <a:gd name="connsiteY21" fmla="*/ 7448 h 9871"/>
              <a:gd name="connsiteX22" fmla="*/ 48 w 9711"/>
              <a:gd name="connsiteY22" fmla="*/ 8508 h 9871"/>
              <a:gd name="connsiteX23" fmla="*/ 242 w 9711"/>
              <a:gd name="connsiteY23" fmla="*/ 9802 h 9871"/>
              <a:gd name="connsiteX24" fmla="*/ 1305 w 9711"/>
              <a:gd name="connsiteY24" fmla="*/ 9685 h 9871"/>
              <a:gd name="connsiteX25" fmla="*/ 2224 w 9711"/>
              <a:gd name="connsiteY25" fmla="*/ 9336 h 9871"/>
              <a:gd name="connsiteX26" fmla="*/ 2996 w 9711"/>
              <a:gd name="connsiteY26" fmla="*/ 8508 h 9871"/>
              <a:gd name="connsiteX27" fmla="*/ 3867 w 9711"/>
              <a:gd name="connsiteY27" fmla="*/ 7913 h 9871"/>
              <a:gd name="connsiteX28" fmla="*/ 4543 w 9711"/>
              <a:gd name="connsiteY28" fmla="*/ 7202 h 9871"/>
              <a:gd name="connsiteX29" fmla="*/ 5267 w 9711"/>
              <a:gd name="connsiteY29" fmla="*/ 6736 h 9871"/>
              <a:gd name="connsiteX30" fmla="*/ 5895 w 9711"/>
              <a:gd name="connsiteY30" fmla="*/ 6026 h 9871"/>
              <a:gd name="connsiteX31" fmla="*/ 6281 w 9711"/>
              <a:gd name="connsiteY31" fmla="*/ 5664 h 9871"/>
              <a:gd name="connsiteX32" fmla="*/ 7052 w 9711"/>
              <a:gd name="connsiteY32" fmla="*/ 5431 h 9871"/>
              <a:gd name="connsiteX33" fmla="*/ 8208 w 9711"/>
              <a:gd name="connsiteY33" fmla="*/ 4487 h 9871"/>
              <a:gd name="connsiteX34" fmla="*/ 9033 w 9711"/>
              <a:gd name="connsiteY34" fmla="*/ 3310 h 9871"/>
              <a:gd name="connsiteX35" fmla="*/ 9614 w 9711"/>
              <a:gd name="connsiteY35" fmla="*/ 1526 h 9871"/>
              <a:gd name="connsiteX0" fmla="*/ 9900 w 9900"/>
              <a:gd name="connsiteY0" fmla="*/ 1428 h 9882"/>
              <a:gd name="connsiteX1" fmla="*/ 8404 w 9900"/>
              <a:gd name="connsiteY1" fmla="*/ 236 h 9882"/>
              <a:gd name="connsiteX2" fmla="*/ 7610 w 9900"/>
              <a:gd name="connsiteY2" fmla="*/ 1 h 9882"/>
              <a:gd name="connsiteX3" fmla="*/ 6767 w 9900"/>
              <a:gd name="connsiteY3" fmla="*/ 236 h 9882"/>
              <a:gd name="connsiteX4" fmla="*/ 6364 w 9900"/>
              <a:gd name="connsiteY4" fmla="*/ 236 h 9882"/>
              <a:gd name="connsiteX5" fmla="*/ 5570 w 9900"/>
              <a:gd name="connsiteY5" fmla="*/ 721 h 9882"/>
              <a:gd name="connsiteX6" fmla="*/ 5172 w 9900"/>
              <a:gd name="connsiteY6" fmla="*/ 590 h 9882"/>
              <a:gd name="connsiteX7" fmla="*/ 4227 w 9900"/>
              <a:gd name="connsiteY7" fmla="*/ 838 h 9882"/>
              <a:gd name="connsiteX8" fmla="*/ 3683 w 9900"/>
              <a:gd name="connsiteY8" fmla="*/ 838 h 9882"/>
              <a:gd name="connsiteX9" fmla="*/ 2882 w 9900"/>
              <a:gd name="connsiteY9" fmla="*/ 1193 h 9882"/>
              <a:gd name="connsiteX10" fmla="*/ 2737 w 9900"/>
              <a:gd name="connsiteY10" fmla="*/ 1560 h 9882"/>
              <a:gd name="connsiteX11" fmla="*/ 2186 w 9900"/>
              <a:gd name="connsiteY11" fmla="*/ 1912 h 9882"/>
              <a:gd name="connsiteX12" fmla="*/ 1442 w 9900"/>
              <a:gd name="connsiteY12" fmla="*/ 3105 h 9882"/>
              <a:gd name="connsiteX13" fmla="*/ 849 w 9900"/>
              <a:gd name="connsiteY13" fmla="*/ 4074 h 9882"/>
              <a:gd name="connsiteX14" fmla="*/ 648 w 9900"/>
              <a:gd name="connsiteY14" fmla="*/ 5030 h 9882"/>
              <a:gd name="connsiteX15" fmla="*/ 550 w 9900"/>
              <a:gd name="connsiteY15" fmla="*/ 5751 h 9882"/>
              <a:gd name="connsiteX16" fmla="*/ 249 w 9900"/>
              <a:gd name="connsiteY16" fmla="*/ 5987 h 9882"/>
              <a:gd name="connsiteX17" fmla="*/ 98 w 9900"/>
              <a:gd name="connsiteY17" fmla="*/ 6104 h 9882"/>
              <a:gd name="connsiteX18" fmla="*/ 0 w 9900"/>
              <a:gd name="connsiteY18" fmla="*/ 6458 h 9882"/>
              <a:gd name="connsiteX19" fmla="*/ 98 w 9900"/>
              <a:gd name="connsiteY19" fmla="*/ 6706 h 9882"/>
              <a:gd name="connsiteX20" fmla="*/ 201 w 9900"/>
              <a:gd name="connsiteY20" fmla="*/ 7427 h 9882"/>
              <a:gd name="connsiteX21" fmla="*/ 49 w 9900"/>
              <a:gd name="connsiteY21" fmla="*/ 8501 h 9882"/>
              <a:gd name="connsiteX22" fmla="*/ 249 w 9900"/>
              <a:gd name="connsiteY22" fmla="*/ 9812 h 9882"/>
              <a:gd name="connsiteX23" fmla="*/ 1344 w 9900"/>
              <a:gd name="connsiteY23" fmla="*/ 9694 h 9882"/>
              <a:gd name="connsiteX24" fmla="*/ 2290 w 9900"/>
              <a:gd name="connsiteY24" fmla="*/ 9340 h 9882"/>
              <a:gd name="connsiteX25" fmla="*/ 3085 w 9900"/>
              <a:gd name="connsiteY25" fmla="*/ 8501 h 9882"/>
              <a:gd name="connsiteX26" fmla="*/ 3982 w 9900"/>
              <a:gd name="connsiteY26" fmla="*/ 7898 h 9882"/>
              <a:gd name="connsiteX27" fmla="*/ 4678 w 9900"/>
              <a:gd name="connsiteY27" fmla="*/ 7178 h 9882"/>
              <a:gd name="connsiteX28" fmla="*/ 5424 w 9900"/>
              <a:gd name="connsiteY28" fmla="*/ 6706 h 9882"/>
              <a:gd name="connsiteX29" fmla="*/ 6070 w 9900"/>
              <a:gd name="connsiteY29" fmla="*/ 5987 h 9882"/>
              <a:gd name="connsiteX30" fmla="*/ 6468 w 9900"/>
              <a:gd name="connsiteY30" fmla="*/ 5620 h 9882"/>
              <a:gd name="connsiteX31" fmla="*/ 7262 w 9900"/>
              <a:gd name="connsiteY31" fmla="*/ 5384 h 9882"/>
              <a:gd name="connsiteX32" fmla="*/ 8452 w 9900"/>
              <a:gd name="connsiteY32" fmla="*/ 4428 h 9882"/>
              <a:gd name="connsiteX33" fmla="*/ 9302 w 9900"/>
              <a:gd name="connsiteY33" fmla="*/ 3235 h 9882"/>
              <a:gd name="connsiteX34" fmla="*/ 9900 w 9900"/>
              <a:gd name="connsiteY34" fmla="*/ 1428 h 9882"/>
              <a:gd name="connsiteX0" fmla="*/ 9396 w 9396"/>
              <a:gd name="connsiteY0" fmla="*/ 3359 h 10085"/>
              <a:gd name="connsiteX1" fmla="*/ 8489 w 9396"/>
              <a:gd name="connsiteY1" fmla="*/ 324 h 10085"/>
              <a:gd name="connsiteX2" fmla="*/ 7687 w 9396"/>
              <a:gd name="connsiteY2" fmla="*/ 86 h 10085"/>
              <a:gd name="connsiteX3" fmla="*/ 6835 w 9396"/>
              <a:gd name="connsiteY3" fmla="*/ 324 h 10085"/>
              <a:gd name="connsiteX4" fmla="*/ 6428 w 9396"/>
              <a:gd name="connsiteY4" fmla="*/ 324 h 10085"/>
              <a:gd name="connsiteX5" fmla="*/ 5626 w 9396"/>
              <a:gd name="connsiteY5" fmla="*/ 815 h 10085"/>
              <a:gd name="connsiteX6" fmla="*/ 5224 w 9396"/>
              <a:gd name="connsiteY6" fmla="*/ 682 h 10085"/>
              <a:gd name="connsiteX7" fmla="*/ 4270 w 9396"/>
              <a:gd name="connsiteY7" fmla="*/ 933 h 10085"/>
              <a:gd name="connsiteX8" fmla="*/ 3720 w 9396"/>
              <a:gd name="connsiteY8" fmla="*/ 933 h 10085"/>
              <a:gd name="connsiteX9" fmla="*/ 2911 w 9396"/>
              <a:gd name="connsiteY9" fmla="*/ 1292 h 10085"/>
              <a:gd name="connsiteX10" fmla="*/ 2765 w 9396"/>
              <a:gd name="connsiteY10" fmla="*/ 1664 h 10085"/>
              <a:gd name="connsiteX11" fmla="*/ 2208 w 9396"/>
              <a:gd name="connsiteY11" fmla="*/ 2020 h 10085"/>
              <a:gd name="connsiteX12" fmla="*/ 1457 w 9396"/>
              <a:gd name="connsiteY12" fmla="*/ 3227 h 10085"/>
              <a:gd name="connsiteX13" fmla="*/ 858 w 9396"/>
              <a:gd name="connsiteY13" fmla="*/ 4208 h 10085"/>
              <a:gd name="connsiteX14" fmla="*/ 655 w 9396"/>
              <a:gd name="connsiteY14" fmla="*/ 5175 h 10085"/>
              <a:gd name="connsiteX15" fmla="*/ 556 w 9396"/>
              <a:gd name="connsiteY15" fmla="*/ 5905 h 10085"/>
              <a:gd name="connsiteX16" fmla="*/ 252 w 9396"/>
              <a:gd name="connsiteY16" fmla="*/ 6143 h 10085"/>
              <a:gd name="connsiteX17" fmla="*/ 99 w 9396"/>
              <a:gd name="connsiteY17" fmla="*/ 6262 h 10085"/>
              <a:gd name="connsiteX18" fmla="*/ 0 w 9396"/>
              <a:gd name="connsiteY18" fmla="*/ 6620 h 10085"/>
              <a:gd name="connsiteX19" fmla="*/ 99 w 9396"/>
              <a:gd name="connsiteY19" fmla="*/ 6871 h 10085"/>
              <a:gd name="connsiteX20" fmla="*/ 203 w 9396"/>
              <a:gd name="connsiteY20" fmla="*/ 7601 h 10085"/>
              <a:gd name="connsiteX21" fmla="*/ 49 w 9396"/>
              <a:gd name="connsiteY21" fmla="*/ 8688 h 10085"/>
              <a:gd name="connsiteX22" fmla="*/ 252 w 9396"/>
              <a:gd name="connsiteY22" fmla="*/ 10014 h 10085"/>
              <a:gd name="connsiteX23" fmla="*/ 1358 w 9396"/>
              <a:gd name="connsiteY23" fmla="*/ 9895 h 10085"/>
              <a:gd name="connsiteX24" fmla="*/ 2313 w 9396"/>
              <a:gd name="connsiteY24" fmla="*/ 9537 h 10085"/>
              <a:gd name="connsiteX25" fmla="*/ 3116 w 9396"/>
              <a:gd name="connsiteY25" fmla="*/ 8688 h 10085"/>
              <a:gd name="connsiteX26" fmla="*/ 4022 w 9396"/>
              <a:gd name="connsiteY26" fmla="*/ 8077 h 10085"/>
              <a:gd name="connsiteX27" fmla="*/ 4725 w 9396"/>
              <a:gd name="connsiteY27" fmla="*/ 7349 h 10085"/>
              <a:gd name="connsiteX28" fmla="*/ 5479 w 9396"/>
              <a:gd name="connsiteY28" fmla="*/ 6871 h 10085"/>
              <a:gd name="connsiteX29" fmla="*/ 6131 w 9396"/>
              <a:gd name="connsiteY29" fmla="*/ 6143 h 10085"/>
              <a:gd name="connsiteX30" fmla="*/ 6533 w 9396"/>
              <a:gd name="connsiteY30" fmla="*/ 5772 h 10085"/>
              <a:gd name="connsiteX31" fmla="*/ 7335 w 9396"/>
              <a:gd name="connsiteY31" fmla="*/ 5533 h 10085"/>
              <a:gd name="connsiteX32" fmla="*/ 8537 w 9396"/>
              <a:gd name="connsiteY32" fmla="*/ 4566 h 10085"/>
              <a:gd name="connsiteX33" fmla="*/ 9396 w 9396"/>
              <a:gd name="connsiteY33" fmla="*/ 3359 h 10085"/>
              <a:gd name="connsiteX0" fmla="*/ 9602 w 9602"/>
              <a:gd name="connsiteY0" fmla="*/ 2833 h 9971"/>
              <a:gd name="connsiteX1" fmla="*/ 9035 w 9602"/>
              <a:gd name="connsiteY1" fmla="*/ 292 h 9971"/>
              <a:gd name="connsiteX2" fmla="*/ 8181 w 9602"/>
              <a:gd name="connsiteY2" fmla="*/ 56 h 9971"/>
              <a:gd name="connsiteX3" fmla="*/ 7274 w 9602"/>
              <a:gd name="connsiteY3" fmla="*/ 292 h 9971"/>
              <a:gd name="connsiteX4" fmla="*/ 6841 w 9602"/>
              <a:gd name="connsiteY4" fmla="*/ 292 h 9971"/>
              <a:gd name="connsiteX5" fmla="*/ 5988 w 9602"/>
              <a:gd name="connsiteY5" fmla="*/ 779 h 9971"/>
              <a:gd name="connsiteX6" fmla="*/ 5560 w 9602"/>
              <a:gd name="connsiteY6" fmla="*/ 647 h 9971"/>
              <a:gd name="connsiteX7" fmla="*/ 4544 w 9602"/>
              <a:gd name="connsiteY7" fmla="*/ 896 h 9971"/>
              <a:gd name="connsiteX8" fmla="*/ 3959 w 9602"/>
              <a:gd name="connsiteY8" fmla="*/ 896 h 9971"/>
              <a:gd name="connsiteX9" fmla="*/ 3098 w 9602"/>
              <a:gd name="connsiteY9" fmla="*/ 1252 h 9971"/>
              <a:gd name="connsiteX10" fmla="*/ 2943 w 9602"/>
              <a:gd name="connsiteY10" fmla="*/ 1621 h 9971"/>
              <a:gd name="connsiteX11" fmla="*/ 2350 w 9602"/>
              <a:gd name="connsiteY11" fmla="*/ 1974 h 9971"/>
              <a:gd name="connsiteX12" fmla="*/ 1551 w 9602"/>
              <a:gd name="connsiteY12" fmla="*/ 3171 h 9971"/>
              <a:gd name="connsiteX13" fmla="*/ 913 w 9602"/>
              <a:gd name="connsiteY13" fmla="*/ 4144 h 9971"/>
              <a:gd name="connsiteX14" fmla="*/ 697 w 9602"/>
              <a:gd name="connsiteY14" fmla="*/ 5102 h 9971"/>
              <a:gd name="connsiteX15" fmla="*/ 592 w 9602"/>
              <a:gd name="connsiteY15" fmla="*/ 5826 h 9971"/>
              <a:gd name="connsiteX16" fmla="*/ 268 w 9602"/>
              <a:gd name="connsiteY16" fmla="*/ 6062 h 9971"/>
              <a:gd name="connsiteX17" fmla="*/ 105 w 9602"/>
              <a:gd name="connsiteY17" fmla="*/ 6180 h 9971"/>
              <a:gd name="connsiteX18" fmla="*/ 0 w 9602"/>
              <a:gd name="connsiteY18" fmla="*/ 6535 h 9971"/>
              <a:gd name="connsiteX19" fmla="*/ 105 w 9602"/>
              <a:gd name="connsiteY19" fmla="*/ 6784 h 9971"/>
              <a:gd name="connsiteX20" fmla="*/ 216 w 9602"/>
              <a:gd name="connsiteY20" fmla="*/ 7508 h 9971"/>
              <a:gd name="connsiteX21" fmla="*/ 52 w 9602"/>
              <a:gd name="connsiteY21" fmla="*/ 8586 h 9971"/>
              <a:gd name="connsiteX22" fmla="*/ 268 w 9602"/>
              <a:gd name="connsiteY22" fmla="*/ 9901 h 9971"/>
              <a:gd name="connsiteX23" fmla="*/ 1445 w 9602"/>
              <a:gd name="connsiteY23" fmla="*/ 9783 h 9971"/>
              <a:gd name="connsiteX24" fmla="*/ 2462 w 9602"/>
              <a:gd name="connsiteY24" fmla="*/ 9428 h 9971"/>
              <a:gd name="connsiteX25" fmla="*/ 3316 w 9602"/>
              <a:gd name="connsiteY25" fmla="*/ 8586 h 9971"/>
              <a:gd name="connsiteX26" fmla="*/ 4281 w 9602"/>
              <a:gd name="connsiteY26" fmla="*/ 7980 h 9971"/>
              <a:gd name="connsiteX27" fmla="*/ 5029 w 9602"/>
              <a:gd name="connsiteY27" fmla="*/ 7258 h 9971"/>
              <a:gd name="connsiteX28" fmla="*/ 5831 w 9602"/>
              <a:gd name="connsiteY28" fmla="*/ 6784 h 9971"/>
              <a:gd name="connsiteX29" fmla="*/ 6525 w 9602"/>
              <a:gd name="connsiteY29" fmla="*/ 6062 h 9971"/>
              <a:gd name="connsiteX30" fmla="*/ 6953 w 9602"/>
              <a:gd name="connsiteY30" fmla="*/ 5694 h 9971"/>
              <a:gd name="connsiteX31" fmla="*/ 7807 w 9602"/>
              <a:gd name="connsiteY31" fmla="*/ 5457 h 9971"/>
              <a:gd name="connsiteX32" fmla="*/ 9086 w 9602"/>
              <a:gd name="connsiteY32" fmla="*/ 4499 h 9971"/>
              <a:gd name="connsiteX33" fmla="*/ 9602 w 9602"/>
              <a:gd name="connsiteY33" fmla="*/ 2833 h 9971"/>
              <a:gd name="connsiteX0" fmla="*/ 10000 w 10000"/>
              <a:gd name="connsiteY0" fmla="*/ 2841 h 10000"/>
              <a:gd name="connsiteX1" fmla="*/ 9409 w 10000"/>
              <a:gd name="connsiteY1" fmla="*/ 293 h 10000"/>
              <a:gd name="connsiteX2" fmla="*/ 8520 w 10000"/>
              <a:gd name="connsiteY2" fmla="*/ 56 h 10000"/>
              <a:gd name="connsiteX3" fmla="*/ 7576 w 10000"/>
              <a:gd name="connsiteY3" fmla="*/ 293 h 10000"/>
              <a:gd name="connsiteX4" fmla="*/ 7125 w 10000"/>
              <a:gd name="connsiteY4" fmla="*/ 293 h 10000"/>
              <a:gd name="connsiteX5" fmla="*/ 6236 w 10000"/>
              <a:gd name="connsiteY5" fmla="*/ 781 h 10000"/>
              <a:gd name="connsiteX6" fmla="*/ 5790 w 10000"/>
              <a:gd name="connsiteY6" fmla="*/ 649 h 10000"/>
              <a:gd name="connsiteX7" fmla="*/ 4732 w 10000"/>
              <a:gd name="connsiteY7" fmla="*/ 899 h 10000"/>
              <a:gd name="connsiteX8" fmla="*/ 4123 w 10000"/>
              <a:gd name="connsiteY8" fmla="*/ 899 h 10000"/>
              <a:gd name="connsiteX9" fmla="*/ 3226 w 10000"/>
              <a:gd name="connsiteY9" fmla="*/ 1256 h 10000"/>
              <a:gd name="connsiteX10" fmla="*/ 3065 w 10000"/>
              <a:gd name="connsiteY10" fmla="*/ 1626 h 10000"/>
              <a:gd name="connsiteX11" fmla="*/ 2447 w 10000"/>
              <a:gd name="connsiteY11" fmla="*/ 1980 h 10000"/>
              <a:gd name="connsiteX12" fmla="*/ 1615 w 10000"/>
              <a:gd name="connsiteY12" fmla="*/ 3180 h 10000"/>
              <a:gd name="connsiteX13" fmla="*/ 951 w 10000"/>
              <a:gd name="connsiteY13" fmla="*/ 4156 h 10000"/>
              <a:gd name="connsiteX14" fmla="*/ 726 w 10000"/>
              <a:gd name="connsiteY14" fmla="*/ 5117 h 10000"/>
              <a:gd name="connsiteX15" fmla="*/ 617 w 10000"/>
              <a:gd name="connsiteY15" fmla="*/ 5843 h 10000"/>
              <a:gd name="connsiteX16" fmla="*/ 279 w 10000"/>
              <a:gd name="connsiteY16" fmla="*/ 6080 h 10000"/>
              <a:gd name="connsiteX17" fmla="*/ 109 w 10000"/>
              <a:gd name="connsiteY17" fmla="*/ 6198 h 10000"/>
              <a:gd name="connsiteX18" fmla="*/ 0 w 10000"/>
              <a:gd name="connsiteY18" fmla="*/ 6554 h 10000"/>
              <a:gd name="connsiteX19" fmla="*/ 225 w 10000"/>
              <a:gd name="connsiteY19" fmla="*/ 7530 h 10000"/>
              <a:gd name="connsiteX20" fmla="*/ 54 w 10000"/>
              <a:gd name="connsiteY20" fmla="*/ 8611 h 10000"/>
              <a:gd name="connsiteX21" fmla="*/ 279 w 10000"/>
              <a:gd name="connsiteY21" fmla="*/ 9930 h 10000"/>
              <a:gd name="connsiteX22" fmla="*/ 1505 w 10000"/>
              <a:gd name="connsiteY22" fmla="*/ 9811 h 10000"/>
              <a:gd name="connsiteX23" fmla="*/ 2564 w 10000"/>
              <a:gd name="connsiteY23" fmla="*/ 9455 h 10000"/>
              <a:gd name="connsiteX24" fmla="*/ 3453 w 10000"/>
              <a:gd name="connsiteY24" fmla="*/ 8611 h 10000"/>
              <a:gd name="connsiteX25" fmla="*/ 4458 w 10000"/>
              <a:gd name="connsiteY25" fmla="*/ 8003 h 10000"/>
              <a:gd name="connsiteX26" fmla="*/ 5237 w 10000"/>
              <a:gd name="connsiteY26" fmla="*/ 7279 h 10000"/>
              <a:gd name="connsiteX27" fmla="*/ 6073 w 10000"/>
              <a:gd name="connsiteY27" fmla="*/ 6804 h 10000"/>
              <a:gd name="connsiteX28" fmla="*/ 6795 w 10000"/>
              <a:gd name="connsiteY28" fmla="*/ 6080 h 10000"/>
              <a:gd name="connsiteX29" fmla="*/ 7241 w 10000"/>
              <a:gd name="connsiteY29" fmla="*/ 5711 h 10000"/>
              <a:gd name="connsiteX30" fmla="*/ 8131 w 10000"/>
              <a:gd name="connsiteY30" fmla="*/ 5473 h 10000"/>
              <a:gd name="connsiteX31" fmla="*/ 9463 w 10000"/>
              <a:gd name="connsiteY31" fmla="*/ 4512 h 10000"/>
              <a:gd name="connsiteX32" fmla="*/ 10000 w 10000"/>
              <a:gd name="connsiteY32" fmla="*/ 2841 h 10000"/>
              <a:gd name="connsiteX0" fmla="*/ 9949 w 9949"/>
              <a:gd name="connsiteY0" fmla="*/ 2841 h 10000"/>
              <a:gd name="connsiteX1" fmla="*/ 9358 w 9949"/>
              <a:gd name="connsiteY1" fmla="*/ 293 h 10000"/>
              <a:gd name="connsiteX2" fmla="*/ 8469 w 9949"/>
              <a:gd name="connsiteY2" fmla="*/ 56 h 10000"/>
              <a:gd name="connsiteX3" fmla="*/ 7525 w 9949"/>
              <a:gd name="connsiteY3" fmla="*/ 293 h 10000"/>
              <a:gd name="connsiteX4" fmla="*/ 7074 w 9949"/>
              <a:gd name="connsiteY4" fmla="*/ 293 h 10000"/>
              <a:gd name="connsiteX5" fmla="*/ 6185 w 9949"/>
              <a:gd name="connsiteY5" fmla="*/ 781 h 10000"/>
              <a:gd name="connsiteX6" fmla="*/ 5739 w 9949"/>
              <a:gd name="connsiteY6" fmla="*/ 649 h 10000"/>
              <a:gd name="connsiteX7" fmla="*/ 4681 w 9949"/>
              <a:gd name="connsiteY7" fmla="*/ 899 h 10000"/>
              <a:gd name="connsiteX8" fmla="*/ 4072 w 9949"/>
              <a:gd name="connsiteY8" fmla="*/ 899 h 10000"/>
              <a:gd name="connsiteX9" fmla="*/ 3175 w 9949"/>
              <a:gd name="connsiteY9" fmla="*/ 1256 h 10000"/>
              <a:gd name="connsiteX10" fmla="*/ 3014 w 9949"/>
              <a:gd name="connsiteY10" fmla="*/ 1626 h 10000"/>
              <a:gd name="connsiteX11" fmla="*/ 2396 w 9949"/>
              <a:gd name="connsiteY11" fmla="*/ 1980 h 10000"/>
              <a:gd name="connsiteX12" fmla="*/ 1564 w 9949"/>
              <a:gd name="connsiteY12" fmla="*/ 3180 h 10000"/>
              <a:gd name="connsiteX13" fmla="*/ 900 w 9949"/>
              <a:gd name="connsiteY13" fmla="*/ 4156 h 10000"/>
              <a:gd name="connsiteX14" fmla="*/ 675 w 9949"/>
              <a:gd name="connsiteY14" fmla="*/ 5117 h 10000"/>
              <a:gd name="connsiteX15" fmla="*/ 566 w 9949"/>
              <a:gd name="connsiteY15" fmla="*/ 5843 h 10000"/>
              <a:gd name="connsiteX16" fmla="*/ 228 w 9949"/>
              <a:gd name="connsiteY16" fmla="*/ 6080 h 10000"/>
              <a:gd name="connsiteX17" fmla="*/ 58 w 9949"/>
              <a:gd name="connsiteY17" fmla="*/ 6198 h 10000"/>
              <a:gd name="connsiteX18" fmla="*/ 174 w 9949"/>
              <a:gd name="connsiteY18" fmla="*/ 7530 h 10000"/>
              <a:gd name="connsiteX19" fmla="*/ 3 w 9949"/>
              <a:gd name="connsiteY19" fmla="*/ 8611 h 10000"/>
              <a:gd name="connsiteX20" fmla="*/ 228 w 9949"/>
              <a:gd name="connsiteY20" fmla="*/ 9930 h 10000"/>
              <a:gd name="connsiteX21" fmla="*/ 1454 w 9949"/>
              <a:gd name="connsiteY21" fmla="*/ 9811 h 10000"/>
              <a:gd name="connsiteX22" fmla="*/ 2513 w 9949"/>
              <a:gd name="connsiteY22" fmla="*/ 9455 h 10000"/>
              <a:gd name="connsiteX23" fmla="*/ 3402 w 9949"/>
              <a:gd name="connsiteY23" fmla="*/ 8611 h 10000"/>
              <a:gd name="connsiteX24" fmla="*/ 4407 w 9949"/>
              <a:gd name="connsiteY24" fmla="*/ 8003 h 10000"/>
              <a:gd name="connsiteX25" fmla="*/ 5186 w 9949"/>
              <a:gd name="connsiteY25" fmla="*/ 7279 h 10000"/>
              <a:gd name="connsiteX26" fmla="*/ 6022 w 9949"/>
              <a:gd name="connsiteY26" fmla="*/ 6804 h 10000"/>
              <a:gd name="connsiteX27" fmla="*/ 6744 w 9949"/>
              <a:gd name="connsiteY27" fmla="*/ 6080 h 10000"/>
              <a:gd name="connsiteX28" fmla="*/ 7190 w 9949"/>
              <a:gd name="connsiteY28" fmla="*/ 5711 h 10000"/>
              <a:gd name="connsiteX29" fmla="*/ 8080 w 9949"/>
              <a:gd name="connsiteY29" fmla="*/ 5473 h 10000"/>
              <a:gd name="connsiteX30" fmla="*/ 9412 w 9949"/>
              <a:gd name="connsiteY30" fmla="*/ 4512 h 10000"/>
              <a:gd name="connsiteX31" fmla="*/ 9949 w 9949"/>
              <a:gd name="connsiteY31" fmla="*/ 2841 h 10000"/>
              <a:gd name="connsiteX0" fmla="*/ 10000 w 10000"/>
              <a:gd name="connsiteY0" fmla="*/ 2841 h 10000"/>
              <a:gd name="connsiteX1" fmla="*/ 9406 w 10000"/>
              <a:gd name="connsiteY1" fmla="*/ 293 h 10000"/>
              <a:gd name="connsiteX2" fmla="*/ 8512 w 10000"/>
              <a:gd name="connsiteY2" fmla="*/ 56 h 10000"/>
              <a:gd name="connsiteX3" fmla="*/ 7564 w 10000"/>
              <a:gd name="connsiteY3" fmla="*/ 293 h 10000"/>
              <a:gd name="connsiteX4" fmla="*/ 7110 w 10000"/>
              <a:gd name="connsiteY4" fmla="*/ 293 h 10000"/>
              <a:gd name="connsiteX5" fmla="*/ 6217 w 10000"/>
              <a:gd name="connsiteY5" fmla="*/ 781 h 10000"/>
              <a:gd name="connsiteX6" fmla="*/ 5768 w 10000"/>
              <a:gd name="connsiteY6" fmla="*/ 649 h 10000"/>
              <a:gd name="connsiteX7" fmla="*/ 4705 w 10000"/>
              <a:gd name="connsiteY7" fmla="*/ 899 h 10000"/>
              <a:gd name="connsiteX8" fmla="*/ 4093 w 10000"/>
              <a:gd name="connsiteY8" fmla="*/ 899 h 10000"/>
              <a:gd name="connsiteX9" fmla="*/ 3191 w 10000"/>
              <a:gd name="connsiteY9" fmla="*/ 1256 h 10000"/>
              <a:gd name="connsiteX10" fmla="*/ 3029 w 10000"/>
              <a:gd name="connsiteY10" fmla="*/ 1626 h 10000"/>
              <a:gd name="connsiteX11" fmla="*/ 2408 w 10000"/>
              <a:gd name="connsiteY11" fmla="*/ 1980 h 10000"/>
              <a:gd name="connsiteX12" fmla="*/ 1572 w 10000"/>
              <a:gd name="connsiteY12" fmla="*/ 3180 h 10000"/>
              <a:gd name="connsiteX13" fmla="*/ 905 w 10000"/>
              <a:gd name="connsiteY13" fmla="*/ 4156 h 10000"/>
              <a:gd name="connsiteX14" fmla="*/ 678 w 10000"/>
              <a:gd name="connsiteY14" fmla="*/ 5117 h 10000"/>
              <a:gd name="connsiteX15" fmla="*/ 229 w 10000"/>
              <a:gd name="connsiteY15" fmla="*/ 6080 h 10000"/>
              <a:gd name="connsiteX16" fmla="*/ 58 w 10000"/>
              <a:gd name="connsiteY16" fmla="*/ 6198 h 10000"/>
              <a:gd name="connsiteX17" fmla="*/ 175 w 10000"/>
              <a:gd name="connsiteY17" fmla="*/ 7530 h 10000"/>
              <a:gd name="connsiteX18" fmla="*/ 3 w 10000"/>
              <a:gd name="connsiteY18" fmla="*/ 8611 h 10000"/>
              <a:gd name="connsiteX19" fmla="*/ 229 w 10000"/>
              <a:gd name="connsiteY19" fmla="*/ 9930 h 10000"/>
              <a:gd name="connsiteX20" fmla="*/ 1461 w 10000"/>
              <a:gd name="connsiteY20" fmla="*/ 9811 h 10000"/>
              <a:gd name="connsiteX21" fmla="*/ 2526 w 10000"/>
              <a:gd name="connsiteY21" fmla="*/ 9455 h 10000"/>
              <a:gd name="connsiteX22" fmla="*/ 3419 w 10000"/>
              <a:gd name="connsiteY22" fmla="*/ 8611 h 10000"/>
              <a:gd name="connsiteX23" fmla="*/ 4430 w 10000"/>
              <a:gd name="connsiteY23" fmla="*/ 8003 h 10000"/>
              <a:gd name="connsiteX24" fmla="*/ 5213 w 10000"/>
              <a:gd name="connsiteY24" fmla="*/ 7279 h 10000"/>
              <a:gd name="connsiteX25" fmla="*/ 6053 w 10000"/>
              <a:gd name="connsiteY25" fmla="*/ 6804 h 10000"/>
              <a:gd name="connsiteX26" fmla="*/ 6779 w 10000"/>
              <a:gd name="connsiteY26" fmla="*/ 6080 h 10000"/>
              <a:gd name="connsiteX27" fmla="*/ 7227 w 10000"/>
              <a:gd name="connsiteY27" fmla="*/ 5711 h 10000"/>
              <a:gd name="connsiteX28" fmla="*/ 8121 w 10000"/>
              <a:gd name="connsiteY28" fmla="*/ 5473 h 10000"/>
              <a:gd name="connsiteX29" fmla="*/ 9460 w 10000"/>
              <a:gd name="connsiteY29" fmla="*/ 4512 h 10000"/>
              <a:gd name="connsiteX30" fmla="*/ 10000 w 10000"/>
              <a:gd name="connsiteY30" fmla="*/ 2841 h 10000"/>
              <a:gd name="connsiteX0" fmla="*/ 10000 w 10000"/>
              <a:gd name="connsiteY0" fmla="*/ 2841 h 10000"/>
              <a:gd name="connsiteX1" fmla="*/ 9406 w 10000"/>
              <a:gd name="connsiteY1" fmla="*/ 293 h 10000"/>
              <a:gd name="connsiteX2" fmla="*/ 8512 w 10000"/>
              <a:gd name="connsiteY2" fmla="*/ 56 h 10000"/>
              <a:gd name="connsiteX3" fmla="*/ 7564 w 10000"/>
              <a:gd name="connsiteY3" fmla="*/ 293 h 10000"/>
              <a:gd name="connsiteX4" fmla="*/ 7110 w 10000"/>
              <a:gd name="connsiteY4" fmla="*/ 293 h 10000"/>
              <a:gd name="connsiteX5" fmla="*/ 6217 w 10000"/>
              <a:gd name="connsiteY5" fmla="*/ 781 h 10000"/>
              <a:gd name="connsiteX6" fmla="*/ 5768 w 10000"/>
              <a:gd name="connsiteY6" fmla="*/ 649 h 10000"/>
              <a:gd name="connsiteX7" fmla="*/ 4705 w 10000"/>
              <a:gd name="connsiteY7" fmla="*/ 899 h 10000"/>
              <a:gd name="connsiteX8" fmla="*/ 4093 w 10000"/>
              <a:gd name="connsiteY8" fmla="*/ 899 h 10000"/>
              <a:gd name="connsiteX9" fmla="*/ 3191 w 10000"/>
              <a:gd name="connsiteY9" fmla="*/ 1256 h 10000"/>
              <a:gd name="connsiteX10" fmla="*/ 3029 w 10000"/>
              <a:gd name="connsiteY10" fmla="*/ 1626 h 10000"/>
              <a:gd name="connsiteX11" fmla="*/ 2408 w 10000"/>
              <a:gd name="connsiteY11" fmla="*/ 1980 h 10000"/>
              <a:gd name="connsiteX12" fmla="*/ 1572 w 10000"/>
              <a:gd name="connsiteY12" fmla="*/ 3180 h 10000"/>
              <a:gd name="connsiteX13" fmla="*/ 905 w 10000"/>
              <a:gd name="connsiteY13" fmla="*/ 4156 h 10000"/>
              <a:gd name="connsiteX14" fmla="*/ 678 w 10000"/>
              <a:gd name="connsiteY14" fmla="*/ 5117 h 10000"/>
              <a:gd name="connsiteX15" fmla="*/ 229 w 10000"/>
              <a:gd name="connsiteY15" fmla="*/ 6080 h 10000"/>
              <a:gd name="connsiteX16" fmla="*/ 175 w 10000"/>
              <a:gd name="connsiteY16" fmla="*/ 7530 h 10000"/>
              <a:gd name="connsiteX17" fmla="*/ 3 w 10000"/>
              <a:gd name="connsiteY17" fmla="*/ 8611 h 10000"/>
              <a:gd name="connsiteX18" fmla="*/ 229 w 10000"/>
              <a:gd name="connsiteY18" fmla="*/ 9930 h 10000"/>
              <a:gd name="connsiteX19" fmla="*/ 1461 w 10000"/>
              <a:gd name="connsiteY19" fmla="*/ 9811 h 10000"/>
              <a:gd name="connsiteX20" fmla="*/ 2526 w 10000"/>
              <a:gd name="connsiteY20" fmla="*/ 9455 h 10000"/>
              <a:gd name="connsiteX21" fmla="*/ 3419 w 10000"/>
              <a:gd name="connsiteY21" fmla="*/ 8611 h 10000"/>
              <a:gd name="connsiteX22" fmla="*/ 4430 w 10000"/>
              <a:gd name="connsiteY22" fmla="*/ 8003 h 10000"/>
              <a:gd name="connsiteX23" fmla="*/ 5213 w 10000"/>
              <a:gd name="connsiteY23" fmla="*/ 7279 h 10000"/>
              <a:gd name="connsiteX24" fmla="*/ 6053 w 10000"/>
              <a:gd name="connsiteY24" fmla="*/ 6804 h 10000"/>
              <a:gd name="connsiteX25" fmla="*/ 6779 w 10000"/>
              <a:gd name="connsiteY25" fmla="*/ 6080 h 10000"/>
              <a:gd name="connsiteX26" fmla="*/ 7227 w 10000"/>
              <a:gd name="connsiteY26" fmla="*/ 5711 h 10000"/>
              <a:gd name="connsiteX27" fmla="*/ 8121 w 10000"/>
              <a:gd name="connsiteY27" fmla="*/ 5473 h 10000"/>
              <a:gd name="connsiteX28" fmla="*/ 9460 w 10000"/>
              <a:gd name="connsiteY28" fmla="*/ 4512 h 10000"/>
              <a:gd name="connsiteX29" fmla="*/ 10000 w 10000"/>
              <a:gd name="connsiteY29" fmla="*/ 28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00" h="10000">
                <a:moveTo>
                  <a:pt x="10000" y="2841"/>
                </a:moveTo>
                <a:cubicBezTo>
                  <a:pt x="9991" y="2138"/>
                  <a:pt x="9654" y="757"/>
                  <a:pt x="9406" y="293"/>
                </a:cubicBezTo>
                <a:cubicBezTo>
                  <a:pt x="9159" y="-171"/>
                  <a:pt x="8819" y="56"/>
                  <a:pt x="8512" y="56"/>
                </a:cubicBezTo>
                <a:cubicBezTo>
                  <a:pt x="8206" y="56"/>
                  <a:pt x="7797" y="254"/>
                  <a:pt x="7564" y="293"/>
                </a:cubicBezTo>
                <a:cubicBezTo>
                  <a:pt x="7172" y="372"/>
                  <a:pt x="7337" y="215"/>
                  <a:pt x="7110" y="293"/>
                </a:cubicBezTo>
                <a:cubicBezTo>
                  <a:pt x="6884" y="372"/>
                  <a:pt x="6437" y="728"/>
                  <a:pt x="6217" y="781"/>
                </a:cubicBezTo>
                <a:cubicBezTo>
                  <a:pt x="6070" y="739"/>
                  <a:pt x="5923" y="649"/>
                  <a:pt x="5768" y="649"/>
                </a:cubicBezTo>
                <a:cubicBezTo>
                  <a:pt x="5318" y="649"/>
                  <a:pt x="5102" y="623"/>
                  <a:pt x="4705" y="899"/>
                </a:cubicBezTo>
                <a:cubicBezTo>
                  <a:pt x="4423" y="939"/>
                  <a:pt x="4344" y="846"/>
                  <a:pt x="4093" y="899"/>
                </a:cubicBezTo>
                <a:cubicBezTo>
                  <a:pt x="3579" y="1268"/>
                  <a:pt x="3872" y="1110"/>
                  <a:pt x="3191" y="1256"/>
                </a:cubicBezTo>
                <a:cubicBezTo>
                  <a:pt x="3138" y="1374"/>
                  <a:pt x="3101" y="1571"/>
                  <a:pt x="3029" y="1626"/>
                </a:cubicBezTo>
                <a:cubicBezTo>
                  <a:pt x="2264" y="2177"/>
                  <a:pt x="2716" y="1359"/>
                  <a:pt x="2408" y="1980"/>
                </a:cubicBezTo>
                <a:cubicBezTo>
                  <a:pt x="2164" y="2245"/>
                  <a:pt x="1821" y="2824"/>
                  <a:pt x="1572" y="3180"/>
                </a:cubicBezTo>
                <a:cubicBezTo>
                  <a:pt x="1143" y="3391"/>
                  <a:pt x="1179" y="3535"/>
                  <a:pt x="905" y="4156"/>
                </a:cubicBezTo>
                <a:cubicBezTo>
                  <a:pt x="836" y="4537"/>
                  <a:pt x="811" y="4814"/>
                  <a:pt x="678" y="5117"/>
                </a:cubicBezTo>
                <a:cubicBezTo>
                  <a:pt x="565" y="5438"/>
                  <a:pt x="313" y="5678"/>
                  <a:pt x="229" y="6080"/>
                </a:cubicBezTo>
                <a:cubicBezTo>
                  <a:pt x="145" y="6482"/>
                  <a:pt x="213" y="7108"/>
                  <a:pt x="175" y="7530"/>
                </a:cubicBezTo>
                <a:cubicBezTo>
                  <a:pt x="40" y="8361"/>
                  <a:pt x="95" y="8003"/>
                  <a:pt x="3" y="8611"/>
                </a:cubicBezTo>
                <a:cubicBezTo>
                  <a:pt x="-40" y="9323"/>
                  <a:pt x="481" y="9414"/>
                  <a:pt x="229" y="9930"/>
                </a:cubicBezTo>
                <a:cubicBezTo>
                  <a:pt x="511" y="10086"/>
                  <a:pt x="1051" y="9954"/>
                  <a:pt x="1461" y="9811"/>
                </a:cubicBezTo>
                <a:cubicBezTo>
                  <a:pt x="1718" y="9480"/>
                  <a:pt x="2206" y="9705"/>
                  <a:pt x="2526" y="9455"/>
                </a:cubicBezTo>
                <a:cubicBezTo>
                  <a:pt x="2796" y="9256"/>
                  <a:pt x="3101" y="8848"/>
                  <a:pt x="3419" y="8611"/>
                </a:cubicBezTo>
                <a:cubicBezTo>
                  <a:pt x="3738" y="8124"/>
                  <a:pt x="4044" y="8228"/>
                  <a:pt x="4430" y="8003"/>
                </a:cubicBezTo>
                <a:cubicBezTo>
                  <a:pt x="4789" y="7860"/>
                  <a:pt x="4962" y="7371"/>
                  <a:pt x="5213" y="7279"/>
                </a:cubicBezTo>
                <a:cubicBezTo>
                  <a:pt x="5432" y="7161"/>
                  <a:pt x="6053" y="6804"/>
                  <a:pt x="6053" y="6804"/>
                </a:cubicBezTo>
                <a:cubicBezTo>
                  <a:pt x="6255" y="6621"/>
                  <a:pt x="6597" y="6107"/>
                  <a:pt x="6779" y="6080"/>
                </a:cubicBezTo>
                <a:cubicBezTo>
                  <a:pt x="6848" y="5961"/>
                  <a:pt x="7192" y="5724"/>
                  <a:pt x="7227" y="5711"/>
                </a:cubicBezTo>
                <a:cubicBezTo>
                  <a:pt x="7544" y="5593"/>
                  <a:pt x="7802" y="5644"/>
                  <a:pt x="8121" y="5473"/>
                </a:cubicBezTo>
                <a:cubicBezTo>
                  <a:pt x="8501" y="4920"/>
                  <a:pt x="9002" y="4629"/>
                  <a:pt x="9460" y="4512"/>
                </a:cubicBezTo>
                <a:cubicBezTo>
                  <a:pt x="9744" y="4314"/>
                  <a:pt x="9732" y="3131"/>
                  <a:pt x="10000" y="28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 Box 67"/>
          <p:cNvSpPr txBox="1">
            <a:spLocks noChangeArrowheads="1"/>
          </p:cNvSpPr>
          <p:nvPr/>
        </p:nvSpPr>
        <p:spPr bwMode="auto">
          <a:xfrm>
            <a:off x="6621296" y="2530332"/>
            <a:ext cx="13937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Altostratus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76" name="Freeform 26"/>
          <p:cNvSpPr>
            <a:spLocks/>
          </p:cNvSpPr>
          <p:nvPr/>
        </p:nvSpPr>
        <p:spPr bwMode="auto">
          <a:xfrm>
            <a:off x="2687382" y="2824692"/>
            <a:ext cx="3947110" cy="2159350"/>
          </a:xfrm>
          <a:custGeom>
            <a:avLst/>
            <a:gdLst>
              <a:gd name="T0" fmla="*/ 1993 w 2022"/>
              <a:gd name="T1" fmla="*/ 65 h 826"/>
              <a:gd name="T2" fmla="*/ 1893 w 2022"/>
              <a:gd name="T3" fmla="*/ 46 h 826"/>
              <a:gd name="T4" fmla="*/ 1810 w 2022"/>
              <a:gd name="T5" fmla="*/ 56 h 826"/>
              <a:gd name="T6" fmla="*/ 1545 w 2022"/>
              <a:gd name="T7" fmla="*/ 83 h 826"/>
              <a:gd name="T8" fmla="*/ 1399 w 2022"/>
              <a:gd name="T9" fmla="*/ 65 h 826"/>
              <a:gd name="T10" fmla="*/ 1244 w 2022"/>
              <a:gd name="T11" fmla="*/ 83 h 826"/>
              <a:gd name="T12" fmla="*/ 1170 w 2022"/>
              <a:gd name="T13" fmla="*/ 83 h 826"/>
              <a:gd name="T14" fmla="*/ 1024 w 2022"/>
              <a:gd name="T15" fmla="*/ 120 h 826"/>
              <a:gd name="T16" fmla="*/ 951 w 2022"/>
              <a:gd name="T17" fmla="*/ 110 h 826"/>
              <a:gd name="T18" fmla="*/ 777 w 2022"/>
              <a:gd name="T19" fmla="*/ 129 h 826"/>
              <a:gd name="T20" fmla="*/ 677 w 2022"/>
              <a:gd name="T21" fmla="*/ 129 h 826"/>
              <a:gd name="T22" fmla="*/ 530 w 2022"/>
              <a:gd name="T23" fmla="*/ 156 h 826"/>
              <a:gd name="T24" fmla="*/ 503 w 2022"/>
              <a:gd name="T25" fmla="*/ 184 h 826"/>
              <a:gd name="T26" fmla="*/ 402 w 2022"/>
              <a:gd name="T27" fmla="*/ 211 h 826"/>
              <a:gd name="T28" fmla="*/ 265 w 2022"/>
              <a:gd name="T29" fmla="*/ 302 h 826"/>
              <a:gd name="T30" fmla="*/ 156 w 2022"/>
              <a:gd name="T31" fmla="*/ 376 h 826"/>
              <a:gd name="T32" fmla="*/ 119 w 2022"/>
              <a:gd name="T33" fmla="*/ 449 h 826"/>
              <a:gd name="T34" fmla="*/ 101 w 2022"/>
              <a:gd name="T35" fmla="*/ 504 h 826"/>
              <a:gd name="T36" fmla="*/ 46 w 2022"/>
              <a:gd name="T37" fmla="*/ 522 h 826"/>
              <a:gd name="T38" fmla="*/ 18 w 2022"/>
              <a:gd name="T39" fmla="*/ 531 h 826"/>
              <a:gd name="T40" fmla="*/ 0 w 2022"/>
              <a:gd name="T41" fmla="*/ 558 h 826"/>
              <a:gd name="T42" fmla="*/ 18 w 2022"/>
              <a:gd name="T43" fmla="*/ 577 h 826"/>
              <a:gd name="T44" fmla="*/ 37 w 2022"/>
              <a:gd name="T45" fmla="*/ 632 h 826"/>
              <a:gd name="T46" fmla="*/ 9 w 2022"/>
              <a:gd name="T47" fmla="*/ 714 h 826"/>
              <a:gd name="T48" fmla="*/ 46 w 2022"/>
              <a:gd name="T49" fmla="*/ 814 h 826"/>
              <a:gd name="T50" fmla="*/ 247 w 2022"/>
              <a:gd name="T51" fmla="*/ 805 h 826"/>
              <a:gd name="T52" fmla="*/ 421 w 2022"/>
              <a:gd name="T53" fmla="*/ 778 h 826"/>
              <a:gd name="T54" fmla="*/ 567 w 2022"/>
              <a:gd name="T55" fmla="*/ 714 h 826"/>
              <a:gd name="T56" fmla="*/ 732 w 2022"/>
              <a:gd name="T57" fmla="*/ 668 h 826"/>
              <a:gd name="T58" fmla="*/ 860 w 2022"/>
              <a:gd name="T59" fmla="*/ 613 h 826"/>
              <a:gd name="T60" fmla="*/ 997 w 2022"/>
              <a:gd name="T61" fmla="*/ 577 h 826"/>
              <a:gd name="T62" fmla="*/ 1116 w 2022"/>
              <a:gd name="T63" fmla="*/ 522 h 826"/>
              <a:gd name="T64" fmla="*/ 1189 w 2022"/>
              <a:gd name="T65" fmla="*/ 494 h 826"/>
              <a:gd name="T66" fmla="*/ 1335 w 2022"/>
              <a:gd name="T67" fmla="*/ 476 h 826"/>
              <a:gd name="T68" fmla="*/ 1554 w 2022"/>
              <a:gd name="T69" fmla="*/ 403 h 826"/>
              <a:gd name="T70" fmla="*/ 1710 w 2022"/>
              <a:gd name="T71" fmla="*/ 312 h 826"/>
              <a:gd name="T72" fmla="*/ 1820 w 2022"/>
              <a:gd name="T73" fmla="*/ 174 h 826"/>
              <a:gd name="T74" fmla="*/ 1966 w 2022"/>
              <a:gd name="T75" fmla="*/ 138 h 826"/>
              <a:gd name="T76" fmla="*/ 1993 w 2022"/>
              <a:gd name="T77" fmla="*/ 65 h 826"/>
              <a:gd name="connsiteX0" fmla="*/ 9723 w 9731"/>
              <a:gd name="connsiteY0" fmla="*/ 1114 h 9363"/>
              <a:gd name="connsiteX1" fmla="*/ 9362 w 9731"/>
              <a:gd name="connsiteY1" fmla="*/ 0 h 9363"/>
              <a:gd name="connsiteX2" fmla="*/ 8952 w 9731"/>
              <a:gd name="connsiteY2" fmla="*/ 121 h 9363"/>
              <a:gd name="connsiteX3" fmla="*/ 7641 w 9731"/>
              <a:gd name="connsiteY3" fmla="*/ 448 h 9363"/>
              <a:gd name="connsiteX4" fmla="*/ 6919 w 9731"/>
              <a:gd name="connsiteY4" fmla="*/ 230 h 9363"/>
              <a:gd name="connsiteX5" fmla="*/ 6152 w 9731"/>
              <a:gd name="connsiteY5" fmla="*/ 448 h 9363"/>
              <a:gd name="connsiteX6" fmla="*/ 5786 w 9731"/>
              <a:gd name="connsiteY6" fmla="*/ 448 h 9363"/>
              <a:gd name="connsiteX7" fmla="*/ 5064 w 9731"/>
              <a:gd name="connsiteY7" fmla="*/ 896 h 9363"/>
              <a:gd name="connsiteX8" fmla="*/ 4703 w 9731"/>
              <a:gd name="connsiteY8" fmla="*/ 775 h 9363"/>
              <a:gd name="connsiteX9" fmla="*/ 3843 w 9731"/>
              <a:gd name="connsiteY9" fmla="*/ 1005 h 9363"/>
              <a:gd name="connsiteX10" fmla="*/ 3348 w 9731"/>
              <a:gd name="connsiteY10" fmla="*/ 1005 h 9363"/>
              <a:gd name="connsiteX11" fmla="*/ 2621 w 9731"/>
              <a:gd name="connsiteY11" fmla="*/ 1332 h 9363"/>
              <a:gd name="connsiteX12" fmla="*/ 2488 w 9731"/>
              <a:gd name="connsiteY12" fmla="*/ 1671 h 9363"/>
              <a:gd name="connsiteX13" fmla="*/ 1988 w 9731"/>
              <a:gd name="connsiteY13" fmla="*/ 1997 h 9363"/>
              <a:gd name="connsiteX14" fmla="*/ 1311 w 9731"/>
              <a:gd name="connsiteY14" fmla="*/ 3099 h 9363"/>
              <a:gd name="connsiteX15" fmla="*/ 772 w 9731"/>
              <a:gd name="connsiteY15" fmla="*/ 3995 h 9363"/>
              <a:gd name="connsiteX16" fmla="*/ 589 w 9731"/>
              <a:gd name="connsiteY16" fmla="*/ 4879 h 9363"/>
              <a:gd name="connsiteX17" fmla="*/ 500 w 9731"/>
              <a:gd name="connsiteY17" fmla="*/ 5545 h 9363"/>
              <a:gd name="connsiteX18" fmla="*/ 227 w 9731"/>
              <a:gd name="connsiteY18" fmla="*/ 5763 h 9363"/>
              <a:gd name="connsiteX19" fmla="*/ 89 w 9731"/>
              <a:gd name="connsiteY19" fmla="*/ 5872 h 9363"/>
              <a:gd name="connsiteX20" fmla="*/ 0 w 9731"/>
              <a:gd name="connsiteY20" fmla="*/ 6198 h 9363"/>
              <a:gd name="connsiteX21" fmla="*/ 89 w 9731"/>
              <a:gd name="connsiteY21" fmla="*/ 6428 h 9363"/>
              <a:gd name="connsiteX22" fmla="*/ 183 w 9731"/>
              <a:gd name="connsiteY22" fmla="*/ 7094 h 9363"/>
              <a:gd name="connsiteX23" fmla="*/ 45 w 9731"/>
              <a:gd name="connsiteY23" fmla="*/ 8087 h 9363"/>
              <a:gd name="connsiteX24" fmla="*/ 227 w 9731"/>
              <a:gd name="connsiteY24" fmla="*/ 9298 h 9363"/>
              <a:gd name="connsiteX25" fmla="*/ 1222 w 9731"/>
              <a:gd name="connsiteY25" fmla="*/ 9189 h 9363"/>
              <a:gd name="connsiteX26" fmla="*/ 2082 w 9731"/>
              <a:gd name="connsiteY26" fmla="*/ 8862 h 9363"/>
              <a:gd name="connsiteX27" fmla="*/ 2804 w 9731"/>
              <a:gd name="connsiteY27" fmla="*/ 8087 h 9363"/>
              <a:gd name="connsiteX28" fmla="*/ 3620 w 9731"/>
              <a:gd name="connsiteY28" fmla="*/ 7530 h 9363"/>
              <a:gd name="connsiteX29" fmla="*/ 4253 w 9731"/>
              <a:gd name="connsiteY29" fmla="*/ 6864 h 9363"/>
              <a:gd name="connsiteX30" fmla="*/ 4931 w 9731"/>
              <a:gd name="connsiteY30" fmla="*/ 6428 h 9363"/>
              <a:gd name="connsiteX31" fmla="*/ 5519 w 9731"/>
              <a:gd name="connsiteY31" fmla="*/ 5763 h 9363"/>
              <a:gd name="connsiteX32" fmla="*/ 5880 w 9731"/>
              <a:gd name="connsiteY32" fmla="*/ 5424 h 9363"/>
              <a:gd name="connsiteX33" fmla="*/ 6602 w 9731"/>
              <a:gd name="connsiteY33" fmla="*/ 5206 h 9363"/>
              <a:gd name="connsiteX34" fmla="*/ 7685 w 9731"/>
              <a:gd name="connsiteY34" fmla="*/ 4322 h 9363"/>
              <a:gd name="connsiteX35" fmla="*/ 8457 w 9731"/>
              <a:gd name="connsiteY35" fmla="*/ 3220 h 9363"/>
              <a:gd name="connsiteX36" fmla="*/ 9001 w 9731"/>
              <a:gd name="connsiteY36" fmla="*/ 1550 h 9363"/>
              <a:gd name="connsiteX37" fmla="*/ 9723 w 9731"/>
              <a:gd name="connsiteY37" fmla="*/ 1114 h 9363"/>
              <a:gd name="connsiteX0" fmla="*/ 9250 w 9621"/>
              <a:gd name="connsiteY0" fmla="*/ 1655 h 10000"/>
              <a:gd name="connsiteX1" fmla="*/ 9621 w 9621"/>
              <a:gd name="connsiteY1" fmla="*/ 0 h 10000"/>
              <a:gd name="connsiteX2" fmla="*/ 9199 w 9621"/>
              <a:gd name="connsiteY2" fmla="*/ 129 h 10000"/>
              <a:gd name="connsiteX3" fmla="*/ 7852 w 9621"/>
              <a:gd name="connsiteY3" fmla="*/ 478 h 10000"/>
              <a:gd name="connsiteX4" fmla="*/ 7110 w 9621"/>
              <a:gd name="connsiteY4" fmla="*/ 246 h 10000"/>
              <a:gd name="connsiteX5" fmla="*/ 6322 w 9621"/>
              <a:gd name="connsiteY5" fmla="*/ 478 h 10000"/>
              <a:gd name="connsiteX6" fmla="*/ 5946 w 9621"/>
              <a:gd name="connsiteY6" fmla="*/ 478 h 10000"/>
              <a:gd name="connsiteX7" fmla="*/ 5204 w 9621"/>
              <a:gd name="connsiteY7" fmla="*/ 957 h 10000"/>
              <a:gd name="connsiteX8" fmla="*/ 4833 w 9621"/>
              <a:gd name="connsiteY8" fmla="*/ 828 h 10000"/>
              <a:gd name="connsiteX9" fmla="*/ 3949 w 9621"/>
              <a:gd name="connsiteY9" fmla="*/ 1073 h 10000"/>
              <a:gd name="connsiteX10" fmla="*/ 3441 w 9621"/>
              <a:gd name="connsiteY10" fmla="*/ 1073 h 10000"/>
              <a:gd name="connsiteX11" fmla="*/ 2693 w 9621"/>
              <a:gd name="connsiteY11" fmla="*/ 1423 h 10000"/>
              <a:gd name="connsiteX12" fmla="*/ 2557 w 9621"/>
              <a:gd name="connsiteY12" fmla="*/ 1785 h 10000"/>
              <a:gd name="connsiteX13" fmla="*/ 2043 w 9621"/>
              <a:gd name="connsiteY13" fmla="*/ 2133 h 10000"/>
              <a:gd name="connsiteX14" fmla="*/ 1347 w 9621"/>
              <a:gd name="connsiteY14" fmla="*/ 3310 h 10000"/>
              <a:gd name="connsiteX15" fmla="*/ 793 w 9621"/>
              <a:gd name="connsiteY15" fmla="*/ 4267 h 10000"/>
              <a:gd name="connsiteX16" fmla="*/ 605 w 9621"/>
              <a:gd name="connsiteY16" fmla="*/ 5211 h 10000"/>
              <a:gd name="connsiteX17" fmla="*/ 514 w 9621"/>
              <a:gd name="connsiteY17" fmla="*/ 5922 h 10000"/>
              <a:gd name="connsiteX18" fmla="*/ 233 w 9621"/>
              <a:gd name="connsiteY18" fmla="*/ 6155 h 10000"/>
              <a:gd name="connsiteX19" fmla="*/ 91 w 9621"/>
              <a:gd name="connsiteY19" fmla="*/ 6271 h 10000"/>
              <a:gd name="connsiteX20" fmla="*/ 0 w 9621"/>
              <a:gd name="connsiteY20" fmla="*/ 6620 h 10000"/>
              <a:gd name="connsiteX21" fmla="*/ 91 w 9621"/>
              <a:gd name="connsiteY21" fmla="*/ 6865 h 10000"/>
              <a:gd name="connsiteX22" fmla="*/ 188 w 9621"/>
              <a:gd name="connsiteY22" fmla="*/ 7577 h 10000"/>
              <a:gd name="connsiteX23" fmla="*/ 46 w 9621"/>
              <a:gd name="connsiteY23" fmla="*/ 8637 h 10000"/>
              <a:gd name="connsiteX24" fmla="*/ 233 w 9621"/>
              <a:gd name="connsiteY24" fmla="*/ 9931 h 10000"/>
              <a:gd name="connsiteX25" fmla="*/ 1256 w 9621"/>
              <a:gd name="connsiteY25" fmla="*/ 9814 h 10000"/>
              <a:gd name="connsiteX26" fmla="*/ 2140 w 9621"/>
              <a:gd name="connsiteY26" fmla="*/ 9465 h 10000"/>
              <a:gd name="connsiteX27" fmla="*/ 2882 w 9621"/>
              <a:gd name="connsiteY27" fmla="*/ 8637 h 10000"/>
              <a:gd name="connsiteX28" fmla="*/ 3720 w 9621"/>
              <a:gd name="connsiteY28" fmla="*/ 8042 h 10000"/>
              <a:gd name="connsiteX29" fmla="*/ 4371 w 9621"/>
              <a:gd name="connsiteY29" fmla="*/ 7331 h 10000"/>
              <a:gd name="connsiteX30" fmla="*/ 5067 w 9621"/>
              <a:gd name="connsiteY30" fmla="*/ 6865 h 10000"/>
              <a:gd name="connsiteX31" fmla="*/ 5672 w 9621"/>
              <a:gd name="connsiteY31" fmla="*/ 6155 h 10000"/>
              <a:gd name="connsiteX32" fmla="*/ 6043 w 9621"/>
              <a:gd name="connsiteY32" fmla="*/ 5793 h 10000"/>
              <a:gd name="connsiteX33" fmla="*/ 6785 w 9621"/>
              <a:gd name="connsiteY33" fmla="*/ 5560 h 10000"/>
              <a:gd name="connsiteX34" fmla="*/ 7897 w 9621"/>
              <a:gd name="connsiteY34" fmla="*/ 4616 h 10000"/>
              <a:gd name="connsiteX35" fmla="*/ 8691 w 9621"/>
              <a:gd name="connsiteY35" fmla="*/ 3439 h 10000"/>
              <a:gd name="connsiteX36" fmla="*/ 9250 w 9621"/>
              <a:gd name="connsiteY36" fmla="*/ 1655 h 10000"/>
              <a:gd name="connsiteX0" fmla="*/ 9594 w 10000"/>
              <a:gd name="connsiteY0" fmla="*/ 2449 h 10000"/>
              <a:gd name="connsiteX1" fmla="*/ 10000 w 10000"/>
              <a:gd name="connsiteY1" fmla="*/ 0 h 10000"/>
              <a:gd name="connsiteX2" fmla="*/ 9561 w 10000"/>
              <a:gd name="connsiteY2" fmla="*/ 129 h 10000"/>
              <a:gd name="connsiteX3" fmla="*/ 8161 w 10000"/>
              <a:gd name="connsiteY3" fmla="*/ 478 h 10000"/>
              <a:gd name="connsiteX4" fmla="*/ 7390 w 10000"/>
              <a:gd name="connsiteY4" fmla="*/ 246 h 10000"/>
              <a:gd name="connsiteX5" fmla="*/ 6571 w 10000"/>
              <a:gd name="connsiteY5" fmla="*/ 478 h 10000"/>
              <a:gd name="connsiteX6" fmla="*/ 6180 w 10000"/>
              <a:gd name="connsiteY6" fmla="*/ 478 h 10000"/>
              <a:gd name="connsiteX7" fmla="*/ 5409 w 10000"/>
              <a:gd name="connsiteY7" fmla="*/ 957 h 10000"/>
              <a:gd name="connsiteX8" fmla="*/ 5023 w 10000"/>
              <a:gd name="connsiteY8" fmla="*/ 828 h 10000"/>
              <a:gd name="connsiteX9" fmla="*/ 4105 w 10000"/>
              <a:gd name="connsiteY9" fmla="*/ 1073 h 10000"/>
              <a:gd name="connsiteX10" fmla="*/ 3577 w 10000"/>
              <a:gd name="connsiteY10" fmla="*/ 1073 h 10000"/>
              <a:gd name="connsiteX11" fmla="*/ 2799 w 10000"/>
              <a:gd name="connsiteY11" fmla="*/ 1423 h 10000"/>
              <a:gd name="connsiteX12" fmla="*/ 2658 w 10000"/>
              <a:gd name="connsiteY12" fmla="*/ 1785 h 10000"/>
              <a:gd name="connsiteX13" fmla="*/ 2123 w 10000"/>
              <a:gd name="connsiteY13" fmla="*/ 2133 h 10000"/>
              <a:gd name="connsiteX14" fmla="*/ 1400 w 10000"/>
              <a:gd name="connsiteY14" fmla="*/ 3310 h 10000"/>
              <a:gd name="connsiteX15" fmla="*/ 824 w 10000"/>
              <a:gd name="connsiteY15" fmla="*/ 4267 h 10000"/>
              <a:gd name="connsiteX16" fmla="*/ 629 w 10000"/>
              <a:gd name="connsiteY16" fmla="*/ 5211 h 10000"/>
              <a:gd name="connsiteX17" fmla="*/ 534 w 10000"/>
              <a:gd name="connsiteY17" fmla="*/ 5922 h 10000"/>
              <a:gd name="connsiteX18" fmla="*/ 242 w 10000"/>
              <a:gd name="connsiteY18" fmla="*/ 6155 h 10000"/>
              <a:gd name="connsiteX19" fmla="*/ 95 w 10000"/>
              <a:gd name="connsiteY19" fmla="*/ 6271 h 10000"/>
              <a:gd name="connsiteX20" fmla="*/ 0 w 10000"/>
              <a:gd name="connsiteY20" fmla="*/ 6620 h 10000"/>
              <a:gd name="connsiteX21" fmla="*/ 95 w 10000"/>
              <a:gd name="connsiteY21" fmla="*/ 6865 h 10000"/>
              <a:gd name="connsiteX22" fmla="*/ 195 w 10000"/>
              <a:gd name="connsiteY22" fmla="*/ 7577 h 10000"/>
              <a:gd name="connsiteX23" fmla="*/ 48 w 10000"/>
              <a:gd name="connsiteY23" fmla="*/ 8637 h 10000"/>
              <a:gd name="connsiteX24" fmla="*/ 242 w 10000"/>
              <a:gd name="connsiteY24" fmla="*/ 9931 h 10000"/>
              <a:gd name="connsiteX25" fmla="*/ 1305 w 10000"/>
              <a:gd name="connsiteY25" fmla="*/ 9814 h 10000"/>
              <a:gd name="connsiteX26" fmla="*/ 2224 w 10000"/>
              <a:gd name="connsiteY26" fmla="*/ 9465 h 10000"/>
              <a:gd name="connsiteX27" fmla="*/ 2996 w 10000"/>
              <a:gd name="connsiteY27" fmla="*/ 8637 h 10000"/>
              <a:gd name="connsiteX28" fmla="*/ 3867 w 10000"/>
              <a:gd name="connsiteY28" fmla="*/ 8042 h 10000"/>
              <a:gd name="connsiteX29" fmla="*/ 4543 w 10000"/>
              <a:gd name="connsiteY29" fmla="*/ 7331 h 10000"/>
              <a:gd name="connsiteX30" fmla="*/ 5267 w 10000"/>
              <a:gd name="connsiteY30" fmla="*/ 6865 h 10000"/>
              <a:gd name="connsiteX31" fmla="*/ 5895 w 10000"/>
              <a:gd name="connsiteY31" fmla="*/ 6155 h 10000"/>
              <a:gd name="connsiteX32" fmla="*/ 6281 w 10000"/>
              <a:gd name="connsiteY32" fmla="*/ 5793 h 10000"/>
              <a:gd name="connsiteX33" fmla="*/ 7052 w 10000"/>
              <a:gd name="connsiteY33" fmla="*/ 5560 h 10000"/>
              <a:gd name="connsiteX34" fmla="*/ 8208 w 10000"/>
              <a:gd name="connsiteY34" fmla="*/ 4616 h 10000"/>
              <a:gd name="connsiteX35" fmla="*/ 9033 w 10000"/>
              <a:gd name="connsiteY35" fmla="*/ 3439 h 10000"/>
              <a:gd name="connsiteX36" fmla="*/ 9594 w 10000"/>
              <a:gd name="connsiteY36" fmla="*/ 2449 h 10000"/>
              <a:gd name="connsiteX0" fmla="*/ 9594 w 9702"/>
              <a:gd name="connsiteY0" fmla="*/ 2320 h 9871"/>
              <a:gd name="connsiteX1" fmla="*/ 9561 w 9702"/>
              <a:gd name="connsiteY1" fmla="*/ 0 h 9871"/>
              <a:gd name="connsiteX2" fmla="*/ 8161 w 9702"/>
              <a:gd name="connsiteY2" fmla="*/ 349 h 9871"/>
              <a:gd name="connsiteX3" fmla="*/ 7390 w 9702"/>
              <a:gd name="connsiteY3" fmla="*/ 117 h 9871"/>
              <a:gd name="connsiteX4" fmla="*/ 6571 w 9702"/>
              <a:gd name="connsiteY4" fmla="*/ 349 h 9871"/>
              <a:gd name="connsiteX5" fmla="*/ 6180 w 9702"/>
              <a:gd name="connsiteY5" fmla="*/ 349 h 9871"/>
              <a:gd name="connsiteX6" fmla="*/ 5409 w 9702"/>
              <a:gd name="connsiteY6" fmla="*/ 828 h 9871"/>
              <a:gd name="connsiteX7" fmla="*/ 5023 w 9702"/>
              <a:gd name="connsiteY7" fmla="*/ 699 h 9871"/>
              <a:gd name="connsiteX8" fmla="*/ 4105 w 9702"/>
              <a:gd name="connsiteY8" fmla="*/ 944 h 9871"/>
              <a:gd name="connsiteX9" fmla="*/ 3577 w 9702"/>
              <a:gd name="connsiteY9" fmla="*/ 944 h 9871"/>
              <a:gd name="connsiteX10" fmla="*/ 2799 w 9702"/>
              <a:gd name="connsiteY10" fmla="*/ 1294 h 9871"/>
              <a:gd name="connsiteX11" fmla="*/ 2658 w 9702"/>
              <a:gd name="connsiteY11" fmla="*/ 1656 h 9871"/>
              <a:gd name="connsiteX12" fmla="*/ 2123 w 9702"/>
              <a:gd name="connsiteY12" fmla="*/ 2004 h 9871"/>
              <a:gd name="connsiteX13" fmla="*/ 1400 w 9702"/>
              <a:gd name="connsiteY13" fmla="*/ 3181 h 9871"/>
              <a:gd name="connsiteX14" fmla="*/ 824 w 9702"/>
              <a:gd name="connsiteY14" fmla="*/ 4138 h 9871"/>
              <a:gd name="connsiteX15" fmla="*/ 629 w 9702"/>
              <a:gd name="connsiteY15" fmla="*/ 5082 h 9871"/>
              <a:gd name="connsiteX16" fmla="*/ 534 w 9702"/>
              <a:gd name="connsiteY16" fmla="*/ 5793 h 9871"/>
              <a:gd name="connsiteX17" fmla="*/ 242 w 9702"/>
              <a:gd name="connsiteY17" fmla="*/ 6026 h 9871"/>
              <a:gd name="connsiteX18" fmla="*/ 95 w 9702"/>
              <a:gd name="connsiteY18" fmla="*/ 6142 h 9871"/>
              <a:gd name="connsiteX19" fmla="*/ 0 w 9702"/>
              <a:gd name="connsiteY19" fmla="*/ 6491 h 9871"/>
              <a:gd name="connsiteX20" fmla="*/ 95 w 9702"/>
              <a:gd name="connsiteY20" fmla="*/ 6736 h 9871"/>
              <a:gd name="connsiteX21" fmla="*/ 195 w 9702"/>
              <a:gd name="connsiteY21" fmla="*/ 7448 h 9871"/>
              <a:gd name="connsiteX22" fmla="*/ 48 w 9702"/>
              <a:gd name="connsiteY22" fmla="*/ 8508 h 9871"/>
              <a:gd name="connsiteX23" fmla="*/ 242 w 9702"/>
              <a:gd name="connsiteY23" fmla="*/ 9802 h 9871"/>
              <a:gd name="connsiteX24" fmla="*/ 1305 w 9702"/>
              <a:gd name="connsiteY24" fmla="*/ 9685 h 9871"/>
              <a:gd name="connsiteX25" fmla="*/ 2224 w 9702"/>
              <a:gd name="connsiteY25" fmla="*/ 9336 h 9871"/>
              <a:gd name="connsiteX26" fmla="*/ 2996 w 9702"/>
              <a:gd name="connsiteY26" fmla="*/ 8508 h 9871"/>
              <a:gd name="connsiteX27" fmla="*/ 3867 w 9702"/>
              <a:gd name="connsiteY27" fmla="*/ 7913 h 9871"/>
              <a:gd name="connsiteX28" fmla="*/ 4543 w 9702"/>
              <a:gd name="connsiteY28" fmla="*/ 7202 h 9871"/>
              <a:gd name="connsiteX29" fmla="*/ 5267 w 9702"/>
              <a:gd name="connsiteY29" fmla="*/ 6736 h 9871"/>
              <a:gd name="connsiteX30" fmla="*/ 5895 w 9702"/>
              <a:gd name="connsiteY30" fmla="*/ 6026 h 9871"/>
              <a:gd name="connsiteX31" fmla="*/ 6281 w 9702"/>
              <a:gd name="connsiteY31" fmla="*/ 5664 h 9871"/>
              <a:gd name="connsiteX32" fmla="*/ 7052 w 9702"/>
              <a:gd name="connsiteY32" fmla="*/ 5431 h 9871"/>
              <a:gd name="connsiteX33" fmla="*/ 8208 w 9702"/>
              <a:gd name="connsiteY33" fmla="*/ 4487 h 9871"/>
              <a:gd name="connsiteX34" fmla="*/ 9033 w 9702"/>
              <a:gd name="connsiteY34" fmla="*/ 3310 h 9871"/>
              <a:gd name="connsiteX35" fmla="*/ 9594 w 9702"/>
              <a:gd name="connsiteY35" fmla="*/ 2320 h 9871"/>
              <a:gd name="connsiteX0" fmla="*/ 9889 w 9920"/>
              <a:gd name="connsiteY0" fmla="*/ 2231 h 9881"/>
              <a:gd name="connsiteX1" fmla="*/ 9625 w 9920"/>
              <a:gd name="connsiteY1" fmla="*/ 118 h 9881"/>
              <a:gd name="connsiteX2" fmla="*/ 8412 w 9920"/>
              <a:gd name="connsiteY2" fmla="*/ 235 h 9881"/>
              <a:gd name="connsiteX3" fmla="*/ 7617 w 9920"/>
              <a:gd name="connsiteY3" fmla="*/ 0 h 9881"/>
              <a:gd name="connsiteX4" fmla="*/ 6773 w 9920"/>
              <a:gd name="connsiteY4" fmla="*/ 235 h 9881"/>
              <a:gd name="connsiteX5" fmla="*/ 6370 w 9920"/>
              <a:gd name="connsiteY5" fmla="*/ 235 h 9881"/>
              <a:gd name="connsiteX6" fmla="*/ 5575 w 9920"/>
              <a:gd name="connsiteY6" fmla="*/ 720 h 9881"/>
              <a:gd name="connsiteX7" fmla="*/ 5177 w 9920"/>
              <a:gd name="connsiteY7" fmla="*/ 589 h 9881"/>
              <a:gd name="connsiteX8" fmla="*/ 4231 w 9920"/>
              <a:gd name="connsiteY8" fmla="*/ 837 h 9881"/>
              <a:gd name="connsiteX9" fmla="*/ 3687 w 9920"/>
              <a:gd name="connsiteY9" fmla="*/ 837 h 9881"/>
              <a:gd name="connsiteX10" fmla="*/ 2885 w 9920"/>
              <a:gd name="connsiteY10" fmla="*/ 1192 h 9881"/>
              <a:gd name="connsiteX11" fmla="*/ 2740 w 9920"/>
              <a:gd name="connsiteY11" fmla="*/ 1559 h 9881"/>
              <a:gd name="connsiteX12" fmla="*/ 2188 w 9920"/>
              <a:gd name="connsiteY12" fmla="*/ 1911 h 9881"/>
              <a:gd name="connsiteX13" fmla="*/ 1443 w 9920"/>
              <a:gd name="connsiteY13" fmla="*/ 3104 h 9881"/>
              <a:gd name="connsiteX14" fmla="*/ 849 w 9920"/>
              <a:gd name="connsiteY14" fmla="*/ 4073 h 9881"/>
              <a:gd name="connsiteX15" fmla="*/ 648 w 9920"/>
              <a:gd name="connsiteY15" fmla="*/ 5029 h 9881"/>
              <a:gd name="connsiteX16" fmla="*/ 550 w 9920"/>
              <a:gd name="connsiteY16" fmla="*/ 5750 h 9881"/>
              <a:gd name="connsiteX17" fmla="*/ 249 w 9920"/>
              <a:gd name="connsiteY17" fmla="*/ 5986 h 9881"/>
              <a:gd name="connsiteX18" fmla="*/ 98 w 9920"/>
              <a:gd name="connsiteY18" fmla="*/ 6103 h 9881"/>
              <a:gd name="connsiteX19" fmla="*/ 0 w 9920"/>
              <a:gd name="connsiteY19" fmla="*/ 6457 h 9881"/>
              <a:gd name="connsiteX20" fmla="*/ 98 w 9920"/>
              <a:gd name="connsiteY20" fmla="*/ 6705 h 9881"/>
              <a:gd name="connsiteX21" fmla="*/ 201 w 9920"/>
              <a:gd name="connsiteY21" fmla="*/ 7426 h 9881"/>
              <a:gd name="connsiteX22" fmla="*/ 49 w 9920"/>
              <a:gd name="connsiteY22" fmla="*/ 8500 h 9881"/>
              <a:gd name="connsiteX23" fmla="*/ 249 w 9920"/>
              <a:gd name="connsiteY23" fmla="*/ 9811 h 9881"/>
              <a:gd name="connsiteX24" fmla="*/ 1345 w 9920"/>
              <a:gd name="connsiteY24" fmla="*/ 9693 h 9881"/>
              <a:gd name="connsiteX25" fmla="*/ 2292 w 9920"/>
              <a:gd name="connsiteY25" fmla="*/ 9339 h 9881"/>
              <a:gd name="connsiteX26" fmla="*/ 3088 w 9920"/>
              <a:gd name="connsiteY26" fmla="*/ 8500 h 9881"/>
              <a:gd name="connsiteX27" fmla="*/ 3986 w 9920"/>
              <a:gd name="connsiteY27" fmla="*/ 7897 h 9881"/>
              <a:gd name="connsiteX28" fmla="*/ 4683 w 9920"/>
              <a:gd name="connsiteY28" fmla="*/ 7177 h 9881"/>
              <a:gd name="connsiteX29" fmla="*/ 5429 w 9920"/>
              <a:gd name="connsiteY29" fmla="*/ 6705 h 9881"/>
              <a:gd name="connsiteX30" fmla="*/ 6076 w 9920"/>
              <a:gd name="connsiteY30" fmla="*/ 5986 h 9881"/>
              <a:gd name="connsiteX31" fmla="*/ 6474 w 9920"/>
              <a:gd name="connsiteY31" fmla="*/ 5619 h 9881"/>
              <a:gd name="connsiteX32" fmla="*/ 7269 w 9920"/>
              <a:gd name="connsiteY32" fmla="*/ 5383 h 9881"/>
              <a:gd name="connsiteX33" fmla="*/ 8460 w 9920"/>
              <a:gd name="connsiteY33" fmla="*/ 4427 h 9881"/>
              <a:gd name="connsiteX34" fmla="*/ 9310 w 9920"/>
              <a:gd name="connsiteY34" fmla="*/ 3234 h 9881"/>
              <a:gd name="connsiteX35" fmla="*/ 9889 w 9920"/>
              <a:gd name="connsiteY35" fmla="*/ 2231 h 9881"/>
              <a:gd name="connsiteX0" fmla="*/ 9969 w 10000"/>
              <a:gd name="connsiteY0" fmla="*/ 2258 h 10000"/>
              <a:gd name="connsiteX1" fmla="*/ 9703 w 10000"/>
              <a:gd name="connsiteY1" fmla="*/ 119 h 10000"/>
              <a:gd name="connsiteX2" fmla="*/ 8480 w 10000"/>
              <a:gd name="connsiteY2" fmla="*/ 238 h 10000"/>
              <a:gd name="connsiteX3" fmla="*/ 7678 w 10000"/>
              <a:gd name="connsiteY3" fmla="*/ 0 h 10000"/>
              <a:gd name="connsiteX4" fmla="*/ 6828 w 10000"/>
              <a:gd name="connsiteY4" fmla="*/ 238 h 10000"/>
              <a:gd name="connsiteX5" fmla="*/ 6421 w 10000"/>
              <a:gd name="connsiteY5" fmla="*/ 238 h 10000"/>
              <a:gd name="connsiteX6" fmla="*/ 5620 w 10000"/>
              <a:gd name="connsiteY6" fmla="*/ 729 h 10000"/>
              <a:gd name="connsiteX7" fmla="*/ 5219 w 10000"/>
              <a:gd name="connsiteY7" fmla="*/ 596 h 10000"/>
              <a:gd name="connsiteX8" fmla="*/ 4265 w 10000"/>
              <a:gd name="connsiteY8" fmla="*/ 847 h 10000"/>
              <a:gd name="connsiteX9" fmla="*/ 3717 w 10000"/>
              <a:gd name="connsiteY9" fmla="*/ 847 h 10000"/>
              <a:gd name="connsiteX10" fmla="*/ 2908 w 10000"/>
              <a:gd name="connsiteY10" fmla="*/ 1206 h 10000"/>
              <a:gd name="connsiteX11" fmla="*/ 2762 w 10000"/>
              <a:gd name="connsiteY11" fmla="*/ 1578 h 10000"/>
              <a:gd name="connsiteX12" fmla="*/ 2206 w 10000"/>
              <a:gd name="connsiteY12" fmla="*/ 1934 h 10000"/>
              <a:gd name="connsiteX13" fmla="*/ 1455 w 10000"/>
              <a:gd name="connsiteY13" fmla="*/ 3141 h 10000"/>
              <a:gd name="connsiteX14" fmla="*/ 856 w 10000"/>
              <a:gd name="connsiteY14" fmla="*/ 4122 h 10000"/>
              <a:gd name="connsiteX15" fmla="*/ 653 w 10000"/>
              <a:gd name="connsiteY15" fmla="*/ 5090 h 10000"/>
              <a:gd name="connsiteX16" fmla="*/ 554 w 10000"/>
              <a:gd name="connsiteY16" fmla="*/ 5819 h 10000"/>
              <a:gd name="connsiteX17" fmla="*/ 251 w 10000"/>
              <a:gd name="connsiteY17" fmla="*/ 6058 h 10000"/>
              <a:gd name="connsiteX18" fmla="*/ 99 w 10000"/>
              <a:gd name="connsiteY18" fmla="*/ 6177 h 10000"/>
              <a:gd name="connsiteX19" fmla="*/ 0 w 10000"/>
              <a:gd name="connsiteY19" fmla="*/ 6535 h 10000"/>
              <a:gd name="connsiteX20" fmla="*/ 99 w 10000"/>
              <a:gd name="connsiteY20" fmla="*/ 6786 h 10000"/>
              <a:gd name="connsiteX21" fmla="*/ 203 w 10000"/>
              <a:gd name="connsiteY21" fmla="*/ 7515 h 10000"/>
              <a:gd name="connsiteX22" fmla="*/ 49 w 10000"/>
              <a:gd name="connsiteY22" fmla="*/ 8602 h 10000"/>
              <a:gd name="connsiteX23" fmla="*/ 251 w 10000"/>
              <a:gd name="connsiteY23" fmla="*/ 9929 h 10000"/>
              <a:gd name="connsiteX24" fmla="*/ 1356 w 10000"/>
              <a:gd name="connsiteY24" fmla="*/ 9810 h 10000"/>
              <a:gd name="connsiteX25" fmla="*/ 2310 w 10000"/>
              <a:gd name="connsiteY25" fmla="*/ 9451 h 10000"/>
              <a:gd name="connsiteX26" fmla="*/ 3113 w 10000"/>
              <a:gd name="connsiteY26" fmla="*/ 8602 h 10000"/>
              <a:gd name="connsiteX27" fmla="*/ 4018 w 10000"/>
              <a:gd name="connsiteY27" fmla="*/ 7992 h 10000"/>
              <a:gd name="connsiteX28" fmla="*/ 4721 w 10000"/>
              <a:gd name="connsiteY28" fmla="*/ 7263 h 10000"/>
              <a:gd name="connsiteX29" fmla="*/ 5473 w 10000"/>
              <a:gd name="connsiteY29" fmla="*/ 6786 h 10000"/>
              <a:gd name="connsiteX30" fmla="*/ 6125 w 10000"/>
              <a:gd name="connsiteY30" fmla="*/ 6058 h 10000"/>
              <a:gd name="connsiteX31" fmla="*/ 6526 w 10000"/>
              <a:gd name="connsiteY31" fmla="*/ 5687 h 10000"/>
              <a:gd name="connsiteX32" fmla="*/ 7328 w 10000"/>
              <a:gd name="connsiteY32" fmla="*/ 5448 h 10000"/>
              <a:gd name="connsiteX33" fmla="*/ 8528 w 10000"/>
              <a:gd name="connsiteY33" fmla="*/ 4480 h 10000"/>
              <a:gd name="connsiteX34" fmla="*/ 9385 w 10000"/>
              <a:gd name="connsiteY34" fmla="*/ 3273 h 10000"/>
              <a:gd name="connsiteX35" fmla="*/ 9969 w 10000"/>
              <a:gd name="connsiteY35" fmla="*/ 2258 h 10000"/>
              <a:gd name="connsiteX0" fmla="*/ 9969 w 10000"/>
              <a:gd name="connsiteY0" fmla="*/ 2548 h 10290"/>
              <a:gd name="connsiteX1" fmla="*/ 9703 w 10000"/>
              <a:gd name="connsiteY1" fmla="*/ 409 h 10290"/>
              <a:gd name="connsiteX2" fmla="*/ 8396 w 10000"/>
              <a:gd name="connsiteY2" fmla="*/ 1 h 10290"/>
              <a:gd name="connsiteX3" fmla="*/ 7678 w 10000"/>
              <a:gd name="connsiteY3" fmla="*/ 290 h 10290"/>
              <a:gd name="connsiteX4" fmla="*/ 6828 w 10000"/>
              <a:gd name="connsiteY4" fmla="*/ 528 h 10290"/>
              <a:gd name="connsiteX5" fmla="*/ 6421 w 10000"/>
              <a:gd name="connsiteY5" fmla="*/ 528 h 10290"/>
              <a:gd name="connsiteX6" fmla="*/ 5620 w 10000"/>
              <a:gd name="connsiteY6" fmla="*/ 1019 h 10290"/>
              <a:gd name="connsiteX7" fmla="*/ 5219 w 10000"/>
              <a:gd name="connsiteY7" fmla="*/ 886 h 10290"/>
              <a:gd name="connsiteX8" fmla="*/ 4265 w 10000"/>
              <a:gd name="connsiteY8" fmla="*/ 1137 h 10290"/>
              <a:gd name="connsiteX9" fmla="*/ 3717 w 10000"/>
              <a:gd name="connsiteY9" fmla="*/ 1137 h 10290"/>
              <a:gd name="connsiteX10" fmla="*/ 2908 w 10000"/>
              <a:gd name="connsiteY10" fmla="*/ 1496 h 10290"/>
              <a:gd name="connsiteX11" fmla="*/ 2762 w 10000"/>
              <a:gd name="connsiteY11" fmla="*/ 1868 h 10290"/>
              <a:gd name="connsiteX12" fmla="*/ 2206 w 10000"/>
              <a:gd name="connsiteY12" fmla="*/ 2224 h 10290"/>
              <a:gd name="connsiteX13" fmla="*/ 1455 w 10000"/>
              <a:gd name="connsiteY13" fmla="*/ 3431 h 10290"/>
              <a:gd name="connsiteX14" fmla="*/ 856 w 10000"/>
              <a:gd name="connsiteY14" fmla="*/ 4412 h 10290"/>
              <a:gd name="connsiteX15" fmla="*/ 653 w 10000"/>
              <a:gd name="connsiteY15" fmla="*/ 5380 h 10290"/>
              <a:gd name="connsiteX16" fmla="*/ 554 w 10000"/>
              <a:gd name="connsiteY16" fmla="*/ 6109 h 10290"/>
              <a:gd name="connsiteX17" fmla="*/ 251 w 10000"/>
              <a:gd name="connsiteY17" fmla="*/ 6348 h 10290"/>
              <a:gd name="connsiteX18" fmla="*/ 99 w 10000"/>
              <a:gd name="connsiteY18" fmla="*/ 6467 h 10290"/>
              <a:gd name="connsiteX19" fmla="*/ 0 w 10000"/>
              <a:gd name="connsiteY19" fmla="*/ 6825 h 10290"/>
              <a:gd name="connsiteX20" fmla="*/ 99 w 10000"/>
              <a:gd name="connsiteY20" fmla="*/ 7076 h 10290"/>
              <a:gd name="connsiteX21" fmla="*/ 203 w 10000"/>
              <a:gd name="connsiteY21" fmla="*/ 7805 h 10290"/>
              <a:gd name="connsiteX22" fmla="*/ 49 w 10000"/>
              <a:gd name="connsiteY22" fmla="*/ 8892 h 10290"/>
              <a:gd name="connsiteX23" fmla="*/ 251 w 10000"/>
              <a:gd name="connsiteY23" fmla="*/ 10219 h 10290"/>
              <a:gd name="connsiteX24" fmla="*/ 1356 w 10000"/>
              <a:gd name="connsiteY24" fmla="*/ 10100 h 10290"/>
              <a:gd name="connsiteX25" fmla="*/ 2310 w 10000"/>
              <a:gd name="connsiteY25" fmla="*/ 9741 h 10290"/>
              <a:gd name="connsiteX26" fmla="*/ 3113 w 10000"/>
              <a:gd name="connsiteY26" fmla="*/ 8892 h 10290"/>
              <a:gd name="connsiteX27" fmla="*/ 4018 w 10000"/>
              <a:gd name="connsiteY27" fmla="*/ 8282 h 10290"/>
              <a:gd name="connsiteX28" fmla="*/ 4721 w 10000"/>
              <a:gd name="connsiteY28" fmla="*/ 7553 h 10290"/>
              <a:gd name="connsiteX29" fmla="*/ 5473 w 10000"/>
              <a:gd name="connsiteY29" fmla="*/ 7076 h 10290"/>
              <a:gd name="connsiteX30" fmla="*/ 6125 w 10000"/>
              <a:gd name="connsiteY30" fmla="*/ 6348 h 10290"/>
              <a:gd name="connsiteX31" fmla="*/ 6526 w 10000"/>
              <a:gd name="connsiteY31" fmla="*/ 5977 h 10290"/>
              <a:gd name="connsiteX32" fmla="*/ 7328 w 10000"/>
              <a:gd name="connsiteY32" fmla="*/ 5738 h 10290"/>
              <a:gd name="connsiteX33" fmla="*/ 8528 w 10000"/>
              <a:gd name="connsiteY33" fmla="*/ 4770 h 10290"/>
              <a:gd name="connsiteX34" fmla="*/ 9385 w 10000"/>
              <a:gd name="connsiteY34" fmla="*/ 3563 h 10290"/>
              <a:gd name="connsiteX35" fmla="*/ 9969 w 10000"/>
              <a:gd name="connsiteY35" fmla="*/ 2548 h 10290"/>
              <a:gd name="connsiteX0" fmla="*/ 9923 w 9954"/>
              <a:gd name="connsiteY0" fmla="*/ 2548 h 10290"/>
              <a:gd name="connsiteX1" fmla="*/ 9657 w 9954"/>
              <a:gd name="connsiteY1" fmla="*/ 409 h 10290"/>
              <a:gd name="connsiteX2" fmla="*/ 8350 w 9954"/>
              <a:gd name="connsiteY2" fmla="*/ 1 h 10290"/>
              <a:gd name="connsiteX3" fmla="*/ 7632 w 9954"/>
              <a:gd name="connsiteY3" fmla="*/ 290 h 10290"/>
              <a:gd name="connsiteX4" fmla="*/ 6782 w 9954"/>
              <a:gd name="connsiteY4" fmla="*/ 528 h 10290"/>
              <a:gd name="connsiteX5" fmla="*/ 6375 w 9954"/>
              <a:gd name="connsiteY5" fmla="*/ 528 h 10290"/>
              <a:gd name="connsiteX6" fmla="*/ 5574 w 9954"/>
              <a:gd name="connsiteY6" fmla="*/ 1019 h 10290"/>
              <a:gd name="connsiteX7" fmla="*/ 5173 w 9954"/>
              <a:gd name="connsiteY7" fmla="*/ 886 h 10290"/>
              <a:gd name="connsiteX8" fmla="*/ 4219 w 9954"/>
              <a:gd name="connsiteY8" fmla="*/ 1137 h 10290"/>
              <a:gd name="connsiteX9" fmla="*/ 3671 w 9954"/>
              <a:gd name="connsiteY9" fmla="*/ 1137 h 10290"/>
              <a:gd name="connsiteX10" fmla="*/ 2862 w 9954"/>
              <a:gd name="connsiteY10" fmla="*/ 1496 h 10290"/>
              <a:gd name="connsiteX11" fmla="*/ 2716 w 9954"/>
              <a:gd name="connsiteY11" fmla="*/ 1868 h 10290"/>
              <a:gd name="connsiteX12" fmla="*/ 2160 w 9954"/>
              <a:gd name="connsiteY12" fmla="*/ 2224 h 10290"/>
              <a:gd name="connsiteX13" fmla="*/ 1409 w 9954"/>
              <a:gd name="connsiteY13" fmla="*/ 3431 h 10290"/>
              <a:gd name="connsiteX14" fmla="*/ 810 w 9954"/>
              <a:gd name="connsiteY14" fmla="*/ 4412 h 10290"/>
              <a:gd name="connsiteX15" fmla="*/ 607 w 9954"/>
              <a:gd name="connsiteY15" fmla="*/ 5380 h 10290"/>
              <a:gd name="connsiteX16" fmla="*/ 508 w 9954"/>
              <a:gd name="connsiteY16" fmla="*/ 6109 h 10290"/>
              <a:gd name="connsiteX17" fmla="*/ 205 w 9954"/>
              <a:gd name="connsiteY17" fmla="*/ 6348 h 10290"/>
              <a:gd name="connsiteX18" fmla="*/ 53 w 9954"/>
              <a:gd name="connsiteY18" fmla="*/ 6467 h 10290"/>
              <a:gd name="connsiteX19" fmla="*/ 53 w 9954"/>
              <a:gd name="connsiteY19" fmla="*/ 7076 h 10290"/>
              <a:gd name="connsiteX20" fmla="*/ 157 w 9954"/>
              <a:gd name="connsiteY20" fmla="*/ 7805 h 10290"/>
              <a:gd name="connsiteX21" fmla="*/ 3 w 9954"/>
              <a:gd name="connsiteY21" fmla="*/ 8892 h 10290"/>
              <a:gd name="connsiteX22" fmla="*/ 205 w 9954"/>
              <a:gd name="connsiteY22" fmla="*/ 10219 h 10290"/>
              <a:gd name="connsiteX23" fmla="*/ 1310 w 9954"/>
              <a:gd name="connsiteY23" fmla="*/ 10100 h 10290"/>
              <a:gd name="connsiteX24" fmla="*/ 2264 w 9954"/>
              <a:gd name="connsiteY24" fmla="*/ 9741 h 10290"/>
              <a:gd name="connsiteX25" fmla="*/ 3067 w 9954"/>
              <a:gd name="connsiteY25" fmla="*/ 8892 h 10290"/>
              <a:gd name="connsiteX26" fmla="*/ 3972 w 9954"/>
              <a:gd name="connsiteY26" fmla="*/ 8282 h 10290"/>
              <a:gd name="connsiteX27" fmla="*/ 4675 w 9954"/>
              <a:gd name="connsiteY27" fmla="*/ 7553 h 10290"/>
              <a:gd name="connsiteX28" fmla="*/ 5427 w 9954"/>
              <a:gd name="connsiteY28" fmla="*/ 7076 h 10290"/>
              <a:gd name="connsiteX29" fmla="*/ 6079 w 9954"/>
              <a:gd name="connsiteY29" fmla="*/ 6348 h 10290"/>
              <a:gd name="connsiteX30" fmla="*/ 6480 w 9954"/>
              <a:gd name="connsiteY30" fmla="*/ 5977 h 10290"/>
              <a:gd name="connsiteX31" fmla="*/ 7282 w 9954"/>
              <a:gd name="connsiteY31" fmla="*/ 5738 h 10290"/>
              <a:gd name="connsiteX32" fmla="*/ 8482 w 9954"/>
              <a:gd name="connsiteY32" fmla="*/ 4770 h 10290"/>
              <a:gd name="connsiteX33" fmla="*/ 9339 w 9954"/>
              <a:gd name="connsiteY33" fmla="*/ 3563 h 10290"/>
              <a:gd name="connsiteX34" fmla="*/ 9923 w 9954"/>
              <a:gd name="connsiteY34" fmla="*/ 2548 h 1029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814 w 10000"/>
              <a:gd name="connsiteY14" fmla="*/ 4288 h 10000"/>
              <a:gd name="connsiteX15" fmla="*/ 610 w 10000"/>
              <a:gd name="connsiteY15" fmla="*/ 5228 h 10000"/>
              <a:gd name="connsiteX16" fmla="*/ 277 w 10000"/>
              <a:gd name="connsiteY16" fmla="*/ 5472 h 10000"/>
              <a:gd name="connsiteX17" fmla="*/ 206 w 10000"/>
              <a:gd name="connsiteY17" fmla="*/ 6169 h 10000"/>
              <a:gd name="connsiteX18" fmla="*/ 53 w 10000"/>
              <a:gd name="connsiteY18" fmla="*/ 6285 h 10000"/>
              <a:gd name="connsiteX19" fmla="*/ 53 w 10000"/>
              <a:gd name="connsiteY19" fmla="*/ 6877 h 10000"/>
              <a:gd name="connsiteX20" fmla="*/ 158 w 10000"/>
              <a:gd name="connsiteY20" fmla="*/ 7585 h 10000"/>
              <a:gd name="connsiteX21" fmla="*/ 3 w 10000"/>
              <a:gd name="connsiteY21" fmla="*/ 8641 h 10000"/>
              <a:gd name="connsiteX22" fmla="*/ 206 w 10000"/>
              <a:gd name="connsiteY22" fmla="*/ 9931 h 10000"/>
              <a:gd name="connsiteX23" fmla="*/ 1316 w 10000"/>
              <a:gd name="connsiteY23" fmla="*/ 9815 h 10000"/>
              <a:gd name="connsiteX24" fmla="*/ 2274 w 10000"/>
              <a:gd name="connsiteY24" fmla="*/ 9466 h 10000"/>
              <a:gd name="connsiteX25" fmla="*/ 3081 w 10000"/>
              <a:gd name="connsiteY25" fmla="*/ 8641 h 10000"/>
              <a:gd name="connsiteX26" fmla="*/ 3990 w 10000"/>
              <a:gd name="connsiteY26" fmla="*/ 8049 h 10000"/>
              <a:gd name="connsiteX27" fmla="*/ 4697 w 10000"/>
              <a:gd name="connsiteY27" fmla="*/ 7340 h 10000"/>
              <a:gd name="connsiteX28" fmla="*/ 5452 w 10000"/>
              <a:gd name="connsiteY28" fmla="*/ 6877 h 10000"/>
              <a:gd name="connsiteX29" fmla="*/ 6107 w 10000"/>
              <a:gd name="connsiteY29" fmla="*/ 6169 h 10000"/>
              <a:gd name="connsiteX30" fmla="*/ 6510 w 10000"/>
              <a:gd name="connsiteY30" fmla="*/ 5809 h 10000"/>
              <a:gd name="connsiteX31" fmla="*/ 7316 w 10000"/>
              <a:gd name="connsiteY31" fmla="*/ 5576 h 10000"/>
              <a:gd name="connsiteX32" fmla="*/ 8521 w 10000"/>
              <a:gd name="connsiteY32" fmla="*/ 4636 h 10000"/>
              <a:gd name="connsiteX33" fmla="*/ 9382 w 10000"/>
              <a:gd name="connsiteY33" fmla="*/ 3463 h 10000"/>
              <a:gd name="connsiteX34" fmla="*/ 9969 w 10000"/>
              <a:gd name="connsiteY34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814 w 10000"/>
              <a:gd name="connsiteY14" fmla="*/ 4288 h 10000"/>
              <a:gd name="connsiteX15" fmla="*/ 398 w 10000"/>
              <a:gd name="connsiteY15" fmla="*/ 4483 h 10000"/>
              <a:gd name="connsiteX16" fmla="*/ 277 w 10000"/>
              <a:gd name="connsiteY16" fmla="*/ 5472 h 10000"/>
              <a:gd name="connsiteX17" fmla="*/ 206 w 10000"/>
              <a:gd name="connsiteY17" fmla="*/ 6169 h 10000"/>
              <a:gd name="connsiteX18" fmla="*/ 53 w 10000"/>
              <a:gd name="connsiteY18" fmla="*/ 6285 h 10000"/>
              <a:gd name="connsiteX19" fmla="*/ 53 w 10000"/>
              <a:gd name="connsiteY19" fmla="*/ 6877 h 10000"/>
              <a:gd name="connsiteX20" fmla="*/ 158 w 10000"/>
              <a:gd name="connsiteY20" fmla="*/ 7585 h 10000"/>
              <a:gd name="connsiteX21" fmla="*/ 3 w 10000"/>
              <a:gd name="connsiteY21" fmla="*/ 8641 h 10000"/>
              <a:gd name="connsiteX22" fmla="*/ 206 w 10000"/>
              <a:gd name="connsiteY22" fmla="*/ 9931 h 10000"/>
              <a:gd name="connsiteX23" fmla="*/ 1316 w 10000"/>
              <a:gd name="connsiteY23" fmla="*/ 9815 h 10000"/>
              <a:gd name="connsiteX24" fmla="*/ 2274 w 10000"/>
              <a:gd name="connsiteY24" fmla="*/ 9466 h 10000"/>
              <a:gd name="connsiteX25" fmla="*/ 3081 w 10000"/>
              <a:gd name="connsiteY25" fmla="*/ 8641 h 10000"/>
              <a:gd name="connsiteX26" fmla="*/ 3990 w 10000"/>
              <a:gd name="connsiteY26" fmla="*/ 8049 h 10000"/>
              <a:gd name="connsiteX27" fmla="*/ 4697 w 10000"/>
              <a:gd name="connsiteY27" fmla="*/ 7340 h 10000"/>
              <a:gd name="connsiteX28" fmla="*/ 5452 w 10000"/>
              <a:gd name="connsiteY28" fmla="*/ 6877 h 10000"/>
              <a:gd name="connsiteX29" fmla="*/ 6107 w 10000"/>
              <a:gd name="connsiteY29" fmla="*/ 6169 h 10000"/>
              <a:gd name="connsiteX30" fmla="*/ 6510 w 10000"/>
              <a:gd name="connsiteY30" fmla="*/ 5809 h 10000"/>
              <a:gd name="connsiteX31" fmla="*/ 7316 w 10000"/>
              <a:gd name="connsiteY31" fmla="*/ 5576 h 10000"/>
              <a:gd name="connsiteX32" fmla="*/ 8521 w 10000"/>
              <a:gd name="connsiteY32" fmla="*/ 4636 h 10000"/>
              <a:gd name="connsiteX33" fmla="*/ 9382 w 10000"/>
              <a:gd name="connsiteY33" fmla="*/ 3463 h 10000"/>
              <a:gd name="connsiteX34" fmla="*/ 9969 w 10000"/>
              <a:gd name="connsiteY34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398 w 10000"/>
              <a:gd name="connsiteY14" fmla="*/ 4483 h 10000"/>
              <a:gd name="connsiteX15" fmla="*/ 277 w 10000"/>
              <a:gd name="connsiteY15" fmla="*/ 5472 h 10000"/>
              <a:gd name="connsiteX16" fmla="*/ 206 w 10000"/>
              <a:gd name="connsiteY16" fmla="*/ 6169 h 10000"/>
              <a:gd name="connsiteX17" fmla="*/ 53 w 10000"/>
              <a:gd name="connsiteY17" fmla="*/ 6285 h 10000"/>
              <a:gd name="connsiteX18" fmla="*/ 53 w 10000"/>
              <a:gd name="connsiteY18" fmla="*/ 6877 h 10000"/>
              <a:gd name="connsiteX19" fmla="*/ 158 w 10000"/>
              <a:gd name="connsiteY19" fmla="*/ 7585 h 10000"/>
              <a:gd name="connsiteX20" fmla="*/ 3 w 10000"/>
              <a:gd name="connsiteY20" fmla="*/ 8641 h 10000"/>
              <a:gd name="connsiteX21" fmla="*/ 206 w 10000"/>
              <a:gd name="connsiteY21" fmla="*/ 9931 h 10000"/>
              <a:gd name="connsiteX22" fmla="*/ 1316 w 10000"/>
              <a:gd name="connsiteY22" fmla="*/ 9815 h 10000"/>
              <a:gd name="connsiteX23" fmla="*/ 2274 w 10000"/>
              <a:gd name="connsiteY23" fmla="*/ 9466 h 10000"/>
              <a:gd name="connsiteX24" fmla="*/ 3081 w 10000"/>
              <a:gd name="connsiteY24" fmla="*/ 8641 h 10000"/>
              <a:gd name="connsiteX25" fmla="*/ 3990 w 10000"/>
              <a:gd name="connsiteY25" fmla="*/ 8049 h 10000"/>
              <a:gd name="connsiteX26" fmla="*/ 4697 w 10000"/>
              <a:gd name="connsiteY26" fmla="*/ 7340 h 10000"/>
              <a:gd name="connsiteX27" fmla="*/ 5452 w 10000"/>
              <a:gd name="connsiteY27" fmla="*/ 6877 h 10000"/>
              <a:gd name="connsiteX28" fmla="*/ 6107 w 10000"/>
              <a:gd name="connsiteY28" fmla="*/ 6169 h 10000"/>
              <a:gd name="connsiteX29" fmla="*/ 6510 w 10000"/>
              <a:gd name="connsiteY29" fmla="*/ 5809 h 10000"/>
              <a:gd name="connsiteX30" fmla="*/ 7316 w 10000"/>
              <a:gd name="connsiteY30" fmla="*/ 5576 h 10000"/>
              <a:gd name="connsiteX31" fmla="*/ 8521 w 10000"/>
              <a:gd name="connsiteY31" fmla="*/ 4636 h 10000"/>
              <a:gd name="connsiteX32" fmla="*/ 9382 w 10000"/>
              <a:gd name="connsiteY32" fmla="*/ 3463 h 10000"/>
              <a:gd name="connsiteX33" fmla="*/ 9969 w 10000"/>
              <a:gd name="connsiteY33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398 w 10000"/>
              <a:gd name="connsiteY14" fmla="*/ 4483 h 10000"/>
              <a:gd name="connsiteX15" fmla="*/ 277 w 10000"/>
              <a:gd name="connsiteY15" fmla="*/ 5472 h 10000"/>
              <a:gd name="connsiteX16" fmla="*/ 206 w 10000"/>
              <a:gd name="connsiteY16" fmla="*/ 6169 h 10000"/>
              <a:gd name="connsiteX17" fmla="*/ 53 w 10000"/>
              <a:gd name="connsiteY17" fmla="*/ 6285 h 10000"/>
              <a:gd name="connsiteX18" fmla="*/ 53 w 10000"/>
              <a:gd name="connsiteY18" fmla="*/ 6877 h 10000"/>
              <a:gd name="connsiteX19" fmla="*/ 158 w 10000"/>
              <a:gd name="connsiteY19" fmla="*/ 7585 h 10000"/>
              <a:gd name="connsiteX20" fmla="*/ 3 w 10000"/>
              <a:gd name="connsiteY20" fmla="*/ 8641 h 10000"/>
              <a:gd name="connsiteX21" fmla="*/ 206 w 10000"/>
              <a:gd name="connsiteY21" fmla="*/ 9931 h 10000"/>
              <a:gd name="connsiteX22" fmla="*/ 1316 w 10000"/>
              <a:gd name="connsiteY22" fmla="*/ 9815 h 10000"/>
              <a:gd name="connsiteX23" fmla="*/ 2274 w 10000"/>
              <a:gd name="connsiteY23" fmla="*/ 9466 h 10000"/>
              <a:gd name="connsiteX24" fmla="*/ 3081 w 10000"/>
              <a:gd name="connsiteY24" fmla="*/ 8641 h 10000"/>
              <a:gd name="connsiteX25" fmla="*/ 4299 w 10000"/>
              <a:gd name="connsiteY25" fmla="*/ 8654 h 10000"/>
              <a:gd name="connsiteX26" fmla="*/ 4697 w 10000"/>
              <a:gd name="connsiteY26" fmla="*/ 7340 h 10000"/>
              <a:gd name="connsiteX27" fmla="*/ 5452 w 10000"/>
              <a:gd name="connsiteY27" fmla="*/ 6877 h 10000"/>
              <a:gd name="connsiteX28" fmla="*/ 6107 w 10000"/>
              <a:gd name="connsiteY28" fmla="*/ 6169 h 10000"/>
              <a:gd name="connsiteX29" fmla="*/ 6510 w 10000"/>
              <a:gd name="connsiteY29" fmla="*/ 5809 h 10000"/>
              <a:gd name="connsiteX30" fmla="*/ 7316 w 10000"/>
              <a:gd name="connsiteY30" fmla="*/ 5576 h 10000"/>
              <a:gd name="connsiteX31" fmla="*/ 8521 w 10000"/>
              <a:gd name="connsiteY31" fmla="*/ 4636 h 10000"/>
              <a:gd name="connsiteX32" fmla="*/ 9382 w 10000"/>
              <a:gd name="connsiteY32" fmla="*/ 3463 h 10000"/>
              <a:gd name="connsiteX33" fmla="*/ 9969 w 10000"/>
              <a:gd name="connsiteY33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398 w 10000"/>
              <a:gd name="connsiteY14" fmla="*/ 4483 h 10000"/>
              <a:gd name="connsiteX15" fmla="*/ 277 w 10000"/>
              <a:gd name="connsiteY15" fmla="*/ 5472 h 10000"/>
              <a:gd name="connsiteX16" fmla="*/ 206 w 10000"/>
              <a:gd name="connsiteY16" fmla="*/ 6169 h 10000"/>
              <a:gd name="connsiteX17" fmla="*/ 53 w 10000"/>
              <a:gd name="connsiteY17" fmla="*/ 6285 h 10000"/>
              <a:gd name="connsiteX18" fmla="*/ 53 w 10000"/>
              <a:gd name="connsiteY18" fmla="*/ 6877 h 10000"/>
              <a:gd name="connsiteX19" fmla="*/ 158 w 10000"/>
              <a:gd name="connsiteY19" fmla="*/ 7585 h 10000"/>
              <a:gd name="connsiteX20" fmla="*/ 3 w 10000"/>
              <a:gd name="connsiteY20" fmla="*/ 8641 h 10000"/>
              <a:gd name="connsiteX21" fmla="*/ 206 w 10000"/>
              <a:gd name="connsiteY21" fmla="*/ 9931 h 10000"/>
              <a:gd name="connsiteX22" fmla="*/ 1316 w 10000"/>
              <a:gd name="connsiteY22" fmla="*/ 9815 h 10000"/>
              <a:gd name="connsiteX23" fmla="*/ 2274 w 10000"/>
              <a:gd name="connsiteY23" fmla="*/ 9466 h 10000"/>
              <a:gd name="connsiteX24" fmla="*/ 3105 w 10000"/>
              <a:gd name="connsiteY24" fmla="*/ 9106 h 10000"/>
              <a:gd name="connsiteX25" fmla="*/ 4299 w 10000"/>
              <a:gd name="connsiteY25" fmla="*/ 8654 h 10000"/>
              <a:gd name="connsiteX26" fmla="*/ 4697 w 10000"/>
              <a:gd name="connsiteY26" fmla="*/ 7340 h 10000"/>
              <a:gd name="connsiteX27" fmla="*/ 5452 w 10000"/>
              <a:gd name="connsiteY27" fmla="*/ 6877 h 10000"/>
              <a:gd name="connsiteX28" fmla="*/ 6107 w 10000"/>
              <a:gd name="connsiteY28" fmla="*/ 6169 h 10000"/>
              <a:gd name="connsiteX29" fmla="*/ 6510 w 10000"/>
              <a:gd name="connsiteY29" fmla="*/ 5809 h 10000"/>
              <a:gd name="connsiteX30" fmla="*/ 7316 w 10000"/>
              <a:gd name="connsiteY30" fmla="*/ 5576 h 10000"/>
              <a:gd name="connsiteX31" fmla="*/ 8521 w 10000"/>
              <a:gd name="connsiteY31" fmla="*/ 4636 h 10000"/>
              <a:gd name="connsiteX32" fmla="*/ 9382 w 10000"/>
              <a:gd name="connsiteY32" fmla="*/ 3463 h 10000"/>
              <a:gd name="connsiteX33" fmla="*/ 9969 w 10000"/>
              <a:gd name="connsiteY33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398 w 10000"/>
              <a:gd name="connsiteY14" fmla="*/ 4483 h 10000"/>
              <a:gd name="connsiteX15" fmla="*/ 277 w 10000"/>
              <a:gd name="connsiteY15" fmla="*/ 5472 h 10000"/>
              <a:gd name="connsiteX16" fmla="*/ 206 w 10000"/>
              <a:gd name="connsiteY16" fmla="*/ 6169 h 10000"/>
              <a:gd name="connsiteX17" fmla="*/ 53 w 10000"/>
              <a:gd name="connsiteY17" fmla="*/ 6285 h 10000"/>
              <a:gd name="connsiteX18" fmla="*/ 53 w 10000"/>
              <a:gd name="connsiteY18" fmla="*/ 6877 h 10000"/>
              <a:gd name="connsiteX19" fmla="*/ 158 w 10000"/>
              <a:gd name="connsiteY19" fmla="*/ 7585 h 10000"/>
              <a:gd name="connsiteX20" fmla="*/ 3 w 10000"/>
              <a:gd name="connsiteY20" fmla="*/ 8641 h 10000"/>
              <a:gd name="connsiteX21" fmla="*/ 206 w 10000"/>
              <a:gd name="connsiteY21" fmla="*/ 9931 h 10000"/>
              <a:gd name="connsiteX22" fmla="*/ 1316 w 10000"/>
              <a:gd name="connsiteY22" fmla="*/ 9815 h 10000"/>
              <a:gd name="connsiteX23" fmla="*/ 2274 w 10000"/>
              <a:gd name="connsiteY23" fmla="*/ 9466 h 10000"/>
              <a:gd name="connsiteX24" fmla="*/ 3105 w 10000"/>
              <a:gd name="connsiteY24" fmla="*/ 9106 h 10000"/>
              <a:gd name="connsiteX25" fmla="*/ 4299 w 10000"/>
              <a:gd name="connsiteY25" fmla="*/ 8654 h 10000"/>
              <a:gd name="connsiteX26" fmla="*/ 4697 w 10000"/>
              <a:gd name="connsiteY26" fmla="*/ 7340 h 10000"/>
              <a:gd name="connsiteX27" fmla="*/ 5452 w 10000"/>
              <a:gd name="connsiteY27" fmla="*/ 6877 h 10000"/>
              <a:gd name="connsiteX28" fmla="*/ 6107 w 10000"/>
              <a:gd name="connsiteY28" fmla="*/ 6169 h 10000"/>
              <a:gd name="connsiteX29" fmla="*/ 6510 w 10000"/>
              <a:gd name="connsiteY29" fmla="*/ 5809 h 10000"/>
              <a:gd name="connsiteX30" fmla="*/ 7316 w 10000"/>
              <a:gd name="connsiteY30" fmla="*/ 5576 h 10000"/>
              <a:gd name="connsiteX31" fmla="*/ 8521 w 10000"/>
              <a:gd name="connsiteY31" fmla="*/ 4636 h 10000"/>
              <a:gd name="connsiteX32" fmla="*/ 9382 w 10000"/>
              <a:gd name="connsiteY32" fmla="*/ 3463 h 10000"/>
              <a:gd name="connsiteX33" fmla="*/ 9969 w 10000"/>
              <a:gd name="connsiteY33" fmla="*/ 2476 h 10000"/>
              <a:gd name="connsiteX0" fmla="*/ 9969 w 10000"/>
              <a:gd name="connsiteY0" fmla="*/ 2476 h 10000"/>
              <a:gd name="connsiteX1" fmla="*/ 9702 w 10000"/>
              <a:gd name="connsiteY1" fmla="*/ 397 h 10000"/>
              <a:gd name="connsiteX2" fmla="*/ 8389 w 10000"/>
              <a:gd name="connsiteY2" fmla="*/ 1 h 10000"/>
              <a:gd name="connsiteX3" fmla="*/ 7667 w 10000"/>
              <a:gd name="connsiteY3" fmla="*/ 282 h 10000"/>
              <a:gd name="connsiteX4" fmla="*/ 6813 w 10000"/>
              <a:gd name="connsiteY4" fmla="*/ 513 h 10000"/>
              <a:gd name="connsiteX5" fmla="*/ 6404 w 10000"/>
              <a:gd name="connsiteY5" fmla="*/ 513 h 10000"/>
              <a:gd name="connsiteX6" fmla="*/ 5600 w 10000"/>
              <a:gd name="connsiteY6" fmla="*/ 990 h 10000"/>
              <a:gd name="connsiteX7" fmla="*/ 5197 w 10000"/>
              <a:gd name="connsiteY7" fmla="*/ 861 h 10000"/>
              <a:gd name="connsiteX8" fmla="*/ 4238 w 10000"/>
              <a:gd name="connsiteY8" fmla="*/ 1105 h 10000"/>
              <a:gd name="connsiteX9" fmla="*/ 3688 w 10000"/>
              <a:gd name="connsiteY9" fmla="*/ 1105 h 10000"/>
              <a:gd name="connsiteX10" fmla="*/ 2875 w 10000"/>
              <a:gd name="connsiteY10" fmla="*/ 1454 h 10000"/>
              <a:gd name="connsiteX11" fmla="*/ 2729 w 10000"/>
              <a:gd name="connsiteY11" fmla="*/ 1815 h 10000"/>
              <a:gd name="connsiteX12" fmla="*/ 2170 w 10000"/>
              <a:gd name="connsiteY12" fmla="*/ 2161 h 10000"/>
              <a:gd name="connsiteX13" fmla="*/ 1416 w 10000"/>
              <a:gd name="connsiteY13" fmla="*/ 3334 h 10000"/>
              <a:gd name="connsiteX14" fmla="*/ 398 w 10000"/>
              <a:gd name="connsiteY14" fmla="*/ 4483 h 10000"/>
              <a:gd name="connsiteX15" fmla="*/ 277 w 10000"/>
              <a:gd name="connsiteY15" fmla="*/ 5472 h 10000"/>
              <a:gd name="connsiteX16" fmla="*/ 206 w 10000"/>
              <a:gd name="connsiteY16" fmla="*/ 6169 h 10000"/>
              <a:gd name="connsiteX17" fmla="*/ 53 w 10000"/>
              <a:gd name="connsiteY17" fmla="*/ 6285 h 10000"/>
              <a:gd name="connsiteX18" fmla="*/ 53 w 10000"/>
              <a:gd name="connsiteY18" fmla="*/ 6877 h 10000"/>
              <a:gd name="connsiteX19" fmla="*/ 158 w 10000"/>
              <a:gd name="connsiteY19" fmla="*/ 7585 h 10000"/>
              <a:gd name="connsiteX20" fmla="*/ 3 w 10000"/>
              <a:gd name="connsiteY20" fmla="*/ 8641 h 10000"/>
              <a:gd name="connsiteX21" fmla="*/ 206 w 10000"/>
              <a:gd name="connsiteY21" fmla="*/ 9931 h 10000"/>
              <a:gd name="connsiteX22" fmla="*/ 1316 w 10000"/>
              <a:gd name="connsiteY22" fmla="*/ 9815 h 10000"/>
              <a:gd name="connsiteX23" fmla="*/ 2274 w 10000"/>
              <a:gd name="connsiteY23" fmla="*/ 9466 h 10000"/>
              <a:gd name="connsiteX24" fmla="*/ 3105 w 10000"/>
              <a:gd name="connsiteY24" fmla="*/ 9106 h 10000"/>
              <a:gd name="connsiteX25" fmla="*/ 4299 w 10000"/>
              <a:gd name="connsiteY25" fmla="*/ 8654 h 10000"/>
              <a:gd name="connsiteX26" fmla="*/ 5028 w 10000"/>
              <a:gd name="connsiteY26" fmla="*/ 7666 h 10000"/>
              <a:gd name="connsiteX27" fmla="*/ 5452 w 10000"/>
              <a:gd name="connsiteY27" fmla="*/ 6877 h 10000"/>
              <a:gd name="connsiteX28" fmla="*/ 6107 w 10000"/>
              <a:gd name="connsiteY28" fmla="*/ 6169 h 10000"/>
              <a:gd name="connsiteX29" fmla="*/ 6510 w 10000"/>
              <a:gd name="connsiteY29" fmla="*/ 5809 h 10000"/>
              <a:gd name="connsiteX30" fmla="*/ 7316 w 10000"/>
              <a:gd name="connsiteY30" fmla="*/ 5576 h 10000"/>
              <a:gd name="connsiteX31" fmla="*/ 8521 w 10000"/>
              <a:gd name="connsiteY31" fmla="*/ 4636 h 10000"/>
              <a:gd name="connsiteX32" fmla="*/ 9382 w 10000"/>
              <a:gd name="connsiteY32" fmla="*/ 3463 h 10000"/>
              <a:gd name="connsiteX33" fmla="*/ 9969 w 10000"/>
              <a:gd name="connsiteY33" fmla="*/ 247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000" h="10000">
                <a:moveTo>
                  <a:pt x="9969" y="2476"/>
                </a:moveTo>
                <a:cubicBezTo>
                  <a:pt x="10059" y="1926"/>
                  <a:pt x="9951" y="724"/>
                  <a:pt x="9702" y="397"/>
                </a:cubicBezTo>
                <a:cubicBezTo>
                  <a:pt x="8879" y="293"/>
                  <a:pt x="8728" y="20"/>
                  <a:pt x="8389" y="1"/>
                </a:cubicBezTo>
                <a:cubicBezTo>
                  <a:pt x="8049" y="-18"/>
                  <a:pt x="7929" y="196"/>
                  <a:pt x="7667" y="282"/>
                </a:cubicBezTo>
                <a:cubicBezTo>
                  <a:pt x="7405" y="367"/>
                  <a:pt x="7022" y="474"/>
                  <a:pt x="6813" y="513"/>
                </a:cubicBezTo>
                <a:cubicBezTo>
                  <a:pt x="6460" y="590"/>
                  <a:pt x="6609" y="436"/>
                  <a:pt x="6404" y="513"/>
                </a:cubicBezTo>
                <a:cubicBezTo>
                  <a:pt x="6202" y="590"/>
                  <a:pt x="5799" y="938"/>
                  <a:pt x="5600" y="990"/>
                </a:cubicBezTo>
                <a:cubicBezTo>
                  <a:pt x="5468" y="949"/>
                  <a:pt x="5335" y="861"/>
                  <a:pt x="5197" y="861"/>
                </a:cubicBezTo>
                <a:cubicBezTo>
                  <a:pt x="4790" y="861"/>
                  <a:pt x="4597" y="836"/>
                  <a:pt x="4238" y="1105"/>
                </a:cubicBezTo>
                <a:cubicBezTo>
                  <a:pt x="3984" y="1145"/>
                  <a:pt x="3914" y="1053"/>
                  <a:pt x="3688" y="1105"/>
                </a:cubicBezTo>
                <a:cubicBezTo>
                  <a:pt x="3224" y="1466"/>
                  <a:pt x="3488" y="1312"/>
                  <a:pt x="2875" y="1454"/>
                </a:cubicBezTo>
                <a:cubicBezTo>
                  <a:pt x="2827" y="1569"/>
                  <a:pt x="2794" y="1762"/>
                  <a:pt x="2729" y="1815"/>
                </a:cubicBezTo>
                <a:cubicBezTo>
                  <a:pt x="2038" y="2355"/>
                  <a:pt x="2445" y="1556"/>
                  <a:pt x="2170" y="2161"/>
                </a:cubicBezTo>
                <a:cubicBezTo>
                  <a:pt x="1949" y="2420"/>
                  <a:pt x="1641" y="2986"/>
                  <a:pt x="1416" y="3334"/>
                </a:cubicBezTo>
                <a:cubicBezTo>
                  <a:pt x="1121" y="3721"/>
                  <a:pt x="588" y="4127"/>
                  <a:pt x="398" y="4483"/>
                </a:cubicBezTo>
                <a:cubicBezTo>
                  <a:pt x="208" y="4839"/>
                  <a:pt x="309" y="5191"/>
                  <a:pt x="277" y="5472"/>
                </a:cubicBezTo>
                <a:cubicBezTo>
                  <a:pt x="245" y="5753"/>
                  <a:pt x="243" y="6033"/>
                  <a:pt x="206" y="6169"/>
                </a:cubicBezTo>
                <a:cubicBezTo>
                  <a:pt x="169" y="6305"/>
                  <a:pt x="78" y="6167"/>
                  <a:pt x="53" y="6285"/>
                </a:cubicBezTo>
                <a:cubicBezTo>
                  <a:pt x="28" y="6402"/>
                  <a:pt x="36" y="6660"/>
                  <a:pt x="53" y="6877"/>
                </a:cubicBezTo>
                <a:cubicBezTo>
                  <a:pt x="75" y="6954"/>
                  <a:pt x="148" y="7508"/>
                  <a:pt x="158" y="7585"/>
                </a:cubicBezTo>
                <a:cubicBezTo>
                  <a:pt x="36" y="8397"/>
                  <a:pt x="86" y="8049"/>
                  <a:pt x="3" y="8641"/>
                </a:cubicBezTo>
                <a:cubicBezTo>
                  <a:pt x="-36" y="9338"/>
                  <a:pt x="433" y="9428"/>
                  <a:pt x="206" y="9931"/>
                </a:cubicBezTo>
                <a:cubicBezTo>
                  <a:pt x="461" y="10085"/>
                  <a:pt x="946" y="9955"/>
                  <a:pt x="1316" y="9815"/>
                </a:cubicBezTo>
                <a:cubicBezTo>
                  <a:pt x="1548" y="9493"/>
                  <a:pt x="1988" y="9711"/>
                  <a:pt x="2274" y="9466"/>
                </a:cubicBezTo>
                <a:cubicBezTo>
                  <a:pt x="2518" y="9273"/>
                  <a:pt x="2818" y="9339"/>
                  <a:pt x="3105" y="9106"/>
                </a:cubicBezTo>
                <a:cubicBezTo>
                  <a:pt x="3366" y="9422"/>
                  <a:pt x="3952" y="8873"/>
                  <a:pt x="4299" y="8654"/>
                </a:cubicBezTo>
                <a:cubicBezTo>
                  <a:pt x="4624" y="8513"/>
                  <a:pt x="4801" y="7757"/>
                  <a:pt x="5028" y="7666"/>
                </a:cubicBezTo>
                <a:cubicBezTo>
                  <a:pt x="5224" y="7551"/>
                  <a:pt x="5272" y="7127"/>
                  <a:pt x="5452" y="6877"/>
                </a:cubicBezTo>
                <a:cubicBezTo>
                  <a:pt x="5632" y="6628"/>
                  <a:pt x="5941" y="6194"/>
                  <a:pt x="6107" y="6169"/>
                </a:cubicBezTo>
                <a:cubicBezTo>
                  <a:pt x="6168" y="6053"/>
                  <a:pt x="6478" y="5821"/>
                  <a:pt x="6510" y="5809"/>
                </a:cubicBezTo>
                <a:cubicBezTo>
                  <a:pt x="6795" y="5693"/>
                  <a:pt x="7027" y="5743"/>
                  <a:pt x="7316" y="5576"/>
                </a:cubicBezTo>
                <a:cubicBezTo>
                  <a:pt x="7657" y="5035"/>
                  <a:pt x="8109" y="4751"/>
                  <a:pt x="8521" y="4636"/>
                </a:cubicBezTo>
                <a:cubicBezTo>
                  <a:pt x="8776" y="4442"/>
                  <a:pt x="9140" y="3746"/>
                  <a:pt x="9382" y="3463"/>
                </a:cubicBezTo>
                <a:cubicBezTo>
                  <a:pt x="9626" y="2974"/>
                  <a:pt x="9732" y="2849"/>
                  <a:pt x="9969" y="2476"/>
                </a:cubicBez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rgbClr val="5F5F5F"/>
              </a:gs>
            </a:gsLst>
            <a:lin ang="5400000" scaled="1"/>
          </a:gra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1678698" y="4310292"/>
            <a:ext cx="17169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slides up</a:t>
            </a:r>
            <a:endParaRPr lang="en-GB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8" name="Line 27"/>
          <p:cNvSpPr>
            <a:spLocks noChangeShapeType="1"/>
          </p:cNvSpPr>
          <p:nvPr/>
        </p:nvSpPr>
        <p:spPr bwMode="auto">
          <a:xfrm rot="21343979" flipV="1">
            <a:off x="2638396" y="2809697"/>
            <a:ext cx="6302030" cy="1997369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 rot="20335498">
            <a:off x="2720602" y="3888942"/>
            <a:ext cx="26206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gradually up the slope</a:t>
            </a:r>
            <a:endParaRPr lang="en-GB" altLang="en-US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950217" y="3067024"/>
            <a:ext cx="4235262" cy="1677513"/>
          </a:xfrm>
          <a:prstGeom prst="straightConnector1">
            <a:avLst/>
          </a:prstGeom>
          <a:ln w="10160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16144" y="2070837"/>
            <a:ext cx="1696116" cy="379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502480" y="2954388"/>
            <a:ext cx="1696116" cy="379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444464" y="3753550"/>
            <a:ext cx="1696116" cy="379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3504877" y="3265579"/>
            <a:ext cx="1689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cs typeface="Times New Roman" panose="02020603050405020304" pitchFamily="18" charset="0"/>
              </a:rPr>
              <a:t>Nimbostratus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30062" y="5058948"/>
            <a:ext cx="6887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  <a:cs typeface="Times New Roman" panose="02020603050405020304" pitchFamily="18" charset="0"/>
              </a:rPr>
              <a:t>Less dense warmer air slides up over the </a:t>
            </a:r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colder denser air </a:t>
            </a:r>
            <a:endParaRPr lang="en-GB" altLang="en-US" b="1" dirty="0">
              <a:solidFill>
                <a:srgbClr val="FF3300"/>
              </a:solidFill>
              <a:cs typeface="Times New Roman" panose="02020603050405020304" pitchFamily="18" charset="0"/>
            </a:endParaRPr>
          </a:p>
        </p:txBody>
      </p:sp>
      <p:sp>
        <p:nvSpPr>
          <p:cNvPr id="86" name="Freeform 81"/>
          <p:cNvSpPr>
            <a:spLocks/>
          </p:cNvSpPr>
          <p:nvPr/>
        </p:nvSpPr>
        <p:spPr bwMode="auto">
          <a:xfrm rot="962519">
            <a:off x="4734628" y="4265547"/>
            <a:ext cx="325526" cy="666055"/>
          </a:xfrm>
          <a:custGeom>
            <a:avLst/>
            <a:gdLst>
              <a:gd name="T0" fmla="*/ 330 w 330"/>
              <a:gd name="T1" fmla="*/ 255 h 255"/>
              <a:gd name="T2" fmla="*/ 174 w 330"/>
              <a:gd name="T3" fmla="*/ 255 h 255"/>
              <a:gd name="T4" fmla="*/ 114 w 330"/>
              <a:gd name="T5" fmla="*/ 255 h 255"/>
              <a:gd name="T6" fmla="*/ 93 w 330"/>
              <a:gd name="T7" fmla="*/ 255 h 255"/>
              <a:gd name="T8" fmla="*/ 75 w 330"/>
              <a:gd name="T9" fmla="*/ 252 h 255"/>
              <a:gd name="T10" fmla="*/ 54 w 330"/>
              <a:gd name="T11" fmla="*/ 249 h 255"/>
              <a:gd name="T12" fmla="*/ 42 w 330"/>
              <a:gd name="T13" fmla="*/ 249 h 255"/>
              <a:gd name="T14" fmla="*/ 18 w 330"/>
              <a:gd name="T15" fmla="*/ 237 h 255"/>
              <a:gd name="T16" fmla="*/ 6 w 330"/>
              <a:gd name="T17" fmla="*/ 225 h 255"/>
              <a:gd name="T18" fmla="*/ 0 w 330"/>
              <a:gd name="T19" fmla="*/ 204 h 255"/>
              <a:gd name="T20" fmla="*/ 12 w 330"/>
              <a:gd name="T21" fmla="*/ 162 h 255"/>
              <a:gd name="T22" fmla="*/ 72 w 330"/>
              <a:gd name="T23" fmla="*/ 78 h 255"/>
              <a:gd name="T24" fmla="*/ 162 w 330"/>
              <a:gd name="T2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0" h="255">
                <a:moveTo>
                  <a:pt x="330" y="255"/>
                </a:moveTo>
                <a:lnTo>
                  <a:pt x="174" y="255"/>
                </a:lnTo>
                <a:lnTo>
                  <a:pt x="114" y="255"/>
                </a:lnTo>
                <a:lnTo>
                  <a:pt x="93" y="255"/>
                </a:lnTo>
                <a:lnTo>
                  <a:pt x="75" y="252"/>
                </a:lnTo>
                <a:lnTo>
                  <a:pt x="54" y="249"/>
                </a:lnTo>
                <a:lnTo>
                  <a:pt x="42" y="249"/>
                </a:lnTo>
                <a:lnTo>
                  <a:pt x="18" y="237"/>
                </a:lnTo>
                <a:lnTo>
                  <a:pt x="6" y="225"/>
                </a:lnTo>
                <a:lnTo>
                  <a:pt x="0" y="204"/>
                </a:lnTo>
                <a:lnTo>
                  <a:pt x="12" y="162"/>
                </a:lnTo>
                <a:lnTo>
                  <a:pt x="72" y="78"/>
                </a:lnTo>
                <a:lnTo>
                  <a:pt x="162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>
            <a:off x="6048984" y="5099127"/>
            <a:ext cx="23488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u="sng" dirty="0">
                <a:cs typeface="Times New Roman" panose="02020603050405020304" pitchFamily="18" charset="0"/>
              </a:rPr>
              <a:t>Precipitation types</a:t>
            </a:r>
            <a:r>
              <a:rPr lang="en-US" altLang="en-US" b="1" dirty="0">
                <a:cs typeface="Times New Roman" panose="02020603050405020304" pitchFamily="18" charset="0"/>
              </a:rPr>
              <a:t>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Snow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Times New Roman" panose="02020603050405020304" pitchFamily="18" charset="0"/>
              </a:rPr>
              <a:t>Ice pellets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09547" y="5701050"/>
            <a:ext cx="35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Slope of the Warm front is 1:250km</a:t>
            </a: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119420" y="5033558"/>
            <a:ext cx="8769499" cy="836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5295865" y="2727161"/>
            <a:ext cx="28509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A frontal        </a:t>
            </a:r>
          </a:p>
          <a:p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boundary </a:t>
            </a:r>
          </a:p>
          <a:p>
            <a:r>
              <a:rPr lang="en-US" alt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is formed</a:t>
            </a:r>
            <a:endParaRPr lang="en-GB" altLang="en-US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91" name="Freeform 81"/>
          <p:cNvSpPr>
            <a:spLocks/>
          </p:cNvSpPr>
          <p:nvPr/>
        </p:nvSpPr>
        <p:spPr bwMode="auto">
          <a:xfrm rot="962519">
            <a:off x="5952096" y="3563671"/>
            <a:ext cx="506871" cy="1324091"/>
          </a:xfrm>
          <a:custGeom>
            <a:avLst/>
            <a:gdLst>
              <a:gd name="T0" fmla="*/ 330 w 330"/>
              <a:gd name="T1" fmla="*/ 255 h 255"/>
              <a:gd name="T2" fmla="*/ 174 w 330"/>
              <a:gd name="T3" fmla="*/ 255 h 255"/>
              <a:gd name="T4" fmla="*/ 114 w 330"/>
              <a:gd name="T5" fmla="*/ 255 h 255"/>
              <a:gd name="T6" fmla="*/ 93 w 330"/>
              <a:gd name="T7" fmla="*/ 255 h 255"/>
              <a:gd name="T8" fmla="*/ 75 w 330"/>
              <a:gd name="T9" fmla="*/ 252 h 255"/>
              <a:gd name="T10" fmla="*/ 54 w 330"/>
              <a:gd name="T11" fmla="*/ 249 h 255"/>
              <a:gd name="T12" fmla="*/ 42 w 330"/>
              <a:gd name="T13" fmla="*/ 249 h 255"/>
              <a:gd name="T14" fmla="*/ 18 w 330"/>
              <a:gd name="T15" fmla="*/ 237 h 255"/>
              <a:gd name="T16" fmla="*/ 6 w 330"/>
              <a:gd name="T17" fmla="*/ 225 h 255"/>
              <a:gd name="T18" fmla="*/ 0 w 330"/>
              <a:gd name="T19" fmla="*/ 204 h 255"/>
              <a:gd name="T20" fmla="*/ 12 w 330"/>
              <a:gd name="T21" fmla="*/ 162 h 255"/>
              <a:gd name="T22" fmla="*/ 72 w 330"/>
              <a:gd name="T23" fmla="*/ 78 h 255"/>
              <a:gd name="T24" fmla="*/ 162 w 330"/>
              <a:gd name="T25" fmla="*/ 0 h 255"/>
              <a:gd name="connsiteX0" fmla="*/ 10000 w 10000"/>
              <a:gd name="connsiteY0" fmla="*/ 10000 h 10000"/>
              <a:gd name="connsiteX1" fmla="*/ 5273 w 10000"/>
              <a:gd name="connsiteY1" fmla="*/ 10000 h 10000"/>
              <a:gd name="connsiteX2" fmla="*/ 3455 w 10000"/>
              <a:gd name="connsiteY2" fmla="*/ 10000 h 10000"/>
              <a:gd name="connsiteX3" fmla="*/ 2818 w 10000"/>
              <a:gd name="connsiteY3" fmla="*/ 10000 h 10000"/>
              <a:gd name="connsiteX4" fmla="*/ 2273 w 10000"/>
              <a:gd name="connsiteY4" fmla="*/ 9882 h 10000"/>
              <a:gd name="connsiteX5" fmla="*/ 1636 w 10000"/>
              <a:gd name="connsiteY5" fmla="*/ 9765 h 10000"/>
              <a:gd name="connsiteX6" fmla="*/ 1273 w 10000"/>
              <a:gd name="connsiteY6" fmla="*/ 9765 h 10000"/>
              <a:gd name="connsiteX7" fmla="*/ 545 w 10000"/>
              <a:gd name="connsiteY7" fmla="*/ 9294 h 10000"/>
              <a:gd name="connsiteX8" fmla="*/ 182 w 10000"/>
              <a:gd name="connsiteY8" fmla="*/ 8824 h 10000"/>
              <a:gd name="connsiteX9" fmla="*/ 0 w 10000"/>
              <a:gd name="connsiteY9" fmla="*/ 8000 h 10000"/>
              <a:gd name="connsiteX10" fmla="*/ 364 w 10000"/>
              <a:gd name="connsiteY10" fmla="*/ 6353 h 10000"/>
              <a:gd name="connsiteX11" fmla="*/ 2182 w 10000"/>
              <a:gd name="connsiteY11" fmla="*/ 3059 h 10000"/>
              <a:gd name="connsiteX12" fmla="*/ 4909 w 10000"/>
              <a:gd name="connsiteY12" fmla="*/ 0 h 10000"/>
              <a:gd name="connsiteX0" fmla="*/ 10000 w 10000"/>
              <a:gd name="connsiteY0" fmla="*/ 10000 h 10000"/>
              <a:gd name="connsiteX1" fmla="*/ 5273 w 10000"/>
              <a:gd name="connsiteY1" fmla="*/ 10000 h 10000"/>
              <a:gd name="connsiteX2" fmla="*/ 3455 w 10000"/>
              <a:gd name="connsiteY2" fmla="*/ 10000 h 10000"/>
              <a:gd name="connsiteX3" fmla="*/ 2818 w 10000"/>
              <a:gd name="connsiteY3" fmla="*/ 10000 h 10000"/>
              <a:gd name="connsiteX4" fmla="*/ 2273 w 10000"/>
              <a:gd name="connsiteY4" fmla="*/ 9882 h 10000"/>
              <a:gd name="connsiteX5" fmla="*/ 1636 w 10000"/>
              <a:gd name="connsiteY5" fmla="*/ 9765 h 10000"/>
              <a:gd name="connsiteX6" fmla="*/ 1273 w 10000"/>
              <a:gd name="connsiteY6" fmla="*/ 9765 h 10000"/>
              <a:gd name="connsiteX7" fmla="*/ 545 w 10000"/>
              <a:gd name="connsiteY7" fmla="*/ 9294 h 10000"/>
              <a:gd name="connsiteX8" fmla="*/ 182 w 10000"/>
              <a:gd name="connsiteY8" fmla="*/ 8824 h 10000"/>
              <a:gd name="connsiteX9" fmla="*/ 0 w 10000"/>
              <a:gd name="connsiteY9" fmla="*/ 8000 h 10000"/>
              <a:gd name="connsiteX10" fmla="*/ 364 w 10000"/>
              <a:gd name="connsiteY10" fmla="*/ 6353 h 10000"/>
              <a:gd name="connsiteX11" fmla="*/ 2182 w 10000"/>
              <a:gd name="connsiteY11" fmla="*/ 3059 h 10000"/>
              <a:gd name="connsiteX12" fmla="*/ 4909 w 10000"/>
              <a:gd name="connsiteY12" fmla="*/ 0 h 10000"/>
              <a:gd name="connsiteX0" fmla="*/ 5273 w 5273"/>
              <a:gd name="connsiteY0" fmla="*/ 10000 h 10000"/>
              <a:gd name="connsiteX1" fmla="*/ 3455 w 5273"/>
              <a:gd name="connsiteY1" fmla="*/ 10000 h 10000"/>
              <a:gd name="connsiteX2" fmla="*/ 2818 w 5273"/>
              <a:gd name="connsiteY2" fmla="*/ 10000 h 10000"/>
              <a:gd name="connsiteX3" fmla="*/ 2273 w 5273"/>
              <a:gd name="connsiteY3" fmla="*/ 9882 h 10000"/>
              <a:gd name="connsiteX4" fmla="*/ 1636 w 5273"/>
              <a:gd name="connsiteY4" fmla="*/ 9765 h 10000"/>
              <a:gd name="connsiteX5" fmla="*/ 1273 w 5273"/>
              <a:gd name="connsiteY5" fmla="*/ 9765 h 10000"/>
              <a:gd name="connsiteX6" fmla="*/ 545 w 5273"/>
              <a:gd name="connsiteY6" fmla="*/ 9294 h 10000"/>
              <a:gd name="connsiteX7" fmla="*/ 182 w 5273"/>
              <a:gd name="connsiteY7" fmla="*/ 8824 h 10000"/>
              <a:gd name="connsiteX8" fmla="*/ 0 w 5273"/>
              <a:gd name="connsiteY8" fmla="*/ 8000 h 10000"/>
              <a:gd name="connsiteX9" fmla="*/ 364 w 5273"/>
              <a:gd name="connsiteY9" fmla="*/ 6353 h 10000"/>
              <a:gd name="connsiteX10" fmla="*/ 2182 w 5273"/>
              <a:gd name="connsiteY10" fmla="*/ 3059 h 10000"/>
              <a:gd name="connsiteX11" fmla="*/ 4909 w 5273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73" h="10000">
                <a:moveTo>
                  <a:pt x="5273" y="10000"/>
                </a:moveTo>
                <a:lnTo>
                  <a:pt x="3455" y="10000"/>
                </a:lnTo>
                <a:lnTo>
                  <a:pt x="2818" y="10000"/>
                </a:lnTo>
                <a:lnTo>
                  <a:pt x="2273" y="9882"/>
                </a:lnTo>
                <a:lnTo>
                  <a:pt x="1636" y="9765"/>
                </a:lnTo>
                <a:lnTo>
                  <a:pt x="1273" y="9765"/>
                </a:lnTo>
                <a:lnTo>
                  <a:pt x="545" y="9294"/>
                </a:lnTo>
                <a:lnTo>
                  <a:pt x="182" y="8824"/>
                </a:lnTo>
                <a:cubicBezTo>
                  <a:pt x="121" y="8549"/>
                  <a:pt x="61" y="8275"/>
                  <a:pt x="0" y="8000"/>
                </a:cubicBezTo>
                <a:cubicBezTo>
                  <a:pt x="121" y="7451"/>
                  <a:pt x="0" y="7176"/>
                  <a:pt x="364" y="6353"/>
                </a:cubicBezTo>
                <a:cubicBezTo>
                  <a:pt x="728" y="5530"/>
                  <a:pt x="1425" y="4118"/>
                  <a:pt x="2182" y="3059"/>
                </a:cubicBezTo>
                <a:cubicBezTo>
                  <a:pt x="2939" y="2000"/>
                  <a:pt x="4000" y="1020"/>
                  <a:pt x="4909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A9FD6-EA6C-128E-FA51-05AE0EF1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09061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 animBg="1"/>
      <p:bldP spid="79" grpId="0"/>
      <p:bldP spid="84" grpId="0"/>
      <p:bldP spid="85" grpId="0"/>
      <p:bldP spid="86" grpId="0" animBg="1"/>
      <p:bldP spid="87" grpId="0"/>
      <p:bldP spid="88" grpId="0"/>
      <p:bldP spid="90" grpId="0"/>
      <p:bldP spid="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592" y="62878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19" name="Group 152"/>
          <p:cNvGrpSpPr>
            <a:grpSpLocks/>
          </p:cNvGrpSpPr>
          <p:nvPr/>
        </p:nvGrpSpPr>
        <p:grpSpPr bwMode="auto">
          <a:xfrm>
            <a:off x="609600" y="609600"/>
            <a:ext cx="8029575" cy="5657850"/>
            <a:chOff x="384" y="384"/>
            <a:chExt cx="5058" cy="3564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453" y="2164"/>
              <a:ext cx="4911" cy="148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454" y="392"/>
              <a:ext cx="4896" cy="17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rc 7"/>
            <p:cNvSpPr>
              <a:spLocks/>
            </p:cNvSpPr>
            <p:nvPr/>
          </p:nvSpPr>
          <p:spPr bwMode="auto">
            <a:xfrm rot="16464688" flipV="1">
              <a:off x="1067" y="673"/>
              <a:ext cx="1486" cy="1196"/>
            </a:xfrm>
            <a:custGeom>
              <a:avLst/>
              <a:gdLst>
                <a:gd name="G0" fmla="+- 0 0 0"/>
                <a:gd name="G1" fmla="+- 21466 0 0"/>
                <a:gd name="G2" fmla="+- 21600 0 0"/>
                <a:gd name="T0" fmla="*/ 2398 w 21600"/>
                <a:gd name="T1" fmla="*/ 0 h 21466"/>
                <a:gd name="T2" fmla="*/ 21600 w 21600"/>
                <a:gd name="T3" fmla="*/ 21466 h 21466"/>
                <a:gd name="T4" fmla="*/ 0 w 21600"/>
                <a:gd name="T5" fmla="*/ 21466 h 2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66" fill="none" extrusionOk="0">
                  <a:moveTo>
                    <a:pt x="2398" y="-1"/>
                  </a:moveTo>
                  <a:cubicBezTo>
                    <a:pt x="13331" y="1220"/>
                    <a:pt x="21600" y="10464"/>
                    <a:pt x="21600" y="21466"/>
                  </a:cubicBezTo>
                </a:path>
                <a:path w="21600" h="21466" stroke="0" extrusionOk="0">
                  <a:moveTo>
                    <a:pt x="2398" y="-1"/>
                  </a:moveTo>
                  <a:cubicBezTo>
                    <a:pt x="13331" y="1220"/>
                    <a:pt x="21600" y="10464"/>
                    <a:pt x="21600" y="21466"/>
                  </a:cubicBezTo>
                  <a:lnTo>
                    <a:pt x="0" y="21466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8"/>
            <p:cNvSpPr>
              <a:spLocks/>
            </p:cNvSpPr>
            <p:nvPr/>
          </p:nvSpPr>
          <p:spPr bwMode="auto">
            <a:xfrm rot="-3336762">
              <a:off x="2299" y="1153"/>
              <a:ext cx="1899" cy="1190"/>
            </a:xfrm>
            <a:custGeom>
              <a:avLst/>
              <a:gdLst>
                <a:gd name="G0" fmla="+- 0 0 0"/>
                <a:gd name="G1" fmla="+- 21466 0 0"/>
                <a:gd name="G2" fmla="+- 21600 0 0"/>
                <a:gd name="T0" fmla="*/ 2398 w 21248"/>
                <a:gd name="T1" fmla="*/ 0 h 21466"/>
                <a:gd name="T2" fmla="*/ 21248 w 21248"/>
                <a:gd name="T3" fmla="*/ 17582 h 21466"/>
                <a:gd name="T4" fmla="*/ 0 w 21248"/>
                <a:gd name="T5" fmla="*/ 21466 h 2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48" h="21466" fill="none" extrusionOk="0">
                  <a:moveTo>
                    <a:pt x="2398" y="-1"/>
                  </a:moveTo>
                  <a:cubicBezTo>
                    <a:pt x="11873" y="1058"/>
                    <a:pt x="19533" y="8203"/>
                    <a:pt x="21247" y="17582"/>
                  </a:cubicBezTo>
                </a:path>
                <a:path w="21248" h="21466" stroke="0" extrusionOk="0">
                  <a:moveTo>
                    <a:pt x="2398" y="-1"/>
                  </a:moveTo>
                  <a:cubicBezTo>
                    <a:pt x="11873" y="1058"/>
                    <a:pt x="19533" y="8203"/>
                    <a:pt x="21247" y="17582"/>
                  </a:cubicBezTo>
                  <a:lnTo>
                    <a:pt x="0" y="21466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9"/>
            <p:cNvSpPr>
              <a:spLocks/>
            </p:cNvSpPr>
            <p:nvPr/>
          </p:nvSpPr>
          <p:spPr bwMode="auto">
            <a:xfrm rot="4439421">
              <a:off x="1983" y="1752"/>
              <a:ext cx="346" cy="431"/>
            </a:xfrm>
            <a:custGeom>
              <a:avLst/>
              <a:gdLst>
                <a:gd name="G0" fmla="+- 17400 0 0"/>
                <a:gd name="G1" fmla="+- 21600 0 0"/>
                <a:gd name="G2" fmla="+- 21600 0 0"/>
                <a:gd name="T0" fmla="*/ 17400 w 39000"/>
                <a:gd name="T1" fmla="*/ 0 h 43200"/>
                <a:gd name="T2" fmla="*/ 0 w 39000"/>
                <a:gd name="T3" fmla="*/ 34399 h 43200"/>
                <a:gd name="T4" fmla="*/ 17400 w 390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00" h="43200" fill="none" extrusionOk="0">
                  <a:moveTo>
                    <a:pt x="17400" y="0"/>
                  </a:moveTo>
                  <a:cubicBezTo>
                    <a:pt x="29329" y="0"/>
                    <a:pt x="39000" y="9670"/>
                    <a:pt x="39000" y="21600"/>
                  </a:cubicBezTo>
                  <a:cubicBezTo>
                    <a:pt x="39000" y="33529"/>
                    <a:pt x="29329" y="43200"/>
                    <a:pt x="17400" y="43200"/>
                  </a:cubicBezTo>
                  <a:cubicBezTo>
                    <a:pt x="10530" y="43200"/>
                    <a:pt x="4070" y="39932"/>
                    <a:pt x="0" y="34398"/>
                  </a:cubicBezTo>
                </a:path>
                <a:path w="39000" h="43200" stroke="0" extrusionOk="0">
                  <a:moveTo>
                    <a:pt x="17400" y="0"/>
                  </a:moveTo>
                  <a:cubicBezTo>
                    <a:pt x="29329" y="0"/>
                    <a:pt x="39000" y="9670"/>
                    <a:pt x="39000" y="21600"/>
                  </a:cubicBezTo>
                  <a:cubicBezTo>
                    <a:pt x="39000" y="33529"/>
                    <a:pt x="29329" y="43200"/>
                    <a:pt x="17400" y="43200"/>
                  </a:cubicBezTo>
                  <a:cubicBezTo>
                    <a:pt x="10530" y="43200"/>
                    <a:pt x="4070" y="39932"/>
                    <a:pt x="0" y="34398"/>
                  </a:cubicBezTo>
                  <a:lnTo>
                    <a:pt x="1740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978" y="1282"/>
              <a:ext cx="3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200" y="1088"/>
              <a:ext cx="3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           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3104" y="1098"/>
              <a:ext cx="3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450" y="384"/>
              <a:ext cx="4902" cy="3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52" y="2176"/>
              <a:ext cx="4894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2263" y="1311"/>
              <a:ext cx="32" cy="2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 flipH="1">
              <a:off x="3215" y="1312"/>
              <a:ext cx="2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 flipV="1">
              <a:off x="450" y="3648"/>
              <a:ext cx="4906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1122" y="1344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COLD AIR</a:t>
              </a:r>
              <a:endParaRPr lang="en-GB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3270" y="1344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COLD AIR</a:t>
              </a:r>
              <a:endParaRPr lang="en-GB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2226" y="1256"/>
              <a:ext cx="8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  AIR</a:t>
              </a:r>
              <a:endParaRPr lang="en-GB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2298" y="3624"/>
              <a:ext cx="8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  AIR</a:t>
              </a:r>
              <a:endParaRPr lang="en-GB" altLang="en-US" sz="1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834" y="3264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COLD AIR</a:t>
              </a:r>
              <a:endParaRPr lang="en-GB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866" y="2976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COLDAIR</a:t>
              </a:r>
              <a:endParaRPr lang="en-GB" altLang="en-US" sz="1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1794" y="2256"/>
              <a:ext cx="1113" cy="1017"/>
            </a:xfrm>
            <a:custGeom>
              <a:avLst/>
              <a:gdLst>
                <a:gd name="T0" fmla="*/ 598 w 1113"/>
                <a:gd name="T1" fmla="*/ 988 h 1017"/>
                <a:gd name="T2" fmla="*/ 589 w 1113"/>
                <a:gd name="T3" fmla="*/ 841 h 1017"/>
                <a:gd name="T4" fmla="*/ 603 w 1113"/>
                <a:gd name="T5" fmla="*/ 789 h 1017"/>
                <a:gd name="T6" fmla="*/ 624 w 1113"/>
                <a:gd name="T7" fmla="*/ 606 h 1017"/>
                <a:gd name="T8" fmla="*/ 621 w 1113"/>
                <a:gd name="T9" fmla="*/ 465 h 1017"/>
                <a:gd name="T10" fmla="*/ 635 w 1113"/>
                <a:gd name="T11" fmla="*/ 412 h 1017"/>
                <a:gd name="T12" fmla="*/ 653 w 1113"/>
                <a:gd name="T13" fmla="*/ 393 h 1017"/>
                <a:gd name="T14" fmla="*/ 684 w 1113"/>
                <a:gd name="T15" fmla="*/ 351 h 1017"/>
                <a:gd name="T16" fmla="*/ 699 w 1113"/>
                <a:gd name="T17" fmla="*/ 329 h 1017"/>
                <a:gd name="T18" fmla="*/ 754 w 1113"/>
                <a:gd name="T19" fmla="*/ 302 h 1017"/>
                <a:gd name="T20" fmla="*/ 837 w 1113"/>
                <a:gd name="T21" fmla="*/ 300 h 1017"/>
                <a:gd name="T22" fmla="*/ 927 w 1113"/>
                <a:gd name="T23" fmla="*/ 265 h 1017"/>
                <a:gd name="T24" fmla="*/ 966 w 1113"/>
                <a:gd name="T25" fmla="*/ 273 h 1017"/>
                <a:gd name="T26" fmla="*/ 1020 w 1113"/>
                <a:gd name="T27" fmla="*/ 246 h 1017"/>
                <a:gd name="T28" fmla="*/ 1074 w 1113"/>
                <a:gd name="T29" fmla="*/ 156 h 1017"/>
                <a:gd name="T30" fmla="*/ 1056 w 1113"/>
                <a:gd name="T31" fmla="*/ 54 h 1017"/>
                <a:gd name="T32" fmla="*/ 936 w 1113"/>
                <a:gd name="T33" fmla="*/ 9 h 1017"/>
                <a:gd name="T34" fmla="*/ 729 w 1113"/>
                <a:gd name="T35" fmla="*/ 9 h 1017"/>
                <a:gd name="T36" fmla="*/ 570 w 1113"/>
                <a:gd name="T37" fmla="*/ 6 h 1017"/>
                <a:gd name="T38" fmla="*/ 417 w 1113"/>
                <a:gd name="T39" fmla="*/ 3 h 1017"/>
                <a:gd name="T40" fmla="*/ 219 w 1113"/>
                <a:gd name="T41" fmla="*/ 3 h 1017"/>
                <a:gd name="T42" fmla="*/ 50 w 1113"/>
                <a:gd name="T43" fmla="*/ 19 h 1017"/>
                <a:gd name="T44" fmla="*/ 15 w 1113"/>
                <a:gd name="T45" fmla="*/ 51 h 1017"/>
                <a:gd name="T46" fmla="*/ 12 w 1113"/>
                <a:gd name="T47" fmla="*/ 129 h 1017"/>
                <a:gd name="T48" fmla="*/ 12 w 1113"/>
                <a:gd name="T49" fmla="*/ 219 h 1017"/>
                <a:gd name="T50" fmla="*/ 51 w 1113"/>
                <a:gd name="T51" fmla="*/ 306 h 1017"/>
                <a:gd name="T52" fmla="*/ 54 w 1113"/>
                <a:gd name="T53" fmla="*/ 384 h 1017"/>
                <a:gd name="T54" fmla="*/ 81 w 1113"/>
                <a:gd name="T55" fmla="*/ 480 h 1017"/>
                <a:gd name="T56" fmla="*/ 84 w 1113"/>
                <a:gd name="T57" fmla="*/ 537 h 1017"/>
                <a:gd name="T58" fmla="*/ 75 w 1113"/>
                <a:gd name="T59" fmla="*/ 585 h 1017"/>
                <a:gd name="T60" fmla="*/ 75 w 1113"/>
                <a:gd name="T61" fmla="*/ 642 h 1017"/>
                <a:gd name="T62" fmla="*/ 81 w 1113"/>
                <a:gd name="T63" fmla="*/ 747 h 1017"/>
                <a:gd name="T64" fmla="*/ 132 w 1113"/>
                <a:gd name="T65" fmla="*/ 960 h 1017"/>
                <a:gd name="T66" fmla="*/ 141 w 1113"/>
                <a:gd name="T67" fmla="*/ 988 h 1017"/>
                <a:gd name="T68" fmla="*/ 214 w 1113"/>
                <a:gd name="T69" fmla="*/ 1015 h 1017"/>
                <a:gd name="T70" fmla="*/ 598 w 1113"/>
                <a:gd name="T71" fmla="*/ 988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3" h="1017">
                  <a:moveTo>
                    <a:pt x="598" y="988"/>
                  </a:moveTo>
                  <a:cubicBezTo>
                    <a:pt x="611" y="948"/>
                    <a:pt x="596" y="878"/>
                    <a:pt x="589" y="841"/>
                  </a:cubicBezTo>
                  <a:cubicBezTo>
                    <a:pt x="586" y="822"/>
                    <a:pt x="603" y="789"/>
                    <a:pt x="603" y="789"/>
                  </a:cubicBezTo>
                  <a:cubicBezTo>
                    <a:pt x="603" y="751"/>
                    <a:pt x="625" y="661"/>
                    <a:pt x="624" y="606"/>
                  </a:cubicBezTo>
                  <a:cubicBezTo>
                    <a:pt x="627" y="552"/>
                    <a:pt x="619" y="497"/>
                    <a:pt x="621" y="465"/>
                  </a:cubicBezTo>
                  <a:cubicBezTo>
                    <a:pt x="626" y="446"/>
                    <a:pt x="635" y="412"/>
                    <a:pt x="635" y="412"/>
                  </a:cubicBezTo>
                  <a:cubicBezTo>
                    <a:pt x="641" y="406"/>
                    <a:pt x="646" y="398"/>
                    <a:pt x="653" y="393"/>
                  </a:cubicBezTo>
                  <a:cubicBezTo>
                    <a:pt x="661" y="388"/>
                    <a:pt x="677" y="358"/>
                    <a:pt x="684" y="351"/>
                  </a:cubicBezTo>
                  <a:cubicBezTo>
                    <a:pt x="692" y="343"/>
                    <a:pt x="693" y="337"/>
                    <a:pt x="699" y="329"/>
                  </a:cubicBezTo>
                  <a:cubicBezTo>
                    <a:pt x="712" y="313"/>
                    <a:pt x="736" y="308"/>
                    <a:pt x="754" y="302"/>
                  </a:cubicBezTo>
                  <a:cubicBezTo>
                    <a:pt x="769" y="292"/>
                    <a:pt x="808" y="306"/>
                    <a:pt x="837" y="300"/>
                  </a:cubicBezTo>
                  <a:cubicBezTo>
                    <a:pt x="866" y="294"/>
                    <a:pt x="905" y="270"/>
                    <a:pt x="927" y="265"/>
                  </a:cubicBezTo>
                  <a:cubicBezTo>
                    <a:pt x="936" y="264"/>
                    <a:pt x="959" y="278"/>
                    <a:pt x="966" y="273"/>
                  </a:cubicBezTo>
                  <a:cubicBezTo>
                    <a:pt x="977" y="266"/>
                    <a:pt x="1008" y="252"/>
                    <a:pt x="1020" y="246"/>
                  </a:cubicBezTo>
                  <a:cubicBezTo>
                    <a:pt x="1035" y="201"/>
                    <a:pt x="1032" y="169"/>
                    <a:pt x="1074" y="156"/>
                  </a:cubicBezTo>
                  <a:cubicBezTo>
                    <a:pt x="1074" y="136"/>
                    <a:pt x="1113" y="78"/>
                    <a:pt x="1056" y="54"/>
                  </a:cubicBezTo>
                  <a:cubicBezTo>
                    <a:pt x="1033" y="30"/>
                    <a:pt x="990" y="16"/>
                    <a:pt x="936" y="9"/>
                  </a:cubicBezTo>
                  <a:cubicBezTo>
                    <a:pt x="882" y="2"/>
                    <a:pt x="790" y="10"/>
                    <a:pt x="729" y="9"/>
                  </a:cubicBezTo>
                  <a:cubicBezTo>
                    <a:pt x="674" y="6"/>
                    <a:pt x="625" y="10"/>
                    <a:pt x="570" y="6"/>
                  </a:cubicBezTo>
                  <a:cubicBezTo>
                    <a:pt x="493" y="1"/>
                    <a:pt x="486" y="14"/>
                    <a:pt x="417" y="3"/>
                  </a:cubicBezTo>
                  <a:cubicBezTo>
                    <a:pt x="360" y="0"/>
                    <a:pt x="280" y="0"/>
                    <a:pt x="219" y="3"/>
                  </a:cubicBezTo>
                  <a:cubicBezTo>
                    <a:pt x="158" y="6"/>
                    <a:pt x="84" y="11"/>
                    <a:pt x="50" y="19"/>
                  </a:cubicBezTo>
                  <a:cubicBezTo>
                    <a:pt x="3" y="22"/>
                    <a:pt x="0" y="37"/>
                    <a:pt x="15" y="51"/>
                  </a:cubicBezTo>
                  <a:cubicBezTo>
                    <a:pt x="21" y="70"/>
                    <a:pt x="9" y="109"/>
                    <a:pt x="12" y="129"/>
                  </a:cubicBezTo>
                  <a:cubicBezTo>
                    <a:pt x="7" y="148"/>
                    <a:pt x="6" y="190"/>
                    <a:pt x="12" y="219"/>
                  </a:cubicBezTo>
                  <a:cubicBezTo>
                    <a:pt x="18" y="248"/>
                    <a:pt x="44" y="279"/>
                    <a:pt x="51" y="306"/>
                  </a:cubicBezTo>
                  <a:cubicBezTo>
                    <a:pt x="57" y="334"/>
                    <a:pt x="49" y="355"/>
                    <a:pt x="54" y="384"/>
                  </a:cubicBezTo>
                  <a:cubicBezTo>
                    <a:pt x="59" y="413"/>
                    <a:pt x="76" y="455"/>
                    <a:pt x="81" y="480"/>
                  </a:cubicBezTo>
                  <a:cubicBezTo>
                    <a:pt x="75" y="498"/>
                    <a:pt x="90" y="519"/>
                    <a:pt x="84" y="537"/>
                  </a:cubicBezTo>
                  <a:cubicBezTo>
                    <a:pt x="81" y="546"/>
                    <a:pt x="78" y="576"/>
                    <a:pt x="75" y="585"/>
                  </a:cubicBezTo>
                  <a:cubicBezTo>
                    <a:pt x="72" y="594"/>
                    <a:pt x="75" y="642"/>
                    <a:pt x="75" y="642"/>
                  </a:cubicBezTo>
                  <a:cubicBezTo>
                    <a:pt x="82" y="684"/>
                    <a:pt x="95" y="709"/>
                    <a:pt x="81" y="747"/>
                  </a:cubicBezTo>
                  <a:cubicBezTo>
                    <a:pt x="68" y="827"/>
                    <a:pt x="108" y="886"/>
                    <a:pt x="132" y="960"/>
                  </a:cubicBezTo>
                  <a:cubicBezTo>
                    <a:pt x="135" y="969"/>
                    <a:pt x="133" y="983"/>
                    <a:pt x="141" y="988"/>
                  </a:cubicBezTo>
                  <a:cubicBezTo>
                    <a:pt x="155" y="997"/>
                    <a:pt x="206" y="1014"/>
                    <a:pt x="214" y="1015"/>
                  </a:cubicBezTo>
                  <a:cubicBezTo>
                    <a:pt x="290" y="1015"/>
                    <a:pt x="536" y="1017"/>
                    <a:pt x="598" y="988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808080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5"/>
            <p:cNvSpPr>
              <a:spLocks/>
            </p:cNvSpPr>
            <p:nvPr/>
          </p:nvSpPr>
          <p:spPr bwMode="auto">
            <a:xfrm>
              <a:off x="3083" y="2749"/>
              <a:ext cx="2022" cy="826"/>
            </a:xfrm>
            <a:custGeom>
              <a:avLst/>
              <a:gdLst>
                <a:gd name="T0" fmla="*/ 1993 w 2022"/>
                <a:gd name="T1" fmla="*/ 65 h 826"/>
                <a:gd name="T2" fmla="*/ 1893 w 2022"/>
                <a:gd name="T3" fmla="*/ 46 h 826"/>
                <a:gd name="T4" fmla="*/ 1810 w 2022"/>
                <a:gd name="T5" fmla="*/ 56 h 826"/>
                <a:gd name="T6" fmla="*/ 1545 w 2022"/>
                <a:gd name="T7" fmla="*/ 83 h 826"/>
                <a:gd name="T8" fmla="*/ 1399 w 2022"/>
                <a:gd name="T9" fmla="*/ 65 h 826"/>
                <a:gd name="T10" fmla="*/ 1244 w 2022"/>
                <a:gd name="T11" fmla="*/ 83 h 826"/>
                <a:gd name="T12" fmla="*/ 1170 w 2022"/>
                <a:gd name="T13" fmla="*/ 83 h 826"/>
                <a:gd name="T14" fmla="*/ 1024 w 2022"/>
                <a:gd name="T15" fmla="*/ 120 h 826"/>
                <a:gd name="T16" fmla="*/ 951 w 2022"/>
                <a:gd name="T17" fmla="*/ 110 h 826"/>
                <a:gd name="T18" fmla="*/ 777 w 2022"/>
                <a:gd name="T19" fmla="*/ 129 h 826"/>
                <a:gd name="T20" fmla="*/ 677 w 2022"/>
                <a:gd name="T21" fmla="*/ 129 h 826"/>
                <a:gd name="T22" fmla="*/ 530 w 2022"/>
                <a:gd name="T23" fmla="*/ 156 h 826"/>
                <a:gd name="T24" fmla="*/ 503 w 2022"/>
                <a:gd name="T25" fmla="*/ 184 h 826"/>
                <a:gd name="T26" fmla="*/ 402 w 2022"/>
                <a:gd name="T27" fmla="*/ 211 h 826"/>
                <a:gd name="T28" fmla="*/ 265 w 2022"/>
                <a:gd name="T29" fmla="*/ 302 h 826"/>
                <a:gd name="T30" fmla="*/ 156 w 2022"/>
                <a:gd name="T31" fmla="*/ 376 h 826"/>
                <a:gd name="T32" fmla="*/ 119 w 2022"/>
                <a:gd name="T33" fmla="*/ 449 h 826"/>
                <a:gd name="T34" fmla="*/ 101 w 2022"/>
                <a:gd name="T35" fmla="*/ 504 h 826"/>
                <a:gd name="T36" fmla="*/ 46 w 2022"/>
                <a:gd name="T37" fmla="*/ 522 h 826"/>
                <a:gd name="T38" fmla="*/ 18 w 2022"/>
                <a:gd name="T39" fmla="*/ 531 h 826"/>
                <a:gd name="T40" fmla="*/ 0 w 2022"/>
                <a:gd name="T41" fmla="*/ 558 h 826"/>
                <a:gd name="T42" fmla="*/ 18 w 2022"/>
                <a:gd name="T43" fmla="*/ 577 h 826"/>
                <a:gd name="T44" fmla="*/ 37 w 2022"/>
                <a:gd name="T45" fmla="*/ 632 h 826"/>
                <a:gd name="T46" fmla="*/ 9 w 2022"/>
                <a:gd name="T47" fmla="*/ 714 h 826"/>
                <a:gd name="T48" fmla="*/ 46 w 2022"/>
                <a:gd name="T49" fmla="*/ 814 h 826"/>
                <a:gd name="T50" fmla="*/ 247 w 2022"/>
                <a:gd name="T51" fmla="*/ 805 h 826"/>
                <a:gd name="T52" fmla="*/ 421 w 2022"/>
                <a:gd name="T53" fmla="*/ 778 h 826"/>
                <a:gd name="T54" fmla="*/ 567 w 2022"/>
                <a:gd name="T55" fmla="*/ 714 h 826"/>
                <a:gd name="T56" fmla="*/ 732 w 2022"/>
                <a:gd name="T57" fmla="*/ 668 h 826"/>
                <a:gd name="T58" fmla="*/ 860 w 2022"/>
                <a:gd name="T59" fmla="*/ 613 h 826"/>
                <a:gd name="T60" fmla="*/ 997 w 2022"/>
                <a:gd name="T61" fmla="*/ 577 h 826"/>
                <a:gd name="T62" fmla="*/ 1116 w 2022"/>
                <a:gd name="T63" fmla="*/ 522 h 826"/>
                <a:gd name="T64" fmla="*/ 1189 w 2022"/>
                <a:gd name="T65" fmla="*/ 494 h 826"/>
                <a:gd name="T66" fmla="*/ 1335 w 2022"/>
                <a:gd name="T67" fmla="*/ 476 h 826"/>
                <a:gd name="T68" fmla="*/ 1554 w 2022"/>
                <a:gd name="T69" fmla="*/ 403 h 826"/>
                <a:gd name="T70" fmla="*/ 1710 w 2022"/>
                <a:gd name="T71" fmla="*/ 312 h 826"/>
                <a:gd name="T72" fmla="*/ 1820 w 2022"/>
                <a:gd name="T73" fmla="*/ 174 h 826"/>
                <a:gd name="T74" fmla="*/ 1966 w 2022"/>
                <a:gd name="T75" fmla="*/ 138 h 826"/>
                <a:gd name="T76" fmla="*/ 1993 w 2022"/>
                <a:gd name="T77" fmla="*/ 65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2" h="826">
                  <a:moveTo>
                    <a:pt x="1993" y="65"/>
                  </a:moveTo>
                  <a:cubicBezTo>
                    <a:pt x="1972" y="0"/>
                    <a:pt x="1941" y="38"/>
                    <a:pt x="1893" y="46"/>
                  </a:cubicBezTo>
                  <a:cubicBezTo>
                    <a:pt x="1866" y="51"/>
                    <a:pt x="1838" y="53"/>
                    <a:pt x="1810" y="56"/>
                  </a:cubicBezTo>
                  <a:cubicBezTo>
                    <a:pt x="1726" y="84"/>
                    <a:pt x="1545" y="83"/>
                    <a:pt x="1545" y="83"/>
                  </a:cubicBezTo>
                  <a:cubicBezTo>
                    <a:pt x="1477" y="87"/>
                    <a:pt x="1449" y="65"/>
                    <a:pt x="1399" y="65"/>
                  </a:cubicBezTo>
                  <a:cubicBezTo>
                    <a:pt x="1349" y="65"/>
                    <a:pt x="1282" y="80"/>
                    <a:pt x="1244" y="83"/>
                  </a:cubicBezTo>
                  <a:cubicBezTo>
                    <a:pt x="1180" y="89"/>
                    <a:pt x="1207" y="77"/>
                    <a:pt x="1170" y="83"/>
                  </a:cubicBezTo>
                  <a:cubicBezTo>
                    <a:pt x="1133" y="89"/>
                    <a:pt x="1060" y="116"/>
                    <a:pt x="1024" y="120"/>
                  </a:cubicBezTo>
                  <a:cubicBezTo>
                    <a:pt x="1000" y="117"/>
                    <a:pt x="976" y="110"/>
                    <a:pt x="951" y="110"/>
                  </a:cubicBezTo>
                  <a:cubicBezTo>
                    <a:pt x="877" y="110"/>
                    <a:pt x="842" y="108"/>
                    <a:pt x="777" y="129"/>
                  </a:cubicBezTo>
                  <a:cubicBezTo>
                    <a:pt x="731" y="132"/>
                    <a:pt x="718" y="125"/>
                    <a:pt x="677" y="129"/>
                  </a:cubicBezTo>
                  <a:cubicBezTo>
                    <a:pt x="593" y="157"/>
                    <a:pt x="641" y="145"/>
                    <a:pt x="530" y="156"/>
                  </a:cubicBezTo>
                  <a:cubicBezTo>
                    <a:pt x="521" y="165"/>
                    <a:pt x="515" y="180"/>
                    <a:pt x="503" y="184"/>
                  </a:cubicBezTo>
                  <a:cubicBezTo>
                    <a:pt x="378" y="226"/>
                    <a:pt x="452" y="164"/>
                    <a:pt x="402" y="211"/>
                  </a:cubicBezTo>
                  <a:cubicBezTo>
                    <a:pt x="362" y="231"/>
                    <a:pt x="306" y="275"/>
                    <a:pt x="265" y="302"/>
                  </a:cubicBezTo>
                  <a:cubicBezTo>
                    <a:pt x="195" y="318"/>
                    <a:pt x="201" y="329"/>
                    <a:pt x="156" y="376"/>
                  </a:cubicBezTo>
                  <a:cubicBezTo>
                    <a:pt x="145" y="405"/>
                    <a:pt x="141" y="426"/>
                    <a:pt x="119" y="449"/>
                  </a:cubicBezTo>
                  <a:cubicBezTo>
                    <a:pt x="113" y="467"/>
                    <a:pt x="119" y="498"/>
                    <a:pt x="101" y="504"/>
                  </a:cubicBezTo>
                  <a:cubicBezTo>
                    <a:pt x="83" y="510"/>
                    <a:pt x="64" y="516"/>
                    <a:pt x="46" y="522"/>
                  </a:cubicBezTo>
                  <a:cubicBezTo>
                    <a:pt x="37" y="525"/>
                    <a:pt x="18" y="531"/>
                    <a:pt x="18" y="531"/>
                  </a:cubicBezTo>
                  <a:cubicBezTo>
                    <a:pt x="12" y="540"/>
                    <a:pt x="0" y="547"/>
                    <a:pt x="0" y="558"/>
                  </a:cubicBezTo>
                  <a:cubicBezTo>
                    <a:pt x="0" y="567"/>
                    <a:pt x="13" y="570"/>
                    <a:pt x="18" y="577"/>
                  </a:cubicBezTo>
                  <a:cubicBezTo>
                    <a:pt x="22" y="583"/>
                    <a:pt x="35" y="626"/>
                    <a:pt x="37" y="632"/>
                  </a:cubicBezTo>
                  <a:cubicBezTo>
                    <a:pt x="15" y="695"/>
                    <a:pt x="24" y="668"/>
                    <a:pt x="9" y="714"/>
                  </a:cubicBezTo>
                  <a:cubicBezTo>
                    <a:pt x="2" y="768"/>
                    <a:pt x="87" y="775"/>
                    <a:pt x="46" y="814"/>
                  </a:cubicBezTo>
                  <a:cubicBezTo>
                    <a:pt x="92" y="826"/>
                    <a:pt x="180" y="816"/>
                    <a:pt x="247" y="805"/>
                  </a:cubicBezTo>
                  <a:cubicBezTo>
                    <a:pt x="289" y="780"/>
                    <a:pt x="369" y="797"/>
                    <a:pt x="421" y="778"/>
                  </a:cubicBezTo>
                  <a:cubicBezTo>
                    <a:pt x="465" y="763"/>
                    <a:pt x="515" y="732"/>
                    <a:pt x="567" y="714"/>
                  </a:cubicBezTo>
                  <a:cubicBezTo>
                    <a:pt x="619" y="677"/>
                    <a:pt x="669" y="685"/>
                    <a:pt x="732" y="668"/>
                  </a:cubicBezTo>
                  <a:cubicBezTo>
                    <a:pt x="791" y="657"/>
                    <a:pt x="819" y="620"/>
                    <a:pt x="860" y="613"/>
                  </a:cubicBezTo>
                  <a:cubicBezTo>
                    <a:pt x="896" y="604"/>
                    <a:pt x="997" y="577"/>
                    <a:pt x="997" y="577"/>
                  </a:cubicBezTo>
                  <a:cubicBezTo>
                    <a:pt x="1030" y="563"/>
                    <a:pt x="1086" y="524"/>
                    <a:pt x="1116" y="522"/>
                  </a:cubicBezTo>
                  <a:cubicBezTo>
                    <a:pt x="1127" y="513"/>
                    <a:pt x="1183" y="495"/>
                    <a:pt x="1189" y="494"/>
                  </a:cubicBezTo>
                  <a:cubicBezTo>
                    <a:pt x="1241" y="485"/>
                    <a:pt x="1283" y="489"/>
                    <a:pt x="1335" y="476"/>
                  </a:cubicBezTo>
                  <a:cubicBezTo>
                    <a:pt x="1397" y="434"/>
                    <a:pt x="1479" y="412"/>
                    <a:pt x="1554" y="403"/>
                  </a:cubicBezTo>
                  <a:cubicBezTo>
                    <a:pt x="1600" y="388"/>
                    <a:pt x="1666" y="334"/>
                    <a:pt x="1710" y="312"/>
                  </a:cubicBezTo>
                  <a:cubicBezTo>
                    <a:pt x="1754" y="274"/>
                    <a:pt x="1777" y="203"/>
                    <a:pt x="1820" y="174"/>
                  </a:cubicBezTo>
                  <a:cubicBezTo>
                    <a:pt x="1900" y="120"/>
                    <a:pt x="1871" y="151"/>
                    <a:pt x="1966" y="138"/>
                  </a:cubicBezTo>
                  <a:cubicBezTo>
                    <a:pt x="2022" y="119"/>
                    <a:pt x="2017" y="113"/>
                    <a:pt x="1993" y="65"/>
                  </a:cubicBezTo>
                  <a:close/>
                </a:path>
              </a:pathLst>
            </a:custGeom>
            <a:gradFill rotWithShape="0">
              <a:gsLst>
                <a:gs pos="0">
                  <a:srgbClr val="EAEAEA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rot="21343979" flipV="1">
              <a:off x="3129" y="2841"/>
              <a:ext cx="2270" cy="69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27"/>
            <p:cNvGrpSpPr>
              <a:grpSpLocks/>
            </p:cNvGrpSpPr>
            <p:nvPr/>
          </p:nvGrpSpPr>
          <p:grpSpPr bwMode="auto">
            <a:xfrm>
              <a:off x="2074" y="3312"/>
              <a:ext cx="434" cy="315"/>
              <a:chOff x="2116" y="3168"/>
              <a:chExt cx="434" cy="315"/>
            </a:xfrm>
          </p:grpSpPr>
          <p:grpSp>
            <p:nvGrpSpPr>
              <p:cNvPr id="154" name="Group 28"/>
              <p:cNvGrpSpPr>
                <a:grpSpLocks/>
              </p:cNvGrpSpPr>
              <p:nvPr/>
            </p:nvGrpSpPr>
            <p:grpSpPr bwMode="auto">
              <a:xfrm>
                <a:off x="2160" y="3168"/>
                <a:ext cx="390" cy="311"/>
                <a:chOff x="2160" y="3168"/>
                <a:chExt cx="390" cy="311"/>
              </a:xfrm>
            </p:grpSpPr>
            <p:sp>
              <p:nvSpPr>
                <p:cNvPr id="156" name="Line 29"/>
                <p:cNvSpPr>
                  <a:spLocks noChangeShapeType="1"/>
                </p:cNvSpPr>
                <p:nvPr/>
              </p:nvSpPr>
              <p:spPr bwMode="auto">
                <a:xfrm rot="1520402">
                  <a:off x="2298" y="3169"/>
                  <a:ext cx="252" cy="30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30"/>
                <p:cNvSpPr>
                  <a:spLocks noChangeShapeType="1"/>
                </p:cNvSpPr>
                <p:nvPr/>
              </p:nvSpPr>
              <p:spPr bwMode="auto">
                <a:xfrm rot="1520402">
                  <a:off x="2207" y="3168"/>
                  <a:ext cx="252" cy="30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31"/>
                <p:cNvSpPr>
                  <a:spLocks noChangeShapeType="1"/>
                </p:cNvSpPr>
                <p:nvPr/>
              </p:nvSpPr>
              <p:spPr bwMode="auto">
                <a:xfrm rot="1520402">
                  <a:off x="2250" y="3168"/>
                  <a:ext cx="252" cy="30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32"/>
                <p:cNvSpPr>
                  <a:spLocks noChangeShapeType="1"/>
                </p:cNvSpPr>
                <p:nvPr/>
              </p:nvSpPr>
              <p:spPr bwMode="auto">
                <a:xfrm rot="1520402">
                  <a:off x="2160" y="3171"/>
                  <a:ext cx="252" cy="30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5" name="Line 33"/>
              <p:cNvSpPr>
                <a:spLocks noChangeShapeType="1"/>
              </p:cNvSpPr>
              <p:nvPr/>
            </p:nvSpPr>
            <p:spPr bwMode="auto">
              <a:xfrm rot="1520402">
                <a:off x="2116" y="3175"/>
                <a:ext cx="252" cy="30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34"/>
            <p:cNvGrpSpPr>
              <a:grpSpLocks/>
            </p:cNvGrpSpPr>
            <p:nvPr/>
          </p:nvGrpSpPr>
          <p:grpSpPr bwMode="auto">
            <a:xfrm>
              <a:off x="3331" y="3166"/>
              <a:ext cx="1451" cy="475"/>
              <a:chOff x="3553" y="3022"/>
              <a:chExt cx="1451" cy="475"/>
            </a:xfrm>
          </p:grpSpPr>
          <p:sp>
            <p:nvSpPr>
              <p:cNvPr id="129" name="Line 39"/>
              <p:cNvSpPr>
                <a:spLocks noChangeShapeType="1"/>
              </p:cNvSpPr>
              <p:nvPr/>
            </p:nvSpPr>
            <p:spPr bwMode="auto">
              <a:xfrm rot="644114">
                <a:off x="4465" y="3115"/>
                <a:ext cx="273" cy="356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40"/>
              <p:cNvSpPr>
                <a:spLocks noChangeShapeType="1"/>
              </p:cNvSpPr>
              <p:nvPr/>
            </p:nvSpPr>
            <p:spPr bwMode="auto">
              <a:xfrm rot="644114">
                <a:off x="4503" y="3083"/>
                <a:ext cx="296" cy="374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41"/>
              <p:cNvSpPr>
                <a:spLocks noChangeShapeType="1"/>
              </p:cNvSpPr>
              <p:nvPr/>
            </p:nvSpPr>
            <p:spPr bwMode="auto">
              <a:xfrm rot="644114">
                <a:off x="4561" y="3066"/>
                <a:ext cx="307" cy="396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42"/>
              <p:cNvSpPr>
                <a:spLocks noChangeShapeType="1"/>
              </p:cNvSpPr>
              <p:nvPr/>
            </p:nvSpPr>
            <p:spPr bwMode="auto">
              <a:xfrm rot="644114">
                <a:off x="4601" y="3025"/>
                <a:ext cx="337" cy="427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43"/>
              <p:cNvSpPr>
                <a:spLocks noChangeShapeType="1"/>
              </p:cNvSpPr>
              <p:nvPr/>
            </p:nvSpPr>
            <p:spPr bwMode="auto">
              <a:xfrm rot="644114">
                <a:off x="4652" y="3022"/>
                <a:ext cx="352" cy="44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644114">
                <a:off x="4151" y="3197"/>
                <a:ext cx="232" cy="293"/>
              </a:xfrm>
              <a:prstGeom prst="line">
                <a:avLst/>
              </a:prstGeom>
              <a:noFill/>
              <a:ln w="38100" cap="rnd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644114">
                <a:off x="4222" y="3202"/>
                <a:ext cx="218" cy="28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644114">
                <a:off x="4269" y="3185"/>
                <a:ext cx="232" cy="293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644114">
                <a:off x="4312" y="3176"/>
                <a:ext cx="241" cy="310"/>
              </a:xfrm>
              <a:prstGeom prst="line">
                <a:avLst/>
              </a:prstGeom>
              <a:noFill/>
              <a:ln w="38100" cap="rnd">
                <a:solidFill>
                  <a:srgbClr val="0033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48"/>
              <p:cNvSpPr>
                <a:spLocks noChangeShapeType="1"/>
              </p:cNvSpPr>
              <p:nvPr/>
            </p:nvSpPr>
            <p:spPr bwMode="auto">
              <a:xfrm rot="644114">
                <a:off x="4353" y="3150"/>
                <a:ext cx="247" cy="309"/>
              </a:xfrm>
              <a:prstGeom prst="line">
                <a:avLst/>
              </a:prstGeom>
              <a:noFill/>
              <a:ln w="38100" cap="rnd">
                <a:solidFill>
                  <a:srgbClr val="0033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9"/>
              <p:cNvSpPr>
                <a:spLocks noChangeShapeType="1"/>
              </p:cNvSpPr>
              <p:nvPr/>
            </p:nvSpPr>
            <p:spPr bwMode="auto">
              <a:xfrm rot="644114">
                <a:off x="4397" y="3122"/>
                <a:ext cx="273" cy="353"/>
              </a:xfrm>
              <a:prstGeom prst="line">
                <a:avLst/>
              </a:prstGeom>
              <a:noFill/>
              <a:ln w="38100">
                <a:solidFill>
                  <a:srgbClr val="6699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50"/>
              <p:cNvSpPr>
                <a:spLocks noChangeShapeType="1"/>
              </p:cNvSpPr>
              <p:nvPr/>
            </p:nvSpPr>
            <p:spPr bwMode="auto">
              <a:xfrm rot="644114">
                <a:off x="3865" y="3319"/>
                <a:ext cx="112" cy="1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51"/>
              <p:cNvSpPr>
                <a:spLocks noChangeShapeType="1"/>
              </p:cNvSpPr>
              <p:nvPr/>
            </p:nvSpPr>
            <p:spPr bwMode="auto">
              <a:xfrm rot="644114">
                <a:off x="3903" y="3297"/>
                <a:ext cx="138" cy="189"/>
              </a:xfrm>
              <a:prstGeom prst="line">
                <a:avLst/>
              </a:prstGeom>
              <a:noFill/>
              <a:ln w="38100" cap="rnd">
                <a:solidFill>
                  <a:srgbClr val="0033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52"/>
              <p:cNvSpPr>
                <a:spLocks noChangeShapeType="1"/>
              </p:cNvSpPr>
              <p:nvPr/>
            </p:nvSpPr>
            <p:spPr bwMode="auto">
              <a:xfrm rot="644114">
                <a:off x="3964" y="3298"/>
                <a:ext cx="143" cy="18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53"/>
              <p:cNvSpPr>
                <a:spLocks noChangeShapeType="1"/>
              </p:cNvSpPr>
              <p:nvPr/>
            </p:nvSpPr>
            <p:spPr bwMode="auto">
              <a:xfrm rot="644114">
                <a:off x="3997" y="3275"/>
                <a:ext cx="172" cy="207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54"/>
              <p:cNvSpPr>
                <a:spLocks noChangeShapeType="1"/>
              </p:cNvSpPr>
              <p:nvPr/>
            </p:nvSpPr>
            <p:spPr bwMode="auto">
              <a:xfrm rot="644114">
                <a:off x="4044" y="3258"/>
                <a:ext cx="175" cy="219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5"/>
              <p:cNvSpPr>
                <a:spLocks noChangeShapeType="1"/>
              </p:cNvSpPr>
              <p:nvPr/>
            </p:nvSpPr>
            <p:spPr bwMode="auto">
              <a:xfrm rot="644114">
                <a:off x="4085" y="3247"/>
                <a:ext cx="183" cy="229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6"/>
              <p:cNvSpPr>
                <a:spLocks noChangeShapeType="1"/>
              </p:cNvSpPr>
              <p:nvPr/>
            </p:nvSpPr>
            <p:spPr bwMode="auto">
              <a:xfrm rot="644114">
                <a:off x="4119" y="3230"/>
                <a:ext cx="192" cy="246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7"/>
              <p:cNvSpPr>
                <a:spLocks noChangeShapeType="1"/>
              </p:cNvSpPr>
              <p:nvPr/>
            </p:nvSpPr>
            <p:spPr bwMode="auto">
              <a:xfrm rot="644114">
                <a:off x="3596" y="3429"/>
                <a:ext cx="72" cy="6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8"/>
              <p:cNvSpPr>
                <a:spLocks noChangeShapeType="1"/>
              </p:cNvSpPr>
              <p:nvPr/>
            </p:nvSpPr>
            <p:spPr bwMode="auto">
              <a:xfrm rot="644114">
                <a:off x="3643" y="3394"/>
                <a:ext cx="75" cy="9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59"/>
              <p:cNvSpPr>
                <a:spLocks noChangeShapeType="1"/>
              </p:cNvSpPr>
              <p:nvPr/>
            </p:nvSpPr>
            <p:spPr bwMode="auto">
              <a:xfrm rot="644114">
                <a:off x="3704" y="3393"/>
                <a:ext cx="57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60"/>
              <p:cNvSpPr>
                <a:spLocks noChangeShapeType="1"/>
              </p:cNvSpPr>
              <p:nvPr/>
            </p:nvSpPr>
            <p:spPr bwMode="auto">
              <a:xfrm rot="644114">
                <a:off x="3744" y="3377"/>
                <a:ext cx="79" cy="102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61"/>
              <p:cNvSpPr>
                <a:spLocks noChangeShapeType="1"/>
              </p:cNvSpPr>
              <p:nvPr/>
            </p:nvSpPr>
            <p:spPr bwMode="auto">
              <a:xfrm rot="644114">
                <a:off x="3789" y="3361"/>
                <a:ext cx="108" cy="127"/>
              </a:xfrm>
              <a:prstGeom prst="line">
                <a:avLst/>
              </a:prstGeom>
              <a:noFill/>
              <a:ln w="38100" cap="rnd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62"/>
              <p:cNvSpPr>
                <a:spLocks noChangeShapeType="1"/>
              </p:cNvSpPr>
              <p:nvPr/>
            </p:nvSpPr>
            <p:spPr bwMode="auto">
              <a:xfrm rot="644114">
                <a:off x="3825" y="3342"/>
                <a:ext cx="97" cy="13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63"/>
              <p:cNvSpPr>
                <a:spLocks noChangeShapeType="1"/>
              </p:cNvSpPr>
              <p:nvPr/>
            </p:nvSpPr>
            <p:spPr bwMode="auto">
              <a:xfrm rot="644114">
                <a:off x="3553" y="3450"/>
                <a:ext cx="27" cy="31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3330" y="31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NS</a:t>
              </a:r>
              <a:endParaRPr lang="en-GB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3858" y="2885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endParaRPr lang="en-GB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 Box 66"/>
            <p:cNvSpPr txBox="1">
              <a:spLocks noChangeArrowheads="1"/>
            </p:cNvSpPr>
            <p:nvPr/>
          </p:nvSpPr>
          <p:spPr bwMode="auto">
            <a:xfrm>
              <a:off x="4482" y="278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CS</a:t>
              </a:r>
              <a:endParaRPr lang="en-GB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67"/>
            <p:cNvSpPr txBox="1">
              <a:spLocks noChangeArrowheads="1"/>
            </p:cNvSpPr>
            <p:nvPr/>
          </p:nvSpPr>
          <p:spPr bwMode="auto">
            <a:xfrm>
              <a:off x="1938" y="259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CB</a:t>
              </a:r>
              <a:endParaRPr lang="en-GB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Line 68"/>
            <p:cNvSpPr>
              <a:spLocks noChangeShapeType="1"/>
            </p:cNvSpPr>
            <p:nvPr/>
          </p:nvSpPr>
          <p:spPr bwMode="auto">
            <a:xfrm>
              <a:off x="3570" y="3600"/>
              <a:ext cx="3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9"/>
            <p:cNvSpPr>
              <a:spLocks noChangeShapeType="1"/>
            </p:cNvSpPr>
            <p:nvPr/>
          </p:nvSpPr>
          <p:spPr bwMode="auto">
            <a:xfrm>
              <a:off x="4429" y="3641"/>
              <a:ext cx="1" cy="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0"/>
            <p:cNvSpPr>
              <a:spLocks noChangeShapeType="1"/>
            </p:cNvSpPr>
            <p:nvPr/>
          </p:nvSpPr>
          <p:spPr bwMode="auto">
            <a:xfrm flipH="1">
              <a:off x="4102" y="366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Box 71"/>
            <p:cNvSpPr txBox="1">
              <a:spLocks noChangeArrowheads="1"/>
            </p:cNvSpPr>
            <p:nvPr/>
          </p:nvSpPr>
          <p:spPr bwMode="auto">
            <a:xfrm>
              <a:off x="4422" y="3648"/>
              <a:ext cx="3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Snow</a:t>
              </a:r>
              <a:endParaRPr lang="en-GB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72"/>
            <p:cNvSpPr txBox="1">
              <a:spLocks noChangeArrowheads="1"/>
            </p:cNvSpPr>
            <p:nvPr/>
          </p:nvSpPr>
          <p:spPr bwMode="auto">
            <a:xfrm>
              <a:off x="4100" y="3649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Sleet 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endPara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73"/>
            <p:cNvSpPr txBox="1">
              <a:spLocks noChangeArrowheads="1"/>
            </p:cNvSpPr>
            <p:nvPr/>
          </p:nvSpPr>
          <p:spPr bwMode="auto">
            <a:xfrm>
              <a:off x="3554" y="3652"/>
              <a:ext cx="75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Ice Pellets</a:t>
              </a:r>
              <a:endParaRPr lang="en-GB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74"/>
            <p:cNvSpPr txBox="1">
              <a:spLocks noChangeArrowheads="1"/>
            </p:cNvSpPr>
            <p:nvPr/>
          </p:nvSpPr>
          <p:spPr bwMode="auto">
            <a:xfrm>
              <a:off x="1794" y="3648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Showers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endPara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546" y="2906"/>
              <a:ext cx="936" cy="166"/>
            </a:xfrm>
            <a:custGeom>
              <a:avLst/>
              <a:gdLst>
                <a:gd name="T0" fmla="*/ 0 w 936"/>
                <a:gd name="T1" fmla="*/ 55 h 166"/>
                <a:gd name="T2" fmla="*/ 84 w 936"/>
                <a:gd name="T3" fmla="*/ 28 h 166"/>
                <a:gd name="T4" fmla="*/ 176 w 936"/>
                <a:gd name="T5" fmla="*/ 10 h 166"/>
                <a:gd name="T6" fmla="*/ 268 w 936"/>
                <a:gd name="T7" fmla="*/ 2 h 166"/>
                <a:gd name="T8" fmla="*/ 376 w 936"/>
                <a:gd name="T9" fmla="*/ 0 h 166"/>
                <a:gd name="T10" fmla="*/ 456 w 936"/>
                <a:gd name="T11" fmla="*/ 4 h 166"/>
                <a:gd name="T12" fmla="*/ 538 w 936"/>
                <a:gd name="T13" fmla="*/ 14 h 166"/>
                <a:gd name="T14" fmla="*/ 606 w 936"/>
                <a:gd name="T15" fmla="*/ 28 h 166"/>
                <a:gd name="T16" fmla="*/ 682 w 936"/>
                <a:gd name="T17" fmla="*/ 52 h 166"/>
                <a:gd name="T18" fmla="*/ 778 w 936"/>
                <a:gd name="T19" fmla="*/ 88 h 166"/>
                <a:gd name="T20" fmla="*/ 936 w 936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6" h="166">
                  <a:moveTo>
                    <a:pt x="0" y="55"/>
                  </a:moveTo>
                  <a:lnTo>
                    <a:pt x="84" y="28"/>
                  </a:lnTo>
                  <a:lnTo>
                    <a:pt x="176" y="10"/>
                  </a:lnTo>
                  <a:lnTo>
                    <a:pt x="268" y="2"/>
                  </a:lnTo>
                  <a:lnTo>
                    <a:pt x="376" y="0"/>
                  </a:lnTo>
                  <a:lnTo>
                    <a:pt x="456" y="4"/>
                  </a:lnTo>
                  <a:lnTo>
                    <a:pt x="538" y="14"/>
                  </a:lnTo>
                  <a:lnTo>
                    <a:pt x="606" y="28"/>
                  </a:lnTo>
                  <a:lnTo>
                    <a:pt x="682" y="52"/>
                  </a:lnTo>
                  <a:lnTo>
                    <a:pt x="778" y="88"/>
                  </a:lnTo>
                  <a:lnTo>
                    <a:pt x="936" y="166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6"/>
            <p:cNvSpPr>
              <a:spLocks/>
            </p:cNvSpPr>
            <p:nvPr/>
          </p:nvSpPr>
          <p:spPr bwMode="auto">
            <a:xfrm>
              <a:off x="2817" y="3280"/>
              <a:ext cx="507" cy="240"/>
            </a:xfrm>
            <a:custGeom>
              <a:avLst/>
              <a:gdLst>
                <a:gd name="T0" fmla="*/ 0 w 507"/>
                <a:gd name="T1" fmla="*/ 239 h 240"/>
                <a:gd name="T2" fmla="*/ 55 w 507"/>
                <a:gd name="T3" fmla="*/ 240 h 240"/>
                <a:gd name="T4" fmla="*/ 105 w 507"/>
                <a:gd name="T5" fmla="*/ 237 h 240"/>
                <a:gd name="T6" fmla="*/ 157 w 507"/>
                <a:gd name="T7" fmla="*/ 233 h 240"/>
                <a:gd name="T8" fmla="*/ 227 w 507"/>
                <a:gd name="T9" fmla="*/ 220 h 240"/>
                <a:gd name="T10" fmla="*/ 297 w 507"/>
                <a:gd name="T11" fmla="*/ 192 h 240"/>
                <a:gd name="T12" fmla="*/ 361 w 507"/>
                <a:gd name="T13" fmla="*/ 155 h 240"/>
                <a:gd name="T14" fmla="*/ 424 w 507"/>
                <a:gd name="T15" fmla="*/ 101 h 240"/>
                <a:gd name="T16" fmla="*/ 507 w 507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240">
                  <a:moveTo>
                    <a:pt x="0" y="239"/>
                  </a:moveTo>
                  <a:lnTo>
                    <a:pt x="55" y="240"/>
                  </a:lnTo>
                  <a:lnTo>
                    <a:pt x="105" y="237"/>
                  </a:lnTo>
                  <a:lnTo>
                    <a:pt x="157" y="233"/>
                  </a:lnTo>
                  <a:lnTo>
                    <a:pt x="227" y="220"/>
                  </a:lnTo>
                  <a:lnTo>
                    <a:pt x="297" y="192"/>
                  </a:lnTo>
                  <a:lnTo>
                    <a:pt x="361" y="155"/>
                  </a:lnTo>
                  <a:lnTo>
                    <a:pt x="424" y="101"/>
                  </a:lnTo>
                  <a:lnTo>
                    <a:pt x="507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116255">
              <a:off x="2226" y="2928"/>
              <a:ext cx="393" cy="613"/>
            </a:xfrm>
            <a:custGeom>
              <a:avLst/>
              <a:gdLst>
                <a:gd name="T0" fmla="*/ 393 w 393"/>
                <a:gd name="T1" fmla="*/ 613 h 613"/>
                <a:gd name="T2" fmla="*/ 329 w 393"/>
                <a:gd name="T3" fmla="*/ 558 h 613"/>
                <a:gd name="T4" fmla="*/ 248 w 393"/>
                <a:gd name="T5" fmla="*/ 478 h 613"/>
                <a:gd name="T6" fmla="*/ 174 w 393"/>
                <a:gd name="T7" fmla="*/ 383 h 613"/>
                <a:gd name="T8" fmla="*/ 110 w 393"/>
                <a:gd name="T9" fmla="*/ 286 h 613"/>
                <a:gd name="T10" fmla="*/ 56 w 393"/>
                <a:gd name="T11" fmla="*/ 173 h 613"/>
                <a:gd name="T12" fmla="*/ 0 w 393"/>
                <a:gd name="T13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13">
                  <a:moveTo>
                    <a:pt x="393" y="613"/>
                  </a:moveTo>
                  <a:lnTo>
                    <a:pt x="329" y="558"/>
                  </a:lnTo>
                  <a:lnTo>
                    <a:pt x="248" y="478"/>
                  </a:lnTo>
                  <a:lnTo>
                    <a:pt x="174" y="383"/>
                  </a:lnTo>
                  <a:lnTo>
                    <a:pt x="110" y="286"/>
                  </a:lnTo>
                  <a:lnTo>
                    <a:pt x="56" y="173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962519">
              <a:off x="4530" y="3216"/>
              <a:ext cx="330" cy="255"/>
            </a:xfrm>
            <a:custGeom>
              <a:avLst/>
              <a:gdLst>
                <a:gd name="T0" fmla="*/ 330 w 330"/>
                <a:gd name="T1" fmla="*/ 255 h 255"/>
                <a:gd name="T2" fmla="*/ 174 w 330"/>
                <a:gd name="T3" fmla="*/ 255 h 255"/>
                <a:gd name="T4" fmla="*/ 114 w 330"/>
                <a:gd name="T5" fmla="*/ 255 h 255"/>
                <a:gd name="T6" fmla="*/ 93 w 330"/>
                <a:gd name="T7" fmla="*/ 255 h 255"/>
                <a:gd name="T8" fmla="*/ 75 w 330"/>
                <a:gd name="T9" fmla="*/ 252 h 255"/>
                <a:gd name="T10" fmla="*/ 54 w 330"/>
                <a:gd name="T11" fmla="*/ 249 h 255"/>
                <a:gd name="T12" fmla="*/ 42 w 330"/>
                <a:gd name="T13" fmla="*/ 249 h 255"/>
                <a:gd name="T14" fmla="*/ 18 w 330"/>
                <a:gd name="T15" fmla="*/ 237 h 255"/>
                <a:gd name="T16" fmla="*/ 6 w 330"/>
                <a:gd name="T17" fmla="*/ 225 h 255"/>
                <a:gd name="T18" fmla="*/ 0 w 330"/>
                <a:gd name="T19" fmla="*/ 204 h 255"/>
                <a:gd name="T20" fmla="*/ 12 w 330"/>
                <a:gd name="T21" fmla="*/ 162 h 255"/>
                <a:gd name="T22" fmla="*/ 72 w 330"/>
                <a:gd name="T23" fmla="*/ 78 h 255"/>
                <a:gd name="T24" fmla="*/ 162 w 330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255">
                  <a:moveTo>
                    <a:pt x="330" y="255"/>
                  </a:moveTo>
                  <a:lnTo>
                    <a:pt x="174" y="255"/>
                  </a:lnTo>
                  <a:lnTo>
                    <a:pt x="114" y="255"/>
                  </a:lnTo>
                  <a:lnTo>
                    <a:pt x="93" y="255"/>
                  </a:lnTo>
                  <a:lnTo>
                    <a:pt x="75" y="252"/>
                  </a:lnTo>
                  <a:lnTo>
                    <a:pt x="54" y="249"/>
                  </a:lnTo>
                  <a:lnTo>
                    <a:pt x="42" y="249"/>
                  </a:lnTo>
                  <a:lnTo>
                    <a:pt x="18" y="237"/>
                  </a:lnTo>
                  <a:lnTo>
                    <a:pt x="6" y="225"/>
                  </a:lnTo>
                  <a:lnTo>
                    <a:pt x="0" y="204"/>
                  </a:lnTo>
                  <a:lnTo>
                    <a:pt x="12" y="162"/>
                  </a:lnTo>
                  <a:lnTo>
                    <a:pt x="72" y="78"/>
                  </a:lnTo>
                  <a:lnTo>
                    <a:pt x="162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>
              <a:off x="3772" y="3574"/>
              <a:ext cx="468" cy="6"/>
            </a:xfrm>
            <a:custGeom>
              <a:avLst/>
              <a:gdLst>
                <a:gd name="T0" fmla="*/ 468 w 468"/>
                <a:gd name="T1" fmla="*/ 0 h 6"/>
                <a:gd name="T2" fmla="*/ 261 w 468"/>
                <a:gd name="T3" fmla="*/ 0 h 6"/>
                <a:gd name="T4" fmla="*/ 204 w 468"/>
                <a:gd name="T5" fmla="*/ 0 h 6"/>
                <a:gd name="T6" fmla="*/ 108 w 468"/>
                <a:gd name="T7" fmla="*/ 0 h 6"/>
                <a:gd name="T8" fmla="*/ 0 w 46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">
                  <a:moveTo>
                    <a:pt x="468" y="0"/>
                  </a:moveTo>
                  <a:lnTo>
                    <a:pt x="261" y="0"/>
                  </a:lnTo>
                  <a:lnTo>
                    <a:pt x="204" y="0"/>
                  </a:lnTo>
                  <a:lnTo>
                    <a:pt x="108" y="0"/>
                  </a:lnTo>
                  <a:lnTo>
                    <a:pt x="0" y="6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0"/>
            <p:cNvSpPr>
              <a:spLocks/>
            </p:cNvSpPr>
            <p:nvPr/>
          </p:nvSpPr>
          <p:spPr bwMode="auto">
            <a:xfrm rot="962519">
              <a:off x="4242" y="3344"/>
              <a:ext cx="240" cy="146"/>
            </a:xfrm>
            <a:custGeom>
              <a:avLst/>
              <a:gdLst>
                <a:gd name="T0" fmla="*/ 330 w 330"/>
                <a:gd name="T1" fmla="*/ 255 h 255"/>
                <a:gd name="T2" fmla="*/ 174 w 330"/>
                <a:gd name="T3" fmla="*/ 255 h 255"/>
                <a:gd name="T4" fmla="*/ 114 w 330"/>
                <a:gd name="T5" fmla="*/ 255 h 255"/>
                <a:gd name="T6" fmla="*/ 93 w 330"/>
                <a:gd name="T7" fmla="*/ 255 h 255"/>
                <a:gd name="T8" fmla="*/ 75 w 330"/>
                <a:gd name="T9" fmla="*/ 252 h 255"/>
                <a:gd name="T10" fmla="*/ 54 w 330"/>
                <a:gd name="T11" fmla="*/ 249 h 255"/>
                <a:gd name="T12" fmla="*/ 42 w 330"/>
                <a:gd name="T13" fmla="*/ 249 h 255"/>
                <a:gd name="T14" fmla="*/ 18 w 330"/>
                <a:gd name="T15" fmla="*/ 237 h 255"/>
                <a:gd name="T16" fmla="*/ 6 w 330"/>
                <a:gd name="T17" fmla="*/ 225 h 255"/>
                <a:gd name="T18" fmla="*/ 0 w 330"/>
                <a:gd name="T19" fmla="*/ 204 h 255"/>
                <a:gd name="T20" fmla="*/ 12 w 330"/>
                <a:gd name="T21" fmla="*/ 162 h 255"/>
                <a:gd name="T22" fmla="*/ 72 w 330"/>
                <a:gd name="T23" fmla="*/ 78 h 255"/>
                <a:gd name="T24" fmla="*/ 162 w 330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255">
                  <a:moveTo>
                    <a:pt x="330" y="255"/>
                  </a:moveTo>
                  <a:lnTo>
                    <a:pt x="174" y="255"/>
                  </a:lnTo>
                  <a:lnTo>
                    <a:pt x="114" y="255"/>
                  </a:lnTo>
                  <a:lnTo>
                    <a:pt x="93" y="255"/>
                  </a:lnTo>
                  <a:lnTo>
                    <a:pt x="75" y="252"/>
                  </a:lnTo>
                  <a:lnTo>
                    <a:pt x="54" y="249"/>
                  </a:lnTo>
                  <a:lnTo>
                    <a:pt x="42" y="249"/>
                  </a:lnTo>
                  <a:lnTo>
                    <a:pt x="18" y="237"/>
                  </a:lnTo>
                  <a:lnTo>
                    <a:pt x="6" y="225"/>
                  </a:lnTo>
                  <a:lnTo>
                    <a:pt x="0" y="204"/>
                  </a:lnTo>
                  <a:lnTo>
                    <a:pt x="12" y="162"/>
                  </a:lnTo>
                  <a:lnTo>
                    <a:pt x="72" y="78"/>
                  </a:lnTo>
                  <a:lnTo>
                    <a:pt x="162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81"/>
            <p:cNvSpPr txBox="1">
              <a:spLocks noChangeArrowheads="1"/>
            </p:cNvSpPr>
            <p:nvPr/>
          </p:nvSpPr>
          <p:spPr bwMode="auto">
            <a:xfrm>
              <a:off x="3234" y="3632"/>
              <a:ext cx="3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Rain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endParaRPr lang="en-GB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82"/>
            <p:cNvSpPr>
              <a:spLocks/>
            </p:cNvSpPr>
            <p:nvPr/>
          </p:nvSpPr>
          <p:spPr bwMode="auto">
            <a:xfrm flipV="1">
              <a:off x="1106" y="3392"/>
              <a:ext cx="882" cy="165"/>
            </a:xfrm>
            <a:custGeom>
              <a:avLst/>
              <a:gdLst>
                <a:gd name="T0" fmla="*/ 0 w 882"/>
                <a:gd name="T1" fmla="*/ 33 h 165"/>
                <a:gd name="T2" fmla="*/ 90 w 882"/>
                <a:gd name="T3" fmla="*/ 12 h 165"/>
                <a:gd name="T4" fmla="*/ 171 w 882"/>
                <a:gd name="T5" fmla="*/ 6 h 165"/>
                <a:gd name="T6" fmla="*/ 255 w 882"/>
                <a:gd name="T7" fmla="*/ 0 h 165"/>
                <a:gd name="T8" fmla="*/ 369 w 882"/>
                <a:gd name="T9" fmla="*/ 0 h 165"/>
                <a:gd name="T10" fmla="*/ 489 w 882"/>
                <a:gd name="T11" fmla="*/ 15 h 165"/>
                <a:gd name="T12" fmla="*/ 603 w 882"/>
                <a:gd name="T13" fmla="*/ 39 h 165"/>
                <a:gd name="T14" fmla="*/ 720 w 882"/>
                <a:gd name="T15" fmla="*/ 81 h 165"/>
                <a:gd name="T16" fmla="*/ 882 w 882"/>
                <a:gd name="T1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2" h="165">
                  <a:moveTo>
                    <a:pt x="0" y="33"/>
                  </a:moveTo>
                  <a:lnTo>
                    <a:pt x="90" y="12"/>
                  </a:lnTo>
                  <a:lnTo>
                    <a:pt x="171" y="6"/>
                  </a:lnTo>
                  <a:lnTo>
                    <a:pt x="255" y="0"/>
                  </a:lnTo>
                  <a:lnTo>
                    <a:pt x="369" y="0"/>
                  </a:lnTo>
                  <a:lnTo>
                    <a:pt x="489" y="15"/>
                  </a:lnTo>
                  <a:lnTo>
                    <a:pt x="603" y="39"/>
                  </a:lnTo>
                  <a:lnTo>
                    <a:pt x="720" y="81"/>
                  </a:lnTo>
                  <a:lnTo>
                    <a:pt x="882" y="165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83"/>
            <p:cNvSpPr txBox="1">
              <a:spLocks noChangeArrowheads="1"/>
            </p:cNvSpPr>
            <p:nvPr/>
          </p:nvSpPr>
          <p:spPr bwMode="auto">
            <a:xfrm>
              <a:off x="450" y="2400"/>
              <a:ext cx="864" cy="3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 section A - B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 Box 84"/>
            <p:cNvSpPr txBox="1">
              <a:spLocks noChangeArrowheads="1"/>
            </p:cNvSpPr>
            <p:nvPr/>
          </p:nvSpPr>
          <p:spPr bwMode="auto">
            <a:xfrm>
              <a:off x="1890" y="480"/>
              <a:ext cx="196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Overhead view of frontal systems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85"/>
            <p:cNvSpPr>
              <a:spLocks/>
            </p:cNvSpPr>
            <p:nvPr/>
          </p:nvSpPr>
          <p:spPr bwMode="auto">
            <a:xfrm>
              <a:off x="2466" y="2880"/>
              <a:ext cx="290" cy="305"/>
            </a:xfrm>
            <a:custGeom>
              <a:avLst/>
              <a:gdLst>
                <a:gd name="T0" fmla="*/ 45 w 290"/>
                <a:gd name="T1" fmla="*/ 294 h 305"/>
                <a:gd name="T2" fmla="*/ 207 w 290"/>
                <a:gd name="T3" fmla="*/ 294 h 305"/>
                <a:gd name="T4" fmla="*/ 237 w 290"/>
                <a:gd name="T5" fmla="*/ 237 h 305"/>
                <a:gd name="T6" fmla="*/ 260 w 290"/>
                <a:gd name="T7" fmla="*/ 163 h 305"/>
                <a:gd name="T8" fmla="*/ 237 w 290"/>
                <a:gd name="T9" fmla="*/ 114 h 305"/>
                <a:gd name="T10" fmla="*/ 231 w 290"/>
                <a:gd name="T11" fmla="*/ 66 h 305"/>
                <a:gd name="T12" fmla="*/ 144 w 290"/>
                <a:gd name="T13" fmla="*/ 0 h 305"/>
                <a:gd name="T14" fmla="*/ 60 w 290"/>
                <a:gd name="T15" fmla="*/ 39 h 305"/>
                <a:gd name="T16" fmla="*/ 39 w 290"/>
                <a:gd name="T17" fmla="*/ 72 h 305"/>
                <a:gd name="T18" fmla="*/ 13 w 290"/>
                <a:gd name="T19" fmla="*/ 117 h 305"/>
                <a:gd name="T20" fmla="*/ 9 w 290"/>
                <a:gd name="T21" fmla="*/ 201 h 305"/>
                <a:gd name="T22" fmla="*/ 30 w 290"/>
                <a:gd name="T23" fmla="*/ 252 h 305"/>
                <a:gd name="T24" fmla="*/ 45 w 290"/>
                <a:gd name="T25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05">
                  <a:moveTo>
                    <a:pt x="45" y="294"/>
                  </a:moveTo>
                  <a:cubicBezTo>
                    <a:pt x="70" y="305"/>
                    <a:pt x="180" y="304"/>
                    <a:pt x="207" y="294"/>
                  </a:cubicBezTo>
                  <a:cubicBezTo>
                    <a:pt x="239" y="285"/>
                    <a:pt x="228" y="259"/>
                    <a:pt x="237" y="237"/>
                  </a:cubicBezTo>
                  <a:cubicBezTo>
                    <a:pt x="290" y="184"/>
                    <a:pt x="244" y="211"/>
                    <a:pt x="260" y="163"/>
                  </a:cubicBezTo>
                  <a:cubicBezTo>
                    <a:pt x="257" y="142"/>
                    <a:pt x="247" y="133"/>
                    <a:pt x="237" y="114"/>
                  </a:cubicBezTo>
                  <a:cubicBezTo>
                    <a:pt x="233" y="105"/>
                    <a:pt x="239" y="71"/>
                    <a:pt x="231" y="66"/>
                  </a:cubicBezTo>
                  <a:cubicBezTo>
                    <a:pt x="197" y="46"/>
                    <a:pt x="181" y="12"/>
                    <a:pt x="144" y="0"/>
                  </a:cubicBezTo>
                  <a:cubicBezTo>
                    <a:pt x="62" y="20"/>
                    <a:pt x="97" y="2"/>
                    <a:pt x="60" y="39"/>
                  </a:cubicBezTo>
                  <a:cubicBezTo>
                    <a:pt x="57" y="48"/>
                    <a:pt x="45" y="65"/>
                    <a:pt x="39" y="72"/>
                  </a:cubicBezTo>
                  <a:cubicBezTo>
                    <a:pt x="32" y="80"/>
                    <a:pt x="17" y="107"/>
                    <a:pt x="13" y="117"/>
                  </a:cubicBezTo>
                  <a:cubicBezTo>
                    <a:pt x="0" y="149"/>
                    <a:pt x="19" y="168"/>
                    <a:pt x="9" y="201"/>
                  </a:cubicBezTo>
                  <a:cubicBezTo>
                    <a:pt x="10" y="228"/>
                    <a:pt x="24" y="237"/>
                    <a:pt x="30" y="252"/>
                  </a:cubicBezTo>
                  <a:cubicBezTo>
                    <a:pt x="36" y="267"/>
                    <a:pt x="42" y="285"/>
                    <a:pt x="45" y="2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>
              <a:off x="2706" y="3072"/>
              <a:ext cx="192" cy="209"/>
            </a:xfrm>
            <a:custGeom>
              <a:avLst/>
              <a:gdLst>
                <a:gd name="T0" fmla="*/ 45 w 290"/>
                <a:gd name="T1" fmla="*/ 294 h 305"/>
                <a:gd name="T2" fmla="*/ 207 w 290"/>
                <a:gd name="T3" fmla="*/ 294 h 305"/>
                <a:gd name="T4" fmla="*/ 237 w 290"/>
                <a:gd name="T5" fmla="*/ 237 h 305"/>
                <a:gd name="T6" fmla="*/ 260 w 290"/>
                <a:gd name="T7" fmla="*/ 163 h 305"/>
                <a:gd name="T8" fmla="*/ 237 w 290"/>
                <a:gd name="T9" fmla="*/ 114 h 305"/>
                <a:gd name="T10" fmla="*/ 231 w 290"/>
                <a:gd name="T11" fmla="*/ 66 h 305"/>
                <a:gd name="T12" fmla="*/ 144 w 290"/>
                <a:gd name="T13" fmla="*/ 0 h 305"/>
                <a:gd name="T14" fmla="*/ 60 w 290"/>
                <a:gd name="T15" fmla="*/ 39 h 305"/>
                <a:gd name="T16" fmla="*/ 39 w 290"/>
                <a:gd name="T17" fmla="*/ 72 h 305"/>
                <a:gd name="T18" fmla="*/ 13 w 290"/>
                <a:gd name="T19" fmla="*/ 117 h 305"/>
                <a:gd name="T20" fmla="*/ 9 w 290"/>
                <a:gd name="T21" fmla="*/ 201 h 305"/>
                <a:gd name="T22" fmla="*/ 30 w 290"/>
                <a:gd name="T23" fmla="*/ 252 h 305"/>
                <a:gd name="T24" fmla="*/ 45 w 290"/>
                <a:gd name="T25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05">
                  <a:moveTo>
                    <a:pt x="45" y="294"/>
                  </a:moveTo>
                  <a:cubicBezTo>
                    <a:pt x="70" y="305"/>
                    <a:pt x="180" y="304"/>
                    <a:pt x="207" y="294"/>
                  </a:cubicBezTo>
                  <a:cubicBezTo>
                    <a:pt x="239" y="285"/>
                    <a:pt x="228" y="259"/>
                    <a:pt x="237" y="237"/>
                  </a:cubicBezTo>
                  <a:cubicBezTo>
                    <a:pt x="290" y="184"/>
                    <a:pt x="244" y="211"/>
                    <a:pt x="260" y="163"/>
                  </a:cubicBezTo>
                  <a:cubicBezTo>
                    <a:pt x="257" y="142"/>
                    <a:pt x="247" y="133"/>
                    <a:pt x="237" y="114"/>
                  </a:cubicBezTo>
                  <a:cubicBezTo>
                    <a:pt x="233" y="105"/>
                    <a:pt x="239" y="71"/>
                    <a:pt x="231" y="66"/>
                  </a:cubicBezTo>
                  <a:cubicBezTo>
                    <a:pt x="197" y="46"/>
                    <a:pt x="181" y="12"/>
                    <a:pt x="144" y="0"/>
                  </a:cubicBezTo>
                  <a:cubicBezTo>
                    <a:pt x="62" y="20"/>
                    <a:pt x="97" y="2"/>
                    <a:pt x="60" y="39"/>
                  </a:cubicBezTo>
                  <a:cubicBezTo>
                    <a:pt x="57" y="48"/>
                    <a:pt x="45" y="65"/>
                    <a:pt x="39" y="72"/>
                  </a:cubicBezTo>
                  <a:cubicBezTo>
                    <a:pt x="32" y="80"/>
                    <a:pt x="17" y="107"/>
                    <a:pt x="13" y="117"/>
                  </a:cubicBezTo>
                  <a:cubicBezTo>
                    <a:pt x="0" y="149"/>
                    <a:pt x="19" y="168"/>
                    <a:pt x="9" y="201"/>
                  </a:cubicBezTo>
                  <a:cubicBezTo>
                    <a:pt x="10" y="228"/>
                    <a:pt x="24" y="237"/>
                    <a:pt x="30" y="252"/>
                  </a:cubicBezTo>
                  <a:cubicBezTo>
                    <a:pt x="36" y="267"/>
                    <a:pt x="42" y="285"/>
                    <a:pt x="45" y="2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>
              <a:off x="1602" y="3024"/>
              <a:ext cx="192" cy="209"/>
            </a:xfrm>
            <a:custGeom>
              <a:avLst/>
              <a:gdLst>
                <a:gd name="T0" fmla="*/ 45 w 290"/>
                <a:gd name="T1" fmla="*/ 294 h 305"/>
                <a:gd name="T2" fmla="*/ 207 w 290"/>
                <a:gd name="T3" fmla="*/ 294 h 305"/>
                <a:gd name="T4" fmla="*/ 237 w 290"/>
                <a:gd name="T5" fmla="*/ 237 h 305"/>
                <a:gd name="T6" fmla="*/ 260 w 290"/>
                <a:gd name="T7" fmla="*/ 163 h 305"/>
                <a:gd name="T8" fmla="*/ 237 w 290"/>
                <a:gd name="T9" fmla="*/ 114 h 305"/>
                <a:gd name="T10" fmla="*/ 231 w 290"/>
                <a:gd name="T11" fmla="*/ 66 h 305"/>
                <a:gd name="T12" fmla="*/ 144 w 290"/>
                <a:gd name="T13" fmla="*/ 0 h 305"/>
                <a:gd name="T14" fmla="*/ 60 w 290"/>
                <a:gd name="T15" fmla="*/ 39 h 305"/>
                <a:gd name="T16" fmla="*/ 39 w 290"/>
                <a:gd name="T17" fmla="*/ 72 h 305"/>
                <a:gd name="T18" fmla="*/ 13 w 290"/>
                <a:gd name="T19" fmla="*/ 117 h 305"/>
                <a:gd name="T20" fmla="*/ 9 w 290"/>
                <a:gd name="T21" fmla="*/ 201 h 305"/>
                <a:gd name="T22" fmla="*/ 30 w 290"/>
                <a:gd name="T23" fmla="*/ 252 h 305"/>
                <a:gd name="T24" fmla="*/ 45 w 290"/>
                <a:gd name="T25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05">
                  <a:moveTo>
                    <a:pt x="45" y="294"/>
                  </a:moveTo>
                  <a:cubicBezTo>
                    <a:pt x="70" y="305"/>
                    <a:pt x="180" y="304"/>
                    <a:pt x="207" y="294"/>
                  </a:cubicBezTo>
                  <a:cubicBezTo>
                    <a:pt x="239" y="285"/>
                    <a:pt x="228" y="259"/>
                    <a:pt x="237" y="237"/>
                  </a:cubicBezTo>
                  <a:cubicBezTo>
                    <a:pt x="290" y="184"/>
                    <a:pt x="244" y="211"/>
                    <a:pt x="260" y="163"/>
                  </a:cubicBezTo>
                  <a:cubicBezTo>
                    <a:pt x="257" y="142"/>
                    <a:pt x="247" y="133"/>
                    <a:pt x="237" y="114"/>
                  </a:cubicBezTo>
                  <a:cubicBezTo>
                    <a:pt x="233" y="105"/>
                    <a:pt x="239" y="71"/>
                    <a:pt x="231" y="66"/>
                  </a:cubicBezTo>
                  <a:cubicBezTo>
                    <a:pt x="197" y="46"/>
                    <a:pt x="181" y="12"/>
                    <a:pt x="144" y="0"/>
                  </a:cubicBezTo>
                  <a:cubicBezTo>
                    <a:pt x="62" y="20"/>
                    <a:pt x="97" y="2"/>
                    <a:pt x="60" y="39"/>
                  </a:cubicBezTo>
                  <a:cubicBezTo>
                    <a:pt x="57" y="48"/>
                    <a:pt x="45" y="65"/>
                    <a:pt x="39" y="72"/>
                  </a:cubicBezTo>
                  <a:cubicBezTo>
                    <a:pt x="32" y="80"/>
                    <a:pt x="17" y="107"/>
                    <a:pt x="13" y="117"/>
                  </a:cubicBezTo>
                  <a:cubicBezTo>
                    <a:pt x="0" y="149"/>
                    <a:pt x="19" y="168"/>
                    <a:pt x="9" y="201"/>
                  </a:cubicBezTo>
                  <a:cubicBezTo>
                    <a:pt x="10" y="228"/>
                    <a:pt x="24" y="237"/>
                    <a:pt x="30" y="252"/>
                  </a:cubicBezTo>
                  <a:cubicBezTo>
                    <a:pt x="36" y="267"/>
                    <a:pt x="42" y="285"/>
                    <a:pt x="45" y="2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>
              <a:off x="1458" y="3120"/>
              <a:ext cx="144" cy="161"/>
            </a:xfrm>
            <a:custGeom>
              <a:avLst/>
              <a:gdLst>
                <a:gd name="T0" fmla="*/ 45 w 290"/>
                <a:gd name="T1" fmla="*/ 294 h 305"/>
                <a:gd name="T2" fmla="*/ 207 w 290"/>
                <a:gd name="T3" fmla="*/ 294 h 305"/>
                <a:gd name="T4" fmla="*/ 237 w 290"/>
                <a:gd name="T5" fmla="*/ 237 h 305"/>
                <a:gd name="T6" fmla="*/ 260 w 290"/>
                <a:gd name="T7" fmla="*/ 163 h 305"/>
                <a:gd name="T8" fmla="*/ 237 w 290"/>
                <a:gd name="T9" fmla="*/ 114 h 305"/>
                <a:gd name="T10" fmla="*/ 231 w 290"/>
                <a:gd name="T11" fmla="*/ 66 h 305"/>
                <a:gd name="T12" fmla="*/ 144 w 290"/>
                <a:gd name="T13" fmla="*/ 0 h 305"/>
                <a:gd name="T14" fmla="*/ 60 w 290"/>
                <a:gd name="T15" fmla="*/ 39 h 305"/>
                <a:gd name="T16" fmla="*/ 39 w 290"/>
                <a:gd name="T17" fmla="*/ 72 h 305"/>
                <a:gd name="T18" fmla="*/ 13 w 290"/>
                <a:gd name="T19" fmla="*/ 117 h 305"/>
                <a:gd name="T20" fmla="*/ 9 w 290"/>
                <a:gd name="T21" fmla="*/ 201 h 305"/>
                <a:gd name="T22" fmla="*/ 30 w 290"/>
                <a:gd name="T23" fmla="*/ 252 h 305"/>
                <a:gd name="T24" fmla="*/ 45 w 290"/>
                <a:gd name="T25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05">
                  <a:moveTo>
                    <a:pt x="45" y="294"/>
                  </a:moveTo>
                  <a:cubicBezTo>
                    <a:pt x="70" y="305"/>
                    <a:pt x="180" y="304"/>
                    <a:pt x="207" y="294"/>
                  </a:cubicBezTo>
                  <a:cubicBezTo>
                    <a:pt x="239" y="285"/>
                    <a:pt x="228" y="259"/>
                    <a:pt x="237" y="237"/>
                  </a:cubicBezTo>
                  <a:cubicBezTo>
                    <a:pt x="290" y="184"/>
                    <a:pt x="244" y="211"/>
                    <a:pt x="260" y="163"/>
                  </a:cubicBezTo>
                  <a:cubicBezTo>
                    <a:pt x="257" y="142"/>
                    <a:pt x="247" y="133"/>
                    <a:pt x="237" y="114"/>
                  </a:cubicBezTo>
                  <a:cubicBezTo>
                    <a:pt x="233" y="105"/>
                    <a:pt x="239" y="71"/>
                    <a:pt x="231" y="66"/>
                  </a:cubicBezTo>
                  <a:cubicBezTo>
                    <a:pt x="197" y="46"/>
                    <a:pt x="181" y="12"/>
                    <a:pt x="144" y="0"/>
                  </a:cubicBezTo>
                  <a:cubicBezTo>
                    <a:pt x="62" y="20"/>
                    <a:pt x="97" y="2"/>
                    <a:pt x="60" y="39"/>
                  </a:cubicBezTo>
                  <a:cubicBezTo>
                    <a:pt x="57" y="48"/>
                    <a:pt x="45" y="65"/>
                    <a:pt x="39" y="72"/>
                  </a:cubicBezTo>
                  <a:cubicBezTo>
                    <a:pt x="32" y="80"/>
                    <a:pt x="17" y="107"/>
                    <a:pt x="13" y="117"/>
                  </a:cubicBezTo>
                  <a:cubicBezTo>
                    <a:pt x="0" y="149"/>
                    <a:pt x="19" y="168"/>
                    <a:pt x="9" y="201"/>
                  </a:cubicBezTo>
                  <a:cubicBezTo>
                    <a:pt x="10" y="228"/>
                    <a:pt x="24" y="237"/>
                    <a:pt x="30" y="252"/>
                  </a:cubicBezTo>
                  <a:cubicBezTo>
                    <a:pt x="36" y="267"/>
                    <a:pt x="42" y="285"/>
                    <a:pt x="45" y="2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>
              <a:off x="1266" y="3120"/>
              <a:ext cx="144" cy="144"/>
            </a:xfrm>
            <a:custGeom>
              <a:avLst/>
              <a:gdLst>
                <a:gd name="T0" fmla="*/ 45 w 290"/>
                <a:gd name="T1" fmla="*/ 294 h 305"/>
                <a:gd name="T2" fmla="*/ 207 w 290"/>
                <a:gd name="T3" fmla="*/ 294 h 305"/>
                <a:gd name="T4" fmla="*/ 237 w 290"/>
                <a:gd name="T5" fmla="*/ 237 h 305"/>
                <a:gd name="T6" fmla="*/ 260 w 290"/>
                <a:gd name="T7" fmla="*/ 163 h 305"/>
                <a:gd name="T8" fmla="*/ 237 w 290"/>
                <a:gd name="T9" fmla="*/ 114 h 305"/>
                <a:gd name="T10" fmla="*/ 231 w 290"/>
                <a:gd name="T11" fmla="*/ 66 h 305"/>
                <a:gd name="T12" fmla="*/ 144 w 290"/>
                <a:gd name="T13" fmla="*/ 0 h 305"/>
                <a:gd name="T14" fmla="*/ 60 w 290"/>
                <a:gd name="T15" fmla="*/ 39 h 305"/>
                <a:gd name="T16" fmla="*/ 39 w 290"/>
                <a:gd name="T17" fmla="*/ 72 h 305"/>
                <a:gd name="T18" fmla="*/ 13 w 290"/>
                <a:gd name="T19" fmla="*/ 117 h 305"/>
                <a:gd name="T20" fmla="*/ 9 w 290"/>
                <a:gd name="T21" fmla="*/ 201 h 305"/>
                <a:gd name="T22" fmla="*/ 30 w 290"/>
                <a:gd name="T23" fmla="*/ 252 h 305"/>
                <a:gd name="T24" fmla="*/ 45 w 290"/>
                <a:gd name="T25" fmla="*/ 29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305">
                  <a:moveTo>
                    <a:pt x="45" y="294"/>
                  </a:moveTo>
                  <a:cubicBezTo>
                    <a:pt x="70" y="305"/>
                    <a:pt x="180" y="304"/>
                    <a:pt x="207" y="294"/>
                  </a:cubicBezTo>
                  <a:cubicBezTo>
                    <a:pt x="239" y="285"/>
                    <a:pt x="228" y="259"/>
                    <a:pt x="237" y="237"/>
                  </a:cubicBezTo>
                  <a:cubicBezTo>
                    <a:pt x="290" y="184"/>
                    <a:pt x="244" y="211"/>
                    <a:pt x="260" y="163"/>
                  </a:cubicBezTo>
                  <a:cubicBezTo>
                    <a:pt x="257" y="142"/>
                    <a:pt x="247" y="133"/>
                    <a:pt x="237" y="114"/>
                  </a:cubicBezTo>
                  <a:cubicBezTo>
                    <a:pt x="233" y="105"/>
                    <a:pt x="239" y="71"/>
                    <a:pt x="231" y="66"/>
                  </a:cubicBezTo>
                  <a:cubicBezTo>
                    <a:pt x="197" y="46"/>
                    <a:pt x="181" y="12"/>
                    <a:pt x="144" y="0"/>
                  </a:cubicBezTo>
                  <a:cubicBezTo>
                    <a:pt x="62" y="20"/>
                    <a:pt x="97" y="2"/>
                    <a:pt x="60" y="39"/>
                  </a:cubicBezTo>
                  <a:cubicBezTo>
                    <a:pt x="57" y="48"/>
                    <a:pt x="45" y="65"/>
                    <a:pt x="39" y="72"/>
                  </a:cubicBezTo>
                  <a:cubicBezTo>
                    <a:pt x="32" y="80"/>
                    <a:pt x="17" y="107"/>
                    <a:pt x="13" y="117"/>
                  </a:cubicBezTo>
                  <a:cubicBezTo>
                    <a:pt x="0" y="149"/>
                    <a:pt x="19" y="168"/>
                    <a:pt x="9" y="201"/>
                  </a:cubicBezTo>
                  <a:cubicBezTo>
                    <a:pt x="10" y="228"/>
                    <a:pt x="24" y="237"/>
                    <a:pt x="30" y="252"/>
                  </a:cubicBezTo>
                  <a:cubicBezTo>
                    <a:pt x="36" y="267"/>
                    <a:pt x="42" y="285"/>
                    <a:pt x="45" y="2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rc 90"/>
            <p:cNvSpPr>
              <a:spLocks/>
            </p:cNvSpPr>
            <p:nvPr/>
          </p:nvSpPr>
          <p:spPr bwMode="auto">
            <a:xfrm rot="16464688" flipV="1">
              <a:off x="676" y="1973"/>
              <a:ext cx="1376" cy="1959"/>
            </a:xfrm>
            <a:custGeom>
              <a:avLst/>
              <a:gdLst>
                <a:gd name="G0" fmla="+- 0 0 0"/>
                <a:gd name="G1" fmla="+- 21576 0 0"/>
                <a:gd name="G2" fmla="+- 21600 0 0"/>
                <a:gd name="T0" fmla="*/ 1015 w 21600"/>
                <a:gd name="T1" fmla="*/ 0 h 23994"/>
                <a:gd name="T2" fmla="*/ 21464 w 21600"/>
                <a:gd name="T3" fmla="*/ 23994 h 23994"/>
                <a:gd name="T4" fmla="*/ 0 w 21600"/>
                <a:gd name="T5" fmla="*/ 21576 h 2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994" fill="none" extrusionOk="0">
                  <a:moveTo>
                    <a:pt x="1015" y="-1"/>
                  </a:moveTo>
                  <a:cubicBezTo>
                    <a:pt x="12536" y="541"/>
                    <a:pt x="21600" y="10041"/>
                    <a:pt x="21600" y="21576"/>
                  </a:cubicBezTo>
                  <a:cubicBezTo>
                    <a:pt x="21600" y="22383"/>
                    <a:pt x="21554" y="23191"/>
                    <a:pt x="21464" y="23994"/>
                  </a:cubicBezTo>
                </a:path>
                <a:path w="21600" h="23994" stroke="0" extrusionOk="0">
                  <a:moveTo>
                    <a:pt x="1015" y="-1"/>
                  </a:moveTo>
                  <a:cubicBezTo>
                    <a:pt x="12536" y="541"/>
                    <a:pt x="21600" y="10041"/>
                    <a:pt x="21600" y="21576"/>
                  </a:cubicBezTo>
                  <a:cubicBezTo>
                    <a:pt x="21600" y="22383"/>
                    <a:pt x="21554" y="23191"/>
                    <a:pt x="21464" y="23994"/>
                  </a:cubicBezTo>
                  <a:lnTo>
                    <a:pt x="0" y="21576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AutoShape 91"/>
            <p:cNvSpPr>
              <a:spLocks noChangeArrowheads="1"/>
            </p:cNvSpPr>
            <p:nvPr/>
          </p:nvSpPr>
          <p:spPr bwMode="auto">
            <a:xfrm rot="3486552" flipV="1">
              <a:off x="1298" y="446"/>
              <a:ext cx="76" cy="8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utoShape 92"/>
            <p:cNvSpPr>
              <a:spLocks noChangeArrowheads="1"/>
            </p:cNvSpPr>
            <p:nvPr/>
          </p:nvSpPr>
          <p:spPr bwMode="auto">
            <a:xfrm rot="7435156" flipV="1">
              <a:off x="2280" y="1481"/>
              <a:ext cx="96" cy="9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93"/>
            <p:cNvSpPr>
              <a:spLocks noChangeArrowheads="1"/>
            </p:cNvSpPr>
            <p:nvPr/>
          </p:nvSpPr>
          <p:spPr bwMode="auto">
            <a:xfrm rot="6335226" flipV="1">
              <a:off x="2126" y="1064"/>
              <a:ext cx="96" cy="9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94"/>
            <p:cNvSpPr>
              <a:spLocks noChangeArrowheads="1"/>
            </p:cNvSpPr>
            <p:nvPr/>
          </p:nvSpPr>
          <p:spPr bwMode="auto">
            <a:xfrm rot="5741973" flipV="1">
              <a:off x="1923" y="784"/>
              <a:ext cx="96" cy="9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95"/>
            <p:cNvSpPr>
              <a:spLocks noChangeArrowheads="1"/>
            </p:cNvSpPr>
            <p:nvPr/>
          </p:nvSpPr>
          <p:spPr bwMode="auto">
            <a:xfrm rot="4457596" flipV="1">
              <a:off x="1658" y="564"/>
              <a:ext cx="96" cy="96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rc 96"/>
            <p:cNvSpPr>
              <a:spLocks/>
            </p:cNvSpPr>
            <p:nvPr/>
          </p:nvSpPr>
          <p:spPr bwMode="auto">
            <a:xfrm rot="-14787437">
              <a:off x="3958" y="1132"/>
              <a:ext cx="9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rc 97"/>
            <p:cNvSpPr>
              <a:spLocks/>
            </p:cNvSpPr>
            <p:nvPr/>
          </p:nvSpPr>
          <p:spPr bwMode="auto">
            <a:xfrm rot="-16244180">
              <a:off x="3560" y="1132"/>
              <a:ext cx="9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Arc 98"/>
            <p:cNvSpPr>
              <a:spLocks/>
            </p:cNvSpPr>
            <p:nvPr/>
          </p:nvSpPr>
          <p:spPr bwMode="auto">
            <a:xfrm rot="4228336">
              <a:off x="3160" y="1278"/>
              <a:ext cx="9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rc 99"/>
            <p:cNvSpPr>
              <a:spLocks/>
            </p:cNvSpPr>
            <p:nvPr/>
          </p:nvSpPr>
          <p:spPr bwMode="auto">
            <a:xfrm rot="3613581">
              <a:off x="2778" y="1524"/>
              <a:ext cx="9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rc 100"/>
            <p:cNvSpPr>
              <a:spLocks/>
            </p:cNvSpPr>
            <p:nvPr/>
          </p:nvSpPr>
          <p:spPr bwMode="auto">
            <a:xfrm rot="3027156">
              <a:off x="2476" y="1812"/>
              <a:ext cx="96" cy="1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975"/>
                <a:gd name="T2" fmla="*/ 3109 w 21600"/>
                <a:gd name="T3" fmla="*/ 42975 h 42975"/>
                <a:gd name="T4" fmla="*/ 0 w 21600"/>
                <a:gd name="T5" fmla="*/ 21600 h 4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975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</a:path>
                <a:path w="21600" h="42975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328"/>
                    <a:pt x="13725" y="41430"/>
                    <a:pt x="3109" y="4297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1"/>
            <p:cNvSpPr>
              <a:spLocks noChangeArrowheads="1"/>
            </p:cNvSpPr>
            <p:nvPr/>
          </p:nvSpPr>
          <p:spPr bwMode="auto">
            <a:xfrm>
              <a:off x="1794" y="1728"/>
              <a:ext cx="480" cy="432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rc 102"/>
            <p:cNvSpPr>
              <a:spLocks/>
            </p:cNvSpPr>
            <p:nvPr/>
          </p:nvSpPr>
          <p:spPr bwMode="auto">
            <a:xfrm rot="-6922881">
              <a:off x="1668" y="1566"/>
              <a:ext cx="727" cy="763"/>
            </a:xfrm>
            <a:custGeom>
              <a:avLst/>
              <a:gdLst>
                <a:gd name="G0" fmla="+- 17114 0 0"/>
                <a:gd name="G1" fmla="+- 21600 0 0"/>
                <a:gd name="G2" fmla="+- 21600 0 0"/>
                <a:gd name="T0" fmla="*/ 16988 w 38714"/>
                <a:gd name="T1" fmla="*/ 0 h 43200"/>
                <a:gd name="T2" fmla="*/ 0 w 38714"/>
                <a:gd name="T3" fmla="*/ 34778 h 43200"/>
                <a:gd name="T4" fmla="*/ 17114 w 387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14" h="43200" fill="none" extrusionOk="0">
                  <a:moveTo>
                    <a:pt x="16988" y="0"/>
                  </a:moveTo>
                  <a:cubicBezTo>
                    <a:pt x="17030" y="0"/>
                    <a:pt x="17072" y="-1"/>
                    <a:pt x="17114" y="0"/>
                  </a:cubicBezTo>
                  <a:cubicBezTo>
                    <a:pt x="29043" y="0"/>
                    <a:pt x="38714" y="9670"/>
                    <a:pt x="38714" y="21600"/>
                  </a:cubicBezTo>
                  <a:cubicBezTo>
                    <a:pt x="38714" y="33529"/>
                    <a:pt x="29043" y="43200"/>
                    <a:pt x="17114" y="43200"/>
                  </a:cubicBezTo>
                  <a:cubicBezTo>
                    <a:pt x="10411" y="43200"/>
                    <a:pt x="4088" y="40088"/>
                    <a:pt x="-1" y="34778"/>
                  </a:cubicBezTo>
                </a:path>
                <a:path w="38714" h="43200" stroke="0" extrusionOk="0">
                  <a:moveTo>
                    <a:pt x="16988" y="0"/>
                  </a:moveTo>
                  <a:cubicBezTo>
                    <a:pt x="17030" y="0"/>
                    <a:pt x="17072" y="-1"/>
                    <a:pt x="17114" y="0"/>
                  </a:cubicBezTo>
                  <a:cubicBezTo>
                    <a:pt x="29043" y="0"/>
                    <a:pt x="38714" y="9670"/>
                    <a:pt x="38714" y="21600"/>
                  </a:cubicBezTo>
                  <a:cubicBezTo>
                    <a:pt x="38714" y="33529"/>
                    <a:pt x="29043" y="43200"/>
                    <a:pt x="17114" y="43200"/>
                  </a:cubicBezTo>
                  <a:cubicBezTo>
                    <a:pt x="10411" y="43200"/>
                    <a:pt x="4088" y="40088"/>
                    <a:pt x="-1" y="34778"/>
                  </a:cubicBezTo>
                  <a:lnTo>
                    <a:pt x="17114" y="2160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rc 103"/>
            <p:cNvSpPr>
              <a:spLocks/>
            </p:cNvSpPr>
            <p:nvPr/>
          </p:nvSpPr>
          <p:spPr bwMode="auto">
            <a:xfrm rot="-6922881">
              <a:off x="1546" y="1352"/>
              <a:ext cx="973" cy="1149"/>
            </a:xfrm>
            <a:custGeom>
              <a:avLst/>
              <a:gdLst>
                <a:gd name="G0" fmla="+- 14977 0 0"/>
                <a:gd name="G1" fmla="+- 21331 0 0"/>
                <a:gd name="G2" fmla="+- 21600 0 0"/>
                <a:gd name="T0" fmla="*/ 18373 w 36577"/>
                <a:gd name="T1" fmla="*/ 0 h 42931"/>
                <a:gd name="T2" fmla="*/ 0 w 36577"/>
                <a:gd name="T3" fmla="*/ 36896 h 42931"/>
                <a:gd name="T4" fmla="*/ 14977 w 36577"/>
                <a:gd name="T5" fmla="*/ 21331 h 4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577" h="42931" fill="none" extrusionOk="0">
                  <a:moveTo>
                    <a:pt x="18373" y="-1"/>
                  </a:moveTo>
                  <a:cubicBezTo>
                    <a:pt x="28859" y="1669"/>
                    <a:pt x="36577" y="10712"/>
                    <a:pt x="36577" y="21331"/>
                  </a:cubicBezTo>
                  <a:cubicBezTo>
                    <a:pt x="36577" y="33260"/>
                    <a:pt x="26906" y="42931"/>
                    <a:pt x="14977" y="42931"/>
                  </a:cubicBezTo>
                  <a:cubicBezTo>
                    <a:pt x="9392" y="42931"/>
                    <a:pt x="4024" y="40767"/>
                    <a:pt x="0" y="36895"/>
                  </a:cubicBezTo>
                </a:path>
                <a:path w="36577" h="42931" stroke="0" extrusionOk="0">
                  <a:moveTo>
                    <a:pt x="18373" y="-1"/>
                  </a:moveTo>
                  <a:cubicBezTo>
                    <a:pt x="28859" y="1669"/>
                    <a:pt x="36577" y="10712"/>
                    <a:pt x="36577" y="21331"/>
                  </a:cubicBezTo>
                  <a:cubicBezTo>
                    <a:pt x="36577" y="33260"/>
                    <a:pt x="26906" y="42931"/>
                    <a:pt x="14977" y="42931"/>
                  </a:cubicBezTo>
                  <a:cubicBezTo>
                    <a:pt x="9392" y="42931"/>
                    <a:pt x="4024" y="40767"/>
                    <a:pt x="0" y="36895"/>
                  </a:cubicBezTo>
                  <a:lnTo>
                    <a:pt x="14977" y="21331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rc 104"/>
            <p:cNvSpPr>
              <a:spLocks/>
            </p:cNvSpPr>
            <p:nvPr/>
          </p:nvSpPr>
          <p:spPr bwMode="auto">
            <a:xfrm rot="-6922881">
              <a:off x="1399" y="1123"/>
              <a:ext cx="1263" cy="1525"/>
            </a:xfrm>
            <a:custGeom>
              <a:avLst/>
              <a:gdLst>
                <a:gd name="G0" fmla="+- 12665 0 0"/>
                <a:gd name="G1" fmla="+- 20890 0 0"/>
                <a:gd name="G2" fmla="+- 21600 0 0"/>
                <a:gd name="T0" fmla="*/ 18156 w 34265"/>
                <a:gd name="T1" fmla="*/ 0 h 42490"/>
                <a:gd name="T2" fmla="*/ 0 w 34265"/>
                <a:gd name="T3" fmla="*/ 38387 h 42490"/>
                <a:gd name="T4" fmla="*/ 12665 w 34265"/>
                <a:gd name="T5" fmla="*/ 20890 h 42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65" h="42490" fill="none" extrusionOk="0">
                  <a:moveTo>
                    <a:pt x="18156" y="-1"/>
                  </a:moveTo>
                  <a:cubicBezTo>
                    <a:pt x="27648" y="2494"/>
                    <a:pt x="34265" y="11075"/>
                    <a:pt x="34265" y="20890"/>
                  </a:cubicBezTo>
                  <a:cubicBezTo>
                    <a:pt x="34265" y="32819"/>
                    <a:pt x="24594" y="42490"/>
                    <a:pt x="12665" y="42490"/>
                  </a:cubicBezTo>
                  <a:cubicBezTo>
                    <a:pt x="8116" y="42490"/>
                    <a:pt x="3684" y="41054"/>
                    <a:pt x="-1" y="38387"/>
                  </a:cubicBezTo>
                </a:path>
                <a:path w="34265" h="42490" stroke="0" extrusionOk="0">
                  <a:moveTo>
                    <a:pt x="18156" y="-1"/>
                  </a:moveTo>
                  <a:cubicBezTo>
                    <a:pt x="27648" y="2494"/>
                    <a:pt x="34265" y="11075"/>
                    <a:pt x="34265" y="20890"/>
                  </a:cubicBezTo>
                  <a:cubicBezTo>
                    <a:pt x="34265" y="32819"/>
                    <a:pt x="24594" y="42490"/>
                    <a:pt x="12665" y="42490"/>
                  </a:cubicBezTo>
                  <a:cubicBezTo>
                    <a:pt x="8116" y="42490"/>
                    <a:pt x="3684" y="41054"/>
                    <a:pt x="-1" y="38387"/>
                  </a:cubicBezTo>
                  <a:lnTo>
                    <a:pt x="12665" y="20890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rc 105"/>
            <p:cNvSpPr>
              <a:spLocks/>
            </p:cNvSpPr>
            <p:nvPr/>
          </p:nvSpPr>
          <p:spPr bwMode="auto">
            <a:xfrm rot="-6922881">
              <a:off x="1250" y="851"/>
              <a:ext cx="1560" cy="1955"/>
            </a:xfrm>
            <a:custGeom>
              <a:avLst/>
              <a:gdLst>
                <a:gd name="G0" fmla="+- 12665 0 0"/>
                <a:gd name="G1" fmla="+- 20378 0 0"/>
                <a:gd name="G2" fmla="+- 21600 0 0"/>
                <a:gd name="T0" fmla="*/ 19826 w 34265"/>
                <a:gd name="T1" fmla="*/ 0 h 41978"/>
                <a:gd name="T2" fmla="*/ 0 w 34265"/>
                <a:gd name="T3" fmla="*/ 37875 h 41978"/>
                <a:gd name="T4" fmla="*/ 12665 w 34265"/>
                <a:gd name="T5" fmla="*/ 20378 h 4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265" h="41978" fill="none" extrusionOk="0">
                  <a:moveTo>
                    <a:pt x="19826" y="-1"/>
                  </a:moveTo>
                  <a:cubicBezTo>
                    <a:pt x="28476" y="3039"/>
                    <a:pt x="34265" y="11209"/>
                    <a:pt x="34265" y="20378"/>
                  </a:cubicBezTo>
                  <a:cubicBezTo>
                    <a:pt x="34265" y="32307"/>
                    <a:pt x="24594" y="41978"/>
                    <a:pt x="12665" y="41978"/>
                  </a:cubicBezTo>
                  <a:cubicBezTo>
                    <a:pt x="8116" y="41978"/>
                    <a:pt x="3684" y="40542"/>
                    <a:pt x="-1" y="37875"/>
                  </a:cubicBezTo>
                </a:path>
                <a:path w="34265" h="41978" stroke="0" extrusionOk="0">
                  <a:moveTo>
                    <a:pt x="19826" y="-1"/>
                  </a:moveTo>
                  <a:cubicBezTo>
                    <a:pt x="28476" y="3039"/>
                    <a:pt x="34265" y="11209"/>
                    <a:pt x="34265" y="20378"/>
                  </a:cubicBezTo>
                  <a:cubicBezTo>
                    <a:pt x="34265" y="32307"/>
                    <a:pt x="24594" y="41978"/>
                    <a:pt x="12665" y="41978"/>
                  </a:cubicBezTo>
                  <a:cubicBezTo>
                    <a:pt x="8116" y="41978"/>
                    <a:pt x="3684" y="40542"/>
                    <a:pt x="-1" y="37875"/>
                  </a:cubicBezTo>
                  <a:lnTo>
                    <a:pt x="12665" y="20378"/>
                  </a:lnTo>
                  <a:close/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7" name="Group 106"/>
            <p:cNvGrpSpPr>
              <a:grpSpLocks/>
            </p:cNvGrpSpPr>
            <p:nvPr/>
          </p:nvGrpSpPr>
          <p:grpSpPr bwMode="auto">
            <a:xfrm rot="-3956169">
              <a:off x="1567" y="1676"/>
              <a:ext cx="30" cy="39"/>
              <a:chOff x="258" y="3381"/>
              <a:chExt cx="30" cy="39"/>
            </a:xfrm>
          </p:grpSpPr>
          <p:sp>
            <p:nvSpPr>
              <p:cNvPr id="127" name="Line 107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08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8" name="Group 109"/>
            <p:cNvGrpSpPr>
              <a:grpSpLocks/>
            </p:cNvGrpSpPr>
            <p:nvPr/>
          </p:nvGrpSpPr>
          <p:grpSpPr bwMode="auto">
            <a:xfrm rot="-3956169">
              <a:off x="1407" y="1595"/>
              <a:ext cx="30" cy="39"/>
              <a:chOff x="258" y="3381"/>
              <a:chExt cx="30" cy="39"/>
            </a:xfrm>
          </p:grpSpPr>
          <p:sp>
            <p:nvSpPr>
              <p:cNvPr id="125" name="Line 110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1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9" name="Group 112"/>
            <p:cNvGrpSpPr>
              <a:grpSpLocks/>
            </p:cNvGrpSpPr>
            <p:nvPr/>
          </p:nvGrpSpPr>
          <p:grpSpPr bwMode="auto">
            <a:xfrm rot="-3956169">
              <a:off x="1813" y="1812"/>
              <a:ext cx="30" cy="39"/>
              <a:chOff x="258" y="3381"/>
              <a:chExt cx="30" cy="39"/>
            </a:xfrm>
          </p:grpSpPr>
          <p:sp>
            <p:nvSpPr>
              <p:cNvPr id="123" name="Line 113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14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0" name="Group 115"/>
            <p:cNvGrpSpPr>
              <a:grpSpLocks/>
            </p:cNvGrpSpPr>
            <p:nvPr/>
          </p:nvGrpSpPr>
          <p:grpSpPr bwMode="auto">
            <a:xfrm rot="-3956169">
              <a:off x="1207" y="1519"/>
              <a:ext cx="30" cy="39"/>
              <a:chOff x="258" y="3381"/>
              <a:chExt cx="30" cy="39"/>
            </a:xfrm>
          </p:grpSpPr>
          <p:sp>
            <p:nvSpPr>
              <p:cNvPr id="121" name="Line 116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17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118"/>
            <p:cNvGrpSpPr>
              <a:grpSpLocks/>
            </p:cNvGrpSpPr>
            <p:nvPr/>
          </p:nvGrpSpPr>
          <p:grpSpPr bwMode="auto">
            <a:xfrm rot="-3956169">
              <a:off x="1695" y="1751"/>
              <a:ext cx="30" cy="39"/>
              <a:chOff x="258" y="3381"/>
              <a:chExt cx="30" cy="39"/>
            </a:xfrm>
          </p:grpSpPr>
          <p:sp>
            <p:nvSpPr>
              <p:cNvPr id="119" name="Line 119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20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" name="Group 121"/>
            <p:cNvGrpSpPr>
              <a:grpSpLocks/>
            </p:cNvGrpSpPr>
            <p:nvPr/>
          </p:nvGrpSpPr>
          <p:grpSpPr bwMode="auto">
            <a:xfrm rot="1616128">
              <a:off x="2763" y="1268"/>
              <a:ext cx="30" cy="39"/>
              <a:chOff x="258" y="3381"/>
              <a:chExt cx="30" cy="39"/>
            </a:xfrm>
          </p:grpSpPr>
          <p:sp>
            <p:nvSpPr>
              <p:cNvPr id="117" name="Line 122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23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" name="Group 124"/>
            <p:cNvGrpSpPr>
              <a:grpSpLocks/>
            </p:cNvGrpSpPr>
            <p:nvPr/>
          </p:nvGrpSpPr>
          <p:grpSpPr bwMode="auto">
            <a:xfrm rot="2220706">
              <a:off x="2605" y="1443"/>
              <a:ext cx="30" cy="39"/>
              <a:chOff x="258" y="3381"/>
              <a:chExt cx="30" cy="39"/>
            </a:xfrm>
          </p:grpSpPr>
          <p:sp>
            <p:nvSpPr>
              <p:cNvPr id="115" name="Line 125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26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127"/>
            <p:cNvGrpSpPr>
              <a:grpSpLocks/>
            </p:cNvGrpSpPr>
            <p:nvPr/>
          </p:nvGrpSpPr>
          <p:grpSpPr bwMode="auto">
            <a:xfrm rot="2302755">
              <a:off x="2304" y="1683"/>
              <a:ext cx="30" cy="39"/>
              <a:chOff x="258" y="3381"/>
              <a:chExt cx="30" cy="39"/>
            </a:xfrm>
          </p:grpSpPr>
          <p:sp>
            <p:nvSpPr>
              <p:cNvPr id="113" name="Line 128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29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130"/>
            <p:cNvGrpSpPr>
              <a:grpSpLocks/>
            </p:cNvGrpSpPr>
            <p:nvPr/>
          </p:nvGrpSpPr>
          <p:grpSpPr bwMode="auto">
            <a:xfrm rot="1616128">
              <a:off x="2440" y="1554"/>
              <a:ext cx="30" cy="39"/>
              <a:chOff x="258" y="3381"/>
              <a:chExt cx="30" cy="39"/>
            </a:xfrm>
          </p:grpSpPr>
          <p:sp>
            <p:nvSpPr>
              <p:cNvPr id="111" name="Line 131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2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" name="Group 133"/>
            <p:cNvGrpSpPr>
              <a:grpSpLocks/>
            </p:cNvGrpSpPr>
            <p:nvPr/>
          </p:nvGrpSpPr>
          <p:grpSpPr bwMode="auto">
            <a:xfrm rot="3324395">
              <a:off x="2826" y="1806"/>
              <a:ext cx="30" cy="39"/>
              <a:chOff x="258" y="3381"/>
              <a:chExt cx="30" cy="39"/>
            </a:xfrm>
          </p:grpSpPr>
          <p:sp>
            <p:nvSpPr>
              <p:cNvPr id="109" name="Line 134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5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" name="Group 136"/>
            <p:cNvGrpSpPr>
              <a:grpSpLocks/>
            </p:cNvGrpSpPr>
            <p:nvPr/>
          </p:nvGrpSpPr>
          <p:grpSpPr bwMode="auto">
            <a:xfrm rot="4133956">
              <a:off x="2627" y="1902"/>
              <a:ext cx="30" cy="39"/>
              <a:chOff x="258" y="3381"/>
              <a:chExt cx="30" cy="39"/>
            </a:xfrm>
          </p:grpSpPr>
          <p:sp>
            <p:nvSpPr>
              <p:cNvPr id="107" name="Line 137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8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" name="Group 139"/>
            <p:cNvGrpSpPr>
              <a:grpSpLocks/>
            </p:cNvGrpSpPr>
            <p:nvPr/>
          </p:nvGrpSpPr>
          <p:grpSpPr bwMode="auto">
            <a:xfrm rot="3324395">
              <a:off x="3035" y="1697"/>
              <a:ext cx="30" cy="39"/>
              <a:chOff x="258" y="3381"/>
              <a:chExt cx="30" cy="39"/>
            </a:xfrm>
          </p:grpSpPr>
          <p:sp>
            <p:nvSpPr>
              <p:cNvPr id="105" name="Line 140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1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" name="Group 142"/>
            <p:cNvGrpSpPr>
              <a:grpSpLocks/>
            </p:cNvGrpSpPr>
            <p:nvPr/>
          </p:nvGrpSpPr>
          <p:grpSpPr bwMode="auto">
            <a:xfrm rot="4471065">
              <a:off x="2423" y="1993"/>
              <a:ext cx="30" cy="39"/>
              <a:chOff x="258" y="3381"/>
              <a:chExt cx="30" cy="39"/>
            </a:xfrm>
          </p:grpSpPr>
          <p:sp>
            <p:nvSpPr>
              <p:cNvPr id="103" name="Line 143"/>
              <p:cNvSpPr>
                <a:spLocks noChangeShapeType="1"/>
              </p:cNvSpPr>
              <p:nvPr/>
            </p:nvSpPr>
            <p:spPr bwMode="auto">
              <a:xfrm>
                <a:off x="267" y="3381"/>
                <a:ext cx="21" cy="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4"/>
              <p:cNvSpPr>
                <a:spLocks noChangeShapeType="1"/>
              </p:cNvSpPr>
              <p:nvPr/>
            </p:nvSpPr>
            <p:spPr bwMode="auto">
              <a:xfrm flipH="1">
                <a:off x="258" y="3408"/>
                <a:ext cx="30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Text Box 145"/>
            <p:cNvSpPr txBox="1">
              <a:spLocks noChangeArrowheads="1"/>
            </p:cNvSpPr>
            <p:nvPr/>
          </p:nvSpPr>
          <p:spPr bwMode="auto">
            <a:xfrm>
              <a:off x="1938" y="1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GB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 Box 146"/>
            <p:cNvSpPr txBox="1">
              <a:spLocks noChangeArrowheads="1"/>
            </p:cNvSpPr>
            <p:nvPr/>
          </p:nvSpPr>
          <p:spPr bwMode="auto">
            <a:xfrm>
              <a:off x="2264" y="3736"/>
              <a:ext cx="3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Text Box 147"/>
            <p:cNvSpPr txBox="1">
              <a:spLocks noChangeArrowheads="1"/>
            </p:cNvSpPr>
            <p:nvPr/>
          </p:nvSpPr>
          <p:spPr bwMode="auto">
            <a:xfrm>
              <a:off x="3056" y="3730"/>
              <a:ext cx="3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GB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905BA-1783-BC9F-F80A-2E3EDB99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47843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86106" y="390516"/>
            <a:ext cx="8967742" cy="897371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u="sng" dirty="0"/>
              <a:t>Slow Widespread Ascent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11B502-2263-9455-E53C-54FB687784D6}"/>
              </a:ext>
            </a:extLst>
          </p:cNvPr>
          <p:cNvSpPr/>
          <p:nvPr/>
        </p:nvSpPr>
        <p:spPr>
          <a:xfrm>
            <a:off x="412124" y="1959058"/>
            <a:ext cx="83095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upward motion in a depression/low/trough is distributed over an extensive horizontal area.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As a result, the vertical velocities in the upward motion are relatively small.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upward motion may persist for many days causing large masses of air to ascend through many kilometers.</a:t>
            </a:r>
            <a:r>
              <a:rPr lang="en-US" sz="2400" i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6A02-ECBF-6625-D07C-02F93501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698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592" y="62878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5036" y="2095065"/>
            <a:ext cx="8810171" cy="4399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1036" y="2104727"/>
            <a:ext cx="8229600" cy="59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33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26113" y="6091006"/>
            <a:ext cx="8407152" cy="1008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451036" y="2332067"/>
            <a:ext cx="8229600" cy="1973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382117" y="2075543"/>
            <a:ext cx="13573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Tropopause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165065" y="6101884"/>
            <a:ext cx="16954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Earth’s surface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2320411" y="6072835"/>
            <a:ext cx="4436449" cy="4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>
                <a:solidFill>
                  <a:srgbClr val="008000"/>
                </a:solidFill>
              </a:rPr>
              <a:t>With surface convergence, the air flow is forced to rise,</a:t>
            </a:r>
            <a:r>
              <a:rPr lang="en-US" altLang="en-US" sz="1100" dirty="0"/>
              <a:t>                      </a:t>
            </a:r>
            <a:r>
              <a:rPr lang="en-US" altLang="en-US" sz="1100" b="1" dirty="0">
                <a:solidFill>
                  <a:srgbClr val="FF6600"/>
                </a:solidFill>
              </a:rPr>
              <a:t>resulting in upper level divergence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30629" y="5814309"/>
            <a:ext cx="1373307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Converging air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83214" y="2353785"/>
            <a:ext cx="1244080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Diverging air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98620" y="5814309"/>
            <a:ext cx="1198166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Converging air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633167" y="2366475"/>
            <a:ext cx="1188243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Diverging air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65073"/>
              </p:ext>
            </p:extLst>
          </p:nvPr>
        </p:nvGraphicFramePr>
        <p:xfrm>
          <a:off x="772076" y="620070"/>
          <a:ext cx="7515225" cy="1297633"/>
        </p:xfrm>
        <a:graphic>
          <a:graphicData uri="http://schemas.openxmlformats.org/drawingml/2006/table">
            <a:tbl>
              <a:tblPr firstRow="1" firstCol="1" bandRow="1"/>
              <a:tblGrid>
                <a:gridCol w="376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Widespread ascent air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Convective ascent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Occurs across an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extensive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Occurs across a 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horizontal area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velocities in up-currents is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Vertical velocities in up-currents is </a:t>
                      </a:r>
                      <a:r>
                        <a:rPr lang="en-US" sz="16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46233" y="2703485"/>
            <a:ext cx="3184801" cy="2789784"/>
            <a:chOff x="2642687" y="2270764"/>
            <a:chExt cx="4942933" cy="357430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7781"/>
            <a:stretch/>
          </p:blipFill>
          <p:spPr>
            <a:xfrm>
              <a:off x="2642687" y="2294750"/>
              <a:ext cx="2725486" cy="35503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7781"/>
            <a:stretch/>
          </p:blipFill>
          <p:spPr>
            <a:xfrm flipH="1">
              <a:off x="5227646" y="2270764"/>
              <a:ext cx="2357974" cy="355032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041730" y="4554838"/>
            <a:ext cx="2616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With high moisture content of the air</a:t>
            </a:r>
          </a:p>
          <a:p>
            <a:r>
              <a:rPr lang="en-US" sz="1100" dirty="0"/>
              <a:t>Nimbostratus</a:t>
            </a:r>
          </a:p>
          <a:p>
            <a:r>
              <a:rPr lang="en-US" sz="1100" dirty="0"/>
              <a:t>Altostratus opacus</a:t>
            </a:r>
          </a:p>
          <a:p>
            <a:endParaRPr lang="en-US" sz="1100" dirty="0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406947" y="5827865"/>
            <a:ext cx="2335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Surface convergence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3436222" y="2762657"/>
            <a:ext cx="3028" cy="303892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5685532" y="2775385"/>
            <a:ext cx="0" cy="30389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39574" y="2461331"/>
            <a:ext cx="2017712" cy="3481395"/>
            <a:chOff x="991" y="1315"/>
            <a:chExt cx="1271" cy="2349"/>
          </a:xfrm>
        </p:grpSpPr>
        <p:sp>
          <p:nvSpPr>
            <p:cNvPr id="19" name="Arc 8"/>
            <p:cNvSpPr>
              <a:spLocks/>
            </p:cNvSpPr>
            <p:nvPr/>
          </p:nvSpPr>
          <p:spPr bwMode="auto">
            <a:xfrm>
              <a:off x="991" y="1346"/>
              <a:ext cx="1228" cy="2304"/>
            </a:xfrm>
            <a:custGeom>
              <a:avLst/>
              <a:gdLst>
                <a:gd name="T0" fmla="*/ 2 w 25113"/>
                <a:gd name="T1" fmla="*/ 0 h 43200"/>
                <a:gd name="T2" fmla="*/ 0 w 25113"/>
                <a:gd name="T3" fmla="*/ 122 h 43200"/>
                <a:gd name="T4" fmla="*/ 8 w 25113"/>
                <a:gd name="T5" fmla="*/ 61 h 43200"/>
                <a:gd name="T6" fmla="*/ 0 60000 65536"/>
                <a:gd name="T7" fmla="*/ 0 60000 65536"/>
                <a:gd name="T8" fmla="*/ 0 60000 65536"/>
                <a:gd name="T9" fmla="*/ 0 w 25113"/>
                <a:gd name="T10" fmla="*/ 0 h 43200"/>
                <a:gd name="T11" fmla="*/ 25113 w 2511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3" h="43200" fill="none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</a:path>
                <a:path w="25113" h="43200" stroke="0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  <a:lnTo>
                    <a:pt x="3513" y="21600"/>
                  </a:lnTo>
                  <a:lnTo>
                    <a:pt x="803" y="17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2166" y="2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6604518">
              <a:off x="1252" y="1296"/>
              <a:ext cx="93" cy="13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4532963">
              <a:off x="1390" y="35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410730" y="2823307"/>
            <a:ext cx="2255809" cy="26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1100" dirty="0">
                <a:solidFill>
                  <a:srgbClr val="0000FF"/>
                </a:solidFill>
              </a:rPr>
              <a:t>With surface convergence and upper level divergence, air ascends over a </a:t>
            </a:r>
            <a:r>
              <a:rPr lang="en-US" altLang="en-US" sz="1100" b="1" u="sng" dirty="0">
                <a:solidFill>
                  <a:srgbClr val="0000FF"/>
                </a:solidFill>
              </a:rPr>
              <a:t>wide area</a:t>
            </a:r>
            <a:r>
              <a:rPr lang="en-US" altLang="en-US" sz="11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  <a:buNone/>
            </a:pPr>
            <a:endParaRPr lang="en-US" altLang="en-US" sz="7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1100" dirty="0">
                <a:solidFill>
                  <a:srgbClr val="0000FF"/>
                </a:solidFill>
              </a:rPr>
              <a:t>…</a:t>
            </a:r>
            <a:r>
              <a:rPr lang="en-US" altLang="en-US" sz="1100" b="1" dirty="0">
                <a:solidFill>
                  <a:srgbClr val="0000FF"/>
                </a:solidFill>
              </a:rPr>
              <a:t> </a:t>
            </a:r>
            <a:r>
              <a:rPr lang="en-US" altLang="en-US" sz="1100" dirty="0">
                <a:solidFill>
                  <a:srgbClr val="0000FF"/>
                </a:solidFill>
              </a:rPr>
              <a:t>as air rises it cools and when saturation is reached, condensation occurs and widespread cloud forms.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600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altLang="en-US" sz="1100" dirty="0">
                <a:solidFill>
                  <a:srgbClr val="0000FF"/>
                </a:solidFill>
              </a:rPr>
              <a:t>If the moisture content of the air is high these clouds can be many kilometers in depth.</a:t>
            </a:r>
          </a:p>
          <a:p>
            <a:pPr algn="ctr">
              <a:spcBef>
                <a:spcPct val="50000"/>
              </a:spcBef>
              <a:buNone/>
            </a:pPr>
            <a:endParaRPr lang="en-US" altLang="en-US" sz="7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1100" dirty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49700" y="2469392"/>
            <a:ext cx="2027238" cy="3481394"/>
            <a:chOff x="5749700" y="2469392"/>
            <a:chExt cx="2027238" cy="3481394"/>
          </a:xfrm>
        </p:grpSpPr>
        <p:sp>
          <p:nvSpPr>
            <p:cNvPr id="26" name="Arc 10"/>
            <p:cNvSpPr>
              <a:spLocks/>
            </p:cNvSpPr>
            <p:nvPr/>
          </p:nvSpPr>
          <p:spPr bwMode="auto">
            <a:xfrm flipH="1">
              <a:off x="5827488" y="2528675"/>
              <a:ext cx="1949450" cy="3414702"/>
            </a:xfrm>
            <a:custGeom>
              <a:avLst/>
              <a:gdLst>
                <a:gd name="T0" fmla="*/ 2 w 25113"/>
                <a:gd name="T1" fmla="*/ 0 h 43200"/>
                <a:gd name="T2" fmla="*/ 0 w 25113"/>
                <a:gd name="T3" fmla="*/ 122 h 43200"/>
                <a:gd name="T4" fmla="*/ 8 w 25113"/>
                <a:gd name="T5" fmla="*/ 61 h 43200"/>
                <a:gd name="T6" fmla="*/ 0 60000 65536"/>
                <a:gd name="T7" fmla="*/ 0 60000 65536"/>
                <a:gd name="T8" fmla="*/ 0 60000 65536"/>
                <a:gd name="T9" fmla="*/ 0 w 25113"/>
                <a:gd name="T10" fmla="*/ 0 h 43200"/>
                <a:gd name="T11" fmla="*/ 25113 w 2511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3" h="43200" fill="none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</a:path>
                <a:path w="25113" h="43200" stroke="0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  <a:lnTo>
                    <a:pt x="3513" y="21600"/>
                  </a:lnTo>
                  <a:lnTo>
                    <a:pt x="803" y="17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5749700" y="4158958"/>
              <a:ext cx="152400" cy="21341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rot="5188200">
              <a:off x="7199386" y="2426232"/>
              <a:ext cx="142279" cy="228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 rot="16986884">
              <a:off x="7008886" y="5765347"/>
              <a:ext cx="142279" cy="228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156136" y="2321140"/>
            <a:ext cx="2819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9900"/>
                </a:solidFill>
              </a:rPr>
              <a:t>Upper level divergence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622C5C6-D1B6-22B9-6AE8-59BA8FF7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0832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  <p:bldP spid="30" grpId="0"/>
      <p:bldP spid="31" grpId="0"/>
      <p:bldP spid="3" grpId="0"/>
      <p:bldP spid="7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1592" y="628783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25036" y="2095065"/>
            <a:ext cx="8810171" cy="4399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1036" y="2104727"/>
            <a:ext cx="8229600" cy="59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333333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26113" y="6091006"/>
            <a:ext cx="8407152" cy="1008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406947" y="5827865"/>
            <a:ext cx="23354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Surface convergence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156136" y="2321140"/>
            <a:ext cx="28194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9900"/>
                </a:solidFill>
              </a:rPr>
              <a:t>Upper level divergence</a:t>
            </a:r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451036" y="2332067"/>
            <a:ext cx="8229600" cy="1973"/>
          </a:xfrm>
          <a:prstGeom prst="line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382117" y="2075543"/>
            <a:ext cx="135731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Tropopause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165065" y="6101884"/>
            <a:ext cx="16954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</a:rPr>
              <a:t>Earth’s surface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3436222" y="2762657"/>
            <a:ext cx="3028" cy="303892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5685532" y="2775385"/>
            <a:ext cx="0" cy="303892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2320411" y="6072835"/>
            <a:ext cx="4436449" cy="40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>
                <a:solidFill>
                  <a:srgbClr val="008000"/>
                </a:solidFill>
              </a:rPr>
              <a:t>With surface convergence, the air flow is forced to rise,</a:t>
            </a:r>
            <a:r>
              <a:rPr lang="en-US" altLang="en-US" sz="1100" dirty="0"/>
              <a:t>                      </a:t>
            </a:r>
            <a:r>
              <a:rPr lang="en-US" altLang="en-US" sz="1100" b="1" dirty="0">
                <a:solidFill>
                  <a:srgbClr val="FF6600"/>
                </a:solidFill>
              </a:rPr>
              <a:t>resulting in upper level divergence</a:t>
            </a:r>
          </a:p>
        </p:txBody>
      </p:sp>
      <p:grpSp>
        <p:nvGrpSpPr>
          <p:cNvPr id="18" name="Group 19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39574" y="2461331"/>
            <a:ext cx="2017712" cy="3481395"/>
            <a:chOff x="991" y="1315"/>
            <a:chExt cx="1271" cy="2349"/>
          </a:xfrm>
        </p:grpSpPr>
        <p:sp>
          <p:nvSpPr>
            <p:cNvPr id="19" name="Arc 8"/>
            <p:cNvSpPr>
              <a:spLocks/>
            </p:cNvSpPr>
            <p:nvPr/>
          </p:nvSpPr>
          <p:spPr bwMode="auto">
            <a:xfrm>
              <a:off x="991" y="1346"/>
              <a:ext cx="1228" cy="2304"/>
            </a:xfrm>
            <a:custGeom>
              <a:avLst/>
              <a:gdLst>
                <a:gd name="T0" fmla="*/ 2 w 25113"/>
                <a:gd name="T1" fmla="*/ 0 h 43200"/>
                <a:gd name="T2" fmla="*/ 0 w 25113"/>
                <a:gd name="T3" fmla="*/ 122 h 43200"/>
                <a:gd name="T4" fmla="*/ 8 w 25113"/>
                <a:gd name="T5" fmla="*/ 61 h 43200"/>
                <a:gd name="T6" fmla="*/ 0 60000 65536"/>
                <a:gd name="T7" fmla="*/ 0 60000 65536"/>
                <a:gd name="T8" fmla="*/ 0 60000 65536"/>
                <a:gd name="T9" fmla="*/ 0 w 25113"/>
                <a:gd name="T10" fmla="*/ 0 h 43200"/>
                <a:gd name="T11" fmla="*/ 25113 w 2511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3" h="43200" fill="none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</a:path>
                <a:path w="25113" h="43200" stroke="0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  <a:lnTo>
                    <a:pt x="3513" y="21600"/>
                  </a:lnTo>
                  <a:lnTo>
                    <a:pt x="803" y="17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2166" y="2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 rot="16604518">
              <a:off x="1252" y="1296"/>
              <a:ext cx="93" cy="13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rot="4532963">
              <a:off x="1390" y="35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30629" y="5814309"/>
            <a:ext cx="1373307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Converging air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83214" y="2353785"/>
            <a:ext cx="1244080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Diverging air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49700" y="2469392"/>
            <a:ext cx="2027238" cy="3481394"/>
            <a:chOff x="5749700" y="2469392"/>
            <a:chExt cx="2027238" cy="3481394"/>
          </a:xfrm>
        </p:grpSpPr>
        <p:sp>
          <p:nvSpPr>
            <p:cNvPr id="26" name="Arc 10"/>
            <p:cNvSpPr>
              <a:spLocks/>
            </p:cNvSpPr>
            <p:nvPr/>
          </p:nvSpPr>
          <p:spPr bwMode="auto">
            <a:xfrm flipH="1">
              <a:off x="5827488" y="2528675"/>
              <a:ext cx="1949450" cy="3414702"/>
            </a:xfrm>
            <a:custGeom>
              <a:avLst/>
              <a:gdLst>
                <a:gd name="T0" fmla="*/ 2 w 25113"/>
                <a:gd name="T1" fmla="*/ 0 h 43200"/>
                <a:gd name="T2" fmla="*/ 0 w 25113"/>
                <a:gd name="T3" fmla="*/ 122 h 43200"/>
                <a:gd name="T4" fmla="*/ 8 w 25113"/>
                <a:gd name="T5" fmla="*/ 61 h 43200"/>
                <a:gd name="T6" fmla="*/ 0 60000 65536"/>
                <a:gd name="T7" fmla="*/ 0 60000 65536"/>
                <a:gd name="T8" fmla="*/ 0 60000 65536"/>
                <a:gd name="T9" fmla="*/ 0 w 25113"/>
                <a:gd name="T10" fmla="*/ 0 h 43200"/>
                <a:gd name="T11" fmla="*/ 25113 w 25113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13" h="43200" fill="none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</a:path>
                <a:path w="25113" h="43200" stroke="0" extrusionOk="0">
                  <a:moveTo>
                    <a:pt x="803" y="170"/>
                  </a:moveTo>
                  <a:cubicBezTo>
                    <a:pt x="1702" y="56"/>
                    <a:pt x="2607" y="-1"/>
                    <a:pt x="3513" y="0"/>
                  </a:cubicBezTo>
                  <a:cubicBezTo>
                    <a:pt x="15442" y="0"/>
                    <a:pt x="25113" y="9670"/>
                    <a:pt x="25113" y="21600"/>
                  </a:cubicBezTo>
                  <a:cubicBezTo>
                    <a:pt x="25113" y="33529"/>
                    <a:pt x="15442" y="43200"/>
                    <a:pt x="3513" y="43200"/>
                  </a:cubicBezTo>
                  <a:cubicBezTo>
                    <a:pt x="2336" y="43200"/>
                    <a:pt x="1161" y="43103"/>
                    <a:pt x="-1" y="42912"/>
                  </a:cubicBezTo>
                  <a:lnTo>
                    <a:pt x="3513" y="21600"/>
                  </a:lnTo>
                  <a:lnTo>
                    <a:pt x="803" y="17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5749700" y="4158958"/>
              <a:ext cx="152400" cy="21341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 rot="5188200">
              <a:off x="7199386" y="2426232"/>
              <a:ext cx="142279" cy="228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15"/>
            <p:cNvSpPr>
              <a:spLocks noChangeArrowheads="1"/>
            </p:cNvSpPr>
            <p:nvPr/>
          </p:nvSpPr>
          <p:spPr bwMode="auto">
            <a:xfrm rot="16986884">
              <a:off x="7008886" y="5765347"/>
              <a:ext cx="142279" cy="228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98620" y="5814309"/>
            <a:ext cx="1198166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Converging air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7633167" y="2366475"/>
            <a:ext cx="1188243" cy="24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100" b="1" dirty="0"/>
              <a:t>Diverging air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792" y="4036420"/>
            <a:ext cx="265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With low moisture content of the air</a:t>
            </a:r>
          </a:p>
          <a:p>
            <a:r>
              <a:rPr lang="en-US" sz="1100" dirty="0"/>
              <a:t>Altocumulus</a:t>
            </a:r>
          </a:p>
          <a:p>
            <a:r>
              <a:rPr lang="en-US" sz="1100" dirty="0"/>
              <a:t>Altostratus </a:t>
            </a:r>
            <a:r>
              <a:rPr lang="en-US" sz="1100" dirty="0" err="1"/>
              <a:t>translusidus</a:t>
            </a:r>
            <a:endParaRPr lang="en-US" sz="1100" dirty="0"/>
          </a:p>
          <a:p>
            <a:r>
              <a:rPr lang="en-US" sz="1100" dirty="0"/>
              <a:t>Stratocumulus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382003" y="2821777"/>
            <a:ext cx="2312041" cy="3079000"/>
            <a:chOff x="3382003" y="2821777"/>
            <a:chExt cx="2312041" cy="3079000"/>
          </a:xfrm>
        </p:grpSpPr>
        <p:grpSp>
          <p:nvGrpSpPr>
            <p:cNvPr id="44" name="Group 43"/>
            <p:cNvGrpSpPr/>
            <p:nvPr/>
          </p:nvGrpSpPr>
          <p:grpSpPr>
            <a:xfrm>
              <a:off x="3382003" y="4733512"/>
              <a:ext cx="2312041" cy="1167265"/>
              <a:chOff x="1991129" y="4500552"/>
              <a:chExt cx="2312041" cy="116726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650" b="86909" l="29300" r="543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28532" t="82225" r="57968" b="12500"/>
              <a:stretch/>
            </p:blipFill>
            <p:spPr>
              <a:xfrm>
                <a:off x="1991129" y="4578413"/>
                <a:ext cx="1512859" cy="85975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650" b="86909" l="29300" r="543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28532" t="82225" r="57968" b="12500"/>
              <a:stretch/>
            </p:blipFill>
            <p:spPr>
              <a:xfrm>
                <a:off x="2034367" y="4982800"/>
                <a:ext cx="1244835" cy="564377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650" b="86909" l="29300" r="543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28532" t="82225" r="57968" b="12500"/>
              <a:stretch/>
            </p:blipFill>
            <p:spPr>
              <a:xfrm>
                <a:off x="3058335" y="4500552"/>
                <a:ext cx="1244835" cy="918287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650" b="86909" l="29300" r="543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rcRect l="28532" t="82225" r="57968" b="12500"/>
              <a:stretch/>
            </p:blipFill>
            <p:spPr>
              <a:xfrm>
                <a:off x="2656785" y="4878264"/>
                <a:ext cx="1244835" cy="789553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584900" y="3307277"/>
              <a:ext cx="1915210" cy="1148892"/>
              <a:chOff x="6376771" y="3355982"/>
              <a:chExt cx="1915210" cy="11488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376771" y="3355982"/>
                <a:ext cx="1123966" cy="728784"/>
                <a:chOff x="6376770" y="3355982"/>
                <a:chExt cx="1231729" cy="772684"/>
              </a:xfrm>
            </p:grpSpPr>
            <p:pic>
              <p:nvPicPr>
                <p:cNvPr id="53" name="Picture 24" descr="Image result for Altocumulus clouds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38" t="49299" r="3940"/>
                <a:stretch/>
              </p:blipFill>
              <p:spPr bwMode="auto">
                <a:xfrm flipH="1">
                  <a:off x="6376770" y="3355982"/>
                  <a:ext cx="1123966" cy="7726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4" name="Oval 53"/>
                <p:cNvSpPr/>
                <p:nvPr/>
              </p:nvSpPr>
              <p:spPr>
                <a:xfrm rot="19372859">
                  <a:off x="6871962" y="3412546"/>
                  <a:ext cx="239843" cy="1648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rot="1901994">
                  <a:off x="7395141" y="3721323"/>
                  <a:ext cx="213358" cy="3495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flipH="1">
                <a:off x="6800211" y="3776090"/>
                <a:ext cx="1128841" cy="728784"/>
                <a:chOff x="6376770" y="3355982"/>
                <a:chExt cx="1231729" cy="772684"/>
              </a:xfrm>
            </p:grpSpPr>
            <p:pic>
              <p:nvPicPr>
                <p:cNvPr id="57" name="Picture 24" descr="Image result for Altocumulus clouds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38" t="49299" r="3940"/>
                <a:stretch/>
              </p:blipFill>
              <p:spPr bwMode="auto">
                <a:xfrm flipH="1">
                  <a:off x="6376770" y="3355982"/>
                  <a:ext cx="1123966" cy="7726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Oval 53"/>
                <p:cNvSpPr/>
                <p:nvPr/>
              </p:nvSpPr>
              <p:spPr>
                <a:xfrm rot="19372859">
                  <a:off x="6871962" y="3412546"/>
                  <a:ext cx="239843" cy="1648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4"/>
                <p:cNvSpPr/>
                <p:nvPr/>
              </p:nvSpPr>
              <p:spPr>
                <a:xfrm rot="1901994">
                  <a:off x="7395141" y="3721323"/>
                  <a:ext cx="213358" cy="3495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168015" y="3403288"/>
                <a:ext cx="1123966" cy="728784"/>
                <a:chOff x="6376770" y="3355982"/>
                <a:chExt cx="1231729" cy="772684"/>
              </a:xfrm>
            </p:grpSpPr>
            <p:pic>
              <p:nvPicPr>
                <p:cNvPr id="61" name="Picture 24" descr="Image result for Altocumulus clouds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638" t="49299" r="3940"/>
                <a:stretch/>
              </p:blipFill>
              <p:spPr bwMode="auto">
                <a:xfrm flipH="1">
                  <a:off x="6376770" y="3355982"/>
                  <a:ext cx="1123966" cy="7726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Oval 53"/>
                <p:cNvSpPr/>
                <p:nvPr/>
              </p:nvSpPr>
              <p:spPr>
                <a:xfrm rot="19372859">
                  <a:off x="6871962" y="3412546"/>
                  <a:ext cx="239843" cy="1648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54"/>
                <p:cNvSpPr/>
                <p:nvPr/>
              </p:nvSpPr>
              <p:spPr>
                <a:xfrm rot="1901994">
                  <a:off x="7395141" y="3721323"/>
                  <a:ext cx="213358" cy="3495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429723" y="2821777"/>
              <a:ext cx="2255809" cy="2085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endParaRPr lang="en-US" altLang="en-US" sz="700" b="1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endParaRPr lang="en-US" altLang="en-US" sz="6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r>
                <a:rPr lang="en-US" altLang="en-US" sz="600" dirty="0">
                  <a:solidFill>
                    <a:srgbClr val="0000FF"/>
                  </a:solidFill>
                </a:rPr>
                <a:t> </a:t>
              </a:r>
            </a:p>
            <a:p>
              <a:pPr algn="ctr">
                <a:spcBef>
                  <a:spcPct val="50000"/>
                </a:spcBef>
                <a:buNone/>
              </a:pPr>
              <a:endParaRPr lang="en-US" altLang="en-US" sz="11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endParaRPr lang="en-US" altLang="en-US" sz="11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endParaRPr lang="en-US" altLang="en-US" sz="11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endParaRPr lang="en-US" altLang="en-US" sz="1100" dirty="0">
                <a:solidFill>
                  <a:srgbClr val="0000FF"/>
                </a:solidFill>
              </a:endParaRPr>
            </a:p>
            <a:p>
              <a:pPr algn="ctr">
                <a:spcBef>
                  <a:spcPct val="50000"/>
                </a:spcBef>
                <a:buNone/>
              </a:pPr>
              <a:r>
                <a:rPr lang="en-US" altLang="en-US" sz="1100" dirty="0">
                  <a:solidFill>
                    <a:srgbClr val="0000FF"/>
                  </a:solidFill>
                </a:rPr>
                <a:t>If the moisture content of the air is low, separate cloud layers of smaller cloud depth will form.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548BE3-CCF5-0C22-315E-BBD50A9C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27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3290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8B07-E176-987A-40A1-CF2EF566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2588125"/>
          </a:xfrm>
        </p:spPr>
        <p:txBody>
          <a:bodyPr/>
          <a:lstStyle/>
          <a:p>
            <a:r>
              <a:rPr lang="en-US" sz="7200" b="1" cap="small" dirty="0"/>
              <a:t>Cloud Types</a:t>
            </a:r>
            <a:br>
              <a:rPr lang="en-US" sz="4800" b="1" cap="small" dirty="0"/>
            </a:br>
            <a:br>
              <a:rPr lang="en-US" sz="4800" b="1" cap="small" dirty="0"/>
            </a:br>
            <a:r>
              <a:rPr lang="en-US" sz="4800" b="1" cap="small" dirty="0"/>
              <a:t>the main cloud genera</a:t>
            </a:r>
            <a:endParaRPr lang="en-ZA" sz="4800" b="1" cap="smal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67E0-92AE-6841-ECBC-3F499ABC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28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641149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3789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EA68F-7504-6E78-F00A-00D29589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A39EFAA-E0F7-44C6-853C-7A29218B25D4}" type="slidenum">
              <a:rPr lang="en-US" altLang="en-US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81211-9CDA-91FC-DBEA-6123055D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5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906905" y="1593709"/>
            <a:ext cx="7330190" cy="3043004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u="sng" dirty="0"/>
              <a:t>Mechanical Turbulence Cloud Formation            </a:t>
            </a:r>
            <a:br>
              <a:rPr lang="en-US" b="1" u="sng" dirty="0"/>
            </a:br>
            <a:br>
              <a:rPr lang="en-US" b="1" u="sng" dirty="0"/>
            </a:br>
            <a:r>
              <a:rPr lang="en-US" sz="2400" dirty="0"/>
              <a:t>(The formation of layer cloud by turbulent mixing)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0D2303-1E01-9F0E-78C1-5BB70924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3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700132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38E61-2F7D-6EA2-DBA1-8C68D6F1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30</a:t>
            </a:fld>
            <a:endParaRPr lang="en-ZA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3CD10-FB82-3681-5428-4B211227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52"/>
            <a:ext cx="9144000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3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81D9-7A9C-BCB7-2828-FE33556E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9815"/>
            <a:ext cx="7886700" cy="2369185"/>
          </a:xfrm>
        </p:spPr>
        <p:txBody>
          <a:bodyPr/>
          <a:lstStyle/>
          <a:p>
            <a:r>
              <a:rPr lang="en-US" sz="7200" b="1" cap="small" dirty="0"/>
              <a:t>Precipitation types</a:t>
            </a:r>
            <a:endParaRPr lang="en-ZA" sz="7200" b="1" cap="smal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32DB-6094-A561-2B4E-AFA75B0F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31</a:t>
            </a:fld>
            <a:endParaRPr lang="en-ZA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D11E-AAF6-4663-1CD9-45D4C733CCE9}"/>
              </a:ext>
            </a:extLst>
          </p:cNvPr>
          <p:cNvSpPr txBox="1"/>
          <p:nvPr/>
        </p:nvSpPr>
        <p:spPr>
          <a:xfrm>
            <a:off x="528033" y="3773510"/>
            <a:ext cx="788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“Any </a:t>
            </a:r>
            <a:r>
              <a:rPr lang="en-US" sz="2400" i="1" dirty="0"/>
              <a:t>liquid </a:t>
            </a:r>
            <a:r>
              <a:rPr lang="en-US" sz="2400" dirty="0"/>
              <a:t>or </a:t>
            </a:r>
            <a:r>
              <a:rPr lang="en-US" sz="2400" i="1" dirty="0"/>
              <a:t>frozen</a:t>
            </a:r>
            <a:r>
              <a:rPr lang="en-US" sz="2400" dirty="0"/>
              <a:t> water that forms in the atmosphere and </a:t>
            </a:r>
            <a:r>
              <a:rPr lang="en-US" sz="2400" b="1" i="1" u="sng" dirty="0"/>
              <a:t>falls</a:t>
            </a:r>
            <a:r>
              <a:rPr lang="en-US" sz="2400" dirty="0"/>
              <a:t> down to the earth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22925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A776343-891A-A39E-3773-FF8C96CD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0725"/>
          </a:xfrm>
        </p:spPr>
        <p:txBody>
          <a:bodyPr/>
          <a:lstStyle/>
          <a:p>
            <a:pPr algn="ctr"/>
            <a:r>
              <a:rPr lang="en-US" altLang="en-US" b="1" dirty="0"/>
              <a:t>A</a:t>
            </a:r>
            <a:r>
              <a:rPr lang="en-US" altLang="en-US" sz="4400" b="1" dirty="0"/>
              <a:t> fall of </a:t>
            </a:r>
            <a:r>
              <a:rPr lang="en-US" altLang="en-US" sz="4400" b="1" u="sng" dirty="0"/>
              <a:t>liquid</a:t>
            </a:r>
            <a:r>
              <a:rPr lang="en-US" altLang="en-US" sz="4400" b="1" dirty="0"/>
              <a:t> particles</a:t>
            </a:r>
            <a:endParaRPr lang="en-US" altLang="en-US" b="1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E7A0632-06CA-D393-5D5B-40D15264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1056068"/>
            <a:ext cx="8364828" cy="5257800"/>
          </a:xfrm>
        </p:spPr>
        <p:txBody>
          <a:bodyPr/>
          <a:lstStyle/>
          <a:p>
            <a:pPr marL="0" indent="0">
              <a:buNone/>
            </a:pPr>
            <a:r>
              <a:rPr lang="en-ZA" altLang="en-US" sz="2000" u="sng" dirty="0"/>
              <a:t>Drizzle:</a:t>
            </a:r>
            <a:r>
              <a:rPr lang="en-ZA" altLang="en-US" sz="2000" dirty="0"/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ZA" altLang="en-US" sz="2000" dirty="0"/>
              <a:t>	- Fine droplets of &lt; 0.5mm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en-ZA" altLang="en-US" sz="2000" dirty="0"/>
              <a:t>	- Precipitation rate &lt; 1mm/hr</a:t>
            </a:r>
            <a:endParaRPr lang="en-US" altLang="en-US" sz="2000" dirty="0"/>
          </a:p>
          <a:p>
            <a:pPr marL="0" indent="0">
              <a:buNone/>
            </a:pPr>
            <a:r>
              <a:rPr lang="en-ZA" altLang="en-US" sz="2000" u="sng" dirty="0"/>
              <a:t>Rain:</a:t>
            </a:r>
          </a:p>
          <a:p>
            <a:pPr marL="0" indent="0">
              <a:buNone/>
            </a:pPr>
            <a:r>
              <a:rPr lang="en-ZA" altLang="en-US" sz="2000" dirty="0"/>
              <a:t>Water droplets &gt; 0.5mm</a:t>
            </a:r>
          </a:p>
          <a:p>
            <a:pPr marL="360363" indent="0">
              <a:spcBef>
                <a:spcPts val="600"/>
              </a:spcBef>
              <a:buNone/>
            </a:pPr>
            <a:r>
              <a:rPr lang="en-ZA" altLang="en-US" sz="2000" dirty="0"/>
              <a:t>- Light rain: fall rate &lt; 2.5mm/hr</a:t>
            </a:r>
          </a:p>
          <a:p>
            <a:pPr>
              <a:buFontTx/>
              <a:buNone/>
            </a:pPr>
            <a:r>
              <a:rPr lang="en-ZA" altLang="en-US" sz="2000" dirty="0"/>
              <a:t>     - </a:t>
            </a:r>
            <a:r>
              <a:rPr lang="en-ZA" altLang="en-US" sz="2000" i="1" dirty="0"/>
              <a:t>Moderate</a:t>
            </a:r>
            <a:r>
              <a:rPr lang="en-ZA" altLang="en-US" sz="2000" dirty="0"/>
              <a:t> rain: 2.5mm/hr &lt; fall rate &lt; 12.5mm/hr</a:t>
            </a:r>
          </a:p>
          <a:p>
            <a:pPr>
              <a:spcAft>
                <a:spcPts val="1200"/>
              </a:spcAft>
              <a:buFontTx/>
              <a:buNone/>
            </a:pPr>
            <a:r>
              <a:rPr lang="en-ZA" altLang="en-US" sz="2000" dirty="0"/>
              <a:t>	  - Heavy rain: fall rate &gt; 12.5mm/hr</a:t>
            </a:r>
          </a:p>
          <a:p>
            <a:pPr>
              <a:buFontTx/>
              <a:buNone/>
            </a:pPr>
            <a:r>
              <a:rPr lang="en-ZA" altLang="en-US" sz="2000" u="sng" dirty="0"/>
              <a:t>Freezing rain:</a:t>
            </a:r>
          </a:p>
          <a:p>
            <a:pPr marL="541338" indent="-180975">
              <a:buFontTx/>
              <a:buNone/>
            </a:pPr>
            <a:r>
              <a:rPr lang="en-US" altLang="en-US" sz="2000" dirty="0"/>
              <a:t>- Liquid rain that freezes on impact with the ground and exposed objects that are below 0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C</a:t>
            </a:r>
            <a:endParaRPr lang="en-ZA" altLang="en-US" sz="2000" dirty="0"/>
          </a:p>
          <a:p>
            <a:pPr>
              <a:buFontTx/>
              <a:buNone/>
            </a:pPr>
            <a:r>
              <a:rPr lang="en-ZA" altLang="en-US" sz="2000" u="sng" dirty="0"/>
              <a:t>Supercooled rain:</a:t>
            </a:r>
          </a:p>
          <a:p>
            <a:pPr marL="312738" indent="0">
              <a:buNone/>
            </a:pPr>
            <a:r>
              <a:rPr lang="en-ZA" altLang="en-US" sz="2000" dirty="0"/>
              <a:t>- Liquid rain at temperatures below 0</a:t>
            </a:r>
            <a:r>
              <a:rPr lang="en-ZA" altLang="en-US" sz="2000" baseline="30000" dirty="0"/>
              <a:t>O</a:t>
            </a:r>
            <a:r>
              <a:rPr lang="en-ZA" altLang="en-US" sz="2000" dirty="0"/>
              <a:t>C that will freeze</a:t>
            </a:r>
            <a:br>
              <a:rPr lang="en-ZA" altLang="en-US" sz="2000" dirty="0"/>
            </a:br>
            <a:r>
              <a:rPr lang="en-ZA" altLang="en-US" sz="2000" dirty="0"/>
              <a:t>on contact with a surface</a:t>
            </a:r>
          </a:p>
          <a:p>
            <a:pPr>
              <a:buFontTx/>
              <a:buNone/>
            </a:pPr>
            <a:endParaRPr lang="en-ZA" altLang="en-US" sz="2000" dirty="0"/>
          </a:p>
          <a:p>
            <a:pPr>
              <a:buFontTx/>
              <a:buNone/>
            </a:pPr>
            <a:endParaRPr lang="en-ZA" altLang="en-US" sz="2000" i="1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ZA" altLang="en-US" sz="2000" dirty="0"/>
          </a:p>
          <a:p>
            <a:endParaRPr lang="en-US" altLang="en-US" sz="2000" dirty="0"/>
          </a:p>
          <a:p>
            <a:pPr lvl="1"/>
            <a:endParaRPr lang="en-US" altLang="en-US" sz="3200" dirty="0"/>
          </a:p>
          <a:p>
            <a:endParaRPr lang="en-US" altLang="en-US" sz="2400" b="1" dirty="0"/>
          </a:p>
          <a:p>
            <a:pPr lvl="3">
              <a:buFontTx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263804-8D35-F9A7-4EFA-F1DC2277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4449-D566-4688-980D-79DDA6546FF8}" type="slidenum">
              <a:rPr lang="en-ZA" altLang="en-US" smtClean="0"/>
              <a:pPr>
                <a:defRPr/>
              </a:pPr>
              <a:t>32</a:t>
            </a:fld>
            <a:endParaRPr lang="en-ZA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8633BB17-72A2-6155-2151-1D111166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19" y="1104363"/>
            <a:ext cx="8603087" cy="5299075"/>
          </a:xfrm>
        </p:spPr>
        <p:txBody>
          <a:bodyPr/>
          <a:lstStyle/>
          <a:p>
            <a:pPr marL="0" indent="0">
              <a:buNone/>
            </a:pPr>
            <a:r>
              <a:rPr lang="en-ZA" altLang="en-US" sz="2000" dirty="0"/>
              <a:t>Snow </a:t>
            </a:r>
          </a:p>
          <a:p>
            <a:pPr>
              <a:buFontTx/>
              <a:buNone/>
            </a:pPr>
            <a:r>
              <a:rPr lang="en-ZA" altLang="en-US" sz="2000" dirty="0"/>
              <a:t>- Light feathery opaque white ice crystals</a:t>
            </a:r>
          </a:p>
          <a:p>
            <a:pPr>
              <a:buFontTx/>
              <a:buNone/>
            </a:pPr>
            <a:r>
              <a:rPr lang="en-ZA" altLang="en-US" sz="2000" dirty="0"/>
              <a:t>    - </a:t>
            </a:r>
            <a:r>
              <a:rPr lang="en-ZA" altLang="en-US" sz="2000" i="1" dirty="0"/>
              <a:t>Moderate</a:t>
            </a:r>
            <a:r>
              <a:rPr lang="en-ZA" altLang="en-US" sz="2000" dirty="0"/>
              <a:t> snow reduces visibility to </a:t>
            </a:r>
            <a:r>
              <a:rPr lang="en-ZA" altLang="en-US" sz="2000" i="1" u="sng" dirty="0"/>
              <a:t>below 1 km</a:t>
            </a:r>
            <a:r>
              <a:rPr lang="en-ZA" altLang="en-US" sz="2000" i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ZA" altLang="en-US" sz="2000" dirty="0"/>
              <a:t>    - </a:t>
            </a:r>
            <a:r>
              <a:rPr lang="en-ZA" altLang="en-US" sz="2000" i="1" dirty="0"/>
              <a:t>Heavy</a:t>
            </a:r>
            <a:r>
              <a:rPr lang="en-ZA" altLang="en-US" sz="2000" dirty="0"/>
              <a:t> snow, visibility may range from </a:t>
            </a:r>
            <a:r>
              <a:rPr lang="en-ZA" altLang="en-US" sz="2000" u="sng" dirty="0"/>
              <a:t>±200m</a:t>
            </a:r>
            <a:r>
              <a:rPr lang="en-ZA" altLang="en-US" sz="2000" dirty="0"/>
              <a:t> to </a:t>
            </a:r>
            <a:r>
              <a:rPr lang="en-ZA" altLang="en-US" sz="2000" u="sng" dirty="0"/>
              <a:t>less than 50m</a:t>
            </a:r>
            <a:r>
              <a:rPr lang="en-ZA" altLang="en-US" sz="2000" i="1" dirty="0">
                <a:solidFill>
                  <a:schemeClr val="hlink"/>
                </a:solidFill>
              </a:rPr>
              <a:t>.</a:t>
            </a:r>
          </a:p>
          <a:p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Snow grains</a:t>
            </a:r>
          </a:p>
          <a:p>
            <a:pPr marL="0" indent="0" defTabSz="179388">
              <a:buFontTx/>
              <a:buNone/>
            </a:pPr>
            <a:r>
              <a:rPr lang="en-US" altLang="en-US" sz="2000" dirty="0"/>
              <a:t>- Very small opaque white ice crystals that are &lt; 1mm diameter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- Analogous to drizzle, but occurs at temperatures between 0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C and -10</a:t>
            </a:r>
            <a:r>
              <a:rPr lang="en-US" altLang="en-US" sz="2000" baseline="30000" dirty="0"/>
              <a:t>O</a:t>
            </a:r>
            <a:r>
              <a:rPr lang="en-US" altLang="en-US" sz="2000" dirty="0"/>
              <a:t>C</a:t>
            </a:r>
          </a:p>
          <a:p>
            <a:pPr>
              <a:buFontTx/>
              <a:buNone/>
            </a:pPr>
            <a:r>
              <a:rPr lang="en-US" altLang="en-US" sz="2000" dirty="0"/>
              <a:t>	</a:t>
            </a:r>
          </a:p>
          <a:p>
            <a:pPr marL="0" indent="0">
              <a:buNone/>
            </a:pPr>
            <a:r>
              <a:rPr lang="en-US" altLang="en-US" sz="2000" dirty="0"/>
              <a:t>Sleet</a:t>
            </a:r>
          </a:p>
          <a:p>
            <a:pPr>
              <a:buFontTx/>
              <a:buNone/>
            </a:pPr>
            <a:r>
              <a:rPr lang="en-US" altLang="en-US" sz="2000" dirty="0"/>
              <a:t>- A mixture of rain and snow OR frozen raindrops</a:t>
            </a:r>
          </a:p>
          <a:p>
            <a:pPr marL="180975" indent="-180975">
              <a:buFontTx/>
              <a:buNone/>
            </a:pPr>
            <a:r>
              <a:rPr lang="en-US" altLang="en-US" sz="2000" dirty="0"/>
              <a:t>- It forms like freezing rain, but a deep ‘freezing layer’ allows</a:t>
            </a:r>
            <a:br>
              <a:rPr lang="en-US" altLang="en-US" sz="2000" dirty="0"/>
            </a:br>
            <a:r>
              <a:rPr lang="en-US" altLang="en-US" sz="2000" dirty="0"/>
              <a:t>the precipitate to re-freeze before reaching the surface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52DDB-D785-9D29-E404-81D15DE1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62" y="383638"/>
            <a:ext cx="8229600" cy="720725"/>
          </a:xfrm>
        </p:spPr>
        <p:txBody>
          <a:bodyPr/>
          <a:lstStyle/>
          <a:p>
            <a:pPr algn="ctr"/>
            <a:r>
              <a:rPr lang="en-US" altLang="en-US" b="1" dirty="0"/>
              <a:t>A</a:t>
            </a:r>
            <a:r>
              <a:rPr lang="en-US" altLang="en-US" sz="4400" b="1" dirty="0"/>
              <a:t> fall of </a:t>
            </a:r>
            <a:r>
              <a:rPr lang="en-US" altLang="en-US" sz="4400" b="1" u="sng" dirty="0"/>
              <a:t>solid</a:t>
            </a:r>
            <a:r>
              <a:rPr lang="en-US" altLang="en-US" sz="4400" b="1" dirty="0"/>
              <a:t> particles</a:t>
            </a:r>
            <a:endParaRPr lang="en-US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387CC-7D47-D985-F3A4-812FE8A7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4449-D566-4688-980D-79DDA6546FF8}" type="slidenum">
              <a:rPr lang="en-ZA" altLang="en-US" smtClean="0"/>
              <a:pPr>
                <a:defRPr/>
              </a:pPr>
              <a:t>33</a:t>
            </a:fld>
            <a:endParaRPr lang="en-ZA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95D2B543-2216-1BE5-2D3A-7DB4674F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8344"/>
            <a:ext cx="8153400" cy="4461456"/>
          </a:xfrm>
        </p:spPr>
        <p:txBody>
          <a:bodyPr/>
          <a:lstStyle/>
          <a:p>
            <a:r>
              <a:rPr lang="en-US" altLang="en-US" sz="2400" dirty="0"/>
              <a:t>Snow pellets – opaque and white, brittle 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Hail – typically spherical ice particles that are transparent, or partly or completely opaque</a:t>
            </a:r>
          </a:p>
          <a:p>
            <a:endParaRPr lang="en-US" altLang="en-US" sz="2400" dirty="0"/>
          </a:p>
          <a:p>
            <a:r>
              <a:rPr lang="en-US" altLang="en-US" sz="2400" dirty="0"/>
              <a:t>Small hail – translucent, spherical ice particles that typically occur in showers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Ice pellets – translucent, spherical small (diameter &lt; 5mm) particles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17D93-D738-8856-41C6-0DC07BAC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58141"/>
            <a:ext cx="8229600" cy="720725"/>
          </a:xfrm>
        </p:spPr>
        <p:txBody>
          <a:bodyPr/>
          <a:lstStyle/>
          <a:p>
            <a:pPr algn="ctr"/>
            <a:r>
              <a:rPr lang="en-US" altLang="en-US" b="1" dirty="0"/>
              <a:t>A</a:t>
            </a:r>
            <a:r>
              <a:rPr lang="en-US" altLang="en-US" sz="4400" b="1" dirty="0"/>
              <a:t> fall of </a:t>
            </a:r>
            <a:r>
              <a:rPr lang="en-US" altLang="en-US" sz="4400" b="1" u="sng" dirty="0"/>
              <a:t>solid</a:t>
            </a:r>
            <a:r>
              <a:rPr lang="en-US" altLang="en-US" sz="4400" b="1" dirty="0"/>
              <a:t> particles</a:t>
            </a:r>
            <a:endParaRPr lang="en-US" alt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0A674-66D7-8480-391B-B407E671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A4449-D566-4688-980D-79DDA6546FF8}" type="slidenum">
              <a:rPr lang="en-ZA" altLang="en-US" smtClean="0"/>
              <a:pPr>
                <a:defRPr/>
              </a:pPr>
              <a:t>34</a:t>
            </a:fld>
            <a:endParaRPr lang="en-ZA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613531" y="145614"/>
            <a:ext cx="7452620" cy="427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577251" y="3833019"/>
            <a:ext cx="6967976" cy="604837"/>
          </a:xfrm>
          <a:custGeom>
            <a:avLst/>
            <a:gdLst>
              <a:gd name="T0" fmla="*/ 0 w 4633"/>
              <a:gd name="T1" fmla="*/ 376 h 381"/>
              <a:gd name="T2" fmla="*/ 82 w 4633"/>
              <a:gd name="T3" fmla="*/ 321 h 381"/>
              <a:gd name="T4" fmla="*/ 228 w 4633"/>
              <a:gd name="T5" fmla="*/ 277 h 381"/>
              <a:gd name="T6" fmla="*/ 384 w 4633"/>
              <a:gd name="T7" fmla="*/ 268 h 381"/>
              <a:gd name="T8" fmla="*/ 640 w 4633"/>
              <a:gd name="T9" fmla="*/ 249 h 381"/>
              <a:gd name="T10" fmla="*/ 923 w 4633"/>
              <a:gd name="T11" fmla="*/ 304 h 381"/>
              <a:gd name="T12" fmla="*/ 1218 w 4633"/>
              <a:gd name="T13" fmla="*/ 199 h 381"/>
              <a:gd name="T14" fmla="*/ 1371 w 4633"/>
              <a:gd name="T15" fmla="*/ 131 h 381"/>
              <a:gd name="T16" fmla="*/ 1554 w 4633"/>
              <a:gd name="T17" fmla="*/ 152 h 381"/>
              <a:gd name="T18" fmla="*/ 1842 w 4633"/>
              <a:gd name="T19" fmla="*/ 247 h 381"/>
              <a:gd name="T20" fmla="*/ 2130 w 4633"/>
              <a:gd name="T21" fmla="*/ 321 h 381"/>
              <a:gd name="T22" fmla="*/ 2468 w 4633"/>
              <a:gd name="T23" fmla="*/ 295 h 381"/>
              <a:gd name="T24" fmla="*/ 2610 w 4633"/>
              <a:gd name="T25" fmla="*/ 247 h 381"/>
              <a:gd name="T26" fmla="*/ 2802 w 4633"/>
              <a:gd name="T27" fmla="*/ 104 h 381"/>
              <a:gd name="T28" fmla="*/ 3042 w 4633"/>
              <a:gd name="T29" fmla="*/ 9 h 381"/>
              <a:gd name="T30" fmla="*/ 3218 w 4633"/>
              <a:gd name="T31" fmla="*/ 50 h 381"/>
              <a:gd name="T32" fmla="*/ 3337 w 4633"/>
              <a:gd name="T33" fmla="*/ 113 h 381"/>
              <a:gd name="T34" fmla="*/ 3474 w 4633"/>
              <a:gd name="T35" fmla="*/ 247 h 381"/>
              <a:gd name="T36" fmla="*/ 3593 w 4633"/>
              <a:gd name="T37" fmla="*/ 295 h 381"/>
              <a:gd name="T38" fmla="*/ 3821 w 4633"/>
              <a:gd name="T39" fmla="*/ 295 h 381"/>
              <a:gd name="T40" fmla="*/ 3995 w 4633"/>
              <a:gd name="T41" fmla="*/ 213 h 381"/>
              <a:gd name="T42" fmla="*/ 4151 w 4633"/>
              <a:gd name="T43" fmla="*/ 150 h 381"/>
              <a:gd name="T44" fmla="*/ 4297 w 4633"/>
              <a:gd name="T45" fmla="*/ 222 h 381"/>
              <a:gd name="T46" fmla="*/ 4633 w 4633"/>
              <a:gd name="T47" fmla="*/ 360 h 381"/>
              <a:gd name="T48" fmla="*/ 0 w 4633"/>
              <a:gd name="T49" fmla="*/ 376 h 3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33"/>
              <a:gd name="T76" fmla="*/ 0 h 381"/>
              <a:gd name="T77" fmla="*/ 4633 w 4633"/>
              <a:gd name="T78" fmla="*/ 381 h 3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33" h="381">
                <a:moveTo>
                  <a:pt x="0" y="376"/>
                </a:moveTo>
                <a:cubicBezTo>
                  <a:pt x="23" y="381"/>
                  <a:pt x="44" y="338"/>
                  <a:pt x="82" y="321"/>
                </a:cubicBezTo>
                <a:cubicBezTo>
                  <a:pt x="120" y="305"/>
                  <a:pt x="178" y="286"/>
                  <a:pt x="228" y="277"/>
                </a:cubicBezTo>
                <a:lnTo>
                  <a:pt x="384" y="268"/>
                </a:lnTo>
                <a:lnTo>
                  <a:pt x="640" y="249"/>
                </a:lnTo>
                <a:lnTo>
                  <a:pt x="923" y="304"/>
                </a:lnTo>
                <a:lnTo>
                  <a:pt x="1218" y="199"/>
                </a:lnTo>
                <a:lnTo>
                  <a:pt x="1371" y="131"/>
                </a:lnTo>
                <a:lnTo>
                  <a:pt x="1554" y="152"/>
                </a:lnTo>
                <a:lnTo>
                  <a:pt x="1842" y="247"/>
                </a:lnTo>
                <a:lnTo>
                  <a:pt x="2130" y="321"/>
                </a:lnTo>
                <a:lnTo>
                  <a:pt x="2468" y="295"/>
                </a:lnTo>
                <a:lnTo>
                  <a:pt x="2610" y="247"/>
                </a:lnTo>
                <a:lnTo>
                  <a:pt x="2802" y="104"/>
                </a:lnTo>
                <a:lnTo>
                  <a:pt x="3042" y="9"/>
                </a:lnTo>
                <a:cubicBezTo>
                  <a:pt x="3111" y="0"/>
                  <a:pt x="3169" y="33"/>
                  <a:pt x="3218" y="50"/>
                </a:cubicBezTo>
                <a:cubicBezTo>
                  <a:pt x="3242" y="64"/>
                  <a:pt x="3310" y="95"/>
                  <a:pt x="3337" y="113"/>
                </a:cubicBezTo>
                <a:cubicBezTo>
                  <a:pt x="3379" y="146"/>
                  <a:pt x="3435" y="217"/>
                  <a:pt x="3474" y="247"/>
                </a:cubicBezTo>
                <a:lnTo>
                  <a:pt x="3593" y="295"/>
                </a:lnTo>
                <a:lnTo>
                  <a:pt x="3821" y="295"/>
                </a:lnTo>
                <a:lnTo>
                  <a:pt x="3995" y="213"/>
                </a:lnTo>
                <a:lnTo>
                  <a:pt x="4151" y="150"/>
                </a:lnTo>
                <a:lnTo>
                  <a:pt x="4297" y="222"/>
                </a:lnTo>
                <a:lnTo>
                  <a:pt x="4633" y="360"/>
                </a:lnTo>
                <a:cubicBezTo>
                  <a:pt x="3938" y="370"/>
                  <a:pt x="838" y="378"/>
                  <a:pt x="0" y="376"/>
                </a:cubicBezTo>
                <a:close/>
              </a:path>
            </a:pathLst>
          </a:custGeom>
          <a:gradFill rotWithShape="1">
            <a:gsLst>
              <a:gs pos="0">
                <a:srgbClr val="9933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>
              <a:latin typeface="Calibri" panose="020F0502020204030204" pitchFamily="34" charset="0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45013" y="3004272"/>
            <a:ext cx="6854295" cy="1118825"/>
            <a:chOff x="731" y="3241"/>
            <a:chExt cx="4381" cy="607"/>
          </a:xfrm>
        </p:grpSpPr>
        <p:sp>
          <p:nvSpPr>
            <p:cNvPr id="8" name="Arc 22"/>
            <p:cNvSpPr>
              <a:spLocks/>
            </p:cNvSpPr>
            <p:nvPr/>
          </p:nvSpPr>
          <p:spPr bwMode="auto">
            <a:xfrm>
              <a:off x="3378" y="3312"/>
              <a:ext cx="510" cy="212"/>
            </a:xfrm>
            <a:custGeom>
              <a:avLst/>
              <a:gdLst>
                <a:gd name="T0" fmla="*/ 16 w 43200"/>
                <a:gd name="T1" fmla="*/ 277 h 28968"/>
                <a:gd name="T2" fmla="*/ 528 w 43200"/>
                <a:gd name="T3" fmla="*/ 207 h 28968"/>
                <a:gd name="T4" fmla="*/ 264 w 43200"/>
                <a:gd name="T5" fmla="*/ 207 h 28968"/>
                <a:gd name="T6" fmla="*/ 0 60000 65536"/>
                <a:gd name="T7" fmla="*/ 0 60000 65536"/>
                <a:gd name="T8" fmla="*/ 0 60000 65536"/>
                <a:gd name="T9" fmla="*/ 0 w 43200"/>
                <a:gd name="T10" fmla="*/ 0 h 28968"/>
                <a:gd name="T11" fmla="*/ 43200 w 43200"/>
                <a:gd name="T12" fmla="*/ 28968 h 28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8968" fill="none" extrusionOk="0">
                  <a:moveTo>
                    <a:pt x="1295" y="28967"/>
                  </a:moveTo>
                  <a:cubicBezTo>
                    <a:pt x="438" y="26605"/>
                    <a:pt x="0" y="241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8968" stroke="0" extrusionOk="0">
                  <a:moveTo>
                    <a:pt x="1295" y="28967"/>
                  </a:moveTo>
                  <a:cubicBezTo>
                    <a:pt x="438" y="26605"/>
                    <a:pt x="0" y="241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9" name="Arc 23"/>
            <p:cNvSpPr>
              <a:spLocks/>
            </p:cNvSpPr>
            <p:nvPr/>
          </p:nvSpPr>
          <p:spPr bwMode="auto">
            <a:xfrm rot="6486226">
              <a:off x="784" y="3400"/>
              <a:ext cx="324" cy="429"/>
            </a:xfrm>
            <a:custGeom>
              <a:avLst/>
              <a:gdLst>
                <a:gd name="T0" fmla="*/ 0 w 37412"/>
                <a:gd name="T1" fmla="*/ 77 h 38145"/>
                <a:gd name="T2" fmla="*/ 257 w 37412"/>
                <a:gd name="T3" fmla="*/ 429 h 38145"/>
                <a:gd name="T4" fmla="*/ 137 w 37412"/>
                <a:gd name="T5" fmla="*/ 243 h 38145"/>
                <a:gd name="T6" fmla="*/ 0 60000 65536"/>
                <a:gd name="T7" fmla="*/ 0 60000 65536"/>
                <a:gd name="T8" fmla="*/ 0 60000 65536"/>
                <a:gd name="T9" fmla="*/ 0 w 37412"/>
                <a:gd name="T10" fmla="*/ 0 h 38145"/>
                <a:gd name="T11" fmla="*/ 37412 w 37412"/>
                <a:gd name="T12" fmla="*/ 38145 h 38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12" h="38145" fill="none" extrusionOk="0">
                  <a:moveTo>
                    <a:pt x="-1" y="6884"/>
                  </a:moveTo>
                  <a:cubicBezTo>
                    <a:pt x="4086" y="2494"/>
                    <a:pt x="9813" y="-1"/>
                    <a:pt x="15812" y="0"/>
                  </a:cubicBezTo>
                  <a:cubicBezTo>
                    <a:pt x="27741" y="0"/>
                    <a:pt x="37412" y="9670"/>
                    <a:pt x="37412" y="21600"/>
                  </a:cubicBezTo>
                  <a:cubicBezTo>
                    <a:pt x="37412" y="27983"/>
                    <a:pt x="34587" y="34040"/>
                    <a:pt x="29698" y="38145"/>
                  </a:cubicBezTo>
                </a:path>
                <a:path w="37412" h="38145" stroke="0" extrusionOk="0">
                  <a:moveTo>
                    <a:pt x="-1" y="6884"/>
                  </a:moveTo>
                  <a:cubicBezTo>
                    <a:pt x="4086" y="2494"/>
                    <a:pt x="9813" y="-1"/>
                    <a:pt x="15812" y="0"/>
                  </a:cubicBezTo>
                  <a:cubicBezTo>
                    <a:pt x="27741" y="0"/>
                    <a:pt x="37412" y="9670"/>
                    <a:pt x="37412" y="21600"/>
                  </a:cubicBezTo>
                  <a:cubicBezTo>
                    <a:pt x="37412" y="27983"/>
                    <a:pt x="34587" y="34040"/>
                    <a:pt x="29698" y="38145"/>
                  </a:cubicBezTo>
                  <a:lnTo>
                    <a:pt x="15812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0" name="Arc 24"/>
            <p:cNvSpPr>
              <a:spLocks/>
            </p:cNvSpPr>
            <p:nvPr/>
          </p:nvSpPr>
          <p:spPr bwMode="auto">
            <a:xfrm>
              <a:off x="942" y="3312"/>
              <a:ext cx="386" cy="348"/>
            </a:xfrm>
            <a:custGeom>
              <a:avLst/>
              <a:gdLst>
                <a:gd name="T0" fmla="*/ 0 w 42683"/>
                <a:gd name="T1" fmla="*/ 272 h 21600"/>
                <a:gd name="T2" fmla="*/ 386 w 42683"/>
                <a:gd name="T3" fmla="*/ 348 h 21600"/>
                <a:gd name="T4" fmla="*/ 191 w 42683"/>
                <a:gd name="T5" fmla="*/ 348 h 21600"/>
                <a:gd name="T6" fmla="*/ 0 60000 65536"/>
                <a:gd name="T7" fmla="*/ 0 60000 65536"/>
                <a:gd name="T8" fmla="*/ 0 60000 65536"/>
                <a:gd name="T9" fmla="*/ 0 w 42683"/>
                <a:gd name="T10" fmla="*/ 0 h 21600"/>
                <a:gd name="T11" fmla="*/ 42683 w 426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683" h="21600" fill="none" extrusionOk="0">
                  <a:moveTo>
                    <a:pt x="0" y="16901"/>
                  </a:moveTo>
                  <a:cubicBezTo>
                    <a:pt x="2201" y="7024"/>
                    <a:pt x="10964" y="-1"/>
                    <a:pt x="21083" y="0"/>
                  </a:cubicBezTo>
                  <a:cubicBezTo>
                    <a:pt x="33012" y="0"/>
                    <a:pt x="42683" y="9670"/>
                    <a:pt x="42683" y="21600"/>
                  </a:cubicBezTo>
                </a:path>
                <a:path w="42683" h="21600" stroke="0" extrusionOk="0">
                  <a:moveTo>
                    <a:pt x="0" y="16901"/>
                  </a:moveTo>
                  <a:cubicBezTo>
                    <a:pt x="2201" y="7024"/>
                    <a:pt x="10964" y="-1"/>
                    <a:pt x="21083" y="0"/>
                  </a:cubicBezTo>
                  <a:cubicBezTo>
                    <a:pt x="33012" y="0"/>
                    <a:pt x="42683" y="9670"/>
                    <a:pt x="42683" y="21600"/>
                  </a:cubicBezTo>
                  <a:lnTo>
                    <a:pt x="21083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1" name="Arc 25"/>
            <p:cNvSpPr>
              <a:spLocks/>
            </p:cNvSpPr>
            <p:nvPr/>
          </p:nvSpPr>
          <p:spPr bwMode="auto">
            <a:xfrm rot="3162560">
              <a:off x="1673" y="3346"/>
              <a:ext cx="385" cy="336"/>
            </a:xfrm>
            <a:custGeom>
              <a:avLst/>
              <a:gdLst>
                <a:gd name="T0" fmla="*/ 0 w 33045"/>
                <a:gd name="T1" fmla="*/ 38 h 29397"/>
                <a:gd name="T2" fmla="*/ 368 w 33045"/>
                <a:gd name="T3" fmla="*/ 336 h 29397"/>
                <a:gd name="T4" fmla="*/ 133 w 33045"/>
                <a:gd name="T5" fmla="*/ 247 h 29397"/>
                <a:gd name="T6" fmla="*/ 0 60000 65536"/>
                <a:gd name="T7" fmla="*/ 0 60000 65536"/>
                <a:gd name="T8" fmla="*/ 0 60000 65536"/>
                <a:gd name="T9" fmla="*/ 0 w 33045"/>
                <a:gd name="T10" fmla="*/ 0 h 29397"/>
                <a:gd name="T11" fmla="*/ 33045 w 33045"/>
                <a:gd name="T12" fmla="*/ 29397 h 293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45" h="29397" fill="none" extrusionOk="0">
                  <a:moveTo>
                    <a:pt x="0" y="3281"/>
                  </a:moveTo>
                  <a:cubicBezTo>
                    <a:pt x="3432" y="1136"/>
                    <a:pt x="7397" y="-1"/>
                    <a:pt x="11445" y="0"/>
                  </a:cubicBezTo>
                  <a:cubicBezTo>
                    <a:pt x="23374" y="0"/>
                    <a:pt x="33045" y="9670"/>
                    <a:pt x="33045" y="21600"/>
                  </a:cubicBezTo>
                  <a:cubicBezTo>
                    <a:pt x="33045" y="24266"/>
                    <a:pt x="32551" y="26910"/>
                    <a:pt x="31588" y="29397"/>
                  </a:cubicBezTo>
                </a:path>
                <a:path w="33045" h="29397" stroke="0" extrusionOk="0">
                  <a:moveTo>
                    <a:pt x="0" y="3281"/>
                  </a:moveTo>
                  <a:cubicBezTo>
                    <a:pt x="3432" y="1136"/>
                    <a:pt x="7397" y="-1"/>
                    <a:pt x="11445" y="0"/>
                  </a:cubicBezTo>
                  <a:cubicBezTo>
                    <a:pt x="23374" y="0"/>
                    <a:pt x="33045" y="9670"/>
                    <a:pt x="33045" y="21600"/>
                  </a:cubicBezTo>
                  <a:cubicBezTo>
                    <a:pt x="33045" y="24266"/>
                    <a:pt x="32551" y="26910"/>
                    <a:pt x="31588" y="29397"/>
                  </a:cubicBezTo>
                  <a:lnTo>
                    <a:pt x="11445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2" name="Arc 26"/>
            <p:cNvSpPr>
              <a:spLocks/>
            </p:cNvSpPr>
            <p:nvPr/>
          </p:nvSpPr>
          <p:spPr bwMode="auto">
            <a:xfrm rot="15880971" flipH="1">
              <a:off x="1497" y="3481"/>
              <a:ext cx="248" cy="406"/>
            </a:xfrm>
            <a:custGeom>
              <a:avLst/>
              <a:gdLst>
                <a:gd name="T0" fmla="*/ 0 w 21600"/>
                <a:gd name="T1" fmla="*/ 0 h 42531"/>
                <a:gd name="T2" fmla="*/ 61 w 21600"/>
                <a:gd name="T3" fmla="*/ 406 h 42531"/>
                <a:gd name="T4" fmla="*/ 0 w 21600"/>
                <a:gd name="T5" fmla="*/ 206 h 425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531"/>
                <a:gd name="T11" fmla="*/ 21600 w 21600"/>
                <a:gd name="T12" fmla="*/ 42531 h 425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53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74"/>
                    <a:pt x="14903" y="40092"/>
                    <a:pt x="5334" y="42531"/>
                  </a:cubicBezTo>
                </a:path>
                <a:path w="21600" h="4253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474"/>
                    <a:pt x="14903" y="40092"/>
                    <a:pt x="5334" y="425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3" name="Arc 27"/>
            <p:cNvSpPr>
              <a:spLocks/>
            </p:cNvSpPr>
            <p:nvPr/>
          </p:nvSpPr>
          <p:spPr bwMode="auto">
            <a:xfrm>
              <a:off x="2152" y="3473"/>
              <a:ext cx="390" cy="235"/>
            </a:xfrm>
            <a:custGeom>
              <a:avLst/>
              <a:gdLst>
                <a:gd name="T0" fmla="*/ 0 w 42945"/>
                <a:gd name="T1" fmla="*/ 199 h 21600"/>
                <a:gd name="T2" fmla="*/ 390 w 42945"/>
                <a:gd name="T3" fmla="*/ 235 h 21600"/>
                <a:gd name="T4" fmla="*/ 194 w 42945"/>
                <a:gd name="T5" fmla="*/ 235 h 21600"/>
                <a:gd name="T6" fmla="*/ 0 60000 65536"/>
                <a:gd name="T7" fmla="*/ 0 60000 65536"/>
                <a:gd name="T8" fmla="*/ 0 60000 65536"/>
                <a:gd name="T9" fmla="*/ 0 w 42945"/>
                <a:gd name="T10" fmla="*/ 0 h 21600"/>
                <a:gd name="T11" fmla="*/ 42945 w 429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45" h="21600" fill="none" extrusionOk="0">
                  <a:moveTo>
                    <a:pt x="0" y="18290"/>
                  </a:moveTo>
                  <a:cubicBezTo>
                    <a:pt x="1632" y="7764"/>
                    <a:pt x="10693" y="-1"/>
                    <a:pt x="21345" y="0"/>
                  </a:cubicBezTo>
                  <a:cubicBezTo>
                    <a:pt x="33274" y="0"/>
                    <a:pt x="42945" y="9670"/>
                    <a:pt x="42945" y="21600"/>
                  </a:cubicBezTo>
                </a:path>
                <a:path w="42945" h="21600" stroke="0" extrusionOk="0">
                  <a:moveTo>
                    <a:pt x="0" y="18290"/>
                  </a:moveTo>
                  <a:cubicBezTo>
                    <a:pt x="1632" y="7764"/>
                    <a:pt x="10693" y="-1"/>
                    <a:pt x="21345" y="0"/>
                  </a:cubicBezTo>
                  <a:cubicBezTo>
                    <a:pt x="33274" y="0"/>
                    <a:pt x="42945" y="9670"/>
                    <a:pt x="42945" y="21600"/>
                  </a:cubicBezTo>
                  <a:lnTo>
                    <a:pt x="21345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4" name="Arc 28"/>
            <p:cNvSpPr>
              <a:spLocks/>
            </p:cNvSpPr>
            <p:nvPr/>
          </p:nvSpPr>
          <p:spPr bwMode="auto">
            <a:xfrm>
              <a:off x="2749" y="3440"/>
              <a:ext cx="326" cy="408"/>
            </a:xfrm>
            <a:custGeom>
              <a:avLst/>
              <a:gdLst>
                <a:gd name="T0" fmla="*/ 162 w 42940"/>
                <a:gd name="T1" fmla="*/ 0 h 43200"/>
                <a:gd name="T2" fmla="*/ 0 w 42940"/>
                <a:gd name="T3" fmla="*/ 236 h 43200"/>
                <a:gd name="T4" fmla="*/ 162 w 42940"/>
                <a:gd name="T5" fmla="*/ 204 h 43200"/>
                <a:gd name="T6" fmla="*/ 0 60000 65536"/>
                <a:gd name="T7" fmla="*/ 0 60000 65536"/>
                <a:gd name="T8" fmla="*/ 0 60000 65536"/>
                <a:gd name="T9" fmla="*/ 0 w 42940"/>
                <a:gd name="T10" fmla="*/ 0 h 43200"/>
                <a:gd name="T11" fmla="*/ 42940 w 4294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40" h="43200" fill="none" extrusionOk="0">
                  <a:moveTo>
                    <a:pt x="21339" y="0"/>
                  </a:moveTo>
                  <a:cubicBezTo>
                    <a:pt x="33269" y="0"/>
                    <a:pt x="42940" y="9670"/>
                    <a:pt x="42940" y="21600"/>
                  </a:cubicBezTo>
                  <a:cubicBezTo>
                    <a:pt x="42940" y="33529"/>
                    <a:pt x="33269" y="43200"/>
                    <a:pt x="21340" y="43200"/>
                  </a:cubicBezTo>
                  <a:cubicBezTo>
                    <a:pt x="10700" y="43200"/>
                    <a:pt x="1645" y="35451"/>
                    <a:pt x="-1" y="24940"/>
                  </a:cubicBezTo>
                </a:path>
                <a:path w="42940" h="43200" stroke="0" extrusionOk="0">
                  <a:moveTo>
                    <a:pt x="21339" y="0"/>
                  </a:moveTo>
                  <a:cubicBezTo>
                    <a:pt x="33269" y="0"/>
                    <a:pt x="42940" y="9670"/>
                    <a:pt x="42940" y="21600"/>
                  </a:cubicBezTo>
                  <a:cubicBezTo>
                    <a:pt x="42940" y="33529"/>
                    <a:pt x="33269" y="43200"/>
                    <a:pt x="21340" y="43200"/>
                  </a:cubicBezTo>
                  <a:cubicBezTo>
                    <a:pt x="10700" y="43200"/>
                    <a:pt x="1645" y="35451"/>
                    <a:pt x="-1" y="24940"/>
                  </a:cubicBezTo>
                  <a:lnTo>
                    <a:pt x="2134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5" name="Arc 29"/>
            <p:cNvSpPr>
              <a:spLocks/>
            </p:cNvSpPr>
            <p:nvPr/>
          </p:nvSpPr>
          <p:spPr bwMode="auto">
            <a:xfrm rot="15880971" flipV="1">
              <a:off x="1398" y="3353"/>
              <a:ext cx="438" cy="214"/>
            </a:xfrm>
            <a:custGeom>
              <a:avLst/>
              <a:gdLst>
                <a:gd name="T0" fmla="*/ 0 w 32957"/>
                <a:gd name="T1" fmla="*/ 21 h 41991"/>
                <a:gd name="T2" fmla="*/ 204 w 32957"/>
                <a:gd name="T3" fmla="*/ 267 h 41991"/>
                <a:gd name="T4" fmla="*/ 125 w 32957"/>
                <a:gd name="T5" fmla="*/ 137 h 41991"/>
                <a:gd name="T6" fmla="*/ 0 60000 65536"/>
                <a:gd name="T7" fmla="*/ 0 60000 65536"/>
                <a:gd name="T8" fmla="*/ 0 60000 65536"/>
                <a:gd name="T9" fmla="*/ 0 w 32957"/>
                <a:gd name="T10" fmla="*/ 0 h 41991"/>
                <a:gd name="T11" fmla="*/ 32957 w 32957"/>
                <a:gd name="T12" fmla="*/ 41991 h 419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57" h="41991" fill="none" extrusionOk="0">
                  <a:moveTo>
                    <a:pt x="-1" y="3226"/>
                  </a:moveTo>
                  <a:cubicBezTo>
                    <a:pt x="3412" y="1117"/>
                    <a:pt x="7345" y="-1"/>
                    <a:pt x="11357" y="0"/>
                  </a:cubicBezTo>
                  <a:cubicBezTo>
                    <a:pt x="23286" y="0"/>
                    <a:pt x="32957" y="9670"/>
                    <a:pt x="32957" y="21600"/>
                  </a:cubicBezTo>
                  <a:cubicBezTo>
                    <a:pt x="32957" y="30782"/>
                    <a:pt x="27150" y="38961"/>
                    <a:pt x="18482" y="41991"/>
                  </a:cubicBezTo>
                </a:path>
                <a:path w="32957" h="41991" stroke="0" extrusionOk="0">
                  <a:moveTo>
                    <a:pt x="-1" y="3226"/>
                  </a:moveTo>
                  <a:cubicBezTo>
                    <a:pt x="3412" y="1117"/>
                    <a:pt x="7345" y="-1"/>
                    <a:pt x="11357" y="0"/>
                  </a:cubicBezTo>
                  <a:cubicBezTo>
                    <a:pt x="23286" y="0"/>
                    <a:pt x="32957" y="9670"/>
                    <a:pt x="32957" y="21600"/>
                  </a:cubicBezTo>
                  <a:cubicBezTo>
                    <a:pt x="32957" y="30782"/>
                    <a:pt x="27150" y="38961"/>
                    <a:pt x="18482" y="41991"/>
                  </a:cubicBezTo>
                  <a:lnTo>
                    <a:pt x="11357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6" name="Arc 30"/>
            <p:cNvSpPr>
              <a:spLocks/>
            </p:cNvSpPr>
            <p:nvPr/>
          </p:nvSpPr>
          <p:spPr bwMode="auto">
            <a:xfrm rot="4489810" flipV="1">
              <a:off x="2283" y="3559"/>
              <a:ext cx="116" cy="173"/>
            </a:xfrm>
            <a:custGeom>
              <a:avLst/>
              <a:gdLst>
                <a:gd name="T0" fmla="*/ 0 w 21600"/>
                <a:gd name="T1" fmla="*/ 0 h 36673"/>
                <a:gd name="T2" fmla="*/ 83 w 21600"/>
                <a:gd name="T3" fmla="*/ 173 h 36673"/>
                <a:gd name="T4" fmla="*/ 0 w 21600"/>
                <a:gd name="T5" fmla="*/ 102 h 3667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673"/>
                <a:gd name="T11" fmla="*/ 21600 w 21600"/>
                <a:gd name="T12" fmla="*/ 36673 h 36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67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231"/>
                    <a:pt x="19400" y="32639"/>
                    <a:pt x="15471" y="36673"/>
                  </a:cubicBezTo>
                </a:path>
                <a:path w="21600" h="3667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231"/>
                    <a:pt x="19400" y="32639"/>
                    <a:pt x="15471" y="366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7" name="Arc 31"/>
            <p:cNvSpPr>
              <a:spLocks/>
            </p:cNvSpPr>
            <p:nvPr/>
          </p:nvSpPr>
          <p:spPr bwMode="auto">
            <a:xfrm>
              <a:off x="2606" y="3521"/>
              <a:ext cx="291" cy="251"/>
            </a:xfrm>
            <a:custGeom>
              <a:avLst/>
              <a:gdLst>
                <a:gd name="T0" fmla="*/ 1 w 37473"/>
                <a:gd name="T1" fmla="*/ 251 h 23325"/>
                <a:gd name="T2" fmla="*/ 291 w 37473"/>
                <a:gd name="T3" fmla="*/ 75 h 23325"/>
                <a:gd name="T4" fmla="*/ 168 w 37473"/>
                <a:gd name="T5" fmla="*/ 232 h 23325"/>
                <a:gd name="T6" fmla="*/ 0 60000 65536"/>
                <a:gd name="T7" fmla="*/ 0 60000 65536"/>
                <a:gd name="T8" fmla="*/ 0 60000 65536"/>
                <a:gd name="T9" fmla="*/ 0 w 37473"/>
                <a:gd name="T10" fmla="*/ 0 h 23325"/>
                <a:gd name="T11" fmla="*/ 37473 w 37473"/>
                <a:gd name="T12" fmla="*/ 23325 h 233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73" h="23325" fill="none" extrusionOk="0">
                  <a:moveTo>
                    <a:pt x="68" y="23325"/>
                  </a:moveTo>
                  <a:cubicBezTo>
                    <a:pt x="23" y="22751"/>
                    <a:pt x="0" y="221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29" y="-1"/>
                    <a:pt x="33384" y="2520"/>
                    <a:pt x="37473" y="6950"/>
                  </a:cubicBezTo>
                </a:path>
                <a:path w="37473" h="23325" stroke="0" extrusionOk="0">
                  <a:moveTo>
                    <a:pt x="68" y="23325"/>
                  </a:moveTo>
                  <a:cubicBezTo>
                    <a:pt x="23" y="22751"/>
                    <a:pt x="0" y="221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29" y="-1"/>
                    <a:pt x="33384" y="2520"/>
                    <a:pt x="37473" y="695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8" name="Arc 32"/>
            <p:cNvSpPr>
              <a:spLocks/>
            </p:cNvSpPr>
            <p:nvPr/>
          </p:nvSpPr>
          <p:spPr bwMode="auto">
            <a:xfrm rot="4780428">
              <a:off x="4205" y="3355"/>
              <a:ext cx="456" cy="490"/>
            </a:xfrm>
            <a:custGeom>
              <a:avLst/>
              <a:gdLst>
                <a:gd name="T0" fmla="*/ 210 w 43200"/>
                <a:gd name="T1" fmla="*/ 0 h 43200"/>
                <a:gd name="T2" fmla="*/ 4 w 43200"/>
                <a:gd name="T3" fmla="*/ 195 h 43200"/>
                <a:gd name="T4" fmla="*/ 210 w 43200"/>
                <a:gd name="T5" fmla="*/ 245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119"/>
                    <a:pt x="152" y="18643"/>
                    <a:pt x="454" y="17194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119"/>
                    <a:pt x="152" y="18643"/>
                    <a:pt x="454" y="1719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19" name="Arc 33"/>
            <p:cNvSpPr>
              <a:spLocks/>
            </p:cNvSpPr>
            <p:nvPr/>
          </p:nvSpPr>
          <p:spPr bwMode="auto">
            <a:xfrm>
              <a:off x="4800" y="3264"/>
              <a:ext cx="312" cy="470"/>
            </a:xfrm>
            <a:custGeom>
              <a:avLst/>
              <a:gdLst>
                <a:gd name="T0" fmla="*/ 155 w 42940"/>
                <a:gd name="T1" fmla="*/ 0 h 43200"/>
                <a:gd name="T2" fmla="*/ 0 w 42940"/>
                <a:gd name="T3" fmla="*/ 271 h 43200"/>
                <a:gd name="T4" fmla="*/ 155 w 42940"/>
                <a:gd name="T5" fmla="*/ 235 h 43200"/>
                <a:gd name="T6" fmla="*/ 0 60000 65536"/>
                <a:gd name="T7" fmla="*/ 0 60000 65536"/>
                <a:gd name="T8" fmla="*/ 0 60000 65536"/>
                <a:gd name="T9" fmla="*/ 0 w 42940"/>
                <a:gd name="T10" fmla="*/ 0 h 43200"/>
                <a:gd name="T11" fmla="*/ 42940 w 4294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40" h="43200" fill="none" extrusionOk="0">
                  <a:moveTo>
                    <a:pt x="21339" y="0"/>
                  </a:moveTo>
                  <a:cubicBezTo>
                    <a:pt x="33269" y="0"/>
                    <a:pt x="42940" y="9670"/>
                    <a:pt x="42940" y="21600"/>
                  </a:cubicBezTo>
                  <a:cubicBezTo>
                    <a:pt x="42940" y="33529"/>
                    <a:pt x="33269" y="43200"/>
                    <a:pt x="21340" y="43200"/>
                  </a:cubicBezTo>
                  <a:cubicBezTo>
                    <a:pt x="10700" y="43200"/>
                    <a:pt x="1645" y="35451"/>
                    <a:pt x="-1" y="24940"/>
                  </a:cubicBezTo>
                </a:path>
                <a:path w="42940" h="43200" stroke="0" extrusionOk="0">
                  <a:moveTo>
                    <a:pt x="21339" y="0"/>
                  </a:moveTo>
                  <a:cubicBezTo>
                    <a:pt x="33269" y="0"/>
                    <a:pt x="42940" y="9670"/>
                    <a:pt x="42940" y="21600"/>
                  </a:cubicBezTo>
                  <a:cubicBezTo>
                    <a:pt x="42940" y="33529"/>
                    <a:pt x="33269" y="43200"/>
                    <a:pt x="21340" y="43200"/>
                  </a:cubicBezTo>
                  <a:cubicBezTo>
                    <a:pt x="10700" y="43200"/>
                    <a:pt x="1645" y="35451"/>
                    <a:pt x="-1" y="24940"/>
                  </a:cubicBezTo>
                  <a:lnTo>
                    <a:pt x="2134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20" name="Arc 34"/>
            <p:cNvSpPr>
              <a:spLocks/>
            </p:cNvSpPr>
            <p:nvPr/>
          </p:nvSpPr>
          <p:spPr bwMode="auto">
            <a:xfrm>
              <a:off x="4523" y="3342"/>
              <a:ext cx="395" cy="386"/>
            </a:xfrm>
            <a:custGeom>
              <a:avLst/>
              <a:gdLst>
                <a:gd name="T0" fmla="*/ 46 w 43200"/>
                <a:gd name="T1" fmla="*/ 386 h 35480"/>
                <a:gd name="T2" fmla="*/ 395 w 43200"/>
                <a:gd name="T3" fmla="*/ 235 h 35480"/>
                <a:gd name="T4" fmla="*/ 197 w 43200"/>
                <a:gd name="T5" fmla="*/ 235 h 35480"/>
                <a:gd name="T6" fmla="*/ 0 60000 65536"/>
                <a:gd name="T7" fmla="*/ 0 60000 65536"/>
                <a:gd name="T8" fmla="*/ 0 60000 65536"/>
                <a:gd name="T9" fmla="*/ 0 w 43200"/>
                <a:gd name="T10" fmla="*/ 0 h 35480"/>
                <a:gd name="T11" fmla="*/ 43200 w 43200"/>
                <a:gd name="T12" fmla="*/ 35480 h 35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5480" fill="none" extrusionOk="0">
                  <a:moveTo>
                    <a:pt x="5049" y="35480"/>
                  </a:moveTo>
                  <a:cubicBezTo>
                    <a:pt x="1787" y="31590"/>
                    <a:pt x="0" y="266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35480" stroke="0" extrusionOk="0">
                  <a:moveTo>
                    <a:pt x="5049" y="35480"/>
                  </a:moveTo>
                  <a:cubicBezTo>
                    <a:pt x="1787" y="31590"/>
                    <a:pt x="0" y="2667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21" name="Arc 35"/>
            <p:cNvSpPr>
              <a:spLocks/>
            </p:cNvSpPr>
            <p:nvPr/>
          </p:nvSpPr>
          <p:spPr bwMode="auto">
            <a:xfrm rot="15880971" flipH="1">
              <a:off x="3233" y="3345"/>
              <a:ext cx="322" cy="448"/>
            </a:xfrm>
            <a:custGeom>
              <a:avLst/>
              <a:gdLst>
                <a:gd name="T0" fmla="*/ 0 w 21600"/>
                <a:gd name="T1" fmla="*/ 0 h 41784"/>
                <a:gd name="T2" fmla="*/ 96 w 21600"/>
                <a:gd name="T3" fmla="*/ 448 h 41784"/>
                <a:gd name="T4" fmla="*/ 0 w 21600"/>
                <a:gd name="T5" fmla="*/ 232 h 417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784"/>
                <a:gd name="T11" fmla="*/ 21600 w 21600"/>
                <a:gd name="T12" fmla="*/ 41784 h 41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7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62"/>
                    <a:pt x="16065" y="38593"/>
                    <a:pt x="7691" y="41784"/>
                  </a:cubicBezTo>
                </a:path>
                <a:path w="21600" h="417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562"/>
                    <a:pt x="16065" y="38593"/>
                    <a:pt x="7691" y="4178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22" name="Arc 36"/>
            <p:cNvSpPr>
              <a:spLocks/>
            </p:cNvSpPr>
            <p:nvPr/>
          </p:nvSpPr>
          <p:spPr bwMode="auto">
            <a:xfrm rot="15880971" flipH="1">
              <a:off x="3814" y="3265"/>
              <a:ext cx="236" cy="388"/>
            </a:xfrm>
            <a:custGeom>
              <a:avLst/>
              <a:gdLst>
                <a:gd name="T0" fmla="*/ 90 w 34984"/>
                <a:gd name="T1" fmla="*/ 0 h 43200"/>
                <a:gd name="T2" fmla="*/ 0 w 34984"/>
                <a:gd name="T3" fmla="*/ 346 h 43200"/>
                <a:gd name="T4" fmla="*/ 90 w 34984"/>
                <a:gd name="T5" fmla="*/ 194 h 43200"/>
                <a:gd name="T6" fmla="*/ 0 60000 65536"/>
                <a:gd name="T7" fmla="*/ 0 60000 65536"/>
                <a:gd name="T8" fmla="*/ 0 60000 65536"/>
                <a:gd name="T9" fmla="*/ 0 w 34984"/>
                <a:gd name="T10" fmla="*/ 0 h 43200"/>
                <a:gd name="T11" fmla="*/ 34984 w 3498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984" h="43200" fill="none" extrusionOk="0">
                  <a:moveTo>
                    <a:pt x="13383" y="0"/>
                  </a:moveTo>
                  <a:cubicBezTo>
                    <a:pt x="25313" y="0"/>
                    <a:pt x="34984" y="9670"/>
                    <a:pt x="34984" y="21600"/>
                  </a:cubicBezTo>
                  <a:cubicBezTo>
                    <a:pt x="34984" y="33529"/>
                    <a:pt x="25313" y="43200"/>
                    <a:pt x="13384" y="43200"/>
                  </a:cubicBezTo>
                  <a:cubicBezTo>
                    <a:pt x="8527" y="43200"/>
                    <a:pt x="3811" y="41563"/>
                    <a:pt x="-1" y="38553"/>
                  </a:cubicBezTo>
                </a:path>
                <a:path w="34984" h="43200" stroke="0" extrusionOk="0">
                  <a:moveTo>
                    <a:pt x="13383" y="0"/>
                  </a:moveTo>
                  <a:cubicBezTo>
                    <a:pt x="25313" y="0"/>
                    <a:pt x="34984" y="9670"/>
                    <a:pt x="34984" y="21600"/>
                  </a:cubicBezTo>
                  <a:cubicBezTo>
                    <a:pt x="34984" y="33529"/>
                    <a:pt x="25313" y="43200"/>
                    <a:pt x="13384" y="43200"/>
                  </a:cubicBezTo>
                  <a:cubicBezTo>
                    <a:pt x="8527" y="43200"/>
                    <a:pt x="3811" y="41563"/>
                    <a:pt x="-1" y="38553"/>
                  </a:cubicBezTo>
                  <a:lnTo>
                    <a:pt x="13384" y="21600"/>
                  </a:ln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</p:grp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664337" y="911930"/>
            <a:ext cx="6721032" cy="394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955848" y="497020"/>
            <a:ext cx="5393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Smooth air flow occurs above the inversion level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604863" y="3364118"/>
            <a:ext cx="6885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Air flow is generally deformed by the Earth’s surface frictional forces into a series of eddies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6443" y="5305747"/>
            <a:ext cx="543379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</a:rPr>
              <a:t>Water vapour becomes evenly spread in these lower levels Saturation and condensation</a:t>
            </a:r>
            <a:r>
              <a:rPr lang="en-US" dirty="0">
                <a:latin typeface="Calibri" panose="020F0502020204030204" pitchFamily="34" charset="0"/>
              </a:rPr>
              <a:t> then occur at some distance below the top of the friction layer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6443" y="4477367"/>
            <a:ext cx="5357806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Air in the friction layer is thoroughly mixed by mechanical turbulence.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16096" y="966171"/>
            <a:ext cx="523730" cy="3441023"/>
            <a:chOff x="221779" y="2188457"/>
            <a:chExt cx="523730" cy="2677265"/>
          </a:xfrm>
        </p:grpSpPr>
        <p:sp>
          <p:nvSpPr>
            <p:cNvPr id="34" name="Left Brace 33"/>
            <p:cNvSpPr/>
            <p:nvPr/>
          </p:nvSpPr>
          <p:spPr>
            <a:xfrm>
              <a:off x="221779" y="2188457"/>
              <a:ext cx="302735" cy="2677265"/>
            </a:xfrm>
            <a:prstGeom prst="leftBrace">
              <a:avLst>
                <a:gd name="adj1" fmla="val 83889"/>
                <a:gd name="adj2" fmla="val 4890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-272738" y="3054981"/>
              <a:ext cx="16363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Friction layer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284760" y="6142815"/>
            <a:ext cx="3384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The base of the cloud.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21044" y="1000200"/>
            <a:ext cx="7339847" cy="1934266"/>
            <a:chOff x="573864" y="1936857"/>
            <a:chExt cx="6923524" cy="1446314"/>
          </a:xfrm>
        </p:grpSpPr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573864" y="2226936"/>
              <a:ext cx="6923523" cy="1156235"/>
            </a:xfrm>
            <a:custGeom>
              <a:avLst/>
              <a:gdLst>
                <a:gd name="T0" fmla="*/ 2 w 4684"/>
                <a:gd name="T1" fmla="*/ 0 h 701"/>
                <a:gd name="T2" fmla="*/ 11 w 4684"/>
                <a:gd name="T3" fmla="*/ 286 h 701"/>
                <a:gd name="T4" fmla="*/ 11 w 4684"/>
                <a:gd name="T5" fmla="*/ 502 h 701"/>
                <a:gd name="T6" fmla="*/ 11 w 4684"/>
                <a:gd name="T7" fmla="*/ 556 h 701"/>
                <a:gd name="T8" fmla="*/ 66 w 4684"/>
                <a:gd name="T9" fmla="*/ 600 h 701"/>
                <a:gd name="T10" fmla="*/ 242 w 4684"/>
                <a:gd name="T11" fmla="*/ 577 h 701"/>
                <a:gd name="T12" fmla="*/ 338 w 4684"/>
                <a:gd name="T13" fmla="*/ 593 h 701"/>
                <a:gd name="T14" fmla="*/ 579 w 4684"/>
                <a:gd name="T15" fmla="*/ 580 h 701"/>
                <a:gd name="T16" fmla="*/ 695 w 4684"/>
                <a:gd name="T17" fmla="*/ 577 h 701"/>
                <a:gd name="T18" fmla="*/ 906 w 4684"/>
                <a:gd name="T19" fmla="*/ 593 h 701"/>
                <a:gd name="T20" fmla="*/ 1118 w 4684"/>
                <a:gd name="T21" fmla="*/ 599 h 701"/>
                <a:gd name="T22" fmla="*/ 1483 w 4684"/>
                <a:gd name="T23" fmla="*/ 580 h 701"/>
                <a:gd name="T24" fmla="*/ 1655 w 4684"/>
                <a:gd name="T25" fmla="*/ 554 h 701"/>
                <a:gd name="T26" fmla="*/ 1858 w 4684"/>
                <a:gd name="T27" fmla="*/ 593 h 701"/>
                <a:gd name="T28" fmla="*/ 1993 w 4684"/>
                <a:gd name="T29" fmla="*/ 580 h 701"/>
                <a:gd name="T30" fmla="*/ 2213 w 4684"/>
                <a:gd name="T31" fmla="*/ 599 h 701"/>
                <a:gd name="T32" fmla="*/ 2482 w 4684"/>
                <a:gd name="T33" fmla="*/ 626 h 701"/>
                <a:gd name="T34" fmla="*/ 2656 w 4684"/>
                <a:gd name="T35" fmla="*/ 599 h 701"/>
                <a:gd name="T36" fmla="*/ 2887 w 4684"/>
                <a:gd name="T37" fmla="*/ 607 h 701"/>
                <a:gd name="T38" fmla="*/ 3041 w 4684"/>
                <a:gd name="T39" fmla="*/ 632 h 701"/>
                <a:gd name="T40" fmla="*/ 3310 w 4684"/>
                <a:gd name="T41" fmla="*/ 632 h 701"/>
                <a:gd name="T42" fmla="*/ 3493 w 4684"/>
                <a:gd name="T43" fmla="*/ 632 h 701"/>
                <a:gd name="T44" fmla="*/ 3577 w 4684"/>
                <a:gd name="T45" fmla="*/ 626 h 701"/>
                <a:gd name="T46" fmla="*/ 3719 w 4684"/>
                <a:gd name="T47" fmla="*/ 617 h 701"/>
                <a:gd name="T48" fmla="*/ 3904 w 4684"/>
                <a:gd name="T49" fmla="*/ 599 h 701"/>
                <a:gd name="T50" fmla="*/ 4048 w 4684"/>
                <a:gd name="T51" fmla="*/ 581 h 701"/>
                <a:gd name="T52" fmla="*/ 4203 w 4684"/>
                <a:gd name="T53" fmla="*/ 599 h 701"/>
                <a:gd name="T54" fmla="*/ 4619 w 4684"/>
                <a:gd name="T55" fmla="*/ 556 h 701"/>
                <a:gd name="T56" fmla="*/ 4628 w 4684"/>
                <a:gd name="T57" fmla="*/ 565 h 7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84"/>
                <a:gd name="T88" fmla="*/ 0 h 701"/>
                <a:gd name="T89" fmla="*/ 4684 w 4684"/>
                <a:gd name="T90" fmla="*/ 701 h 701"/>
                <a:gd name="connsiteX0" fmla="*/ 1 w 9911"/>
                <a:gd name="connsiteY0" fmla="*/ 0 h 9327"/>
                <a:gd name="connsiteX1" fmla="*/ 20 w 9911"/>
                <a:gd name="connsiteY1" fmla="*/ 4080 h 9327"/>
                <a:gd name="connsiteX2" fmla="*/ 20 w 9911"/>
                <a:gd name="connsiteY2" fmla="*/ 7161 h 9327"/>
                <a:gd name="connsiteX3" fmla="*/ 20 w 9911"/>
                <a:gd name="connsiteY3" fmla="*/ 7932 h 9327"/>
                <a:gd name="connsiteX4" fmla="*/ 138 w 9911"/>
                <a:gd name="connsiteY4" fmla="*/ 8559 h 9327"/>
                <a:gd name="connsiteX5" fmla="*/ 514 w 9911"/>
                <a:gd name="connsiteY5" fmla="*/ 8231 h 9327"/>
                <a:gd name="connsiteX6" fmla="*/ 719 w 9911"/>
                <a:gd name="connsiteY6" fmla="*/ 8459 h 9327"/>
                <a:gd name="connsiteX7" fmla="*/ 1233 w 9911"/>
                <a:gd name="connsiteY7" fmla="*/ 8274 h 9327"/>
                <a:gd name="connsiteX8" fmla="*/ 1481 w 9911"/>
                <a:gd name="connsiteY8" fmla="*/ 8231 h 9327"/>
                <a:gd name="connsiteX9" fmla="*/ 1931 w 9911"/>
                <a:gd name="connsiteY9" fmla="*/ 8459 h 9327"/>
                <a:gd name="connsiteX10" fmla="*/ 2384 w 9911"/>
                <a:gd name="connsiteY10" fmla="*/ 8545 h 9327"/>
                <a:gd name="connsiteX11" fmla="*/ 3163 w 9911"/>
                <a:gd name="connsiteY11" fmla="*/ 8274 h 9327"/>
                <a:gd name="connsiteX12" fmla="*/ 3530 w 9911"/>
                <a:gd name="connsiteY12" fmla="*/ 7903 h 9327"/>
                <a:gd name="connsiteX13" fmla="*/ 3964 w 9911"/>
                <a:gd name="connsiteY13" fmla="*/ 8459 h 9327"/>
                <a:gd name="connsiteX14" fmla="*/ 4252 w 9911"/>
                <a:gd name="connsiteY14" fmla="*/ 8274 h 9327"/>
                <a:gd name="connsiteX15" fmla="*/ 4722 w 9911"/>
                <a:gd name="connsiteY15" fmla="*/ 8545 h 9327"/>
                <a:gd name="connsiteX16" fmla="*/ 5296 w 9911"/>
                <a:gd name="connsiteY16" fmla="*/ 8930 h 9327"/>
                <a:gd name="connsiteX17" fmla="*/ 5667 w 9911"/>
                <a:gd name="connsiteY17" fmla="*/ 8545 h 9327"/>
                <a:gd name="connsiteX18" fmla="*/ 6161 w 9911"/>
                <a:gd name="connsiteY18" fmla="*/ 8659 h 9327"/>
                <a:gd name="connsiteX19" fmla="*/ 6489 w 9911"/>
                <a:gd name="connsiteY19" fmla="*/ 9016 h 9327"/>
                <a:gd name="connsiteX20" fmla="*/ 7064 w 9911"/>
                <a:gd name="connsiteY20" fmla="*/ 9016 h 9327"/>
                <a:gd name="connsiteX21" fmla="*/ 7454 w 9911"/>
                <a:gd name="connsiteY21" fmla="*/ 9016 h 9327"/>
                <a:gd name="connsiteX22" fmla="*/ 7634 w 9911"/>
                <a:gd name="connsiteY22" fmla="*/ 8930 h 9327"/>
                <a:gd name="connsiteX23" fmla="*/ 7937 w 9911"/>
                <a:gd name="connsiteY23" fmla="*/ 8802 h 9327"/>
                <a:gd name="connsiteX24" fmla="*/ 8332 w 9911"/>
                <a:gd name="connsiteY24" fmla="*/ 8545 h 9327"/>
                <a:gd name="connsiteX25" fmla="*/ 8639 w 9911"/>
                <a:gd name="connsiteY25" fmla="*/ 8288 h 9327"/>
                <a:gd name="connsiteX26" fmla="*/ 8970 w 9911"/>
                <a:gd name="connsiteY26" fmla="*/ 8545 h 9327"/>
                <a:gd name="connsiteX27" fmla="*/ 9858 w 9911"/>
                <a:gd name="connsiteY27" fmla="*/ 7932 h 9327"/>
                <a:gd name="connsiteX28" fmla="*/ 9888 w 9911"/>
                <a:gd name="connsiteY28" fmla="*/ 7589 h 9327"/>
                <a:gd name="connsiteX0" fmla="*/ 57 w 9989"/>
                <a:gd name="connsiteY0" fmla="*/ 0 h 10416"/>
                <a:gd name="connsiteX1" fmla="*/ 9 w 9989"/>
                <a:gd name="connsiteY1" fmla="*/ 4789 h 10416"/>
                <a:gd name="connsiteX2" fmla="*/ 9 w 9989"/>
                <a:gd name="connsiteY2" fmla="*/ 8093 h 10416"/>
                <a:gd name="connsiteX3" fmla="*/ 9 w 9989"/>
                <a:gd name="connsiteY3" fmla="*/ 8919 h 10416"/>
                <a:gd name="connsiteX4" fmla="*/ 128 w 9989"/>
                <a:gd name="connsiteY4" fmla="*/ 9592 h 10416"/>
                <a:gd name="connsiteX5" fmla="*/ 508 w 9989"/>
                <a:gd name="connsiteY5" fmla="*/ 9240 h 10416"/>
                <a:gd name="connsiteX6" fmla="*/ 714 w 9989"/>
                <a:gd name="connsiteY6" fmla="*/ 9484 h 10416"/>
                <a:gd name="connsiteX7" fmla="*/ 1233 w 9989"/>
                <a:gd name="connsiteY7" fmla="*/ 9286 h 10416"/>
                <a:gd name="connsiteX8" fmla="*/ 1483 w 9989"/>
                <a:gd name="connsiteY8" fmla="*/ 9240 h 10416"/>
                <a:gd name="connsiteX9" fmla="*/ 1937 w 9989"/>
                <a:gd name="connsiteY9" fmla="*/ 9484 h 10416"/>
                <a:gd name="connsiteX10" fmla="*/ 2394 w 9989"/>
                <a:gd name="connsiteY10" fmla="*/ 9577 h 10416"/>
                <a:gd name="connsiteX11" fmla="*/ 3180 w 9989"/>
                <a:gd name="connsiteY11" fmla="*/ 9286 h 10416"/>
                <a:gd name="connsiteX12" fmla="*/ 3551 w 9989"/>
                <a:gd name="connsiteY12" fmla="*/ 8888 h 10416"/>
                <a:gd name="connsiteX13" fmla="*/ 3989 w 9989"/>
                <a:gd name="connsiteY13" fmla="*/ 9484 h 10416"/>
                <a:gd name="connsiteX14" fmla="*/ 4279 w 9989"/>
                <a:gd name="connsiteY14" fmla="*/ 9286 h 10416"/>
                <a:gd name="connsiteX15" fmla="*/ 4753 w 9989"/>
                <a:gd name="connsiteY15" fmla="*/ 9577 h 10416"/>
                <a:gd name="connsiteX16" fmla="*/ 5333 w 9989"/>
                <a:gd name="connsiteY16" fmla="*/ 9989 h 10416"/>
                <a:gd name="connsiteX17" fmla="*/ 5707 w 9989"/>
                <a:gd name="connsiteY17" fmla="*/ 9577 h 10416"/>
                <a:gd name="connsiteX18" fmla="*/ 6205 w 9989"/>
                <a:gd name="connsiteY18" fmla="*/ 9699 h 10416"/>
                <a:gd name="connsiteX19" fmla="*/ 6536 w 9989"/>
                <a:gd name="connsiteY19" fmla="*/ 10082 h 10416"/>
                <a:gd name="connsiteX20" fmla="*/ 7116 w 9989"/>
                <a:gd name="connsiteY20" fmla="*/ 10082 h 10416"/>
                <a:gd name="connsiteX21" fmla="*/ 7510 w 9989"/>
                <a:gd name="connsiteY21" fmla="*/ 10082 h 10416"/>
                <a:gd name="connsiteX22" fmla="*/ 7692 w 9989"/>
                <a:gd name="connsiteY22" fmla="*/ 9989 h 10416"/>
                <a:gd name="connsiteX23" fmla="*/ 7997 w 9989"/>
                <a:gd name="connsiteY23" fmla="*/ 9852 h 10416"/>
                <a:gd name="connsiteX24" fmla="*/ 8396 w 9989"/>
                <a:gd name="connsiteY24" fmla="*/ 9577 h 10416"/>
                <a:gd name="connsiteX25" fmla="*/ 8706 w 9989"/>
                <a:gd name="connsiteY25" fmla="*/ 9301 h 10416"/>
                <a:gd name="connsiteX26" fmla="*/ 9040 w 9989"/>
                <a:gd name="connsiteY26" fmla="*/ 9577 h 10416"/>
                <a:gd name="connsiteX27" fmla="*/ 9936 w 9989"/>
                <a:gd name="connsiteY27" fmla="*/ 8919 h 10416"/>
                <a:gd name="connsiteX28" fmla="*/ 9966 w 9989"/>
                <a:gd name="connsiteY28" fmla="*/ 8552 h 10416"/>
                <a:gd name="connsiteX0" fmla="*/ 13 w 10000"/>
                <a:gd name="connsiteY0" fmla="*/ 0 h 10000"/>
                <a:gd name="connsiteX1" fmla="*/ 9 w 10000"/>
                <a:gd name="connsiteY1" fmla="*/ 4598 h 10000"/>
                <a:gd name="connsiteX2" fmla="*/ 9 w 10000"/>
                <a:gd name="connsiteY2" fmla="*/ 7770 h 10000"/>
                <a:gd name="connsiteX3" fmla="*/ 9 w 10000"/>
                <a:gd name="connsiteY3" fmla="*/ 8563 h 10000"/>
                <a:gd name="connsiteX4" fmla="*/ 128 w 10000"/>
                <a:gd name="connsiteY4" fmla="*/ 9209 h 10000"/>
                <a:gd name="connsiteX5" fmla="*/ 509 w 10000"/>
                <a:gd name="connsiteY5" fmla="*/ 8871 h 10000"/>
                <a:gd name="connsiteX6" fmla="*/ 715 w 10000"/>
                <a:gd name="connsiteY6" fmla="*/ 9105 h 10000"/>
                <a:gd name="connsiteX7" fmla="*/ 1234 w 10000"/>
                <a:gd name="connsiteY7" fmla="*/ 8915 h 10000"/>
                <a:gd name="connsiteX8" fmla="*/ 1485 w 10000"/>
                <a:gd name="connsiteY8" fmla="*/ 8871 h 10000"/>
                <a:gd name="connsiteX9" fmla="*/ 1939 w 10000"/>
                <a:gd name="connsiteY9" fmla="*/ 9105 h 10000"/>
                <a:gd name="connsiteX10" fmla="*/ 2397 w 10000"/>
                <a:gd name="connsiteY10" fmla="*/ 9195 h 10000"/>
                <a:gd name="connsiteX11" fmla="*/ 3184 w 10000"/>
                <a:gd name="connsiteY11" fmla="*/ 8915 h 10000"/>
                <a:gd name="connsiteX12" fmla="*/ 3555 w 10000"/>
                <a:gd name="connsiteY12" fmla="*/ 8533 h 10000"/>
                <a:gd name="connsiteX13" fmla="*/ 3993 w 10000"/>
                <a:gd name="connsiteY13" fmla="*/ 9105 h 10000"/>
                <a:gd name="connsiteX14" fmla="*/ 4284 w 10000"/>
                <a:gd name="connsiteY14" fmla="*/ 8915 h 10000"/>
                <a:gd name="connsiteX15" fmla="*/ 4758 w 10000"/>
                <a:gd name="connsiteY15" fmla="*/ 9195 h 10000"/>
                <a:gd name="connsiteX16" fmla="*/ 5339 w 10000"/>
                <a:gd name="connsiteY16" fmla="*/ 9590 h 10000"/>
                <a:gd name="connsiteX17" fmla="*/ 5713 w 10000"/>
                <a:gd name="connsiteY17" fmla="*/ 9195 h 10000"/>
                <a:gd name="connsiteX18" fmla="*/ 6212 w 10000"/>
                <a:gd name="connsiteY18" fmla="*/ 9312 h 10000"/>
                <a:gd name="connsiteX19" fmla="*/ 6543 w 10000"/>
                <a:gd name="connsiteY19" fmla="*/ 9679 h 10000"/>
                <a:gd name="connsiteX20" fmla="*/ 7124 w 10000"/>
                <a:gd name="connsiteY20" fmla="*/ 9679 h 10000"/>
                <a:gd name="connsiteX21" fmla="*/ 7518 w 10000"/>
                <a:gd name="connsiteY21" fmla="*/ 9679 h 10000"/>
                <a:gd name="connsiteX22" fmla="*/ 7700 w 10000"/>
                <a:gd name="connsiteY22" fmla="*/ 9590 h 10000"/>
                <a:gd name="connsiteX23" fmla="*/ 8006 w 10000"/>
                <a:gd name="connsiteY23" fmla="*/ 9459 h 10000"/>
                <a:gd name="connsiteX24" fmla="*/ 8405 w 10000"/>
                <a:gd name="connsiteY24" fmla="*/ 9195 h 10000"/>
                <a:gd name="connsiteX25" fmla="*/ 8716 w 10000"/>
                <a:gd name="connsiteY25" fmla="*/ 8930 h 10000"/>
                <a:gd name="connsiteX26" fmla="*/ 9050 w 10000"/>
                <a:gd name="connsiteY26" fmla="*/ 9195 h 10000"/>
                <a:gd name="connsiteX27" fmla="*/ 9947 w 10000"/>
                <a:gd name="connsiteY27" fmla="*/ 8563 h 10000"/>
                <a:gd name="connsiteX28" fmla="*/ 9977 w 10000"/>
                <a:gd name="connsiteY28" fmla="*/ 821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00" h="10000">
                  <a:moveTo>
                    <a:pt x="13" y="0"/>
                  </a:moveTo>
                  <a:cubicBezTo>
                    <a:pt x="9" y="719"/>
                    <a:pt x="7" y="3247"/>
                    <a:pt x="9" y="4598"/>
                  </a:cubicBezTo>
                  <a:cubicBezTo>
                    <a:pt x="14" y="5831"/>
                    <a:pt x="9" y="7108"/>
                    <a:pt x="9" y="7770"/>
                  </a:cubicBezTo>
                  <a:cubicBezTo>
                    <a:pt x="9" y="8430"/>
                    <a:pt x="-10" y="8313"/>
                    <a:pt x="9" y="8563"/>
                  </a:cubicBezTo>
                  <a:cubicBezTo>
                    <a:pt x="29" y="8812"/>
                    <a:pt x="47" y="9149"/>
                    <a:pt x="128" y="9209"/>
                  </a:cubicBezTo>
                  <a:cubicBezTo>
                    <a:pt x="210" y="9267"/>
                    <a:pt x="411" y="8885"/>
                    <a:pt x="509" y="8871"/>
                  </a:cubicBezTo>
                  <a:cubicBezTo>
                    <a:pt x="592" y="8974"/>
                    <a:pt x="633" y="8784"/>
                    <a:pt x="715" y="9105"/>
                  </a:cubicBezTo>
                  <a:cubicBezTo>
                    <a:pt x="887" y="9002"/>
                    <a:pt x="1062" y="9195"/>
                    <a:pt x="1234" y="8915"/>
                  </a:cubicBezTo>
                  <a:cubicBezTo>
                    <a:pt x="1314" y="8812"/>
                    <a:pt x="1408" y="9135"/>
                    <a:pt x="1485" y="8871"/>
                  </a:cubicBezTo>
                  <a:cubicBezTo>
                    <a:pt x="1595" y="8577"/>
                    <a:pt x="1789" y="9062"/>
                    <a:pt x="1939" y="9105"/>
                  </a:cubicBezTo>
                  <a:cubicBezTo>
                    <a:pt x="2093" y="9149"/>
                    <a:pt x="2190" y="9239"/>
                    <a:pt x="2397" y="9195"/>
                  </a:cubicBezTo>
                  <a:cubicBezTo>
                    <a:pt x="2602" y="9149"/>
                    <a:pt x="2990" y="9047"/>
                    <a:pt x="3184" y="8915"/>
                  </a:cubicBezTo>
                  <a:cubicBezTo>
                    <a:pt x="3376" y="9047"/>
                    <a:pt x="3417" y="8430"/>
                    <a:pt x="3555" y="8533"/>
                  </a:cubicBezTo>
                  <a:cubicBezTo>
                    <a:pt x="3689" y="8563"/>
                    <a:pt x="3872" y="9047"/>
                    <a:pt x="3993" y="9105"/>
                  </a:cubicBezTo>
                  <a:cubicBezTo>
                    <a:pt x="4112" y="9002"/>
                    <a:pt x="4172" y="9546"/>
                    <a:pt x="4284" y="8915"/>
                  </a:cubicBezTo>
                  <a:cubicBezTo>
                    <a:pt x="4419" y="8122"/>
                    <a:pt x="4618" y="9634"/>
                    <a:pt x="4758" y="9195"/>
                  </a:cubicBezTo>
                  <a:cubicBezTo>
                    <a:pt x="4924" y="8930"/>
                    <a:pt x="5111" y="9473"/>
                    <a:pt x="5339" y="9590"/>
                  </a:cubicBezTo>
                  <a:cubicBezTo>
                    <a:pt x="5498" y="9590"/>
                    <a:pt x="5567" y="9239"/>
                    <a:pt x="5713" y="9195"/>
                  </a:cubicBezTo>
                  <a:cubicBezTo>
                    <a:pt x="5857" y="9149"/>
                    <a:pt x="6074" y="9223"/>
                    <a:pt x="6212" y="9312"/>
                  </a:cubicBezTo>
                  <a:cubicBezTo>
                    <a:pt x="6359" y="10501"/>
                    <a:pt x="6380" y="9239"/>
                    <a:pt x="6543" y="9679"/>
                  </a:cubicBezTo>
                  <a:cubicBezTo>
                    <a:pt x="6660" y="10692"/>
                    <a:pt x="7001" y="8915"/>
                    <a:pt x="7124" y="9679"/>
                  </a:cubicBezTo>
                  <a:cubicBezTo>
                    <a:pt x="7331" y="9590"/>
                    <a:pt x="7313" y="9855"/>
                    <a:pt x="7518" y="9679"/>
                  </a:cubicBezTo>
                  <a:cubicBezTo>
                    <a:pt x="7576" y="9590"/>
                    <a:pt x="7643" y="9841"/>
                    <a:pt x="7700" y="9590"/>
                  </a:cubicBezTo>
                  <a:cubicBezTo>
                    <a:pt x="7752" y="9356"/>
                    <a:pt x="7961" y="9561"/>
                    <a:pt x="8006" y="9459"/>
                  </a:cubicBezTo>
                  <a:cubicBezTo>
                    <a:pt x="8223" y="9195"/>
                    <a:pt x="8263" y="8739"/>
                    <a:pt x="8405" y="9195"/>
                  </a:cubicBezTo>
                  <a:cubicBezTo>
                    <a:pt x="8504" y="8974"/>
                    <a:pt x="8620" y="9283"/>
                    <a:pt x="8716" y="8930"/>
                  </a:cubicBezTo>
                  <a:cubicBezTo>
                    <a:pt x="8822" y="8871"/>
                    <a:pt x="8845" y="9253"/>
                    <a:pt x="9050" y="9195"/>
                  </a:cubicBezTo>
                  <a:cubicBezTo>
                    <a:pt x="9254" y="9135"/>
                    <a:pt x="9794" y="8650"/>
                    <a:pt x="9947" y="8563"/>
                  </a:cubicBezTo>
                  <a:cubicBezTo>
                    <a:pt x="10087" y="8122"/>
                    <a:pt x="9900" y="8606"/>
                    <a:pt x="9977" y="8210"/>
                  </a:cubicBezTo>
                </a:path>
              </a:pathLst>
            </a:custGeom>
            <a:solidFill>
              <a:srgbClr val="EAEAEA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585905" y="1936857"/>
              <a:ext cx="6911483" cy="1412077"/>
            </a:xfrm>
            <a:custGeom>
              <a:avLst/>
              <a:gdLst>
                <a:gd name="T0" fmla="*/ 0 w 4632"/>
                <a:gd name="T1" fmla="*/ 133 h 756"/>
                <a:gd name="T2" fmla="*/ 279 w 4632"/>
                <a:gd name="T3" fmla="*/ 138 h 756"/>
                <a:gd name="T4" fmla="*/ 384 w 4632"/>
                <a:gd name="T5" fmla="*/ 170 h 756"/>
                <a:gd name="T6" fmla="*/ 625 w 4632"/>
                <a:gd name="T7" fmla="*/ 162 h 756"/>
                <a:gd name="T8" fmla="*/ 731 w 4632"/>
                <a:gd name="T9" fmla="*/ 138 h 756"/>
                <a:gd name="T10" fmla="*/ 980 w 4632"/>
                <a:gd name="T11" fmla="*/ 101 h 756"/>
                <a:gd name="T12" fmla="*/ 1075 w 4632"/>
                <a:gd name="T13" fmla="*/ 53 h 756"/>
                <a:gd name="T14" fmla="*/ 1181 w 4632"/>
                <a:gd name="T15" fmla="*/ 116 h 756"/>
                <a:gd name="T16" fmla="*/ 1325 w 4632"/>
                <a:gd name="T17" fmla="*/ 61 h 756"/>
                <a:gd name="T18" fmla="*/ 1527 w 4632"/>
                <a:gd name="T19" fmla="*/ 61 h 756"/>
                <a:gd name="T20" fmla="*/ 1670 w 4632"/>
                <a:gd name="T21" fmla="*/ 148 h 756"/>
                <a:gd name="T22" fmla="*/ 1901 w 4632"/>
                <a:gd name="T23" fmla="*/ 154 h 756"/>
                <a:gd name="T24" fmla="*/ 2055 w 4632"/>
                <a:gd name="T25" fmla="*/ 107 h 756"/>
                <a:gd name="T26" fmla="*/ 2247 w 4632"/>
                <a:gd name="T27" fmla="*/ 67 h 756"/>
                <a:gd name="T28" fmla="*/ 2428 w 4632"/>
                <a:gd name="T29" fmla="*/ 5 h 756"/>
                <a:gd name="T30" fmla="*/ 2496 w 4632"/>
                <a:gd name="T31" fmla="*/ 69 h 756"/>
                <a:gd name="T32" fmla="*/ 2688 w 4632"/>
                <a:gd name="T33" fmla="*/ 37 h 756"/>
                <a:gd name="T34" fmla="*/ 2852 w 4632"/>
                <a:gd name="T35" fmla="*/ 99 h 756"/>
                <a:gd name="T36" fmla="*/ 2995 w 4632"/>
                <a:gd name="T37" fmla="*/ 61 h 756"/>
                <a:gd name="T38" fmla="*/ 3082 w 4632"/>
                <a:gd name="T39" fmla="*/ 138 h 756"/>
                <a:gd name="T40" fmla="*/ 3274 w 4632"/>
                <a:gd name="T41" fmla="*/ 133 h 756"/>
                <a:gd name="T42" fmla="*/ 3533 w 4632"/>
                <a:gd name="T43" fmla="*/ 178 h 756"/>
                <a:gd name="T44" fmla="*/ 3610 w 4632"/>
                <a:gd name="T45" fmla="*/ 154 h 756"/>
                <a:gd name="T46" fmla="*/ 3734 w 4632"/>
                <a:gd name="T47" fmla="*/ 138 h 756"/>
                <a:gd name="T48" fmla="*/ 3936 w 4632"/>
                <a:gd name="T49" fmla="*/ 146 h 756"/>
                <a:gd name="T50" fmla="*/ 4100 w 4632"/>
                <a:gd name="T51" fmla="*/ 114 h 756"/>
                <a:gd name="T52" fmla="*/ 4205 w 4632"/>
                <a:gd name="T53" fmla="*/ 59 h 756"/>
                <a:gd name="T54" fmla="*/ 4311 w 4632"/>
                <a:gd name="T55" fmla="*/ 27 h 756"/>
                <a:gd name="T56" fmla="*/ 4474 w 4632"/>
                <a:gd name="T57" fmla="*/ 85 h 756"/>
                <a:gd name="T58" fmla="*/ 4608 w 4632"/>
                <a:gd name="T59" fmla="*/ 116 h 756"/>
                <a:gd name="T60" fmla="*/ 4617 w 4632"/>
                <a:gd name="T61" fmla="*/ 436 h 756"/>
                <a:gd name="T62" fmla="*/ 4617 w 4632"/>
                <a:gd name="T63" fmla="*/ 756 h 7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32"/>
                <a:gd name="T97" fmla="*/ 0 h 756"/>
                <a:gd name="T98" fmla="*/ 4632 w 4632"/>
                <a:gd name="T99" fmla="*/ 756 h 756"/>
                <a:gd name="connsiteX0" fmla="*/ 0 w 9979"/>
                <a:gd name="connsiteY0" fmla="*/ 1697 h 9491"/>
                <a:gd name="connsiteX1" fmla="*/ 602 w 9979"/>
                <a:gd name="connsiteY1" fmla="*/ 1763 h 9491"/>
                <a:gd name="connsiteX2" fmla="*/ 829 w 9979"/>
                <a:gd name="connsiteY2" fmla="*/ 2187 h 9491"/>
                <a:gd name="connsiteX3" fmla="*/ 1349 w 9979"/>
                <a:gd name="connsiteY3" fmla="*/ 2081 h 9491"/>
                <a:gd name="connsiteX4" fmla="*/ 1578 w 9979"/>
                <a:gd name="connsiteY4" fmla="*/ 1763 h 9491"/>
                <a:gd name="connsiteX5" fmla="*/ 2116 w 9979"/>
                <a:gd name="connsiteY5" fmla="*/ 1274 h 9491"/>
                <a:gd name="connsiteX6" fmla="*/ 2321 w 9979"/>
                <a:gd name="connsiteY6" fmla="*/ 639 h 9491"/>
                <a:gd name="connsiteX7" fmla="*/ 2550 w 9979"/>
                <a:gd name="connsiteY7" fmla="*/ 1472 h 9491"/>
                <a:gd name="connsiteX8" fmla="*/ 2861 w 9979"/>
                <a:gd name="connsiteY8" fmla="*/ 745 h 9491"/>
                <a:gd name="connsiteX9" fmla="*/ 3297 w 9979"/>
                <a:gd name="connsiteY9" fmla="*/ 745 h 9491"/>
                <a:gd name="connsiteX10" fmla="*/ 3605 w 9979"/>
                <a:gd name="connsiteY10" fmla="*/ 1896 h 9491"/>
                <a:gd name="connsiteX11" fmla="*/ 4104 w 9979"/>
                <a:gd name="connsiteY11" fmla="*/ 1975 h 9491"/>
                <a:gd name="connsiteX12" fmla="*/ 4437 w 9979"/>
                <a:gd name="connsiteY12" fmla="*/ 1353 h 9491"/>
                <a:gd name="connsiteX13" fmla="*/ 4851 w 9979"/>
                <a:gd name="connsiteY13" fmla="*/ 824 h 9491"/>
                <a:gd name="connsiteX14" fmla="*/ 5242 w 9979"/>
                <a:gd name="connsiteY14" fmla="*/ 4 h 9491"/>
                <a:gd name="connsiteX15" fmla="*/ 5389 w 9979"/>
                <a:gd name="connsiteY15" fmla="*/ 851 h 9491"/>
                <a:gd name="connsiteX16" fmla="*/ 5803 w 9979"/>
                <a:gd name="connsiteY16" fmla="*/ 427 h 9491"/>
                <a:gd name="connsiteX17" fmla="*/ 6157 w 9979"/>
                <a:gd name="connsiteY17" fmla="*/ 1248 h 9491"/>
                <a:gd name="connsiteX18" fmla="*/ 6466 w 9979"/>
                <a:gd name="connsiteY18" fmla="*/ 745 h 9491"/>
                <a:gd name="connsiteX19" fmla="*/ 6654 w 9979"/>
                <a:gd name="connsiteY19" fmla="*/ 1763 h 9491"/>
                <a:gd name="connsiteX20" fmla="*/ 7068 w 9979"/>
                <a:gd name="connsiteY20" fmla="*/ 1697 h 9491"/>
                <a:gd name="connsiteX21" fmla="*/ 7627 w 9979"/>
                <a:gd name="connsiteY21" fmla="*/ 2292 h 9491"/>
                <a:gd name="connsiteX22" fmla="*/ 7794 w 9979"/>
                <a:gd name="connsiteY22" fmla="*/ 1975 h 9491"/>
                <a:gd name="connsiteX23" fmla="*/ 8061 w 9979"/>
                <a:gd name="connsiteY23" fmla="*/ 1763 h 9491"/>
                <a:gd name="connsiteX24" fmla="*/ 8497 w 9979"/>
                <a:gd name="connsiteY24" fmla="*/ 1869 h 9491"/>
                <a:gd name="connsiteX25" fmla="*/ 8851 w 9979"/>
                <a:gd name="connsiteY25" fmla="*/ 1446 h 9491"/>
                <a:gd name="connsiteX26" fmla="*/ 9078 w 9979"/>
                <a:gd name="connsiteY26" fmla="*/ 718 h 9491"/>
                <a:gd name="connsiteX27" fmla="*/ 9307 w 9979"/>
                <a:gd name="connsiteY27" fmla="*/ 295 h 9491"/>
                <a:gd name="connsiteX28" fmla="*/ 9659 w 9979"/>
                <a:gd name="connsiteY28" fmla="*/ 1062 h 9491"/>
                <a:gd name="connsiteX29" fmla="*/ 9948 w 9979"/>
                <a:gd name="connsiteY29" fmla="*/ 1472 h 9491"/>
                <a:gd name="connsiteX30" fmla="*/ 9968 w 9979"/>
                <a:gd name="connsiteY30" fmla="*/ 5705 h 9491"/>
                <a:gd name="connsiteX31" fmla="*/ 9979 w 9979"/>
                <a:gd name="connsiteY31" fmla="*/ 9491 h 9491"/>
                <a:gd name="connsiteX0" fmla="*/ 0 w 9997"/>
                <a:gd name="connsiteY0" fmla="*/ 1788 h 10067"/>
                <a:gd name="connsiteX1" fmla="*/ 603 w 9997"/>
                <a:gd name="connsiteY1" fmla="*/ 1858 h 10067"/>
                <a:gd name="connsiteX2" fmla="*/ 831 w 9997"/>
                <a:gd name="connsiteY2" fmla="*/ 2304 h 10067"/>
                <a:gd name="connsiteX3" fmla="*/ 1352 w 9997"/>
                <a:gd name="connsiteY3" fmla="*/ 2193 h 10067"/>
                <a:gd name="connsiteX4" fmla="*/ 1581 w 9997"/>
                <a:gd name="connsiteY4" fmla="*/ 1858 h 10067"/>
                <a:gd name="connsiteX5" fmla="*/ 2120 w 9997"/>
                <a:gd name="connsiteY5" fmla="*/ 1342 h 10067"/>
                <a:gd name="connsiteX6" fmla="*/ 2326 w 9997"/>
                <a:gd name="connsiteY6" fmla="*/ 673 h 10067"/>
                <a:gd name="connsiteX7" fmla="*/ 2555 w 9997"/>
                <a:gd name="connsiteY7" fmla="*/ 1551 h 10067"/>
                <a:gd name="connsiteX8" fmla="*/ 2867 w 9997"/>
                <a:gd name="connsiteY8" fmla="*/ 785 h 10067"/>
                <a:gd name="connsiteX9" fmla="*/ 3304 w 9997"/>
                <a:gd name="connsiteY9" fmla="*/ 785 h 10067"/>
                <a:gd name="connsiteX10" fmla="*/ 3613 w 9997"/>
                <a:gd name="connsiteY10" fmla="*/ 1998 h 10067"/>
                <a:gd name="connsiteX11" fmla="*/ 4113 w 9997"/>
                <a:gd name="connsiteY11" fmla="*/ 2081 h 10067"/>
                <a:gd name="connsiteX12" fmla="*/ 4446 w 9997"/>
                <a:gd name="connsiteY12" fmla="*/ 1426 h 10067"/>
                <a:gd name="connsiteX13" fmla="*/ 4861 w 9997"/>
                <a:gd name="connsiteY13" fmla="*/ 868 h 10067"/>
                <a:gd name="connsiteX14" fmla="*/ 5253 w 9997"/>
                <a:gd name="connsiteY14" fmla="*/ 4 h 10067"/>
                <a:gd name="connsiteX15" fmla="*/ 5400 w 9997"/>
                <a:gd name="connsiteY15" fmla="*/ 897 h 10067"/>
                <a:gd name="connsiteX16" fmla="*/ 5815 w 9997"/>
                <a:gd name="connsiteY16" fmla="*/ 450 h 10067"/>
                <a:gd name="connsiteX17" fmla="*/ 6170 w 9997"/>
                <a:gd name="connsiteY17" fmla="*/ 1315 h 10067"/>
                <a:gd name="connsiteX18" fmla="*/ 6480 w 9997"/>
                <a:gd name="connsiteY18" fmla="*/ 785 h 10067"/>
                <a:gd name="connsiteX19" fmla="*/ 6668 w 9997"/>
                <a:gd name="connsiteY19" fmla="*/ 1858 h 10067"/>
                <a:gd name="connsiteX20" fmla="*/ 7083 w 9997"/>
                <a:gd name="connsiteY20" fmla="*/ 1788 h 10067"/>
                <a:gd name="connsiteX21" fmla="*/ 7643 w 9997"/>
                <a:gd name="connsiteY21" fmla="*/ 2415 h 10067"/>
                <a:gd name="connsiteX22" fmla="*/ 7810 w 9997"/>
                <a:gd name="connsiteY22" fmla="*/ 2081 h 10067"/>
                <a:gd name="connsiteX23" fmla="*/ 8078 w 9997"/>
                <a:gd name="connsiteY23" fmla="*/ 1858 h 10067"/>
                <a:gd name="connsiteX24" fmla="*/ 8515 w 9997"/>
                <a:gd name="connsiteY24" fmla="*/ 1969 h 10067"/>
                <a:gd name="connsiteX25" fmla="*/ 8870 w 9997"/>
                <a:gd name="connsiteY25" fmla="*/ 1524 h 10067"/>
                <a:gd name="connsiteX26" fmla="*/ 9097 w 9997"/>
                <a:gd name="connsiteY26" fmla="*/ 757 h 10067"/>
                <a:gd name="connsiteX27" fmla="*/ 9327 w 9997"/>
                <a:gd name="connsiteY27" fmla="*/ 311 h 10067"/>
                <a:gd name="connsiteX28" fmla="*/ 9679 w 9997"/>
                <a:gd name="connsiteY28" fmla="*/ 1119 h 10067"/>
                <a:gd name="connsiteX29" fmla="*/ 9969 w 9997"/>
                <a:gd name="connsiteY29" fmla="*/ 1551 h 10067"/>
                <a:gd name="connsiteX30" fmla="*/ 9989 w 9997"/>
                <a:gd name="connsiteY30" fmla="*/ 6011 h 10067"/>
                <a:gd name="connsiteX31" fmla="*/ 9989 w 9997"/>
                <a:gd name="connsiteY31" fmla="*/ 10067 h 10067"/>
                <a:gd name="connsiteX0" fmla="*/ 0 w 10000"/>
                <a:gd name="connsiteY0" fmla="*/ 1776 h 8932"/>
                <a:gd name="connsiteX1" fmla="*/ 603 w 10000"/>
                <a:gd name="connsiteY1" fmla="*/ 1846 h 8932"/>
                <a:gd name="connsiteX2" fmla="*/ 831 w 10000"/>
                <a:gd name="connsiteY2" fmla="*/ 2289 h 8932"/>
                <a:gd name="connsiteX3" fmla="*/ 1352 w 10000"/>
                <a:gd name="connsiteY3" fmla="*/ 2178 h 8932"/>
                <a:gd name="connsiteX4" fmla="*/ 1581 w 10000"/>
                <a:gd name="connsiteY4" fmla="*/ 1846 h 8932"/>
                <a:gd name="connsiteX5" fmla="*/ 2121 w 10000"/>
                <a:gd name="connsiteY5" fmla="*/ 1333 h 8932"/>
                <a:gd name="connsiteX6" fmla="*/ 2327 w 10000"/>
                <a:gd name="connsiteY6" fmla="*/ 669 h 8932"/>
                <a:gd name="connsiteX7" fmla="*/ 2556 w 10000"/>
                <a:gd name="connsiteY7" fmla="*/ 1541 h 8932"/>
                <a:gd name="connsiteX8" fmla="*/ 2868 w 10000"/>
                <a:gd name="connsiteY8" fmla="*/ 780 h 8932"/>
                <a:gd name="connsiteX9" fmla="*/ 3305 w 10000"/>
                <a:gd name="connsiteY9" fmla="*/ 780 h 8932"/>
                <a:gd name="connsiteX10" fmla="*/ 3614 w 10000"/>
                <a:gd name="connsiteY10" fmla="*/ 1985 h 8932"/>
                <a:gd name="connsiteX11" fmla="*/ 4114 w 10000"/>
                <a:gd name="connsiteY11" fmla="*/ 2067 h 8932"/>
                <a:gd name="connsiteX12" fmla="*/ 4447 w 10000"/>
                <a:gd name="connsiteY12" fmla="*/ 1417 h 8932"/>
                <a:gd name="connsiteX13" fmla="*/ 4862 w 10000"/>
                <a:gd name="connsiteY13" fmla="*/ 862 h 8932"/>
                <a:gd name="connsiteX14" fmla="*/ 5255 w 10000"/>
                <a:gd name="connsiteY14" fmla="*/ 4 h 8932"/>
                <a:gd name="connsiteX15" fmla="*/ 5402 w 10000"/>
                <a:gd name="connsiteY15" fmla="*/ 891 h 8932"/>
                <a:gd name="connsiteX16" fmla="*/ 5817 w 10000"/>
                <a:gd name="connsiteY16" fmla="*/ 447 h 8932"/>
                <a:gd name="connsiteX17" fmla="*/ 6172 w 10000"/>
                <a:gd name="connsiteY17" fmla="*/ 1306 h 8932"/>
                <a:gd name="connsiteX18" fmla="*/ 6482 w 10000"/>
                <a:gd name="connsiteY18" fmla="*/ 780 h 8932"/>
                <a:gd name="connsiteX19" fmla="*/ 6670 w 10000"/>
                <a:gd name="connsiteY19" fmla="*/ 1846 h 8932"/>
                <a:gd name="connsiteX20" fmla="*/ 7085 w 10000"/>
                <a:gd name="connsiteY20" fmla="*/ 1776 h 8932"/>
                <a:gd name="connsiteX21" fmla="*/ 7645 w 10000"/>
                <a:gd name="connsiteY21" fmla="*/ 2399 h 8932"/>
                <a:gd name="connsiteX22" fmla="*/ 7812 w 10000"/>
                <a:gd name="connsiteY22" fmla="*/ 2067 h 8932"/>
                <a:gd name="connsiteX23" fmla="*/ 8080 w 10000"/>
                <a:gd name="connsiteY23" fmla="*/ 1846 h 8932"/>
                <a:gd name="connsiteX24" fmla="*/ 8518 w 10000"/>
                <a:gd name="connsiteY24" fmla="*/ 1956 h 8932"/>
                <a:gd name="connsiteX25" fmla="*/ 8873 w 10000"/>
                <a:gd name="connsiteY25" fmla="*/ 1514 h 8932"/>
                <a:gd name="connsiteX26" fmla="*/ 9100 w 10000"/>
                <a:gd name="connsiteY26" fmla="*/ 752 h 8932"/>
                <a:gd name="connsiteX27" fmla="*/ 9330 w 10000"/>
                <a:gd name="connsiteY27" fmla="*/ 309 h 8932"/>
                <a:gd name="connsiteX28" fmla="*/ 9682 w 10000"/>
                <a:gd name="connsiteY28" fmla="*/ 1112 h 8932"/>
                <a:gd name="connsiteX29" fmla="*/ 9972 w 10000"/>
                <a:gd name="connsiteY29" fmla="*/ 1541 h 8932"/>
                <a:gd name="connsiteX30" fmla="*/ 9992 w 10000"/>
                <a:gd name="connsiteY30" fmla="*/ 5971 h 8932"/>
                <a:gd name="connsiteX31" fmla="*/ 9992 w 10000"/>
                <a:gd name="connsiteY31" fmla="*/ 8932 h 8932"/>
                <a:gd name="connsiteX0" fmla="*/ 0 w 10000"/>
                <a:gd name="connsiteY0" fmla="*/ 1988 h 10063"/>
                <a:gd name="connsiteX1" fmla="*/ 603 w 10000"/>
                <a:gd name="connsiteY1" fmla="*/ 2067 h 10063"/>
                <a:gd name="connsiteX2" fmla="*/ 831 w 10000"/>
                <a:gd name="connsiteY2" fmla="*/ 2563 h 10063"/>
                <a:gd name="connsiteX3" fmla="*/ 1352 w 10000"/>
                <a:gd name="connsiteY3" fmla="*/ 2438 h 10063"/>
                <a:gd name="connsiteX4" fmla="*/ 1581 w 10000"/>
                <a:gd name="connsiteY4" fmla="*/ 2067 h 10063"/>
                <a:gd name="connsiteX5" fmla="*/ 2121 w 10000"/>
                <a:gd name="connsiteY5" fmla="*/ 1492 h 10063"/>
                <a:gd name="connsiteX6" fmla="*/ 2327 w 10000"/>
                <a:gd name="connsiteY6" fmla="*/ 749 h 10063"/>
                <a:gd name="connsiteX7" fmla="*/ 2556 w 10000"/>
                <a:gd name="connsiteY7" fmla="*/ 1725 h 10063"/>
                <a:gd name="connsiteX8" fmla="*/ 2868 w 10000"/>
                <a:gd name="connsiteY8" fmla="*/ 873 h 10063"/>
                <a:gd name="connsiteX9" fmla="*/ 3305 w 10000"/>
                <a:gd name="connsiteY9" fmla="*/ 873 h 10063"/>
                <a:gd name="connsiteX10" fmla="*/ 3614 w 10000"/>
                <a:gd name="connsiteY10" fmla="*/ 2222 h 10063"/>
                <a:gd name="connsiteX11" fmla="*/ 4114 w 10000"/>
                <a:gd name="connsiteY11" fmla="*/ 2314 h 10063"/>
                <a:gd name="connsiteX12" fmla="*/ 4447 w 10000"/>
                <a:gd name="connsiteY12" fmla="*/ 1586 h 10063"/>
                <a:gd name="connsiteX13" fmla="*/ 4862 w 10000"/>
                <a:gd name="connsiteY13" fmla="*/ 965 h 10063"/>
                <a:gd name="connsiteX14" fmla="*/ 5255 w 10000"/>
                <a:gd name="connsiteY14" fmla="*/ 4 h 10063"/>
                <a:gd name="connsiteX15" fmla="*/ 5402 w 10000"/>
                <a:gd name="connsiteY15" fmla="*/ 998 h 10063"/>
                <a:gd name="connsiteX16" fmla="*/ 5817 w 10000"/>
                <a:gd name="connsiteY16" fmla="*/ 500 h 10063"/>
                <a:gd name="connsiteX17" fmla="*/ 6172 w 10000"/>
                <a:gd name="connsiteY17" fmla="*/ 1462 h 10063"/>
                <a:gd name="connsiteX18" fmla="*/ 6482 w 10000"/>
                <a:gd name="connsiteY18" fmla="*/ 873 h 10063"/>
                <a:gd name="connsiteX19" fmla="*/ 6670 w 10000"/>
                <a:gd name="connsiteY19" fmla="*/ 2067 h 10063"/>
                <a:gd name="connsiteX20" fmla="*/ 7085 w 10000"/>
                <a:gd name="connsiteY20" fmla="*/ 1988 h 10063"/>
                <a:gd name="connsiteX21" fmla="*/ 7645 w 10000"/>
                <a:gd name="connsiteY21" fmla="*/ 2686 h 10063"/>
                <a:gd name="connsiteX22" fmla="*/ 7812 w 10000"/>
                <a:gd name="connsiteY22" fmla="*/ 2314 h 10063"/>
                <a:gd name="connsiteX23" fmla="*/ 8080 w 10000"/>
                <a:gd name="connsiteY23" fmla="*/ 2067 h 10063"/>
                <a:gd name="connsiteX24" fmla="*/ 8518 w 10000"/>
                <a:gd name="connsiteY24" fmla="*/ 2190 h 10063"/>
                <a:gd name="connsiteX25" fmla="*/ 8873 w 10000"/>
                <a:gd name="connsiteY25" fmla="*/ 1695 h 10063"/>
                <a:gd name="connsiteX26" fmla="*/ 9100 w 10000"/>
                <a:gd name="connsiteY26" fmla="*/ 842 h 10063"/>
                <a:gd name="connsiteX27" fmla="*/ 9330 w 10000"/>
                <a:gd name="connsiteY27" fmla="*/ 346 h 10063"/>
                <a:gd name="connsiteX28" fmla="*/ 9682 w 10000"/>
                <a:gd name="connsiteY28" fmla="*/ 1245 h 10063"/>
                <a:gd name="connsiteX29" fmla="*/ 9972 w 10000"/>
                <a:gd name="connsiteY29" fmla="*/ 1725 h 10063"/>
                <a:gd name="connsiteX30" fmla="*/ 9992 w 10000"/>
                <a:gd name="connsiteY30" fmla="*/ 6685 h 10063"/>
                <a:gd name="connsiteX31" fmla="*/ 9992 w 10000"/>
                <a:gd name="connsiteY31" fmla="*/ 10000 h 10063"/>
                <a:gd name="connsiteX0" fmla="*/ 0 w 10005"/>
                <a:gd name="connsiteY0" fmla="*/ 1988 h 10129"/>
                <a:gd name="connsiteX1" fmla="*/ 603 w 10005"/>
                <a:gd name="connsiteY1" fmla="*/ 2067 h 10129"/>
                <a:gd name="connsiteX2" fmla="*/ 831 w 10005"/>
                <a:gd name="connsiteY2" fmla="*/ 2563 h 10129"/>
                <a:gd name="connsiteX3" fmla="*/ 1352 w 10005"/>
                <a:gd name="connsiteY3" fmla="*/ 2438 h 10129"/>
                <a:gd name="connsiteX4" fmla="*/ 1581 w 10005"/>
                <a:gd name="connsiteY4" fmla="*/ 2067 h 10129"/>
                <a:gd name="connsiteX5" fmla="*/ 2121 w 10005"/>
                <a:gd name="connsiteY5" fmla="*/ 1492 h 10129"/>
                <a:gd name="connsiteX6" fmla="*/ 2327 w 10005"/>
                <a:gd name="connsiteY6" fmla="*/ 749 h 10129"/>
                <a:gd name="connsiteX7" fmla="*/ 2556 w 10005"/>
                <a:gd name="connsiteY7" fmla="*/ 1725 h 10129"/>
                <a:gd name="connsiteX8" fmla="*/ 2868 w 10005"/>
                <a:gd name="connsiteY8" fmla="*/ 873 h 10129"/>
                <a:gd name="connsiteX9" fmla="*/ 3305 w 10005"/>
                <a:gd name="connsiteY9" fmla="*/ 873 h 10129"/>
                <a:gd name="connsiteX10" fmla="*/ 3614 w 10005"/>
                <a:gd name="connsiteY10" fmla="*/ 2222 h 10129"/>
                <a:gd name="connsiteX11" fmla="*/ 4114 w 10005"/>
                <a:gd name="connsiteY11" fmla="*/ 2314 h 10129"/>
                <a:gd name="connsiteX12" fmla="*/ 4447 w 10005"/>
                <a:gd name="connsiteY12" fmla="*/ 1586 h 10129"/>
                <a:gd name="connsiteX13" fmla="*/ 4862 w 10005"/>
                <a:gd name="connsiteY13" fmla="*/ 965 h 10129"/>
                <a:gd name="connsiteX14" fmla="*/ 5255 w 10005"/>
                <a:gd name="connsiteY14" fmla="*/ 4 h 10129"/>
                <a:gd name="connsiteX15" fmla="*/ 5402 w 10005"/>
                <a:gd name="connsiteY15" fmla="*/ 998 h 10129"/>
                <a:gd name="connsiteX16" fmla="*/ 5817 w 10005"/>
                <a:gd name="connsiteY16" fmla="*/ 500 h 10129"/>
                <a:gd name="connsiteX17" fmla="*/ 6172 w 10005"/>
                <a:gd name="connsiteY17" fmla="*/ 1462 h 10129"/>
                <a:gd name="connsiteX18" fmla="*/ 6482 w 10005"/>
                <a:gd name="connsiteY18" fmla="*/ 873 h 10129"/>
                <a:gd name="connsiteX19" fmla="*/ 6670 w 10005"/>
                <a:gd name="connsiteY19" fmla="*/ 2067 h 10129"/>
                <a:gd name="connsiteX20" fmla="*/ 7085 w 10005"/>
                <a:gd name="connsiteY20" fmla="*/ 1988 h 10129"/>
                <a:gd name="connsiteX21" fmla="*/ 7645 w 10005"/>
                <a:gd name="connsiteY21" fmla="*/ 2686 h 10129"/>
                <a:gd name="connsiteX22" fmla="*/ 7812 w 10005"/>
                <a:gd name="connsiteY22" fmla="*/ 2314 h 10129"/>
                <a:gd name="connsiteX23" fmla="*/ 8080 w 10005"/>
                <a:gd name="connsiteY23" fmla="*/ 2067 h 10129"/>
                <a:gd name="connsiteX24" fmla="*/ 8518 w 10005"/>
                <a:gd name="connsiteY24" fmla="*/ 2190 h 10129"/>
                <a:gd name="connsiteX25" fmla="*/ 8873 w 10005"/>
                <a:gd name="connsiteY25" fmla="*/ 1695 h 10129"/>
                <a:gd name="connsiteX26" fmla="*/ 9100 w 10005"/>
                <a:gd name="connsiteY26" fmla="*/ 842 h 10129"/>
                <a:gd name="connsiteX27" fmla="*/ 9330 w 10005"/>
                <a:gd name="connsiteY27" fmla="*/ 346 h 10129"/>
                <a:gd name="connsiteX28" fmla="*/ 9682 w 10005"/>
                <a:gd name="connsiteY28" fmla="*/ 1245 h 10129"/>
                <a:gd name="connsiteX29" fmla="*/ 9972 w 10005"/>
                <a:gd name="connsiteY29" fmla="*/ 1725 h 10129"/>
                <a:gd name="connsiteX30" fmla="*/ 10003 w 10005"/>
                <a:gd name="connsiteY30" fmla="*/ 8031 h 10129"/>
                <a:gd name="connsiteX31" fmla="*/ 9992 w 10005"/>
                <a:gd name="connsiteY31" fmla="*/ 10000 h 10129"/>
                <a:gd name="connsiteX0" fmla="*/ 0 w 10014"/>
                <a:gd name="connsiteY0" fmla="*/ 1988 h 10404"/>
                <a:gd name="connsiteX1" fmla="*/ 603 w 10014"/>
                <a:gd name="connsiteY1" fmla="*/ 2067 h 10404"/>
                <a:gd name="connsiteX2" fmla="*/ 831 w 10014"/>
                <a:gd name="connsiteY2" fmla="*/ 2563 h 10404"/>
                <a:gd name="connsiteX3" fmla="*/ 1352 w 10014"/>
                <a:gd name="connsiteY3" fmla="*/ 2438 h 10404"/>
                <a:gd name="connsiteX4" fmla="*/ 1581 w 10014"/>
                <a:gd name="connsiteY4" fmla="*/ 2067 h 10404"/>
                <a:gd name="connsiteX5" fmla="*/ 2121 w 10014"/>
                <a:gd name="connsiteY5" fmla="*/ 1492 h 10404"/>
                <a:gd name="connsiteX6" fmla="*/ 2327 w 10014"/>
                <a:gd name="connsiteY6" fmla="*/ 749 h 10404"/>
                <a:gd name="connsiteX7" fmla="*/ 2556 w 10014"/>
                <a:gd name="connsiteY7" fmla="*/ 1725 h 10404"/>
                <a:gd name="connsiteX8" fmla="*/ 2868 w 10014"/>
                <a:gd name="connsiteY8" fmla="*/ 873 h 10404"/>
                <a:gd name="connsiteX9" fmla="*/ 3305 w 10014"/>
                <a:gd name="connsiteY9" fmla="*/ 873 h 10404"/>
                <a:gd name="connsiteX10" fmla="*/ 3614 w 10014"/>
                <a:gd name="connsiteY10" fmla="*/ 2222 h 10404"/>
                <a:gd name="connsiteX11" fmla="*/ 4114 w 10014"/>
                <a:gd name="connsiteY11" fmla="*/ 2314 h 10404"/>
                <a:gd name="connsiteX12" fmla="*/ 4447 w 10014"/>
                <a:gd name="connsiteY12" fmla="*/ 1586 h 10404"/>
                <a:gd name="connsiteX13" fmla="*/ 4862 w 10014"/>
                <a:gd name="connsiteY13" fmla="*/ 965 h 10404"/>
                <a:gd name="connsiteX14" fmla="*/ 5255 w 10014"/>
                <a:gd name="connsiteY14" fmla="*/ 4 h 10404"/>
                <a:gd name="connsiteX15" fmla="*/ 5402 w 10014"/>
                <a:gd name="connsiteY15" fmla="*/ 998 h 10404"/>
                <a:gd name="connsiteX16" fmla="*/ 5817 w 10014"/>
                <a:gd name="connsiteY16" fmla="*/ 500 h 10404"/>
                <a:gd name="connsiteX17" fmla="*/ 6172 w 10014"/>
                <a:gd name="connsiteY17" fmla="*/ 1462 h 10404"/>
                <a:gd name="connsiteX18" fmla="*/ 6482 w 10014"/>
                <a:gd name="connsiteY18" fmla="*/ 873 h 10404"/>
                <a:gd name="connsiteX19" fmla="*/ 6670 w 10014"/>
                <a:gd name="connsiteY19" fmla="*/ 2067 h 10404"/>
                <a:gd name="connsiteX20" fmla="*/ 7085 w 10014"/>
                <a:gd name="connsiteY20" fmla="*/ 1988 h 10404"/>
                <a:gd name="connsiteX21" fmla="*/ 7645 w 10014"/>
                <a:gd name="connsiteY21" fmla="*/ 2686 h 10404"/>
                <a:gd name="connsiteX22" fmla="*/ 7812 w 10014"/>
                <a:gd name="connsiteY22" fmla="*/ 2314 h 10404"/>
                <a:gd name="connsiteX23" fmla="*/ 8080 w 10014"/>
                <a:gd name="connsiteY23" fmla="*/ 2067 h 10404"/>
                <a:gd name="connsiteX24" fmla="*/ 8518 w 10014"/>
                <a:gd name="connsiteY24" fmla="*/ 2190 h 10404"/>
                <a:gd name="connsiteX25" fmla="*/ 8873 w 10014"/>
                <a:gd name="connsiteY25" fmla="*/ 1695 h 10404"/>
                <a:gd name="connsiteX26" fmla="*/ 9100 w 10014"/>
                <a:gd name="connsiteY26" fmla="*/ 842 h 10404"/>
                <a:gd name="connsiteX27" fmla="*/ 9330 w 10014"/>
                <a:gd name="connsiteY27" fmla="*/ 346 h 10404"/>
                <a:gd name="connsiteX28" fmla="*/ 9682 w 10014"/>
                <a:gd name="connsiteY28" fmla="*/ 1245 h 10404"/>
                <a:gd name="connsiteX29" fmla="*/ 9972 w 10014"/>
                <a:gd name="connsiteY29" fmla="*/ 1725 h 10404"/>
                <a:gd name="connsiteX30" fmla="*/ 10003 w 10014"/>
                <a:gd name="connsiteY30" fmla="*/ 8031 h 10404"/>
                <a:gd name="connsiteX31" fmla="*/ 10014 w 10014"/>
                <a:gd name="connsiteY31" fmla="*/ 10299 h 10404"/>
                <a:gd name="connsiteX0" fmla="*/ 0 w 9970"/>
                <a:gd name="connsiteY0" fmla="*/ 2052 h 10404"/>
                <a:gd name="connsiteX1" fmla="*/ 559 w 9970"/>
                <a:gd name="connsiteY1" fmla="*/ 2067 h 10404"/>
                <a:gd name="connsiteX2" fmla="*/ 787 w 9970"/>
                <a:gd name="connsiteY2" fmla="*/ 2563 h 10404"/>
                <a:gd name="connsiteX3" fmla="*/ 1308 w 9970"/>
                <a:gd name="connsiteY3" fmla="*/ 2438 h 10404"/>
                <a:gd name="connsiteX4" fmla="*/ 1537 w 9970"/>
                <a:gd name="connsiteY4" fmla="*/ 2067 h 10404"/>
                <a:gd name="connsiteX5" fmla="*/ 2077 w 9970"/>
                <a:gd name="connsiteY5" fmla="*/ 1492 h 10404"/>
                <a:gd name="connsiteX6" fmla="*/ 2283 w 9970"/>
                <a:gd name="connsiteY6" fmla="*/ 749 h 10404"/>
                <a:gd name="connsiteX7" fmla="*/ 2512 w 9970"/>
                <a:gd name="connsiteY7" fmla="*/ 1725 h 10404"/>
                <a:gd name="connsiteX8" fmla="*/ 2824 w 9970"/>
                <a:gd name="connsiteY8" fmla="*/ 873 h 10404"/>
                <a:gd name="connsiteX9" fmla="*/ 3261 w 9970"/>
                <a:gd name="connsiteY9" fmla="*/ 873 h 10404"/>
                <a:gd name="connsiteX10" fmla="*/ 3570 w 9970"/>
                <a:gd name="connsiteY10" fmla="*/ 2222 h 10404"/>
                <a:gd name="connsiteX11" fmla="*/ 4070 w 9970"/>
                <a:gd name="connsiteY11" fmla="*/ 2314 h 10404"/>
                <a:gd name="connsiteX12" fmla="*/ 4403 w 9970"/>
                <a:gd name="connsiteY12" fmla="*/ 1586 h 10404"/>
                <a:gd name="connsiteX13" fmla="*/ 4818 w 9970"/>
                <a:gd name="connsiteY13" fmla="*/ 965 h 10404"/>
                <a:gd name="connsiteX14" fmla="*/ 5211 w 9970"/>
                <a:gd name="connsiteY14" fmla="*/ 4 h 10404"/>
                <a:gd name="connsiteX15" fmla="*/ 5358 w 9970"/>
                <a:gd name="connsiteY15" fmla="*/ 998 h 10404"/>
                <a:gd name="connsiteX16" fmla="*/ 5773 w 9970"/>
                <a:gd name="connsiteY16" fmla="*/ 500 h 10404"/>
                <a:gd name="connsiteX17" fmla="*/ 6128 w 9970"/>
                <a:gd name="connsiteY17" fmla="*/ 1462 h 10404"/>
                <a:gd name="connsiteX18" fmla="*/ 6438 w 9970"/>
                <a:gd name="connsiteY18" fmla="*/ 873 h 10404"/>
                <a:gd name="connsiteX19" fmla="*/ 6626 w 9970"/>
                <a:gd name="connsiteY19" fmla="*/ 2067 h 10404"/>
                <a:gd name="connsiteX20" fmla="*/ 7041 w 9970"/>
                <a:gd name="connsiteY20" fmla="*/ 1988 h 10404"/>
                <a:gd name="connsiteX21" fmla="*/ 7601 w 9970"/>
                <a:gd name="connsiteY21" fmla="*/ 2686 h 10404"/>
                <a:gd name="connsiteX22" fmla="*/ 7768 w 9970"/>
                <a:gd name="connsiteY22" fmla="*/ 2314 h 10404"/>
                <a:gd name="connsiteX23" fmla="*/ 8036 w 9970"/>
                <a:gd name="connsiteY23" fmla="*/ 2067 h 10404"/>
                <a:gd name="connsiteX24" fmla="*/ 8474 w 9970"/>
                <a:gd name="connsiteY24" fmla="*/ 2190 h 10404"/>
                <a:gd name="connsiteX25" fmla="*/ 8829 w 9970"/>
                <a:gd name="connsiteY25" fmla="*/ 1695 h 10404"/>
                <a:gd name="connsiteX26" fmla="*/ 9056 w 9970"/>
                <a:gd name="connsiteY26" fmla="*/ 842 h 10404"/>
                <a:gd name="connsiteX27" fmla="*/ 9286 w 9970"/>
                <a:gd name="connsiteY27" fmla="*/ 346 h 10404"/>
                <a:gd name="connsiteX28" fmla="*/ 9638 w 9970"/>
                <a:gd name="connsiteY28" fmla="*/ 1245 h 10404"/>
                <a:gd name="connsiteX29" fmla="*/ 9928 w 9970"/>
                <a:gd name="connsiteY29" fmla="*/ 1725 h 10404"/>
                <a:gd name="connsiteX30" fmla="*/ 9959 w 9970"/>
                <a:gd name="connsiteY30" fmla="*/ 8031 h 10404"/>
                <a:gd name="connsiteX31" fmla="*/ 9970 w 9970"/>
                <a:gd name="connsiteY31" fmla="*/ 10299 h 1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70" h="10404">
                  <a:moveTo>
                    <a:pt x="0" y="2052"/>
                  </a:moveTo>
                  <a:cubicBezTo>
                    <a:pt x="166" y="2084"/>
                    <a:pt x="428" y="1982"/>
                    <a:pt x="559" y="2067"/>
                  </a:cubicBezTo>
                  <a:cubicBezTo>
                    <a:pt x="690" y="2152"/>
                    <a:pt x="705" y="2438"/>
                    <a:pt x="787" y="2563"/>
                  </a:cubicBezTo>
                  <a:cubicBezTo>
                    <a:pt x="960" y="2516"/>
                    <a:pt x="1135" y="2531"/>
                    <a:pt x="1308" y="2438"/>
                  </a:cubicBezTo>
                  <a:cubicBezTo>
                    <a:pt x="1386" y="2391"/>
                    <a:pt x="1459" y="2160"/>
                    <a:pt x="1537" y="2067"/>
                  </a:cubicBezTo>
                  <a:cubicBezTo>
                    <a:pt x="1645" y="1818"/>
                    <a:pt x="1952" y="1771"/>
                    <a:pt x="2077" y="1492"/>
                  </a:cubicBezTo>
                  <a:cubicBezTo>
                    <a:pt x="2201" y="1275"/>
                    <a:pt x="2209" y="702"/>
                    <a:pt x="2283" y="749"/>
                  </a:cubicBezTo>
                  <a:cubicBezTo>
                    <a:pt x="2356" y="780"/>
                    <a:pt x="2421" y="1710"/>
                    <a:pt x="2512" y="1725"/>
                  </a:cubicBezTo>
                  <a:cubicBezTo>
                    <a:pt x="2603" y="1742"/>
                    <a:pt x="2698" y="1012"/>
                    <a:pt x="2824" y="873"/>
                  </a:cubicBezTo>
                  <a:cubicBezTo>
                    <a:pt x="2949" y="719"/>
                    <a:pt x="3135" y="639"/>
                    <a:pt x="3261" y="873"/>
                  </a:cubicBezTo>
                  <a:cubicBezTo>
                    <a:pt x="3399" y="981"/>
                    <a:pt x="3436" y="1988"/>
                    <a:pt x="3570" y="2222"/>
                  </a:cubicBezTo>
                  <a:cubicBezTo>
                    <a:pt x="3704" y="2469"/>
                    <a:pt x="3931" y="2423"/>
                    <a:pt x="4070" y="2314"/>
                  </a:cubicBezTo>
                  <a:cubicBezTo>
                    <a:pt x="4189" y="2284"/>
                    <a:pt x="4290" y="1804"/>
                    <a:pt x="4403" y="1586"/>
                  </a:cubicBezTo>
                  <a:cubicBezTo>
                    <a:pt x="4540" y="1291"/>
                    <a:pt x="4678" y="1121"/>
                    <a:pt x="4818" y="965"/>
                  </a:cubicBezTo>
                  <a:cubicBezTo>
                    <a:pt x="4978" y="873"/>
                    <a:pt x="4995" y="-73"/>
                    <a:pt x="5211" y="4"/>
                  </a:cubicBezTo>
                  <a:cubicBezTo>
                    <a:pt x="5299" y="4"/>
                    <a:pt x="5265" y="919"/>
                    <a:pt x="5358" y="998"/>
                  </a:cubicBezTo>
                  <a:cubicBezTo>
                    <a:pt x="5451" y="1089"/>
                    <a:pt x="5646" y="422"/>
                    <a:pt x="5773" y="500"/>
                  </a:cubicBezTo>
                  <a:cubicBezTo>
                    <a:pt x="5900" y="579"/>
                    <a:pt x="6016" y="1401"/>
                    <a:pt x="6128" y="1462"/>
                  </a:cubicBezTo>
                  <a:cubicBezTo>
                    <a:pt x="6236" y="1695"/>
                    <a:pt x="6355" y="780"/>
                    <a:pt x="6438" y="873"/>
                  </a:cubicBezTo>
                  <a:cubicBezTo>
                    <a:pt x="6522" y="965"/>
                    <a:pt x="6526" y="1881"/>
                    <a:pt x="6626" y="2067"/>
                  </a:cubicBezTo>
                  <a:cubicBezTo>
                    <a:pt x="6744" y="2423"/>
                    <a:pt x="6918" y="1695"/>
                    <a:pt x="7041" y="1988"/>
                  </a:cubicBezTo>
                  <a:cubicBezTo>
                    <a:pt x="7246" y="1942"/>
                    <a:pt x="7394" y="2749"/>
                    <a:pt x="7601" y="2686"/>
                  </a:cubicBezTo>
                  <a:cubicBezTo>
                    <a:pt x="7660" y="2656"/>
                    <a:pt x="7709" y="2407"/>
                    <a:pt x="7768" y="2314"/>
                  </a:cubicBezTo>
                  <a:cubicBezTo>
                    <a:pt x="7820" y="2237"/>
                    <a:pt x="7991" y="2097"/>
                    <a:pt x="8036" y="2067"/>
                  </a:cubicBezTo>
                  <a:cubicBezTo>
                    <a:pt x="8181" y="1787"/>
                    <a:pt x="8332" y="2004"/>
                    <a:pt x="8474" y="2190"/>
                  </a:cubicBezTo>
                  <a:cubicBezTo>
                    <a:pt x="8606" y="2127"/>
                    <a:pt x="8731" y="1926"/>
                    <a:pt x="8829" y="1695"/>
                  </a:cubicBezTo>
                  <a:cubicBezTo>
                    <a:pt x="8877" y="1508"/>
                    <a:pt x="8989" y="1028"/>
                    <a:pt x="9056" y="842"/>
                  </a:cubicBezTo>
                  <a:cubicBezTo>
                    <a:pt x="9130" y="609"/>
                    <a:pt x="9151" y="330"/>
                    <a:pt x="9286" y="346"/>
                  </a:cubicBezTo>
                  <a:cubicBezTo>
                    <a:pt x="9392" y="393"/>
                    <a:pt x="9532" y="1012"/>
                    <a:pt x="9638" y="1245"/>
                  </a:cubicBezTo>
                  <a:cubicBezTo>
                    <a:pt x="9743" y="1445"/>
                    <a:pt x="9883" y="-10"/>
                    <a:pt x="9928" y="1725"/>
                  </a:cubicBezTo>
                  <a:cubicBezTo>
                    <a:pt x="9980" y="2624"/>
                    <a:pt x="9956" y="6373"/>
                    <a:pt x="9959" y="8031"/>
                  </a:cubicBezTo>
                  <a:cubicBezTo>
                    <a:pt x="9961" y="9690"/>
                    <a:pt x="9938" y="10755"/>
                    <a:pt x="9970" y="10299"/>
                  </a:cubicBezTo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latin typeface="Calibri" panose="020F0502020204030204" pitchFamily="34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630065" y="2243738"/>
              <a:ext cx="7710" cy="946896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664337" y="1504532"/>
            <a:ext cx="3125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The cloud extends upwards to the base of the turbulence inversion at the upper limit of the friction layer.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789998" y="1385621"/>
            <a:ext cx="0" cy="1310907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4475583" y="1777062"/>
            <a:ext cx="2587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Stratiform type clouds form – Stratus or Stratocumulus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22414" y="2573162"/>
            <a:ext cx="17054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Saturation level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85372" y="738072"/>
            <a:ext cx="17431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Inversion level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76863" y="4442020"/>
            <a:ext cx="336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wind speeds causing these eddies are light at around 3 knots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D1A241-A99F-44C2-BE32-A7BB1C5E677C}"/>
              </a:ext>
            </a:extLst>
          </p:cNvPr>
          <p:cNvSpPr txBox="1"/>
          <p:nvPr/>
        </p:nvSpPr>
        <p:spPr>
          <a:xfrm>
            <a:off x="5760237" y="5344395"/>
            <a:ext cx="172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Overnight to early morning</a:t>
            </a: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7809CD73-61B1-BB7E-8CF2-E64C4531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4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198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31" grpId="0" animBg="1"/>
      <p:bldP spid="33" grpId="0" animBg="1"/>
      <p:bldP spid="4" grpId="0"/>
      <p:bldP spid="5" grpId="0"/>
      <p:bldP spid="29" grpId="0"/>
      <p:bldP spid="38" grpId="0" animBg="1"/>
      <p:bldP spid="37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153" y="982423"/>
            <a:ext cx="8793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The cloud formed by turbulence is initially </a:t>
            </a:r>
            <a:r>
              <a:rPr lang="en-US" sz="2800" b="1" u="sng" dirty="0">
                <a:latin typeface="Calibri" panose="020F0502020204030204" pitchFamily="34" charset="0"/>
              </a:rPr>
              <a:t>Stratus</a:t>
            </a:r>
            <a:r>
              <a:rPr lang="en-US" sz="2800" dirty="0">
                <a:latin typeface="Calibri" panose="020F0502020204030204" pitchFamily="34" charset="0"/>
              </a:rPr>
              <a:t>, a “sheet” cloud that appears smooth and uniform.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If the wind speed </a:t>
            </a:r>
            <a:r>
              <a:rPr lang="en-US" sz="2800" b="1" i="1" dirty="0">
                <a:latin typeface="Calibri" panose="020F0502020204030204" pitchFamily="34" charset="0"/>
              </a:rPr>
              <a:t>increases</a:t>
            </a:r>
            <a:r>
              <a:rPr lang="en-US" sz="2800" i="1" dirty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to approximately </a:t>
            </a:r>
            <a:r>
              <a:rPr lang="en-US" sz="2800" b="1" i="1" dirty="0">
                <a:latin typeface="Calibri" panose="020F0502020204030204" pitchFamily="34" charset="0"/>
              </a:rPr>
              <a:t>6 knots</a:t>
            </a:r>
            <a:r>
              <a:rPr lang="en-US" sz="2800" dirty="0">
                <a:latin typeface="Calibri" panose="020F0502020204030204" pitchFamily="34" charset="0"/>
              </a:rPr>
              <a:t>, the upper and lower surface develop a wave-like appearance.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When these undulations occur, the thickness of the cloud will vary, and sometimes breaks may be seen.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This cloud is then classified as </a:t>
            </a:r>
            <a:r>
              <a:rPr lang="en-US" sz="2800" b="1" u="sng" dirty="0">
                <a:latin typeface="Calibri" panose="020F0502020204030204" pitchFamily="34" charset="0"/>
              </a:rPr>
              <a:t>Stratocumulus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5118" y="311553"/>
            <a:ext cx="60158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MECHANICAL TURBULENCE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5674" y="4591396"/>
            <a:ext cx="8108054" cy="1680842"/>
            <a:chOff x="994228" y="4171164"/>
            <a:chExt cx="7017241" cy="1680842"/>
          </a:xfrm>
        </p:grpSpPr>
        <p:grpSp>
          <p:nvGrpSpPr>
            <p:cNvPr id="3" name="Group 2"/>
            <p:cNvGrpSpPr/>
            <p:nvPr/>
          </p:nvGrpSpPr>
          <p:grpSpPr>
            <a:xfrm>
              <a:off x="994228" y="4198523"/>
              <a:ext cx="2068285" cy="1653483"/>
              <a:chOff x="994228" y="4198523"/>
              <a:chExt cx="2068285" cy="1653483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994228" y="4213037"/>
                <a:ext cx="1045028" cy="1638969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1045028"/>
                  <a:gd name="connsiteY0" fmla="*/ 1563649 h 1638969"/>
                  <a:gd name="connsiteX1" fmla="*/ 696685 w 1045028"/>
                  <a:gd name="connsiteY1" fmla="*/ 700049 h 1638969"/>
                  <a:gd name="connsiteX2" fmla="*/ 638628 w 1045028"/>
                  <a:gd name="connsiteY2" fmla="*/ 10620 h 1638969"/>
                  <a:gd name="connsiteX3" fmla="*/ 203200 w 1045028"/>
                  <a:gd name="connsiteY3" fmla="*/ 467818 h 1638969"/>
                  <a:gd name="connsiteX4" fmla="*/ 442685 w 1045028"/>
                  <a:gd name="connsiteY4" fmla="*/ 1549134 h 1638969"/>
                  <a:gd name="connsiteX5" fmla="*/ 1045028 w 1045028"/>
                  <a:gd name="connsiteY5" fmla="*/ 1476564 h 163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28" h="1638969">
                    <a:moveTo>
                      <a:pt x="0" y="1563649"/>
                    </a:moveTo>
                    <a:cubicBezTo>
                      <a:pt x="277585" y="1289087"/>
                      <a:pt x="590247" y="958887"/>
                      <a:pt x="696685" y="700049"/>
                    </a:cubicBezTo>
                    <a:cubicBezTo>
                      <a:pt x="803123" y="441211"/>
                      <a:pt x="786190" y="78353"/>
                      <a:pt x="638628" y="10620"/>
                    </a:cubicBezTo>
                    <a:cubicBezTo>
                      <a:pt x="491066" y="-57113"/>
                      <a:pt x="235857" y="211399"/>
                      <a:pt x="203200" y="467818"/>
                    </a:cubicBezTo>
                    <a:cubicBezTo>
                      <a:pt x="170543" y="724237"/>
                      <a:pt x="302380" y="1381010"/>
                      <a:pt x="442685" y="1549134"/>
                    </a:cubicBezTo>
                    <a:cubicBezTo>
                      <a:pt x="582990" y="1717258"/>
                      <a:pt x="895048" y="1624126"/>
                      <a:pt x="1045028" y="147656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81199" y="4198523"/>
                <a:ext cx="1081314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314" h="1623340">
                    <a:moveTo>
                      <a:pt x="0" y="1541877"/>
                    </a:moveTo>
                    <a:cubicBezTo>
                      <a:pt x="277585" y="1267315"/>
                      <a:pt x="584200" y="955259"/>
                      <a:pt x="689428" y="700049"/>
                    </a:cubicBezTo>
                    <a:cubicBezTo>
                      <a:pt x="794657" y="444840"/>
                      <a:pt x="778933" y="78353"/>
                      <a:pt x="631371" y="10620"/>
                    </a:cubicBezTo>
                    <a:cubicBezTo>
                      <a:pt x="483809" y="-57113"/>
                      <a:pt x="228600" y="211399"/>
                      <a:pt x="195943" y="467818"/>
                    </a:cubicBezTo>
                    <a:cubicBezTo>
                      <a:pt x="163286" y="724237"/>
                      <a:pt x="287866" y="1388267"/>
                      <a:pt x="435428" y="1549134"/>
                    </a:cubicBezTo>
                    <a:cubicBezTo>
                      <a:pt x="582990" y="1710001"/>
                      <a:pt x="931334" y="1580584"/>
                      <a:pt x="1081314" y="143302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2953656" y="4171164"/>
              <a:ext cx="1052285" cy="1638969"/>
            </a:xfrm>
            <a:custGeom>
              <a:avLst/>
              <a:gdLst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814285 w 6528924"/>
                <a:gd name="connsiteY6" fmla="*/ 240140 h 1701727"/>
                <a:gd name="connsiteX7" fmla="*/ 1103085 w 6528924"/>
                <a:gd name="connsiteY7" fmla="*/ 211111 h 1701727"/>
                <a:gd name="connsiteX8" fmla="*/ 1487714 w 6528924"/>
                <a:gd name="connsiteY8" fmla="*/ 1677054 h 1701727"/>
                <a:gd name="connsiteX9" fmla="*/ 2946400 w 6528924"/>
                <a:gd name="connsiteY9" fmla="*/ 987626 h 1701727"/>
                <a:gd name="connsiteX10" fmla="*/ 2895600 w 6528924"/>
                <a:gd name="connsiteY10" fmla="*/ 225626 h 1701727"/>
                <a:gd name="connsiteX11" fmla="*/ 2402114 w 6528924"/>
                <a:gd name="connsiteY11" fmla="*/ 319968 h 1701727"/>
                <a:gd name="connsiteX12" fmla="*/ 2997200 w 6528924"/>
                <a:gd name="connsiteY12" fmla="*/ 1648026 h 1701727"/>
                <a:gd name="connsiteX13" fmla="*/ 4318000 w 6528924"/>
                <a:gd name="connsiteY13" fmla="*/ 1096483 h 1701727"/>
                <a:gd name="connsiteX14" fmla="*/ 3875314 w 6528924"/>
                <a:gd name="connsiteY14" fmla="*/ 116768 h 1701727"/>
                <a:gd name="connsiteX15" fmla="*/ 3701142 w 6528924"/>
                <a:gd name="connsiteY15" fmla="*/ 965854 h 1701727"/>
                <a:gd name="connsiteX16" fmla="*/ 4521200 w 6528924"/>
                <a:gd name="connsiteY16" fmla="*/ 1691568 h 1701727"/>
                <a:gd name="connsiteX17" fmla="*/ 5500914 w 6528924"/>
                <a:gd name="connsiteY17" fmla="*/ 414311 h 1701727"/>
                <a:gd name="connsiteX18" fmla="*/ 4818742 w 6528924"/>
                <a:gd name="connsiteY18" fmla="*/ 58711 h 1701727"/>
                <a:gd name="connsiteX19" fmla="*/ 5406571 w 6528924"/>
                <a:gd name="connsiteY19" fmla="*/ 1488368 h 1701727"/>
                <a:gd name="connsiteX20" fmla="*/ 6103257 w 6528924"/>
                <a:gd name="connsiteY20" fmla="*/ 1394026 h 1701727"/>
                <a:gd name="connsiteX21" fmla="*/ 6502400 w 6528924"/>
                <a:gd name="connsiteY21" fmla="*/ 145797 h 1701727"/>
                <a:gd name="connsiteX22" fmla="*/ 6458857 w 6528924"/>
                <a:gd name="connsiteY22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814285 w 6528924"/>
                <a:gd name="connsiteY6" fmla="*/ 240140 h 1701727"/>
                <a:gd name="connsiteX7" fmla="*/ 1487714 w 6528924"/>
                <a:gd name="connsiteY7" fmla="*/ 1677054 h 1701727"/>
                <a:gd name="connsiteX8" fmla="*/ 2946400 w 6528924"/>
                <a:gd name="connsiteY8" fmla="*/ 987626 h 1701727"/>
                <a:gd name="connsiteX9" fmla="*/ 2895600 w 6528924"/>
                <a:gd name="connsiteY9" fmla="*/ 225626 h 1701727"/>
                <a:gd name="connsiteX10" fmla="*/ 2402114 w 6528924"/>
                <a:gd name="connsiteY10" fmla="*/ 319968 h 1701727"/>
                <a:gd name="connsiteX11" fmla="*/ 2997200 w 6528924"/>
                <a:gd name="connsiteY11" fmla="*/ 1648026 h 1701727"/>
                <a:gd name="connsiteX12" fmla="*/ 4318000 w 6528924"/>
                <a:gd name="connsiteY12" fmla="*/ 1096483 h 1701727"/>
                <a:gd name="connsiteX13" fmla="*/ 3875314 w 6528924"/>
                <a:gd name="connsiteY13" fmla="*/ 116768 h 1701727"/>
                <a:gd name="connsiteX14" fmla="*/ 3701142 w 6528924"/>
                <a:gd name="connsiteY14" fmla="*/ 965854 h 1701727"/>
                <a:gd name="connsiteX15" fmla="*/ 4521200 w 6528924"/>
                <a:gd name="connsiteY15" fmla="*/ 1691568 h 1701727"/>
                <a:gd name="connsiteX16" fmla="*/ 5500914 w 6528924"/>
                <a:gd name="connsiteY16" fmla="*/ 414311 h 1701727"/>
                <a:gd name="connsiteX17" fmla="*/ 4818742 w 6528924"/>
                <a:gd name="connsiteY17" fmla="*/ 58711 h 1701727"/>
                <a:gd name="connsiteX18" fmla="*/ 5406571 w 6528924"/>
                <a:gd name="connsiteY18" fmla="*/ 1488368 h 1701727"/>
                <a:gd name="connsiteX19" fmla="*/ 6103257 w 6528924"/>
                <a:gd name="connsiteY19" fmla="*/ 1394026 h 1701727"/>
                <a:gd name="connsiteX20" fmla="*/ 6502400 w 6528924"/>
                <a:gd name="connsiteY20" fmla="*/ 145797 h 1701727"/>
                <a:gd name="connsiteX21" fmla="*/ 6458857 w 6528924"/>
                <a:gd name="connsiteY21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487714 w 6528924"/>
                <a:gd name="connsiteY6" fmla="*/ 1677054 h 1701727"/>
                <a:gd name="connsiteX7" fmla="*/ 2946400 w 6528924"/>
                <a:gd name="connsiteY7" fmla="*/ 987626 h 1701727"/>
                <a:gd name="connsiteX8" fmla="*/ 2895600 w 6528924"/>
                <a:gd name="connsiteY8" fmla="*/ 225626 h 1701727"/>
                <a:gd name="connsiteX9" fmla="*/ 2402114 w 6528924"/>
                <a:gd name="connsiteY9" fmla="*/ 319968 h 1701727"/>
                <a:gd name="connsiteX10" fmla="*/ 2997200 w 6528924"/>
                <a:gd name="connsiteY10" fmla="*/ 1648026 h 1701727"/>
                <a:gd name="connsiteX11" fmla="*/ 4318000 w 6528924"/>
                <a:gd name="connsiteY11" fmla="*/ 1096483 h 1701727"/>
                <a:gd name="connsiteX12" fmla="*/ 3875314 w 6528924"/>
                <a:gd name="connsiteY12" fmla="*/ 116768 h 1701727"/>
                <a:gd name="connsiteX13" fmla="*/ 3701142 w 6528924"/>
                <a:gd name="connsiteY13" fmla="*/ 965854 h 1701727"/>
                <a:gd name="connsiteX14" fmla="*/ 4521200 w 6528924"/>
                <a:gd name="connsiteY14" fmla="*/ 1691568 h 1701727"/>
                <a:gd name="connsiteX15" fmla="*/ 5500914 w 6528924"/>
                <a:gd name="connsiteY15" fmla="*/ 414311 h 1701727"/>
                <a:gd name="connsiteX16" fmla="*/ 4818742 w 6528924"/>
                <a:gd name="connsiteY16" fmla="*/ 58711 h 1701727"/>
                <a:gd name="connsiteX17" fmla="*/ 5406571 w 6528924"/>
                <a:gd name="connsiteY17" fmla="*/ 1488368 h 1701727"/>
                <a:gd name="connsiteX18" fmla="*/ 6103257 w 6528924"/>
                <a:gd name="connsiteY18" fmla="*/ 1394026 h 1701727"/>
                <a:gd name="connsiteX19" fmla="*/ 6502400 w 6528924"/>
                <a:gd name="connsiteY19" fmla="*/ 145797 h 1701727"/>
                <a:gd name="connsiteX20" fmla="*/ 6458857 w 6528924"/>
                <a:gd name="connsiteY20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2946400 w 6528924"/>
                <a:gd name="connsiteY6" fmla="*/ 987626 h 1701727"/>
                <a:gd name="connsiteX7" fmla="*/ 2895600 w 6528924"/>
                <a:gd name="connsiteY7" fmla="*/ 225626 h 1701727"/>
                <a:gd name="connsiteX8" fmla="*/ 2402114 w 6528924"/>
                <a:gd name="connsiteY8" fmla="*/ 319968 h 1701727"/>
                <a:gd name="connsiteX9" fmla="*/ 2997200 w 6528924"/>
                <a:gd name="connsiteY9" fmla="*/ 1648026 h 1701727"/>
                <a:gd name="connsiteX10" fmla="*/ 4318000 w 6528924"/>
                <a:gd name="connsiteY10" fmla="*/ 1096483 h 1701727"/>
                <a:gd name="connsiteX11" fmla="*/ 3875314 w 6528924"/>
                <a:gd name="connsiteY11" fmla="*/ 116768 h 1701727"/>
                <a:gd name="connsiteX12" fmla="*/ 3701142 w 6528924"/>
                <a:gd name="connsiteY12" fmla="*/ 965854 h 1701727"/>
                <a:gd name="connsiteX13" fmla="*/ 4521200 w 6528924"/>
                <a:gd name="connsiteY13" fmla="*/ 1691568 h 1701727"/>
                <a:gd name="connsiteX14" fmla="*/ 5500914 w 6528924"/>
                <a:gd name="connsiteY14" fmla="*/ 414311 h 1701727"/>
                <a:gd name="connsiteX15" fmla="*/ 4818742 w 6528924"/>
                <a:gd name="connsiteY15" fmla="*/ 58711 h 1701727"/>
                <a:gd name="connsiteX16" fmla="*/ 5406571 w 6528924"/>
                <a:gd name="connsiteY16" fmla="*/ 1488368 h 1701727"/>
                <a:gd name="connsiteX17" fmla="*/ 6103257 w 6528924"/>
                <a:gd name="connsiteY17" fmla="*/ 1394026 h 1701727"/>
                <a:gd name="connsiteX18" fmla="*/ 6502400 w 6528924"/>
                <a:gd name="connsiteY18" fmla="*/ 145797 h 1701727"/>
                <a:gd name="connsiteX19" fmla="*/ 6458857 w 6528924"/>
                <a:gd name="connsiteY19" fmla="*/ 697340 h 1701727"/>
                <a:gd name="connsiteX0" fmla="*/ 0 w 6502400"/>
                <a:gd name="connsiteY0" fmla="*/ 1604483 h 1701727"/>
                <a:gd name="connsiteX1" fmla="*/ 667657 w 6502400"/>
                <a:gd name="connsiteY1" fmla="*/ 813454 h 1701727"/>
                <a:gd name="connsiteX2" fmla="*/ 674914 w 6502400"/>
                <a:gd name="connsiteY2" fmla="*/ 153054 h 1701727"/>
                <a:gd name="connsiteX3" fmla="*/ 166914 w 6502400"/>
                <a:gd name="connsiteY3" fmla="*/ 370768 h 1701727"/>
                <a:gd name="connsiteX4" fmla="*/ 442685 w 6502400"/>
                <a:gd name="connsiteY4" fmla="*/ 1589968 h 1701727"/>
                <a:gd name="connsiteX5" fmla="*/ 1473200 w 6502400"/>
                <a:gd name="connsiteY5" fmla="*/ 1357740 h 1701727"/>
                <a:gd name="connsiteX6" fmla="*/ 2946400 w 6502400"/>
                <a:gd name="connsiteY6" fmla="*/ 987626 h 1701727"/>
                <a:gd name="connsiteX7" fmla="*/ 2895600 w 6502400"/>
                <a:gd name="connsiteY7" fmla="*/ 225626 h 1701727"/>
                <a:gd name="connsiteX8" fmla="*/ 2402114 w 6502400"/>
                <a:gd name="connsiteY8" fmla="*/ 319968 h 1701727"/>
                <a:gd name="connsiteX9" fmla="*/ 2997200 w 6502400"/>
                <a:gd name="connsiteY9" fmla="*/ 1648026 h 1701727"/>
                <a:gd name="connsiteX10" fmla="*/ 4318000 w 6502400"/>
                <a:gd name="connsiteY10" fmla="*/ 1096483 h 1701727"/>
                <a:gd name="connsiteX11" fmla="*/ 3875314 w 6502400"/>
                <a:gd name="connsiteY11" fmla="*/ 116768 h 1701727"/>
                <a:gd name="connsiteX12" fmla="*/ 3701142 w 6502400"/>
                <a:gd name="connsiteY12" fmla="*/ 965854 h 1701727"/>
                <a:gd name="connsiteX13" fmla="*/ 4521200 w 6502400"/>
                <a:gd name="connsiteY13" fmla="*/ 1691568 h 1701727"/>
                <a:gd name="connsiteX14" fmla="*/ 5500914 w 6502400"/>
                <a:gd name="connsiteY14" fmla="*/ 414311 h 1701727"/>
                <a:gd name="connsiteX15" fmla="*/ 4818742 w 6502400"/>
                <a:gd name="connsiteY15" fmla="*/ 58711 h 1701727"/>
                <a:gd name="connsiteX16" fmla="*/ 5406571 w 6502400"/>
                <a:gd name="connsiteY16" fmla="*/ 1488368 h 1701727"/>
                <a:gd name="connsiteX17" fmla="*/ 6103257 w 6502400"/>
                <a:gd name="connsiteY17" fmla="*/ 1394026 h 1701727"/>
                <a:gd name="connsiteX18" fmla="*/ 6502400 w 6502400"/>
                <a:gd name="connsiteY18" fmla="*/ 145797 h 1701727"/>
                <a:gd name="connsiteX0" fmla="*/ 0 w 6103257"/>
                <a:gd name="connsiteY0" fmla="*/ 1604483 h 1701727"/>
                <a:gd name="connsiteX1" fmla="*/ 667657 w 6103257"/>
                <a:gd name="connsiteY1" fmla="*/ 813454 h 1701727"/>
                <a:gd name="connsiteX2" fmla="*/ 674914 w 6103257"/>
                <a:gd name="connsiteY2" fmla="*/ 153054 h 1701727"/>
                <a:gd name="connsiteX3" fmla="*/ 166914 w 6103257"/>
                <a:gd name="connsiteY3" fmla="*/ 370768 h 1701727"/>
                <a:gd name="connsiteX4" fmla="*/ 442685 w 6103257"/>
                <a:gd name="connsiteY4" fmla="*/ 1589968 h 1701727"/>
                <a:gd name="connsiteX5" fmla="*/ 1473200 w 6103257"/>
                <a:gd name="connsiteY5" fmla="*/ 1357740 h 1701727"/>
                <a:gd name="connsiteX6" fmla="*/ 2946400 w 6103257"/>
                <a:gd name="connsiteY6" fmla="*/ 987626 h 1701727"/>
                <a:gd name="connsiteX7" fmla="*/ 2895600 w 6103257"/>
                <a:gd name="connsiteY7" fmla="*/ 225626 h 1701727"/>
                <a:gd name="connsiteX8" fmla="*/ 2402114 w 6103257"/>
                <a:gd name="connsiteY8" fmla="*/ 319968 h 1701727"/>
                <a:gd name="connsiteX9" fmla="*/ 2997200 w 6103257"/>
                <a:gd name="connsiteY9" fmla="*/ 1648026 h 1701727"/>
                <a:gd name="connsiteX10" fmla="*/ 4318000 w 6103257"/>
                <a:gd name="connsiteY10" fmla="*/ 1096483 h 1701727"/>
                <a:gd name="connsiteX11" fmla="*/ 3875314 w 6103257"/>
                <a:gd name="connsiteY11" fmla="*/ 116768 h 1701727"/>
                <a:gd name="connsiteX12" fmla="*/ 3701142 w 6103257"/>
                <a:gd name="connsiteY12" fmla="*/ 965854 h 1701727"/>
                <a:gd name="connsiteX13" fmla="*/ 4521200 w 6103257"/>
                <a:gd name="connsiteY13" fmla="*/ 1691568 h 1701727"/>
                <a:gd name="connsiteX14" fmla="*/ 5500914 w 6103257"/>
                <a:gd name="connsiteY14" fmla="*/ 414311 h 1701727"/>
                <a:gd name="connsiteX15" fmla="*/ 4818742 w 6103257"/>
                <a:gd name="connsiteY15" fmla="*/ 58711 h 1701727"/>
                <a:gd name="connsiteX16" fmla="*/ 5406571 w 6103257"/>
                <a:gd name="connsiteY16" fmla="*/ 1488368 h 1701727"/>
                <a:gd name="connsiteX17" fmla="*/ 6103257 w 6103257"/>
                <a:gd name="connsiteY17" fmla="*/ 1394026 h 1701727"/>
                <a:gd name="connsiteX0" fmla="*/ 0 w 6103257"/>
                <a:gd name="connsiteY0" fmla="*/ 1488285 h 1585529"/>
                <a:gd name="connsiteX1" fmla="*/ 667657 w 6103257"/>
                <a:gd name="connsiteY1" fmla="*/ 697256 h 1585529"/>
                <a:gd name="connsiteX2" fmla="*/ 674914 w 6103257"/>
                <a:gd name="connsiteY2" fmla="*/ 36856 h 1585529"/>
                <a:gd name="connsiteX3" fmla="*/ 166914 w 6103257"/>
                <a:gd name="connsiteY3" fmla="*/ 254570 h 1585529"/>
                <a:gd name="connsiteX4" fmla="*/ 442685 w 6103257"/>
                <a:gd name="connsiteY4" fmla="*/ 1473770 h 1585529"/>
                <a:gd name="connsiteX5" fmla="*/ 1473200 w 6103257"/>
                <a:gd name="connsiteY5" fmla="*/ 1241542 h 1585529"/>
                <a:gd name="connsiteX6" fmla="*/ 2946400 w 6103257"/>
                <a:gd name="connsiteY6" fmla="*/ 871428 h 1585529"/>
                <a:gd name="connsiteX7" fmla="*/ 2895600 w 6103257"/>
                <a:gd name="connsiteY7" fmla="*/ 109428 h 1585529"/>
                <a:gd name="connsiteX8" fmla="*/ 2402114 w 6103257"/>
                <a:gd name="connsiteY8" fmla="*/ 203770 h 1585529"/>
                <a:gd name="connsiteX9" fmla="*/ 2997200 w 6103257"/>
                <a:gd name="connsiteY9" fmla="*/ 1531828 h 1585529"/>
                <a:gd name="connsiteX10" fmla="*/ 4318000 w 6103257"/>
                <a:gd name="connsiteY10" fmla="*/ 980285 h 1585529"/>
                <a:gd name="connsiteX11" fmla="*/ 3875314 w 6103257"/>
                <a:gd name="connsiteY11" fmla="*/ 570 h 1585529"/>
                <a:gd name="connsiteX12" fmla="*/ 3701142 w 6103257"/>
                <a:gd name="connsiteY12" fmla="*/ 849656 h 1585529"/>
                <a:gd name="connsiteX13" fmla="*/ 4521200 w 6103257"/>
                <a:gd name="connsiteY13" fmla="*/ 1575370 h 1585529"/>
                <a:gd name="connsiteX14" fmla="*/ 5500914 w 6103257"/>
                <a:gd name="connsiteY14" fmla="*/ 298113 h 1585529"/>
                <a:gd name="connsiteX15" fmla="*/ 5406571 w 6103257"/>
                <a:gd name="connsiteY15" fmla="*/ 1372170 h 1585529"/>
                <a:gd name="connsiteX16" fmla="*/ 6103257 w 6103257"/>
                <a:gd name="connsiteY16" fmla="*/ 1277828 h 1585529"/>
                <a:gd name="connsiteX0" fmla="*/ 0 w 6103257"/>
                <a:gd name="connsiteY0" fmla="*/ 1488285 h 1594185"/>
                <a:gd name="connsiteX1" fmla="*/ 667657 w 6103257"/>
                <a:gd name="connsiteY1" fmla="*/ 697256 h 1594185"/>
                <a:gd name="connsiteX2" fmla="*/ 674914 w 6103257"/>
                <a:gd name="connsiteY2" fmla="*/ 36856 h 1594185"/>
                <a:gd name="connsiteX3" fmla="*/ 166914 w 6103257"/>
                <a:gd name="connsiteY3" fmla="*/ 254570 h 1594185"/>
                <a:gd name="connsiteX4" fmla="*/ 442685 w 6103257"/>
                <a:gd name="connsiteY4" fmla="*/ 1473770 h 1594185"/>
                <a:gd name="connsiteX5" fmla="*/ 1473200 w 6103257"/>
                <a:gd name="connsiteY5" fmla="*/ 1241542 h 1594185"/>
                <a:gd name="connsiteX6" fmla="*/ 2946400 w 6103257"/>
                <a:gd name="connsiteY6" fmla="*/ 871428 h 1594185"/>
                <a:gd name="connsiteX7" fmla="*/ 2895600 w 6103257"/>
                <a:gd name="connsiteY7" fmla="*/ 109428 h 1594185"/>
                <a:gd name="connsiteX8" fmla="*/ 2402114 w 6103257"/>
                <a:gd name="connsiteY8" fmla="*/ 203770 h 1594185"/>
                <a:gd name="connsiteX9" fmla="*/ 2997200 w 6103257"/>
                <a:gd name="connsiteY9" fmla="*/ 1531828 h 1594185"/>
                <a:gd name="connsiteX10" fmla="*/ 4318000 w 6103257"/>
                <a:gd name="connsiteY10" fmla="*/ 980285 h 1594185"/>
                <a:gd name="connsiteX11" fmla="*/ 3875314 w 6103257"/>
                <a:gd name="connsiteY11" fmla="*/ 570 h 1594185"/>
                <a:gd name="connsiteX12" fmla="*/ 3701142 w 6103257"/>
                <a:gd name="connsiteY12" fmla="*/ 849656 h 1594185"/>
                <a:gd name="connsiteX13" fmla="*/ 4521200 w 6103257"/>
                <a:gd name="connsiteY13" fmla="*/ 1575370 h 1594185"/>
                <a:gd name="connsiteX14" fmla="*/ 5406571 w 6103257"/>
                <a:gd name="connsiteY14" fmla="*/ 1372170 h 1594185"/>
                <a:gd name="connsiteX15" fmla="*/ 6103257 w 6103257"/>
                <a:gd name="connsiteY15" fmla="*/ 1277828 h 1594185"/>
                <a:gd name="connsiteX0" fmla="*/ 0 w 6103257"/>
                <a:gd name="connsiteY0" fmla="*/ 1488256 h 1555731"/>
                <a:gd name="connsiteX1" fmla="*/ 667657 w 6103257"/>
                <a:gd name="connsiteY1" fmla="*/ 697227 h 1555731"/>
                <a:gd name="connsiteX2" fmla="*/ 674914 w 6103257"/>
                <a:gd name="connsiteY2" fmla="*/ 36827 h 1555731"/>
                <a:gd name="connsiteX3" fmla="*/ 166914 w 6103257"/>
                <a:gd name="connsiteY3" fmla="*/ 254541 h 1555731"/>
                <a:gd name="connsiteX4" fmla="*/ 442685 w 6103257"/>
                <a:gd name="connsiteY4" fmla="*/ 1473741 h 1555731"/>
                <a:gd name="connsiteX5" fmla="*/ 1473200 w 6103257"/>
                <a:gd name="connsiteY5" fmla="*/ 1241513 h 1555731"/>
                <a:gd name="connsiteX6" fmla="*/ 2946400 w 6103257"/>
                <a:gd name="connsiteY6" fmla="*/ 871399 h 1555731"/>
                <a:gd name="connsiteX7" fmla="*/ 2895600 w 6103257"/>
                <a:gd name="connsiteY7" fmla="*/ 109399 h 1555731"/>
                <a:gd name="connsiteX8" fmla="*/ 2402114 w 6103257"/>
                <a:gd name="connsiteY8" fmla="*/ 203741 h 1555731"/>
                <a:gd name="connsiteX9" fmla="*/ 2997200 w 6103257"/>
                <a:gd name="connsiteY9" fmla="*/ 1531799 h 1555731"/>
                <a:gd name="connsiteX10" fmla="*/ 4318000 w 6103257"/>
                <a:gd name="connsiteY10" fmla="*/ 980256 h 1555731"/>
                <a:gd name="connsiteX11" fmla="*/ 3875314 w 6103257"/>
                <a:gd name="connsiteY11" fmla="*/ 541 h 1555731"/>
                <a:gd name="connsiteX12" fmla="*/ 3701142 w 6103257"/>
                <a:gd name="connsiteY12" fmla="*/ 849627 h 1555731"/>
                <a:gd name="connsiteX13" fmla="*/ 5406571 w 6103257"/>
                <a:gd name="connsiteY13" fmla="*/ 1372141 h 1555731"/>
                <a:gd name="connsiteX14" fmla="*/ 6103257 w 6103257"/>
                <a:gd name="connsiteY14" fmla="*/ 1277799 h 1555731"/>
                <a:gd name="connsiteX0" fmla="*/ 0 w 6103257"/>
                <a:gd name="connsiteY0" fmla="*/ 1499594 h 1543885"/>
                <a:gd name="connsiteX1" fmla="*/ 667657 w 6103257"/>
                <a:gd name="connsiteY1" fmla="*/ 708565 h 1543885"/>
                <a:gd name="connsiteX2" fmla="*/ 674914 w 6103257"/>
                <a:gd name="connsiteY2" fmla="*/ 48165 h 1543885"/>
                <a:gd name="connsiteX3" fmla="*/ 166914 w 6103257"/>
                <a:gd name="connsiteY3" fmla="*/ 265879 h 1543885"/>
                <a:gd name="connsiteX4" fmla="*/ 442685 w 6103257"/>
                <a:gd name="connsiteY4" fmla="*/ 1485079 h 1543885"/>
                <a:gd name="connsiteX5" fmla="*/ 1473200 w 6103257"/>
                <a:gd name="connsiteY5" fmla="*/ 1252851 h 1543885"/>
                <a:gd name="connsiteX6" fmla="*/ 2946400 w 6103257"/>
                <a:gd name="connsiteY6" fmla="*/ 882737 h 1543885"/>
                <a:gd name="connsiteX7" fmla="*/ 2895600 w 6103257"/>
                <a:gd name="connsiteY7" fmla="*/ 120737 h 1543885"/>
                <a:gd name="connsiteX8" fmla="*/ 2402114 w 6103257"/>
                <a:gd name="connsiteY8" fmla="*/ 215079 h 1543885"/>
                <a:gd name="connsiteX9" fmla="*/ 2997200 w 6103257"/>
                <a:gd name="connsiteY9" fmla="*/ 1543137 h 1543885"/>
                <a:gd name="connsiteX10" fmla="*/ 3875314 w 6103257"/>
                <a:gd name="connsiteY10" fmla="*/ 11879 h 1543885"/>
                <a:gd name="connsiteX11" fmla="*/ 3701142 w 6103257"/>
                <a:gd name="connsiteY11" fmla="*/ 860965 h 1543885"/>
                <a:gd name="connsiteX12" fmla="*/ 5406571 w 6103257"/>
                <a:gd name="connsiteY12" fmla="*/ 1383479 h 1543885"/>
                <a:gd name="connsiteX13" fmla="*/ 6103257 w 6103257"/>
                <a:gd name="connsiteY13" fmla="*/ 1289137 h 1543885"/>
                <a:gd name="connsiteX0" fmla="*/ 0 w 6103257"/>
                <a:gd name="connsiteY0" fmla="*/ 1482477 h 1536416"/>
                <a:gd name="connsiteX1" fmla="*/ 667657 w 6103257"/>
                <a:gd name="connsiteY1" fmla="*/ 691448 h 1536416"/>
                <a:gd name="connsiteX2" fmla="*/ 674914 w 6103257"/>
                <a:gd name="connsiteY2" fmla="*/ 31048 h 1536416"/>
                <a:gd name="connsiteX3" fmla="*/ 166914 w 6103257"/>
                <a:gd name="connsiteY3" fmla="*/ 248762 h 1536416"/>
                <a:gd name="connsiteX4" fmla="*/ 442685 w 6103257"/>
                <a:gd name="connsiteY4" fmla="*/ 1467962 h 1536416"/>
                <a:gd name="connsiteX5" fmla="*/ 1473200 w 6103257"/>
                <a:gd name="connsiteY5" fmla="*/ 1235734 h 1536416"/>
                <a:gd name="connsiteX6" fmla="*/ 2946400 w 6103257"/>
                <a:gd name="connsiteY6" fmla="*/ 865620 h 1536416"/>
                <a:gd name="connsiteX7" fmla="*/ 2895600 w 6103257"/>
                <a:gd name="connsiteY7" fmla="*/ 103620 h 1536416"/>
                <a:gd name="connsiteX8" fmla="*/ 2402114 w 6103257"/>
                <a:gd name="connsiteY8" fmla="*/ 197962 h 1536416"/>
                <a:gd name="connsiteX9" fmla="*/ 2997200 w 6103257"/>
                <a:gd name="connsiteY9" fmla="*/ 1526020 h 1536416"/>
                <a:gd name="connsiteX10" fmla="*/ 3701142 w 6103257"/>
                <a:gd name="connsiteY10" fmla="*/ 843848 h 1536416"/>
                <a:gd name="connsiteX11" fmla="*/ 5406571 w 6103257"/>
                <a:gd name="connsiteY11" fmla="*/ 1366362 h 1536416"/>
                <a:gd name="connsiteX12" fmla="*/ 6103257 w 6103257"/>
                <a:gd name="connsiteY12" fmla="*/ 1272020 h 1536416"/>
                <a:gd name="connsiteX0" fmla="*/ 0 w 6103257"/>
                <a:gd name="connsiteY0" fmla="*/ 1482477 h 1589422"/>
                <a:gd name="connsiteX1" fmla="*/ 667657 w 6103257"/>
                <a:gd name="connsiteY1" fmla="*/ 691448 h 1589422"/>
                <a:gd name="connsiteX2" fmla="*/ 674914 w 6103257"/>
                <a:gd name="connsiteY2" fmla="*/ 31048 h 1589422"/>
                <a:gd name="connsiteX3" fmla="*/ 166914 w 6103257"/>
                <a:gd name="connsiteY3" fmla="*/ 248762 h 1589422"/>
                <a:gd name="connsiteX4" fmla="*/ 442685 w 6103257"/>
                <a:gd name="connsiteY4" fmla="*/ 1467962 h 1589422"/>
                <a:gd name="connsiteX5" fmla="*/ 1473200 w 6103257"/>
                <a:gd name="connsiteY5" fmla="*/ 1235734 h 1589422"/>
                <a:gd name="connsiteX6" fmla="*/ 2946400 w 6103257"/>
                <a:gd name="connsiteY6" fmla="*/ 865620 h 1589422"/>
                <a:gd name="connsiteX7" fmla="*/ 2895600 w 6103257"/>
                <a:gd name="connsiteY7" fmla="*/ 103620 h 1589422"/>
                <a:gd name="connsiteX8" fmla="*/ 2402114 w 6103257"/>
                <a:gd name="connsiteY8" fmla="*/ 197962 h 1589422"/>
                <a:gd name="connsiteX9" fmla="*/ 2997200 w 6103257"/>
                <a:gd name="connsiteY9" fmla="*/ 1526020 h 1589422"/>
                <a:gd name="connsiteX10" fmla="*/ 5406571 w 6103257"/>
                <a:gd name="connsiteY10" fmla="*/ 1366362 h 1589422"/>
                <a:gd name="connsiteX11" fmla="*/ 6103257 w 6103257"/>
                <a:gd name="connsiteY11" fmla="*/ 1272020 h 1589422"/>
                <a:gd name="connsiteX0" fmla="*/ 0 w 6103257"/>
                <a:gd name="connsiteY0" fmla="*/ 1482477 h 1573587"/>
                <a:gd name="connsiteX1" fmla="*/ 667657 w 6103257"/>
                <a:gd name="connsiteY1" fmla="*/ 691448 h 1573587"/>
                <a:gd name="connsiteX2" fmla="*/ 674914 w 6103257"/>
                <a:gd name="connsiteY2" fmla="*/ 31048 h 1573587"/>
                <a:gd name="connsiteX3" fmla="*/ 166914 w 6103257"/>
                <a:gd name="connsiteY3" fmla="*/ 248762 h 1573587"/>
                <a:gd name="connsiteX4" fmla="*/ 442685 w 6103257"/>
                <a:gd name="connsiteY4" fmla="*/ 1467962 h 1573587"/>
                <a:gd name="connsiteX5" fmla="*/ 1473200 w 6103257"/>
                <a:gd name="connsiteY5" fmla="*/ 1235734 h 1573587"/>
                <a:gd name="connsiteX6" fmla="*/ 2946400 w 6103257"/>
                <a:gd name="connsiteY6" fmla="*/ 865620 h 1573587"/>
                <a:gd name="connsiteX7" fmla="*/ 2895600 w 6103257"/>
                <a:gd name="connsiteY7" fmla="*/ 103620 h 1573587"/>
                <a:gd name="connsiteX8" fmla="*/ 2402114 w 6103257"/>
                <a:gd name="connsiteY8" fmla="*/ 197962 h 1573587"/>
                <a:gd name="connsiteX9" fmla="*/ 2997200 w 6103257"/>
                <a:gd name="connsiteY9" fmla="*/ 1526020 h 1573587"/>
                <a:gd name="connsiteX10" fmla="*/ 6103257 w 6103257"/>
                <a:gd name="connsiteY10" fmla="*/ 1272020 h 1573587"/>
                <a:gd name="connsiteX0" fmla="*/ 0 w 3058926"/>
                <a:gd name="connsiteY0" fmla="*/ 1482477 h 1526020"/>
                <a:gd name="connsiteX1" fmla="*/ 667657 w 3058926"/>
                <a:gd name="connsiteY1" fmla="*/ 691448 h 1526020"/>
                <a:gd name="connsiteX2" fmla="*/ 674914 w 3058926"/>
                <a:gd name="connsiteY2" fmla="*/ 31048 h 1526020"/>
                <a:gd name="connsiteX3" fmla="*/ 166914 w 3058926"/>
                <a:gd name="connsiteY3" fmla="*/ 248762 h 1526020"/>
                <a:gd name="connsiteX4" fmla="*/ 442685 w 3058926"/>
                <a:gd name="connsiteY4" fmla="*/ 1467962 h 1526020"/>
                <a:gd name="connsiteX5" fmla="*/ 1473200 w 3058926"/>
                <a:gd name="connsiteY5" fmla="*/ 1235734 h 1526020"/>
                <a:gd name="connsiteX6" fmla="*/ 2946400 w 3058926"/>
                <a:gd name="connsiteY6" fmla="*/ 865620 h 1526020"/>
                <a:gd name="connsiteX7" fmla="*/ 2895600 w 3058926"/>
                <a:gd name="connsiteY7" fmla="*/ 103620 h 1526020"/>
                <a:gd name="connsiteX8" fmla="*/ 2402114 w 3058926"/>
                <a:gd name="connsiteY8" fmla="*/ 197962 h 1526020"/>
                <a:gd name="connsiteX9" fmla="*/ 2997200 w 3058926"/>
                <a:gd name="connsiteY9" fmla="*/ 1526020 h 1526020"/>
                <a:gd name="connsiteX0" fmla="*/ 0 w 2997200"/>
                <a:gd name="connsiteY0" fmla="*/ 1482477 h 1533677"/>
                <a:gd name="connsiteX1" fmla="*/ 667657 w 2997200"/>
                <a:gd name="connsiteY1" fmla="*/ 691448 h 1533677"/>
                <a:gd name="connsiteX2" fmla="*/ 674914 w 2997200"/>
                <a:gd name="connsiteY2" fmla="*/ 31048 h 1533677"/>
                <a:gd name="connsiteX3" fmla="*/ 166914 w 2997200"/>
                <a:gd name="connsiteY3" fmla="*/ 248762 h 1533677"/>
                <a:gd name="connsiteX4" fmla="*/ 442685 w 2997200"/>
                <a:gd name="connsiteY4" fmla="*/ 1467962 h 1533677"/>
                <a:gd name="connsiteX5" fmla="*/ 1473200 w 2997200"/>
                <a:gd name="connsiteY5" fmla="*/ 1235734 h 1533677"/>
                <a:gd name="connsiteX6" fmla="*/ 2895600 w 2997200"/>
                <a:gd name="connsiteY6" fmla="*/ 103620 h 1533677"/>
                <a:gd name="connsiteX7" fmla="*/ 2402114 w 2997200"/>
                <a:gd name="connsiteY7" fmla="*/ 197962 h 1533677"/>
                <a:gd name="connsiteX8" fmla="*/ 2997200 w 2997200"/>
                <a:gd name="connsiteY8" fmla="*/ 1526020 h 1533677"/>
                <a:gd name="connsiteX0" fmla="*/ 0 w 2997200"/>
                <a:gd name="connsiteY0" fmla="*/ 1482477 h 1531114"/>
                <a:gd name="connsiteX1" fmla="*/ 667657 w 2997200"/>
                <a:gd name="connsiteY1" fmla="*/ 691448 h 1531114"/>
                <a:gd name="connsiteX2" fmla="*/ 674914 w 2997200"/>
                <a:gd name="connsiteY2" fmla="*/ 31048 h 1531114"/>
                <a:gd name="connsiteX3" fmla="*/ 166914 w 2997200"/>
                <a:gd name="connsiteY3" fmla="*/ 248762 h 1531114"/>
                <a:gd name="connsiteX4" fmla="*/ 442685 w 2997200"/>
                <a:gd name="connsiteY4" fmla="*/ 1467962 h 1531114"/>
                <a:gd name="connsiteX5" fmla="*/ 1473200 w 2997200"/>
                <a:gd name="connsiteY5" fmla="*/ 1235734 h 1531114"/>
                <a:gd name="connsiteX6" fmla="*/ 2402114 w 2997200"/>
                <a:gd name="connsiteY6" fmla="*/ 197962 h 1531114"/>
                <a:gd name="connsiteX7" fmla="*/ 2997200 w 2997200"/>
                <a:gd name="connsiteY7" fmla="*/ 1526020 h 1531114"/>
                <a:gd name="connsiteX0" fmla="*/ 0 w 2997200"/>
                <a:gd name="connsiteY0" fmla="*/ 1482477 h 1526020"/>
                <a:gd name="connsiteX1" fmla="*/ 667657 w 2997200"/>
                <a:gd name="connsiteY1" fmla="*/ 691448 h 1526020"/>
                <a:gd name="connsiteX2" fmla="*/ 674914 w 2997200"/>
                <a:gd name="connsiteY2" fmla="*/ 31048 h 1526020"/>
                <a:gd name="connsiteX3" fmla="*/ 166914 w 2997200"/>
                <a:gd name="connsiteY3" fmla="*/ 248762 h 1526020"/>
                <a:gd name="connsiteX4" fmla="*/ 442685 w 2997200"/>
                <a:gd name="connsiteY4" fmla="*/ 1467962 h 1526020"/>
                <a:gd name="connsiteX5" fmla="*/ 1473200 w 2997200"/>
                <a:gd name="connsiteY5" fmla="*/ 1235734 h 1526020"/>
                <a:gd name="connsiteX6" fmla="*/ 2997200 w 2997200"/>
                <a:gd name="connsiteY6" fmla="*/ 1526020 h 1526020"/>
                <a:gd name="connsiteX0" fmla="*/ 0 w 1473200"/>
                <a:gd name="connsiteY0" fmla="*/ 1482477 h 1507209"/>
                <a:gd name="connsiteX1" fmla="*/ 667657 w 1473200"/>
                <a:gd name="connsiteY1" fmla="*/ 691448 h 1507209"/>
                <a:gd name="connsiteX2" fmla="*/ 674914 w 1473200"/>
                <a:gd name="connsiteY2" fmla="*/ 31048 h 1507209"/>
                <a:gd name="connsiteX3" fmla="*/ 166914 w 1473200"/>
                <a:gd name="connsiteY3" fmla="*/ 248762 h 1507209"/>
                <a:gd name="connsiteX4" fmla="*/ 442685 w 1473200"/>
                <a:gd name="connsiteY4" fmla="*/ 1467962 h 1507209"/>
                <a:gd name="connsiteX5" fmla="*/ 1473200 w 1473200"/>
                <a:gd name="connsiteY5" fmla="*/ 1235734 h 1507209"/>
                <a:gd name="connsiteX0" fmla="*/ 0 w 1473200"/>
                <a:gd name="connsiteY0" fmla="*/ 1482477 h 1527978"/>
                <a:gd name="connsiteX1" fmla="*/ 667657 w 1473200"/>
                <a:gd name="connsiteY1" fmla="*/ 691448 h 1527978"/>
                <a:gd name="connsiteX2" fmla="*/ 674914 w 1473200"/>
                <a:gd name="connsiteY2" fmla="*/ 31048 h 1527978"/>
                <a:gd name="connsiteX3" fmla="*/ 166914 w 1473200"/>
                <a:gd name="connsiteY3" fmla="*/ 248762 h 1527978"/>
                <a:gd name="connsiteX4" fmla="*/ 442685 w 1473200"/>
                <a:gd name="connsiteY4" fmla="*/ 1467962 h 1527978"/>
                <a:gd name="connsiteX5" fmla="*/ 907143 w 1473200"/>
                <a:gd name="connsiteY5" fmla="*/ 1330078 h 1527978"/>
                <a:gd name="connsiteX6" fmla="*/ 1473200 w 1473200"/>
                <a:gd name="connsiteY6" fmla="*/ 1235734 h 1527978"/>
                <a:gd name="connsiteX0" fmla="*/ 0 w 907143"/>
                <a:gd name="connsiteY0" fmla="*/ 1482477 h 1527978"/>
                <a:gd name="connsiteX1" fmla="*/ 667657 w 907143"/>
                <a:gd name="connsiteY1" fmla="*/ 691448 h 1527978"/>
                <a:gd name="connsiteX2" fmla="*/ 674914 w 907143"/>
                <a:gd name="connsiteY2" fmla="*/ 31048 h 1527978"/>
                <a:gd name="connsiteX3" fmla="*/ 166914 w 907143"/>
                <a:gd name="connsiteY3" fmla="*/ 248762 h 1527978"/>
                <a:gd name="connsiteX4" fmla="*/ 442685 w 907143"/>
                <a:gd name="connsiteY4" fmla="*/ 1467962 h 1527978"/>
                <a:gd name="connsiteX5" fmla="*/ 907143 w 907143"/>
                <a:gd name="connsiteY5" fmla="*/ 1330078 h 1527978"/>
                <a:gd name="connsiteX0" fmla="*/ 0 w 870857"/>
                <a:gd name="connsiteY0" fmla="*/ 1482477 h 1518073"/>
                <a:gd name="connsiteX1" fmla="*/ 667657 w 870857"/>
                <a:gd name="connsiteY1" fmla="*/ 691448 h 1518073"/>
                <a:gd name="connsiteX2" fmla="*/ 674914 w 870857"/>
                <a:gd name="connsiteY2" fmla="*/ 31048 h 1518073"/>
                <a:gd name="connsiteX3" fmla="*/ 166914 w 870857"/>
                <a:gd name="connsiteY3" fmla="*/ 248762 h 1518073"/>
                <a:gd name="connsiteX4" fmla="*/ 442685 w 870857"/>
                <a:gd name="connsiteY4" fmla="*/ 1467962 h 1518073"/>
                <a:gd name="connsiteX5" fmla="*/ 870857 w 870857"/>
                <a:gd name="connsiteY5" fmla="*/ 1279278 h 1518073"/>
                <a:gd name="connsiteX0" fmla="*/ 0 w 870857"/>
                <a:gd name="connsiteY0" fmla="*/ 1482477 h 1531848"/>
                <a:gd name="connsiteX1" fmla="*/ 667657 w 870857"/>
                <a:gd name="connsiteY1" fmla="*/ 691448 h 1531848"/>
                <a:gd name="connsiteX2" fmla="*/ 674914 w 870857"/>
                <a:gd name="connsiteY2" fmla="*/ 31048 h 1531848"/>
                <a:gd name="connsiteX3" fmla="*/ 166914 w 870857"/>
                <a:gd name="connsiteY3" fmla="*/ 248762 h 1531848"/>
                <a:gd name="connsiteX4" fmla="*/ 442685 w 870857"/>
                <a:gd name="connsiteY4" fmla="*/ 1467962 h 1531848"/>
                <a:gd name="connsiteX5" fmla="*/ 870857 w 870857"/>
                <a:gd name="connsiteY5" fmla="*/ 1279278 h 1531848"/>
                <a:gd name="connsiteX0" fmla="*/ 0 w 870857"/>
                <a:gd name="connsiteY0" fmla="*/ 1472904 h 1519165"/>
                <a:gd name="connsiteX1" fmla="*/ 667657 w 870857"/>
                <a:gd name="connsiteY1" fmla="*/ 681875 h 1519165"/>
                <a:gd name="connsiteX2" fmla="*/ 674914 w 870857"/>
                <a:gd name="connsiteY2" fmla="*/ 21475 h 1519165"/>
                <a:gd name="connsiteX3" fmla="*/ 210457 w 870857"/>
                <a:gd name="connsiteY3" fmla="*/ 282731 h 1519165"/>
                <a:gd name="connsiteX4" fmla="*/ 442685 w 870857"/>
                <a:gd name="connsiteY4" fmla="*/ 1458389 h 1519165"/>
                <a:gd name="connsiteX5" fmla="*/ 870857 w 870857"/>
                <a:gd name="connsiteY5" fmla="*/ 1269705 h 1519165"/>
                <a:gd name="connsiteX0" fmla="*/ 0 w 870857"/>
                <a:gd name="connsiteY0" fmla="*/ 1512721 h 1558982"/>
                <a:gd name="connsiteX1" fmla="*/ 667657 w 870857"/>
                <a:gd name="connsiteY1" fmla="*/ 721692 h 1558982"/>
                <a:gd name="connsiteX2" fmla="*/ 602342 w 870857"/>
                <a:gd name="connsiteY2" fmla="*/ 17749 h 1558982"/>
                <a:gd name="connsiteX3" fmla="*/ 210457 w 870857"/>
                <a:gd name="connsiteY3" fmla="*/ 322548 h 1558982"/>
                <a:gd name="connsiteX4" fmla="*/ 442685 w 870857"/>
                <a:gd name="connsiteY4" fmla="*/ 1498206 h 1558982"/>
                <a:gd name="connsiteX5" fmla="*/ 870857 w 870857"/>
                <a:gd name="connsiteY5" fmla="*/ 1309522 h 1558982"/>
                <a:gd name="connsiteX0" fmla="*/ 0 w 870857"/>
                <a:gd name="connsiteY0" fmla="*/ 1507597 h 1553858"/>
                <a:gd name="connsiteX1" fmla="*/ 667657 w 870857"/>
                <a:gd name="connsiteY1" fmla="*/ 716568 h 1553858"/>
                <a:gd name="connsiteX2" fmla="*/ 602342 w 870857"/>
                <a:gd name="connsiteY2" fmla="*/ 12625 h 1553858"/>
                <a:gd name="connsiteX3" fmla="*/ 210457 w 870857"/>
                <a:gd name="connsiteY3" fmla="*/ 317424 h 1553858"/>
                <a:gd name="connsiteX4" fmla="*/ 442685 w 870857"/>
                <a:gd name="connsiteY4" fmla="*/ 1493082 h 1553858"/>
                <a:gd name="connsiteX5" fmla="*/ 870857 w 870857"/>
                <a:gd name="connsiteY5" fmla="*/ 1304398 h 1553858"/>
                <a:gd name="connsiteX0" fmla="*/ 0 w 870857"/>
                <a:gd name="connsiteY0" fmla="*/ 1508428 h 1554689"/>
                <a:gd name="connsiteX1" fmla="*/ 696685 w 870857"/>
                <a:gd name="connsiteY1" fmla="*/ 644828 h 1554689"/>
                <a:gd name="connsiteX2" fmla="*/ 602342 w 870857"/>
                <a:gd name="connsiteY2" fmla="*/ 13456 h 1554689"/>
                <a:gd name="connsiteX3" fmla="*/ 210457 w 870857"/>
                <a:gd name="connsiteY3" fmla="*/ 318255 h 1554689"/>
                <a:gd name="connsiteX4" fmla="*/ 442685 w 870857"/>
                <a:gd name="connsiteY4" fmla="*/ 1493913 h 1554689"/>
                <a:gd name="connsiteX5" fmla="*/ 870857 w 870857"/>
                <a:gd name="connsiteY5" fmla="*/ 1305229 h 1554689"/>
                <a:gd name="connsiteX0" fmla="*/ 0 w 870857"/>
                <a:gd name="connsiteY0" fmla="*/ 1499971 h 1539520"/>
                <a:gd name="connsiteX1" fmla="*/ 696685 w 870857"/>
                <a:gd name="connsiteY1" fmla="*/ 636371 h 1539520"/>
                <a:gd name="connsiteX2" fmla="*/ 602342 w 870857"/>
                <a:gd name="connsiteY2" fmla="*/ 4999 h 1539520"/>
                <a:gd name="connsiteX3" fmla="*/ 203200 w 870857"/>
                <a:gd name="connsiteY3" fmla="*/ 404140 h 1539520"/>
                <a:gd name="connsiteX4" fmla="*/ 442685 w 870857"/>
                <a:gd name="connsiteY4" fmla="*/ 1485456 h 1539520"/>
                <a:gd name="connsiteX5" fmla="*/ 870857 w 870857"/>
                <a:gd name="connsiteY5" fmla="*/ 1296772 h 1539520"/>
                <a:gd name="connsiteX0" fmla="*/ 0 w 870857"/>
                <a:gd name="connsiteY0" fmla="*/ 1422118 h 1461667"/>
                <a:gd name="connsiteX1" fmla="*/ 696685 w 870857"/>
                <a:gd name="connsiteY1" fmla="*/ 558518 h 1461667"/>
                <a:gd name="connsiteX2" fmla="*/ 609599 w 870857"/>
                <a:gd name="connsiteY2" fmla="*/ 6975 h 1461667"/>
                <a:gd name="connsiteX3" fmla="*/ 203200 w 870857"/>
                <a:gd name="connsiteY3" fmla="*/ 326287 h 1461667"/>
                <a:gd name="connsiteX4" fmla="*/ 442685 w 870857"/>
                <a:gd name="connsiteY4" fmla="*/ 1407603 h 1461667"/>
                <a:gd name="connsiteX5" fmla="*/ 870857 w 870857"/>
                <a:gd name="connsiteY5" fmla="*/ 1218919 h 1461667"/>
                <a:gd name="connsiteX0" fmla="*/ 0 w 870857"/>
                <a:gd name="connsiteY0" fmla="*/ 1431236 h 1470785"/>
                <a:gd name="connsiteX1" fmla="*/ 696685 w 870857"/>
                <a:gd name="connsiteY1" fmla="*/ 567636 h 1470785"/>
                <a:gd name="connsiteX2" fmla="*/ 609599 w 870857"/>
                <a:gd name="connsiteY2" fmla="*/ 16093 h 1470785"/>
                <a:gd name="connsiteX3" fmla="*/ 203200 w 870857"/>
                <a:gd name="connsiteY3" fmla="*/ 335405 h 1470785"/>
                <a:gd name="connsiteX4" fmla="*/ 442685 w 870857"/>
                <a:gd name="connsiteY4" fmla="*/ 1416721 h 1470785"/>
                <a:gd name="connsiteX5" fmla="*/ 870857 w 870857"/>
                <a:gd name="connsiteY5" fmla="*/ 1228037 h 1470785"/>
                <a:gd name="connsiteX0" fmla="*/ 0 w 870857"/>
                <a:gd name="connsiteY0" fmla="*/ 1563649 h 1603198"/>
                <a:gd name="connsiteX1" fmla="*/ 696685 w 870857"/>
                <a:gd name="connsiteY1" fmla="*/ 700049 h 1603198"/>
                <a:gd name="connsiteX2" fmla="*/ 638628 w 870857"/>
                <a:gd name="connsiteY2" fmla="*/ 10620 h 1603198"/>
                <a:gd name="connsiteX3" fmla="*/ 203200 w 870857"/>
                <a:gd name="connsiteY3" fmla="*/ 467818 h 1603198"/>
                <a:gd name="connsiteX4" fmla="*/ 442685 w 870857"/>
                <a:gd name="connsiteY4" fmla="*/ 1549134 h 1603198"/>
                <a:gd name="connsiteX5" fmla="*/ 870857 w 870857"/>
                <a:gd name="connsiteY5" fmla="*/ 1360450 h 1603198"/>
                <a:gd name="connsiteX0" fmla="*/ 0 w 1045028"/>
                <a:gd name="connsiteY0" fmla="*/ 1563649 h 1638969"/>
                <a:gd name="connsiteX1" fmla="*/ 696685 w 1045028"/>
                <a:gd name="connsiteY1" fmla="*/ 700049 h 1638969"/>
                <a:gd name="connsiteX2" fmla="*/ 638628 w 1045028"/>
                <a:gd name="connsiteY2" fmla="*/ 10620 h 1638969"/>
                <a:gd name="connsiteX3" fmla="*/ 203200 w 1045028"/>
                <a:gd name="connsiteY3" fmla="*/ 467818 h 1638969"/>
                <a:gd name="connsiteX4" fmla="*/ 442685 w 1045028"/>
                <a:gd name="connsiteY4" fmla="*/ 1549134 h 1638969"/>
                <a:gd name="connsiteX5" fmla="*/ 1045028 w 1045028"/>
                <a:gd name="connsiteY5" fmla="*/ 1476564 h 1638969"/>
                <a:gd name="connsiteX0" fmla="*/ 0 w 1052285"/>
                <a:gd name="connsiteY0" fmla="*/ 1556392 h 1638969"/>
                <a:gd name="connsiteX1" fmla="*/ 703942 w 1052285"/>
                <a:gd name="connsiteY1" fmla="*/ 700049 h 1638969"/>
                <a:gd name="connsiteX2" fmla="*/ 645885 w 1052285"/>
                <a:gd name="connsiteY2" fmla="*/ 10620 h 1638969"/>
                <a:gd name="connsiteX3" fmla="*/ 210457 w 1052285"/>
                <a:gd name="connsiteY3" fmla="*/ 467818 h 1638969"/>
                <a:gd name="connsiteX4" fmla="*/ 449942 w 1052285"/>
                <a:gd name="connsiteY4" fmla="*/ 1549134 h 1638969"/>
                <a:gd name="connsiteX5" fmla="*/ 1052285 w 1052285"/>
                <a:gd name="connsiteY5" fmla="*/ 1476564 h 16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285" h="1638969">
                  <a:moveTo>
                    <a:pt x="0" y="1556392"/>
                  </a:moveTo>
                  <a:cubicBezTo>
                    <a:pt x="277585" y="1281830"/>
                    <a:pt x="596295" y="957678"/>
                    <a:pt x="703942" y="700049"/>
                  </a:cubicBezTo>
                  <a:cubicBezTo>
                    <a:pt x="811590" y="442420"/>
                    <a:pt x="793447" y="78353"/>
                    <a:pt x="645885" y="10620"/>
                  </a:cubicBezTo>
                  <a:cubicBezTo>
                    <a:pt x="498323" y="-57113"/>
                    <a:pt x="243114" y="211399"/>
                    <a:pt x="210457" y="467818"/>
                  </a:cubicBezTo>
                  <a:cubicBezTo>
                    <a:pt x="177800" y="724237"/>
                    <a:pt x="309637" y="1381010"/>
                    <a:pt x="449942" y="1549134"/>
                  </a:cubicBezTo>
                  <a:cubicBezTo>
                    <a:pt x="590247" y="1717258"/>
                    <a:pt x="902305" y="1624126"/>
                    <a:pt x="1052285" y="147656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924702" y="4185624"/>
              <a:ext cx="4086767" cy="1623340"/>
              <a:chOff x="4693959" y="4103878"/>
              <a:chExt cx="4086767" cy="162334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4693959" y="4103878"/>
                <a:ext cx="1081314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314" h="1623340">
                    <a:moveTo>
                      <a:pt x="0" y="1541877"/>
                    </a:moveTo>
                    <a:cubicBezTo>
                      <a:pt x="277585" y="1267315"/>
                      <a:pt x="584200" y="955259"/>
                      <a:pt x="689428" y="700049"/>
                    </a:cubicBezTo>
                    <a:cubicBezTo>
                      <a:pt x="794657" y="444840"/>
                      <a:pt x="778933" y="78353"/>
                      <a:pt x="631371" y="10620"/>
                    </a:cubicBezTo>
                    <a:cubicBezTo>
                      <a:pt x="483809" y="-57113"/>
                      <a:pt x="228600" y="211399"/>
                      <a:pt x="195943" y="467818"/>
                    </a:cubicBezTo>
                    <a:cubicBezTo>
                      <a:pt x="163286" y="724237"/>
                      <a:pt x="287866" y="1388267"/>
                      <a:pt x="435428" y="1549134"/>
                    </a:cubicBezTo>
                    <a:cubicBezTo>
                      <a:pt x="582990" y="1710001"/>
                      <a:pt x="931334" y="1580584"/>
                      <a:pt x="1081314" y="143302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652705" y="4103878"/>
                <a:ext cx="1103085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088571"/>
                  <a:gd name="connsiteY0" fmla="*/ 1534620 h 1623340"/>
                  <a:gd name="connsiteX1" fmla="*/ 696685 w 1088571"/>
                  <a:gd name="connsiteY1" fmla="*/ 700049 h 1623340"/>
                  <a:gd name="connsiteX2" fmla="*/ 638628 w 1088571"/>
                  <a:gd name="connsiteY2" fmla="*/ 10620 h 1623340"/>
                  <a:gd name="connsiteX3" fmla="*/ 203200 w 1088571"/>
                  <a:gd name="connsiteY3" fmla="*/ 467818 h 1623340"/>
                  <a:gd name="connsiteX4" fmla="*/ 442685 w 1088571"/>
                  <a:gd name="connsiteY4" fmla="*/ 1549134 h 1623340"/>
                  <a:gd name="connsiteX5" fmla="*/ 1088571 w 1088571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85" h="1623340">
                    <a:moveTo>
                      <a:pt x="0" y="1534620"/>
                    </a:moveTo>
                    <a:cubicBezTo>
                      <a:pt x="306613" y="1267315"/>
                      <a:pt x="602342" y="954049"/>
                      <a:pt x="711199" y="700049"/>
                    </a:cubicBezTo>
                    <a:cubicBezTo>
                      <a:pt x="820056" y="446049"/>
                      <a:pt x="800704" y="78353"/>
                      <a:pt x="653142" y="10620"/>
                    </a:cubicBezTo>
                    <a:cubicBezTo>
                      <a:pt x="505580" y="-57113"/>
                      <a:pt x="250371" y="211399"/>
                      <a:pt x="217714" y="467818"/>
                    </a:cubicBezTo>
                    <a:cubicBezTo>
                      <a:pt x="185057" y="724237"/>
                      <a:pt x="309637" y="1388267"/>
                      <a:pt x="457199" y="1549134"/>
                    </a:cubicBezTo>
                    <a:cubicBezTo>
                      <a:pt x="604761" y="1710001"/>
                      <a:pt x="953105" y="1580584"/>
                      <a:pt x="1103085" y="143302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660837" y="4103878"/>
                <a:ext cx="1139372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139372"/>
                  <a:gd name="connsiteY0" fmla="*/ 1534620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  <a:gd name="connsiteX0" fmla="*/ 0 w 1139372"/>
                  <a:gd name="connsiteY0" fmla="*/ 1534620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  <a:gd name="connsiteX0" fmla="*/ 0 w 1139372"/>
                  <a:gd name="connsiteY0" fmla="*/ 1512849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9372" h="1623340">
                    <a:moveTo>
                      <a:pt x="0" y="1512849"/>
                    </a:moveTo>
                    <a:cubicBezTo>
                      <a:pt x="321128" y="1260059"/>
                      <a:pt x="632581" y="950420"/>
                      <a:pt x="747486" y="700049"/>
                    </a:cubicBezTo>
                    <a:cubicBezTo>
                      <a:pt x="862391" y="449678"/>
                      <a:pt x="836991" y="78353"/>
                      <a:pt x="689429" y="10620"/>
                    </a:cubicBezTo>
                    <a:cubicBezTo>
                      <a:pt x="541867" y="-57113"/>
                      <a:pt x="286658" y="211399"/>
                      <a:pt x="254001" y="467818"/>
                    </a:cubicBezTo>
                    <a:cubicBezTo>
                      <a:pt x="221344" y="724237"/>
                      <a:pt x="345924" y="1388267"/>
                      <a:pt x="493486" y="1549134"/>
                    </a:cubicBezTo>
                    <a:cubicBezTo>
                      <a:pt x="641048" y="1710001"/>
                      <a:pt x="989392" y="1580584"/>
                      <a:pt x="1139372" y="143302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77641" y="4103878"/>
                <a:ext cx="1103085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088571"/>
                  <a:gd name="connsiteY0" fmla="*/ 1534620 h 1623340"/>
                  <a:gd name="connsiteX1" fmla="*/ 696685 w 1088571"/>
                  <a:gd name="connsiteY1" fmla="*/ 700049 h 1623340"/>
                  <a:gd name="connsiteX2" fmla="*/ 638628 w 1088571"/>
                  <a:gd name="connsiteY2" fmla="*/ 10620 h 1623340"/>
                  <a:gd name="connsiteX3" fmla="*/ 203200 w 1088571"/>
                  <a:gd name="connsiteY3" fmla="*/ 467818 h 1623340"/>
                  <a:gd name="connsiteX4" fmla="*/ 442685 w 1088571"/>
                  <a:gd name="connsiteY4" fmla="*/ 1549134 h 1623340"/>
                  <a:gd name="connsiteX5" fmla="*/ 1088571 w 1088571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85" h="1623340">
                    <a:moveTo>
                      <a:pt x="0" y="1534620"/>
                    </a:moveTo>
                    <a:cubicBezTo>
                      <a:pt x="306613" y="1267315"/>
                      <a:pt x="602342" y="954049"/>
                      <a:pt x="711199" y="700049"/>
                    </a:cubicBezTo>
                    <a:cubicBezTo>
                      <a:pt x="820056" y="446049"/>
                      <a:pt x="800704" y="78353"/>
                      <a:pt x="653142" y="10620"/>
                    </a:cubicBezTo>
                    <a:cubicBezTo>
                      <a:pt x="505580" y="-57113"/>
                      <a:pt x="250371" y="211399"/>
                      <a:pt x="217714" y="467818"/>
                    </a:cubicBezTo>
                    <a:cubicBezTo>
                      <a:pt x="185057" y="724237"/>
                      <a:pt x="309637" y="1388267"/>
                      <a:pt x="457199" y="1549134"/>
                    </a:cubicBezTo>
                    <a:cubicBezTo>
                      <a:pt x="604761" y="1710001"/>
                      <a:pt x="953105" y="1580584"/>
                      <a:pt x="1103085" y="143302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Freeform 21"/>
          <p:cNvSpPr/>
          <p:nvPr/>
        </p:nvSpPr>
        <p:spPr>
          <a:xfrm>
            <a:off x="825632" y="4504187"/>
            <a:ext cx="8005723" cy="1797881"/>
          </a:xfrm>
          <a:custGeom>
            <a:avLst/>
            <a:gdLst>
              <a:gd name="connsiteX0" fmla="*/ 39036 w 7760371"/>
              <a:gd name="connsiteY0" fmla="*/ 1799269 h 1929200"/>
              <a:gd name="connsiteX1" fmla="*/ 438179 w 7760371"/>
              <a:gd name="connsiteY1" fmla="*/ 1784754 h 1929200"/>
              <a:gd name="connsiteX2" fmla="*/ 7354236 w 7760371"/>
              <a:gd name="connsiteY2" fmla="*/ 1813783 h 1929200"/>
              <a:gd name="connsiteX3" fmla="*/ 6875265 w 7760371"/>
              <a:gd name="connsiteY3" fmla="*/ 137383 h 1929200"/>
              <a:gd name="connsiteX4" fmla="*/ 6272922 w 7760371"/>
              <a:gd name="connsiteY4" fmla="*/ 282526 h 1929200"/>
              <a:gd name="connsiteX5" fmla="*/ 6193093 w 7760371"/>
              <a:gd name="connsiteY5" fmla="*/ 1109840 h 1929200"/>
              <a:gd name="connsiteX6" fmla="*/ 6040693 w 7760371"/>
              <a:gd name="connsiteY6" fmla="*/ 1472697 h 1929200"/>
              <a:gd name="connsiteX7" fmla="*/ 5881036 w 7760371"/>
              <a:gd name="connsiteY7" fmla="*/ 500240 h 1929200"/>
              <a:gd name="connsiteX8" fmla="*/ 5605265 w 7760371"/>
              <a:gd name="connsiteY8" fmla="*/ 137383 h 1929200"/>
              <a:gd name="connsiteX9" fmla="*/ 5278693 w 7760371"/>
              <a:gd name="connsiteY9" fmla="*/ 703440 h 1929200"/>
              <a:gd name="connsiteX10" fmla="*/ 5169836 w 7760371"/>
              <a:gd name="connsiteY10" fmla="*/ 1487212 h 1929200"/>
              <a:gd name="connsiteX11" fmla="*/ 4777950 w 7760371"/>
              <a:gd name="connsiteY11" fmla="*/ 1508983 h 1929200"/>
              <a:gd name="connsiteX12" fmla="*/ 4857779 w 7760371"/>
              <a:gd name="connsiteY12" fmla="*/ 209954 h 1929200"/>
              <a:gd name="connsiteX13" fmla="*/ 4422350 w 7760371"/>
              <a:gd name="connsiteY13" fmla="*/ 57554 h 1929200"/>
              <a:gd name="connsiteX14" fmla="*/ 4095779 w 7760371"/>
              <a:gd name="connsiteY14" fmla="*/ 783269 h 1929200"/>
              <a:gd name="connsiteX15" fmla="*/ 4088522 w 7760371"/>
              <a:gd name="connsiteY15" fmla="*/ 1254983 h 1929200"/>
              <a:gd name="connsiteX16" fmla="*/ 3863550 w 7760371"/>
              <a:gd name="connsiteY16" fmla="*/ 1080812 h 1929200"/>
              <a:gd name="connsiteX17" fmla="*/ 3878065 w 7760371"/>
              <a:gd name="connsiteY17" fmla="*/ 289783 h 1929200"/>
              <a:gd name="connsiteX18" fmla="*/ 3464407 w 7760371"/>
              <a:gd name="connsiteY18" fmla="*/ 79326 h 1929200"/>
              <a:gd name="connsiteX19" fmla="*/ 3188636 w 7760371"/>
              <a:gd name="connsiteY19" fmla="*/ 536526 h 1929200"/>
              <a:gd name="connsiteX20" fmla="*/ 3203150 w 7760371"/>
              <a:gd name="connsiteY20" fmla="*/ 1117097 h 1929200"/>
              <a:gd name="connsiteX21" fmla="*/ 2905607 w 7760371"/>
              <a:gd name="connsiteY21" fmla="*/ 1327554 h 1929200"/>
              <a:gd name="connsiteX22" fmla="*/ 2927379 w 7760371"/>
              <a:gd name="connsiteY22" fmla="*/ 449440 h 1929200"/>
              <a:gd name="connsiteX23" fmla="*/ 2579036 w 7760371"/>
              <a:gd name="connsiteY23" fmla="*/ 35783 h 1929200"/>
              <a:gd name="connsiteX24" fmla="*/ 2288750 w 7760371"/>
              <a:gd name="connsiteY24" fmla="*/ 478469 h 1929200"/>
              <a:gd name="connsiteX25" fmla="*/ 2266979 w 7760371"/>
              <a:gd name="connsiteY25" fmla="*/ 1146126 h 1929200"/>
              <a:gd name="connsiteX26" fmla="*/ 1918636 w 7760371"/>
              <a:gd name="connsiteY26" fmla="*/ 906640 h 1929200"/>
              <a:gd name="connsiteX27" fmla="*/ 1925893 w 7760371"/>
              <a:gd name="connsiteY27" fmla="*/ 217212 h 1929200"/>
              <a:gd name="connsiteX28" fmla="*/ 1613836 w 7760371"/>
              <a:gd name="connsiteY28" fmla="*/ 79326 h 1929200"/>
              <a:gd name="connsiteX29" fmla="*/ 1309036 w 7760371"/>
              <a:gd name="connsiteY29" fmla="*/ 318812 h 1929200"/>
              <a:gd name="connsiteX30" fmla="*/ 1265493 w 7760371"/>
              <a:gd name="connsiteY30" fmla="*/ 1015497 h 1929200"/>
              <a:gd name="connsiteX31" fmla="*/ 953436 w 7760371"/>
              <a:gd name="connsiteY31" fmla="*/ 848583 h 1929200"/>
              <a:gd name="connsiteX32" fmla="*/ 960693 w 7760371"/>
              <a:gd name="connsiteY32" fmla="*/ 122869 h 1929200"/>
              <a:gd name="connsiteX33" fmla="*/ 329322 w 7760371"/>
              <a:gd name="connsiteY33" fmla="*/ 122869 h 1929200"/>
              <a:gd name="connsiteX34" fmla="*/ 285779 w 7760371"/>
              <a:gd name="connsiteY34" fmla="*/ 746983 h 1929200"/>
              <a:gd name="connsiteX35" fmla="*/ 46293 w 7760371"/>
              <a:gd name="connsiteY35" fmla="*/ 1559783 h 1929200"/>
              <a:gd name="connsiteX36" fmla="*/ 39036 w 7760371"/>
              <a:gd name="connsiteY36" fmla="*/ 1799269 h 1929200"/>
              <a:gd name="connsiteX0" fmla="*/ 42102 w 7760287"/>
              <a:gd name="connsiteY0" fmla="*/ 1799269 h 1946059"/>
              <a:gd name="connsiteX1" fmla="*/ 484788 w 7760287"/>
              <a:gd name="connsiteY1" fmla="*/ 1835554 h 1946059"/>
              <a:gd name="connsiteX2" fmla="*/ 7357302 w 7760287"/>
              <a:gd name="connsiteY2" fmla="*/ 1813783 h 1946059"/>
              <a:gd name="connsiteX3" fmla="*/ 6878331 w 7760287"/>
              <a:gd name="connsiteY3" fmla="*/ 137383 h 1946059"/>
              <a:gd name="connsiteX4" fmla="*/ 6275988 w 7760287"/>
              <a:gd name="connsiteY4" fmla="*/ 282526 h 1946059"/>
              <a:gd name="connsiteX5" fmla="*/ 6196159 w 7760287"/>
              <a:gd name="connsiteY5" fmla="*/ 1109840 h 1946059"/>
              <a:gd name="connsiteX6" fmla="*/ 6043759 w 7760287"/>
              <a:gd name="connsiteY6" fmla="*/ 1472697 h 1946059"/>
              <a:gd name="connsiteX7" fmla="*/ 5884102 w 7760287"/>
              <a:gd name="connsiteY7" fmla="*/ 500240 h 1946059"/>
              <a:gd name="connsiteX8" fmla="*/ 5608331 w 7760287"/>
              <a:gd name="connsiteY8" fmla="*/ 137383 h 1946059"/>
              <a:gd name="connsiteX9" fmla="*/ 5281759 w 7760287"/>
              <a:gd name="connsiteY9" fmla="*/ 703440 h 1946059"/>
              <a:gd name="connsiteX10" fmla="*/ 5172902 w 7760287"/>
              <a:gd name="connsiteY10" fmla="*/ 1487212 h 1946059"/>
              <a:gd name="connsiteX11" fmla="*/ 4781016 w 7760287"/>
              <a:gd name="connsiteY11" fmla="*/ 1508983 h 1946059"/>
              <a:gd name="connsiteX12" fmla="*/ 4860845 w 7760287"/>
              <a:gd name="connsiteY12" fmla="*/ 209954 h 1946059"/>
              <a:gd name="connsiteX13" fmla="*/ 4425416 w 7760287"/>
              <a:gd name="connsiteY13" fmla="*/ 57554 h 1946059"/>
              <a:gd name="connsiteX14" fmla="*/ 4098845 w 7760287"/>
              <a:gd name="connsiteY14" fmla="*/ 783269 h 1946059"/>
              <a:gd name="connsiteX15" fmla="*/ 4091588 w 7760287"/>
              <a:gd name="connsiteY15" fmla="*/ 1254983 h 1946059"/>
              <a:gd name="connsiteX16" fmla="*/ 3866616 w 7760287"/>
              <a:gd name="connsiteY16" fmla="*/ 1080812 h 1946059"/>
              <a:gd name="connsiteX17" fmla="*/ 3881131 w 7760287"/>
              <a:gd name="connsiteY17" fmla="*/ 289783 h 1946059"/>
              <a:gd name="connsiteX18" fmla="*/ 3467473 w 7760287"/>
              <a:gd name="connsiteY18" fmla="*/ 79326 h 1946059"/>
              <a:gd name="connsiteX19" fmla="*/ 3191702 w 7760287"/>
              <a:gd name="connsiteY19" fmla="*/ 536526 h 1946059"/>
              <a:gd name="connsiteX20" fmla="*/ 3206216 w 7760287"/>
              <a:gd name="connsiteY20" fmla="*/ 1117097 h 1946059"/>
              <a:gd name="connsiteX21" fmla="*/ 2908673 w 7760287"/>
              <a:gd name="connsiteY21" fmla="*/ 1327554 h 1946059"/>
              <a:gd name="connsiteX22" fmla="*/ 2930445 w 7760287"/>
              <a:gd name="connsiteY22" fmla="*/ 449440 h 1946059"/>
              <a:gd name="connsiteX23" fmla="*/ 2582102 w 7760287"/>
              <a:gd name="connsiteY23" fmla="*/ 35783 h 1946059"/>
              <a:gd name="connsiteX24" fmla="*/ 2291816 w 7760287"/>
              <a:gd name="connsiteY24" fmla="*/ 478469 h 1946059"/>
              <a:gd name="connsiteX25" fmla="*/ 2270045 w 7760287"/>
              <a:gd name="connsiteY25" fmla="*/ 1146126 h 1946059"/>
              <a:gd name="connsiteX26" fmla="*/ 1921702 w 7760287"/>
              <a:gd name="connsiteY26" fmla="*/ 906640 h 1946059"/>
              <a:gd name="connsiteX27" fmla="*/ 1928959 w 7760287"/>
              <a:gd name="connsiteY27" fmla="*/ 217212 h 1946059"/>
              <a:gd name="connsiteX28" fmla="*/ 1616902 w 7760287"/>
              <a:gd name="connsiteY28" fmla="*/ 79326 h 1946059"/>
              <a:gd name="connsiteX29" fmla="*/ 1312102 w 7760287"/>
              <a:gd name="connsiteY29" fmla="*/ 318812 h 1946059"/>
              <a:gd name="connsiteX30" fmla="*/ 1268559 w 7760287"/>
              <a:gd name="connsiteY30" fmla="*/ 1015497 h 1946059"/>
              <a:gd name="connsiteX31" fmla="*/ 956502 w 7760287"/>
              <a:gd name="connsiteY31" fmla="*/ 848583 h 1946059"/>
              <a:gd name="connsiteX32" fmla="*/ 963759 w 7760287"/>
              <a:gd name="connsiteY32" fmla="*/ 122869 h 1946059"/>
              <a:gd name="connsiteX33" fmla="*/ 332388 w 7760287"/>
              <a:gd name="connsiteY33" fmla="*/ 122869 h 1946059"/>
              <a:gd name="connsiteX34" fmla="*/ 288845 w 7760287"/>
              <a:gd name="connsiteY34" fmla="*/ 746983 h 1946059"/>
              <a:gd name="connsiteX35" fmla="*/ 49359 w 7760287"/>
              <a:gd name="connsiteY35" fmla="*/ 1559783 h 1946059"/>
              <a:gd name="connsiteX36" fmla="*/ 42102 w 7760287"/>
              <a:gd name="connsiteY36" fmla="*/ 1799269 h 1946059"/>
              <a:gd name="connsiteX0" fmla="*/ 59426 w 7464267"/>
              <a:gd name="connsiteY0" fmla="*/ 1799269 h 1952607"/>
              <a:gd name="connsiteX1" fmla="*/ 502112 w 7464267"/>
              <a:gd name="connsiteY1" fmla="*/ 1835554 h 1952607"/>
              <a:gd name="connsiteX2" fmla="*/ 4987026 w 7464267"/>
              <a:gd name="connsiteY2" fmla="*/ 1857326 h 1952607"/>
              <a:gd name="connsiteX3" fmla="*/ 7374626 w 7464267"/>
              <a:gd name="connsiteY3" fmla="*/ 1813783 h 1952607"/>
              <a:gd name="connsiteX4" fmla="*/ 6895655 w 7464267"/>
              <a:gd name="connsiteY4" fmla="*/ 137383 h 1952607"/>
              <a:gd name="connsiteX5" fmla="*/ 6293312 w 7464267"/>
              <a:gd name="connsiteY5" fmla="*/ 282526 h 1952607"/>
              <a:gd name="connsiteX6" fmla="*/ 6213483 w 7464267"/>
              <a:gd name="connsiteY6" fmla="*/ 1109840 h 1952607"/>
              <a:gd name="connsiteX7" fmla="*/ 6061083 w 7464267"/>
              <a:gd name="connsiteY7" fmla="*/ 1472697 h 1952607"/>
              <a:gd name="connsiteX8" fmla="*/ 5901426 w 7464267"/>
              <a:gd name="connsiteY8" fmla="*/ 500240 h 1952607"/>
              <a:gd name="connsiteX9" fmla="*/ 5625655 w 7464267"/>
              <a:gd name="connsiteY9" fmla="*/ 137383 h 1952607"/>
              <a:gd name="connsiteX10" fmla="*/ 5299083 w 7464267"/>
              <a:gd name="connsiteY10" fmla="*/ 703440 h 1952607"/>
              <a:gd name="connsiteX11" fmla="*/ 5190226 w 7464267"/>
              <a:gd name="connsiteY11" fmla="*/ 1487212 h 1952607"/>
              <a:gd name="connsiteX12" fmla="*/ 4798340 w 7464267"/>
              <a:gd name="connsiteY12" fmla="*/ 1508983 h 1952607"/>
              <a:gd name="connsiteX13" fmla="*/ 4878169 w 7464267"/>
              <a:gd name="connsiteY13" fmla="*/ 209954 h 1952607"/>
              <a:gd name="connsiteX14" fmla="*/ 4442740 w 7464267"/>
              <a:gd name="connsiteY14" fmla="*/ 57554 h 1952607"/>
              <a:gd name="connsiteX15" fmla="*/ 4116169 w 7464267"/>
              <a:gd name="connsiteY15" fmla="*/ 783269 h 1952607"/>
              <a:gd name="connsiteX16" fmla="*/ 4108912 w 7464267"/>
              <a:gd name="connsiteY16" fmla="*/ 1254983 h 1952607"/>
              <a:gd name="connsiteX17" fmla="*/ 3883940 w 7464267"/>
              <a:gd name="connsiteY17" fmla="*/ 1080812 h 1952607"/>
              <a:gd name="connsiteX18" fmla="*/ 3898455 w 7464267"/>
              <a:gd name="connsiteY18" fmla="*/ 289783 h 1952607"/>
              <a:gd name="connsiteX19" fmla="*/ 3484797 w 7464267"/>
              <a:gd name="connsiteY19" fmla="*/ 79326 h 1952607"/>
              <a:gd name="connsiteX20" fmla="*/ 3209026 w 7464267"/>
              <a:gd name="connsiteY20" fmla="*/ 536526 h 1952607"/>
              <a:gd name="connsiteX21" fmla="*/ 3223540 w 7464267"/>
              <a:gd name="connsiteY21" fmla="*/ 1117097 h 1952607"/>
              <a:gd name="connsiteX22" fmla="*/ 2925997 w 7464267"/>
              <a:gd name="connsiteY22" fmla="*/ 1327554 h 1952607"/>
              <a:gd name="connsiteX23" fmla="*/ 2947769 w 7464267"/>
              <a:gd name="connsiteY23" fmla="*/ 449440 h 1952607"/>
              <a:gd name="connsiteX24" fmla="*/ 2599426 w 7464267"/>
              <a:gd name="connsiteY24" fmla="*/ 35783 h 1952607"/>
              <a:gd name="connsiteX25" fmla="*/ 2309140 w 7464267"/>
              <a:gd name="connsiteY25" fmla="*/ 478469 h 1952607"/>
              <a:gd name="connsiteX26" fmla="*/ 2287369 w 7464267"/>
              <a:gd name="connsiteY26" fmla="*/ 1146126 h 1952607"/>
              <a:gd name="connsiteX27" fmla="*/ 1939026 w 7464267"/>
              <a:gd name="connsiteY27" fmla="*/ 906640 h 1952607"/>
              <a:gd name="connsiteX28" fmla="*/ 1946283 w 7464267"/>
              <a:gd name="connsiteY28" fmla="*/ 217212 h 1952607"/>
              <a:gd name="connsiteX29" fmla="*/ 1634226 w 7464267"/>
              <a:gd name="connsiteY29" fmla="*/ 79326 h 1952607"/>
              <a:gd name="connsiteX30" fmla="*/ 1329426 w 7464267"/>
              <a:gd name="connsiteY30" fmla="*/ 318812 h 1952607"/>
              <a:gd name="connsiteX31" fmla="*/ 1285883 w 7464267"/>
              <a:gd name="connsiteY31" fmla="*/ 1015497 h 1952607"/>
              <a:gd name="connsiteX32" fmla="*/ 973826 w 7464267"/>
              <a:gd name="connsiteY32" fmla="*/ 848583 h 1952607"/>
              <a:gd name="connsiteX33" fmla="*/ 981083 w 7464267"/>
              <a:gd name="connsiteY33" fmla="*/ 122869 h 1952607"/>
              <a:gd name="connsiteX34" fmla="*/ 349712 w 7464267"/>
              <a:gd name="connsiteY34" fmla="*/ 122869 h 1952607"/>
              <a:gd name="connsiteX35" fmla="*/ 306169 w 7464267"/>
              <a:gd name="connsiteY35" fmla="*/ 746983 h 1952607"/>
              <a:gd name="connsiteX36" fmla="*/ 66683 w 7464267"/>
              <a:gd name="connsiteY36" fmla="*/ 1559783 h 1952607"/>
              <a:gd name="connsiteX37" fmla="*/ 59426 w 7464267"/>
              <a:gd name="connsiteY37" fmla="*/ 1799269 h 1952607"/>
              <a:gd name="connsiteX0" fmla="*/ 59426 w 7464267"/>
              <a:gd name="connsiteY0" fmla="*/ 1799269 h 1973039"/>
              <a:gd name="connsiteX1" fmla="*/ 502112 w 7464267"/>
              <a:gd name="connsiteY1" fmla="*/ 1835554 h 1973039"/>
              <a:gd name="connsiteX2" fmla="*/ 4987026 w 7464267"/>
              <a:gd name="connsiteY2" fmla="*/ 1857326 h 1973039"/>
              <a:gd name="connsiteX3" fmla="*/ 7374626 w 7464267"/>
              <a:gd name="connsiteY3" fmla="*/ 1813783 h 1973039"/>
              <a:gd name="connsiteX4" fmla="*/ 6895655 w 7464267"/>
              <a:gd name="connsiteY4" fmla="*/ 137383 h 1973039"/>
              <a:gd name="connsiteX5" fmla="*/ 6293312 w 7464267"/>
              <a:gd name="connsiteY5" fmla="*/ 282526 h 1973039"/>
              <a:gd name="connsiteX6" fmla="*/ 6213483 w 7464267"/>
              <a:gd name="connsiteY6" fmla="*/ 1109840 h 1973039"/>
              <a:gd name="connsiteX7" fmla="*/ 6061083 w 7464267"/>
              <a:gd name="connsiteY7" fmla="*/ 1472697 h 1973039"/>
              <a:gd name="connsiteX8" fmla="*/ 5901426 w 7464267"/>
              <a:gd name="connsiteY8" fmla="*/ 500240 h 1973039"/>
              <a:gd name="connsiteX9" fmla="*/ 5625655 w 7464267"/>
              <a:gd name="connsiteY9" fmla="*/ 137383 h 1973039"/>
              <a:gd name="connsiteX10" fmla="*/ 5299083 w 7464267"/>
              <a:gd name="connsiteY10" fmla="*/ 703440 h 1973039"/>
              <a:gd name="connsiteX11" fmla="*/ 5190226 w 7464267"/>
              <a:gd name="connsiteY11" fmla="*/ 1487212 h 1973039"/>
              <a:gd name="connsiteX12" fmla="*/ 4798340 w 7464267"/>
              <a:gd name="connsiteY12" fmla="*/ 1508983 h 1973039"/>
              <a:gd name="connsiteX13" fmla="*/ 4878169 w 7464267"/>
              <a:gd name="connsiteY13" fmla="*/ 209954 h 1973039"/>
              <a:gd name="connsiteX14" fmla="*/ 4442740 w 7464267"/>
              <a:gd name="connsiteY14" fmla="*/ 57554 h 1973039"/>
              <a:gd name="connsiteX15" fmla="*/ 4116169 w 7464267"/>
              <a:gd name="connsiteY15" fmla="*/ 783269 h 1973039"/>
              <a:gd name="connsiteX16" fmla="*/ 4108912 w 7464267"/>
              <a:gd name="connsiteY16" fmla="*/ 1254983 h 1973039"/>
              <a:gd name="connsiteX17" fmla="*/ 3883940 w 7464267"/>
              <a:gd name="connsiteY17" fmla="*/ 1080812 h 1973039"/>
              <a:gd name="connsiteX18" fmla="*/ 3898455 w 7464267"/>
              <a:gd name="connsiteY18" fmla="*/ 289783 h 1973039"/>
              <a:gd name="connsiteX19" fmla="*/ 3484797 w 7464267"/>
              <a:gd name="connsiteY19" fmla="*/ 79326 h 1973039"/>
              <a:gd name="connsiteX20" fmla="*/ 3209026 w 7464267"/>
              <a:gd name="connsiteY20" fmla="*/ 536526 h 1973039"/>
              <a:gd name="connsiteX21" fmla="*/ 3223540 w 7464267"/>
              <a:gd name="connsiteY21" fmla="*/ 1117097 h 1973039"/>
              <a:gd name="connsiteX22" fmla="*/ 2925997 w 7464267"/>
              <a:gd name="connsiteY22" fmla="*/ 1327554 h 1973039"/>
              <a:gd name="connsiteX23" fmla="*/ 2947769 w 7464267"/>
              <a:gd name="connsiteY23" fmla="*/ 449440 h 1973039"/>
              <a:gd name="connsiteX24" fmla="*/ 2599426 w 7464267"/>
              <a:gd name="connsiteY24" fmla="*/ 35783 h 1973039"/>
              <a:gd name="connsiteX25" fmla="*/ 2309140 w 7464267"/>
              <a:gd name="connsiteY25" fmla="*/ 478469 h 1973039"/>
              <a:gd name="connsiteX26" fmla="*/ 2287369 w 7464267"/>
              <a:gd name="connsiteY26" fmla="*/ 1146126 h 1973039"/>
              <a:gd name="connsiteX27" fmla="*/ 1939026 w 7464267"/>
              <a:gd name="connsiteY27" fmla="*/ 906640 h 1973039"/>
              <a:gd name="connsiteX28" fmla="*/ 1946283 w 7464267"/>
              <a:gd name="connsiteY28" fmla="*/ 217212 h 1973039"/>
              <a:gd name="connsiteX29" fmla="*/ 1634226 w 7464267"/>
              <a:gd name="connsiteY29" fmla="*/ 79326 h 1973039"/>
              <a:gd name="connsiteX30" fmla="*/ 1329426 w 7464267"/>
              <a:gd name="connsiteY30" fmla="*/ 318812 h 1973039"/>
              <a:gd name="connsiteX31" fmla="*/ 1285883 w 7464267"/>
              <a:gd name="connsiteY31" fmla="*/ 1015497 h 1973039"/>
              <a:gd name="connsiteX32" fmla="*/ 973826 w 7464267"/>
              <a:gd name="connsiteY32" fmla="*/ 848583 h 1973039"/>
              <a:gd name="connsiteX33" fmla="*/ 981083 w 7464267"/>
              <a:gd name="connsiteY33" fmla="*/ 122869 h 1973039"/>
              <a:gd name="connsiteX34" fmla="*/ 349712 w 7464267"/>
              <a:gd name="connsiteY34" fmla="*/ 122869 h 1973039"/>
              <a:gd name="connsiteX35" fmla="*/ 306169 w 7464267"/>
              <a:gd name="connsiteY35" fmla="*/ 746983 h 1973039"/>
              <a:gd name="connsiteX36" fmla="*/ 66683 w 7464267"/>
              <a:gd name="connsiteY36" fmla="*/ 1559783 h 1973039"/>
              <a:gd name="connsiteX37" fmla="*/ 59426 w 7464267"/>
              <a:gd name="connsiteY37" fmla="*/ 1799269 h 1973039"/>
              <a:gd name="connsiteX0" fmla="*/ 59426 w 7378228"/>
              <a:gd name="connsiteY0" fmla="*/ 1799269 h 1966243"/>
              <a:gd name="connsiteX1" fmla="*/ 502112 w 7378228"/>
              <a:gd name="connsiteY1" fmla="*/ 1835554 h 1966243"/>
              <a:gd name="connsiteX2" fmla="*/ 4987026 w 7378228"/>
              <a:gd name="connsiteY2" fmla="*/ 1857326 h 1966243"/>
              <a:gd name="connsiteX3" fmla="*/ 6641655 w 7378228"/>
              <a:gd name="connsiteY3" fmla="*/ 1893612 h 1966243"/>
              <a:gd name="connsiteX4" fmla="*/ 7374626 w 7378228"/>
              <a:gd name="connsiteY4" fmla="*/ 1813783 h 1966243"/>
              <a:gd name="connsiteX5" fmla="*/ 6895655 w 7378228"/>
              <a:gd name="connsiteY5" fmla="*/ 137383 h 1966243"/>
              <a:gd name="connsiteX6" fmla="*/ 6293312 w 7378228"/>
              <a:gd name="connsiteY6" fmla="*/ 282526 h 1966243"/>
              <a:gd name="connsiteX7" fmla="*/ 6213483 w 7378228"/>
              <a:gd name="connsiteY7" fmla="*/ 1109840 h 1966243"/>
              <a:gd name="connsiteX8" fmla="*/ 6061083 w 7378228"/>
              <a:gd name="connsiteY8" fmla="*/ 1472697 h 1966243"/>
              <a:gd name="connsiteX9" fmla="*/ 5901426 w 7378228"/>
              <a:gd name="connsiteY9" fmla="*/ 500240 h 1966243"/>
              <a:gd name="connsiteX10" fmla="*/ 5625655 w 7378228"/>
              <a:gd name="connsiteY10" fmla="*/ 137383 h 1966243"/>
              <a:gd name="connsiteX11" fmla="*/ 5299083 w 7378228"/>
              <a:gd name="connsiteY11" fmla="*/ 703440 h 1966243"/>
              <a:gd name="connsiteX12" fmla="*/ 5190226 w 7378228"/>
              <a:gd name="connsiteY12" fmla="*/ 1487212 h 1966243"/>
              <a:gd name="connsiteX13" fmla="*/ 4798340 w 7378228"/>
              <a:gd name="connsiteY13" fmla="*/ 1508983 h 1966243"/>
              <a:gd name="connsiteX14" fmla="*/ 4878169 w 7378228"/>
              <a:gd name="connsiteY14" fmla="*/ 209954 h 1966243"/>
              <a:gd name="connsiteX15" fmla="*/ 4442740 w 7378228"/>
              <a:gd name="connsiteY15" fmla="*/ 57554 h 1966243"/>
              <a:gd name="connsiteX16" fmla="*/ 4116169 w 7378228"/>
              <a:gd name="connsiteY16" fmla="*/ 783269 h 1966243"/>
              <a:gd name="connsiteX17" fmla="*/ 4108912 w 7378228"/>
              <a:gd name="connsiteY17" fmla="*/ 1254983 h 1966243"/>
              <a:gd name="connsiteX18" fmla="*/ 3883940 w 7378228"/>
              <a:gd name="connsiteY18" fmla="*/ 1080812 h 1966243"/>
              <a:gd name="connsiteX19" fmla="*/ 3898455 w 7378228"/>
              <a:gd name="connsiteY19" fmla="*/ 289783 h 1966243"/>
              <a:gd name="connsiteX20" fmla="*/ 3484797 w 7378228"/>
              <a:gd name="connsiteY20" fmla="*/ 79326 h 1966243"/>
              <a:gd name="connsiteX21" fmla="*/ 3209026 w 7378228"/>
              <a:gd name="connsiteY21" fmla="*/ 536526 h 1966243"/>
              <a:gd name="connsiteX22" fmla="*/ 3223540 w 7378228"/>
              <a:gd name="connsiteY22" fmla="*/ 1117097 h 1966243"/>
              <a:gd name="connsiteX23" fmla="*/ 2925997 w 7378228"/>
              <a:gd name="connsiteY23" fmla="*/ 1327554 h 1966243"/>
              <a:gd name="connsiteX24" fmla="*/ 2947769 w 7378228"/>
              <a:gd name="connsiteY24" fmla="*/ 449440 h 1966243"/>
              <a:gd name="connsiteX25" fmla="*/ 2599426 w 7378228"/>
              <a:gd name="connsiteY25" fmla="*/ 35783 h 1966243"/>
              <a:gd name="connsiteX26" fmla="*/ 2309140 w 7378228"/>
              <a:gd name="connsiteY26" fmla="*/ 478469 h 1966243"/>
              <a:gd name="connsiteX27" fmla="*/ 2287369 w 7378228"/>
              <a:gd name="connsiteY27" fmla="*/ 1146126 h 1966243"/>
              <a:gd name="connsiteX28" fmla="*/ 1939026 w 7378228"/>
              <a:gd name="connsiteY28" fmla="*/ 906640 h 1966243"/>
              <a:gd name="connsiteX29" fmla="*/ 1946283 w 7378228"/>
              <a:gd name="connsiteY29" fmla="*/ 217212 h 1966243"/>
              <a:gd name="connsiteX30" fmla="*/ 1634226 w 7378228"/>
              <a:gd name="connsiteY30" fmla="*/ 79326 h 1966243"/>
              <a:gd name="connsiteX31" fmla="*/ 1329426 w 7378228"/>
              <a:gd name="connsiteY31" fmla="*/ 318812 h 1966243"/>
              <a:gd name="connsiteX32" fmla="*/ 1285883 w 7378228"/>
              <a:gd name="connsiteY32" fmla="*/ 1015497 h 1966243"/>
              <a:gd name="connsiteX33" fmla="*/ 973826 w 7378228"/>
              <a:gd name="connsiteY33" fmla="*/ 848583 h 1966243"/>
              <a:gd name="connsiteX34" fmla="*/ 981083 w 7378228"/>
              <a:gd name="connsiteY34" fmla="*/ 122869 h 1966243"/>
              <a:gd name="connsiteX35" fmla="*/ 349712 w 7378228"/>
              <a:gd name="connsiteY35" fmla="*/ 122869 h 1966243"/>
              <a:gd name="connsiteX36" fmla="*/ 306169 w 7378228"/>
              <a:gd name="connsiteY36" fmla="*/ 746983 h 1966243"/>
              <a:gd name="connsiteX37" fmla="*/ 66683 w 7378228"/>
              <a:gd name="connsiteY37" fmla="*/ 1559783 h 1966243"/>
              <a:gd name="connsiteX38" fmla="*/ 59426 w 7378228"/>
              <a:gd name="connsiteY38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733"/>
              <a:gd name="connsiteY0" fmla="*/ 1799269 h 1964849"/>
              <a:gd name="connsiteX1" fmla="*/ 484789 w 7360733"/>
              <a:gd name="connsiteY1" fmla="*/ 1835554 h 1964849"/>
              <a:gd name="connsiteX2" fmla="*/ 1174217 w 7360733"/>
              <a:gd name="connsiteY2" fmla="*/ 1813783 h 1964849"/>
              <a:gd name="connsiteX3" fmla="*/ 2465989 w 7360733"/>
              <a:gd name="connsiteY3" fmla="*/ 1770240 h 1964849"/>
              <a:gd name="connsiteX4" fmla="*/ 3815817 w 7360733"/>
              <a:gd name="connsiteY4" fmla="*/ 1828297 h 1964849"/>
              <a:gd name="connsiteX5" fmla="*/ 4969703 w 7360733"/>
              <a:gd name="connsiteY5" fmla="*/ 1857326 h 1964849"/>
              <a:gd name="connsiteX6" fmla="*/ 5804274 w 7360733"/>
              <a:gd name="connsiteY6" fmla="*/ 1886354 h 1964849"/>
              <a:gd name="connsiteX7" fmla="*/ 6624332 w 7360733"/>
              <a:gd name="connsiteY7" fmla="*/ 1893612 h 1964849"/>
              <a:gd name="connsiteX8" fmla="*/ 7357303 w 7360733"/>
              <a:gd name="connsiteY8" fmla="*/ 1813783 h 1964849"/>
              <a:gd name="connsiteX9" fmla="*/ 6878332 w 7360733"/>
              <a:gd name="connsiteY9" fmla="*/ 137383 h 1964849"/>
              <a:gd name="connsiteX10" fmla="*/ 6392103 w 7360733"/>
              <a:gd name="connsiteY10" fmla="*/ 326069 h 1964849"/>
              <a:gd name="connsiteX11" fmla="*/ 6196160 w 7360733"/>
              <a:gd name="connsiteY11" fmla="*/ 1109840 h 1964849"/>
              <a:gd name="connsiteX12" fmla="*/ 6043760 w 7360733"/>
              <a:gd name="connsiteY12" fmla="*/ 1472697 h 1964849"/>
              <a:gd name="connsiteX13" fmla="*/ 5884103 w 7360733"/>
              <a:gd name="connsiteY13" fmla="*/ 500240 h 1964849"/>
              <a:gd name="connsiteX14" fmla="*/ 5608332 w 7360733"/>
              <a:gd name="connsiteY14" fmla="*/ 137383 h 1964849"/>
              <a:gd name="connsiteX15" fmla="*/ 5281760 w 7360733"/>
              <a:gd name="connsiteY15" fmla="*/ 703440 h 1964849"/>
              <a:gd name="connsiteX16" fmla="*/ 5172903 w 7360733"/>
              <a:gd name="connsiteY16" fmla="*/ 1487212 h 1964849"/>
              <a:gd name="connsiteX17" fmla="*/ 4781017 w 7360733"/>
              <a:gd name="connsiteY17" fmla="*/ 1508983 h 1964849"/>
              <a:gd name="connsiteX18" fmla="*/ 4860846 w 7360733"/>
              <a:gd name="connsiteY18" fmla="*/ 209954 h 1964849"/>
              <a:gd name="connsiteX19" fmla="*/ 4425417 w 7360733"/>
              <a:gd name="connsiteY19" fmla="*/ 57554 h 1964849"/>
              <a:gd name="connsiteX20" fmla="*/ 4098846 w 7360733"/>
              <a:gd name="connsiteY20" fmla="*/ 783269 h 1964849"/>
              <a:gd name="connsiteX21" fmla="*/ 4091589 w 7360733"/>
              <a:gd name="connsiteY21" fmla="*/ 1254983 h 1964849"/>
              <a:gd name="connsiteX22" fmla="*/ 3866617 w 7360733"/>
              <a:gd name="connsiteY22" fmla="*/ 1080812 h 1964849"/>
              <a:gd name="connsiteX23" fmla="*/ 3881132 w 7360733"/>
              <a:gd name="connsiteY23" fmla="*/ 289783 h 1964849"/>
              <a:gd name="connsiteX24" fmla="*/ 3467474 w 7360733"/>
              <a:gd name="connsiteY24" fmla="*/ 79326 h 1964849"/>
              <a:gd name="connsiteX25" fmla="*/ 3191703 w 7360733"/>
              <a:gd name="connsiteY25" fmla="*/ 536526 h 1964849"/>
              <a:gd name="connsiteX26" fmla="*/ 3206217 w 7360733"/>
              <a:gd name="connsiteY26" fmla="*/ 1117097 h 1964849"/>
              <a:gd name="connsiteX27" fmla="*/ 2908674 w 7360733"/>
              <a:gd name="connsiteY27" fmla="*/ 1327554 h 1964849"/>
              <a:gd name="connsiteX28" fmla="*/ 2930446 w 7360733"/>
              <a:gd name="connsiteY28" fmla="*/ 449440 h 1964849"/>
              <a:gd name="connsiteX29" fmla="*/ 2582103 w 7360733"/>
              <a:gd name="connsiteY29" fmla="*/ 35783 h 1964849"/>
              <a:gd name="connsiteX30" fmla="*/ 2291817 w 7360733"/>
              <a:gd name="connsiteY30" fmla="*/ 478469 h 1964849"/>
              <a:gd name="connsiteX31" fmla="*/ 2270046 w 7360733"/>
              <a:gd name="connsiteY31" fmla="*/ 1146126 h 1964849"/>
              <a:gd name="connsiteX32" fmla="*/ 1921703 w 7360733"/>
              <a:gd name="connsiteY32" fmla="*/ 906640 h 1964849"/>
              <a:gd name="connsiteX33" fmla="*/ 1928960 w 7360733"/>
              <a:gd name="connsiteY33" fmla="*/ 217212 h 1964849"/>
              <a:gd name="connsiteX34" fmla="*/ 1616903 w 7360733"/>
              <a:gd name="connsiteY34" fmla="*/ 79326 h 1964849"/>
              <a:gd name="connsiteX35" fmla="*/ 1312103 w 7360733"/>
              <a:gd name="connsiteY35" fmla="*/ 318812 h 1964849"/>
              <a:gd name="connsiteX36" fmla="*/ 1268560 w 7360733"/>
              <a:gd name="connsiteY36" fmla="*/ 1015497 h 1964849"/>
              <a:gd name="connsiteX37" fmla="*/ 956503 w 7360733"/>
              <a:gd name="connsiteY37" fmla="*/ 848583 h 1964849"/>
              <a:gd name="connsiteX38" fmla="*/ 963760 w 7360733"/>
              <a:gd name="connsiteY38" fmla="*/ 122869 h 1964849"/>
              <a:gd name="connsiteX39" fmla="*/ 332389 w 7360733"/>
              <a:gd name="connsiteY39" fmla="*/ 122869 h 1964849"/>
              <a:gd name="connsiteX40" fmla="*/ 288846 w 7360733"/>
              <a:gd name="connsiteY40" fmla="*/ 746983 h 1964849"/>
              <a:gd name="connsiteX41" fmla="*/ 49360 w 7360733"/>
              <a:gd name="connsiteY41" fmla="*/ 1559783 h 1964849"/>
              <a:gd name="connsiteX42" fmla="*/ 42103 w 7360733"/>
              <a:gd name="connsiteY42" fmla="*/ 1799269 h 1964849"/>
              <a:gd name="connsiteX0" fmla="*/ 42103 w 7359668"/>
              <a:gd name="connsiteY0" fmla="*/ 1799269 h 1957539"/>
              <a:gd name="connsiteX1" fmla="*/ 484789 w 7359668"/>
              <a:gd name="connsiteY1" fmla="*/ 1835554 h 1957539"/>
              <a:gd name="connsiteX2" fmla="*/ 1174217 w 7359668"/>
              <a:gd name="connsiteY2" fmla="*/ 1813783 h 1957539"/>
              <a:gd name="connsiteX3" fmla="*/ 2465989 w 7359668"/>
              <a:gd name="connsiteY3" fmla="*/ 1770240 h 1957539"/>
              <a:gd name="connsiteX4" fmla="*/ 3815817 w 7359668"/>
              <a:gd name="connsiteY4" fmla="*/ 1828297 h 1957539"/>
              <a:gd name="connsiteX5" fmla="*/ 4969703 w 7359668"/>
              <a:gd name="connsiteY5" fmla="*/ 1857326 h 1957539"/>
              <a:gd name="connsiteX6" fmla="*/ 5804274 w 7359668"/>
              <a:gd name="connsiteY6" fmla="*/ 1886354 h 1957539"/>
              <a:gd name="connsiteX7" fmla="*/ 6624332 w 7359668"/>
              <a:gd name="connsiteY7" fmla="*/ 1893612 h 1957539"/>
              <a:gd name="connsiteX8" fmla="*/ 7357303 w 7359668"/>
              <a:gd name="connsiteY8" fmla="*/ 1813783 h 1957539"/>
              <a:gd name="connsiteX9" fmla="*/ 6842046 w 7359668"/>
              <a:gd name="connsiteY9" fmla="*/ 238983 h 1957539"/>
              <a:gd name="connsiteX10" fmla="*/ 6392103 w 7359668"/>
              <a:gd name="connsiteY10" fmla="*/ 326069 h 1957539"/>
              <a:gd name="connsiteX11" fmla="*/ 6196160 w 7359668"/>
              <a:gd name="connsiteY11" fmla="*/ 1109840 h 1957539"/>
              <a:gd name="connsiteX12" fmla="*/ 6043760 w 7359668"/>
              <a:gd name="connsiteY12" fmla="*/ 1472697 h 1957539"/>
              <a:gd name="connsiteX13" fmla="*/ 5884103 w 7359668"/>
              <a:gd name="connsiteY13" fmla="*/ 500240 h 1957539"/>
              <a:gd name="connsiteX14" fmla="*/ 5608332 w 7359668"/>
              <a:gd name="connsiteY14" fmla="*/ 137383 h 1957539"/>
              <a:gd name="connsiteX15" fmla="*/ 5281760 w 7359668"/>
              <a:gd name="connsiteY15" fmla="*/ 703440 h 1957539"/>
              <a:gd name="connsiteX16" fmla="*/ 5172903 w 7359668"/>
              <a:gd name="connsiteY16" fmla="*/ 1487212 h 1957539"/>
              <a:gd name="connsiteX17" fmla="*/ 4781017 w 7359668"/>
              <a:gd name="connsiteY17" fmla="*/ 1508983 h 1957539"/>
              <a:gd name="connsiteX18" fmla="*/ 4860846 w 7359668"/>
              <a:gd name="connsiteY18" fmla="*/ 209954 h 1957539"/>
              <a:gd name="connsiteX19" fmla="*/ 4425417 w 7359668"/>
              <a:gd name="connsiteY19" fmla="*/ 57554 h 1957539"/>
              <a:gd name="connsiteX20" fmla="*/ 4098846 w 7359668"/>
              <a:gd name="connsiteY20" fmla="*/ 783269 h 1957539"/>
              <a:gd name="connsiteX21" fmla="*/ 4091589 w 7359668"/>
              <a:gd name="connsiteY21" fmla="*/ 1254983 h 1957539"/>
              <a:gd name="connsiteX22" fmla="*/ 3866617 w 7359668"/>
              <a:gd name="connsiteY22" fmla="*/ 1080812 h 1957539"/>
              <a:gd name="connsiteX23" fmla="*/ 3881132 w 7359668"/>
              <a:gd name="connsiteY23" fmla="*/ 289783 h 1957539"/>
              <a:gd name="connsiteX24" fmla="*/ 3467474 w 7359668"/>
              <a:gd name="connsiteY24" fmla="*/ 79326 h 1957539"/>
              <a:gd name="connsiteX25" fmla="*/ 3191703 w 7359668"/>
              <a:gd name="connsiteY25" fmla="*/ 536526 h 1957539"/>
              <a:gd name="connsiteX26" fmla="*/ 3206217 w 7359668"/>
              <a:gd name="connsiteY26" fmla="*/ 1117097 h 1957539"/>
              <a:gd name="connsiteX27" fmla="*/ 2908674 w 7359668"/>
              <a:gd name="connsiteY27" fmla="*/ 1327554 h 1957539"/>
              <a:gd name="connsiteX28" fmla="*/ 2930446 w 7359668"/>
              <a:gd name="connsiteY28" fmla="*/ 449440 h 1957539"/>
              <a:gd name="connsiteX29" fmla="*/ 2582103 w 7359668"/>
              <a:gd name="connsiteY29" fmla="*/ 35783 h 1957539"/>
              <a:gd name="connsiteX30" fmla="*/ 2291817 w 7359668"/>
              <a:gd name="connsiteY30" fmla="*/ 478469 h 1957539"/>
              <a:gd name="connsiteX31" fmla="*/ 2270046 w 7359668"/>
              <a:gd name="connsiteY31" fmla="*/ 1146126 h 1957539"/>
              <a:gd name="connsiteX32" fmla="*/ 1921703 w 7359668"/>
              <a:gd name="connsiteY32" fmla="*/ 906640 h 1957539"/>
              <a:gd name="connsiteX33" fmla="*/ 1928960 w 7359668"/>
              <a:gd name="connsiteY33" fmla="*/ 217212 h 1957539"/>
              <a:gd name="connsiteX34" fmla="*/ 1616903 w 7359668"/>
              <a:gd name="connsiteY34" fmla="*/ 79326 h 1957539"/>
              <a:gd name="connsiteX35" fmla="*/ 1312103 w 7359668"/>
              <a:gd name="connsiteY35" fmla="*/ 318812 h 1957539"/>
              <a:gd name="connsiteX36" fmla="*/ 1268560 w 7359668"/>
              <a:gd name="connsiteY36" fmla="*/ 1015497 h 1957539"/>
              <a:gd name="connsiteX37" fmla="*/ 956503 w 7359668"/>
              <a:gd name="connsiteY37" fmla="*/ 848583 h 1957539"/>
              <a:gd name="connsiteX38" fmla="*/ 963760 w 7359668"/>
              <a:gd name="connsiteY38" fmla="*/ 122869 h 1957539"/>
              <a:gd name="connsiteX39" fmla="*/ 332389 w 7359668"/>
              <a:gd name="connsiteY39" fmla="*/ 122869 h 1957539"/>
              <a:gd name="connsiteX40" fmla="*/ 288846 w 7359668"/>
              <a:gd name="connsiteY40" fmla="*/ 746983 h 1957539"/>
              <a:gd name="connsiteX41" fmla="*/ 49360 w 7359668"/>
              <a:gd name="connsiteY41" fmla="*/ 1559783 h 1957539"/>
              <a:gd name="connsiteX42" fmla="*/ 42103 w 7359668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196160 w 7359716"/>
              <a:gd name="connsiteY11" fmla="*/ 1109840 h 1957539"/>
              <a:gd name="connsiteX12" fmla="*/ 6043760 w 7359716"/>
              <a:gd name="connsiteY12" fmla="*/ 1472697 h 1957539"/>
              <a:gd name="connsiteX13" fmla="*/ 5884103 w 7359716"/>
              <a:gd name="connsiteY13" fmla="*/ 500240 h 1957539"/>
              <a:gd name="connsiteX14" fmla="*/ 5608332 w 7359716"/>
              <a:gd name="connsiteY14" fmla="*/ 137383 h 1957539"/>
              <a:gd name="connsiteX15" fmla="*/ 5281760 w 7359716"/>
              <a:gd name="connsiteY15" fmla="*/ 703440 h 1957539"/>
              <a:gd name="connsiteX16" fmla="*/ 5172903 w 7359716"/>
              <a:gd name="connsiteY16" fmla="*/ 1487212 h 1957539"/>
              <a:gd name="connsiteX17" fmla="*/ 4781017 w 7359716"/>
              <a:gd name="connsiteY17" fmla="*/ 1508983 h 1957539"/>
              <a:gd name="connsiteX18" fmla="*/ 4860846 w 7359716"/>
              <a:gd name="connsiteY18" fmla="*/ 209954 h 1957539"/>
              <a:gd name="connsiteX19" fmla="*/ 4425417 w 7359716"/>
              <a:gd name="connsiteY19" fmla="*/ 57554 h 1957539"/>
              <a:gd name="connsiteX20" fmla="*/ 4098846 w 7359716"/>
              <a:gd name="connsiteY20" fmla="*/ 783269 h 1957539"/>
              <a:gd name="connsiteX21" fmla="*/ 4091589 w 7359716"/>
              <a:gd name="connsiteY21" fmla="*/ 1254983 h 1957539"/>
              <a:gd name="connsiteX22" fmla="*/ 3866617 w 7359716"/>
              <a:gd name="connsiteY22" fmla="*/ 1080812 h 1957539"/>
              <a:gd name="connsiteX23" fmla="*/ 3881132 w 7359716"/>
              <a:gd name="connsiteY23" fmla="*/ 289783 h 1957539"/>
              <a:gd name="connsiteX24" fmla="*/ 3467474 w 7359716"/>
              <a:gd name="connsiteY24" fmla="*/ 79326 h 1957539"/>
              <a:gd name="connsiteX25" fmla="*/ 3191703 w 7359716"/>
              <a:gd name="connsiteY25" fmla="*/ 536526 h 1957539"/>
              <a:gd name="connsiteX26" fmla="*/ 3206217 w 7359716"/>
              <a:gd name="connsiteY26" fmla="*/ 1117097 h 1957539"/>
              <a:gd name="connsiteX27" fmla="*/ 2908674 w 7359716"/>
              <a:gd name="connsiteY27" fmla="*/ 1327554 h 1957539"/>
              <a:gd name="connsiteX28" fmla="*/ 2930446 w 7359716"/>
              <a:gd name="connsiteY28" fmla="*/ 449440 h 1957539"/>
              <a:gd name="connsiteX29" fmla="*/ 2582103 w 7359716"/>
              <a:gd name="connsiteY29" fmla="*/ 35783 h 1957539"/>
              <a:gd name="connsiteX30" fmla="*/ 2291817 w 7359716"/>
              <a:gd name="connsiteY30" fmla="*/ 478469 h 1957539"/>
              <a:gd name="connsiteX31" fmla="*/ 2270046 w 7359716"/>
              <a:gd name="connsiteY31" fmla="*/ 1146126 h 1957539"/>
              <a:gd name="connsiteX32" fmla="*/ 1921703 w 7359716"/>
              <a:gd name="connsiteY32" fmla="*/ 906640 h 1957539"/>
              <a:gd name="connsiteX33" fmla="*/ 1928960 w 7359716"/>
              <a:gd name="connsiteY33" fmla="*/ 217212 h 1957539"/>
              <a:gd name="connsiteX34" fmla="*/ 1616903 w 7359716"/>
              <a:gd name="connsiteY34" fmla="*/ 79326 h 1957539"/>
              <a:gd name="connsiteX35" fmla="*/ 1312103 w 7359716"/>
              <a:gd name="connsiteY35" fmla="*/ 318812 h 1957539"/>
              <a:gd name="connsiteX36" fmla="*/ 1268560 w 7359716"/>
              <a:gd name="connsiteY36" fmla="*/ 1015497 h 1957539"/>
              <a:gd name="connsiteX37" fmla="*/ 956503 w 7359716"/>
              <a:gd name="connsiteY37" fmla="*/ 848583 h 1957539"/>
              <a:gd name="connsiteX38" fmla="*/ 963760 w 7359716"/>
              <a:gd name="connsiteY38" fmla="*/ 122869 h 1957539"/>
              <a:gd name="connsiteX39" fmla="*/ 332389 w 7359716"/>
              <a:gd name="connsiteY39" fmla="*/ 122869 h 1957539"/>
              <a:gd name="connsiteX40" fmla="*/ 288846 w 7359716"/>
              <a:gd name="connsiteY40" fmla="*/ 746983 h 1957539"/>
              <a:gd name="connsiteX41" fmla="*/ 49360 w 7359716"/>
              <a:gd name="connsiteY41" fmla="*/ 1559783 h 1957539"/>
              <a:gd name="connsiteX42" fmla="*/ 42103 w 7359716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217931 w 7359716"/>
              <a:gd name="connsiteY11" fmla="*/ 1117097 h 1957539"/>
              <a:gd name="connsiteX12" fmla="*/ 6043760 w 7359716"/>
              <a:gd name="connsiteY12" fmla="*/ 1472697 h 1957539"/>
              <a:gd name="connsiteX13" fmla="*/ 5884103 w 7359716"/>
              <a:gd name="connsiteY13" fmla="*/ 500240 h 1957539"/>
              <a:gd name="connsiteX14" fmla="*/ 5608332 w 7359716"/>
              <a:gd name="connsiteY14" fmla="*/ 137383 h 1957539"/>
              <a:gd name="connsiteX15" fmla="*/ 5281760 w 7359716"/>
              <a:gd name="connsiteY15" fmla="*/ 703440 h 1957539"/>
              <a:gd name="connsiteX16" fmla="*/ 5172903 w 7359716"/>
              <a:gd name="connsiteY16" fmla="*/ 1487212 h 1957539"/>
              <a:gd name="connsiteX17" fmla="*/ 4781017 w 7359716"/>
              <a:gd name="connsiteY17" fmla="*/ 1508983 h 1957539"/>
              <a:gd name="connsiteX18" fmla="*/ 4860846 w 7359716"/>
              <a:gd name="connsiteY18" fmla="*/ 209954 h 1957539"/>
              <a:gd name="connsiteX19" fmla="*/ 4425417 w 7359716"/>
              <a:gd name="connsiteY19" fmla="*/ 57554 h 1957539"/>
              <a:gd name="connsiteX20" fmla="*/ 4098846 w 7359716"/>
              <a:gd name="connsiteY20" fmla="*/ 783269 h 1957539"/>
              <a:gd name="connsiteX21" fmla="*/ 4091589 w 7359716"/>
              <a:gd name="connsiteY21" fmla="*/ 1254983 h 1957539"/>
              <a:gd name="connsiteX22" fmla="*/ 3866617 w 7359716"/>
              <a:gd name="connsiteY22" fmla="*/ 1080812 h 1957539"/>
              <a:gd name="connsiteX23" fmla="*/ 3881132 w 7359716"/>
              <a:gd name="connsiteY23" fmla="*/ 289783 h 1957539"/>
              <a:gd name="connsiteX24" fmla="*/ 3467474 w 7359716"/>
              <a:gd name="connsiteY24" fmla="*/ 79326 h 1957539"/>
              <a:gd name="connsiteX25" fmla="*/ 3191703 w 7359716"/>
              <a:gd name="connsiteY25" fmla="*/ 536526 h 1957539"/>
              <a:gd name="connsiteX26" fmla="*/ 3206217 w 7359716"/>
              <a:gd name="connsiteY26" fmla="*/ 1117097 h 1957539"/>
              <a:gd name="connsiteX27" fmla="*/ 2908674 w 7359716"/>
              <a:gd name="connsiteY27" fmla="*/ 1327554 h 1957539"/>
              <a:gd name="connsiteX28" fmla="*/ 2930446 w 7359716"/>
              <a:gd name="connsiteY28" fmla="*/ 449440 h 1957539"/>
              <a:gd name="connsiteX29" fmla="*/ 2582103 w 7359716"/>
              <a:gd name="connsiteY29" fmla="*/ 35783 h 1957539"/>
              <a:gd name="connsiteX30" fmla="*/ 2291817 w 7359716"/>
              <a:gd name="connsiteY30" fmla="*/ 478469 h 1957539"/>
              <a:gd name="connsiteX31" fmla="*/ 2270046 w 7359716"/>
              <a:gd name="connsiteY31" fmla="*/ 1146126 h 1957539"/>
              <a:gd name="connsiteX32" fmla="*/ 1921703 w 7359716"/>
              <a:gd name="connsiteY32" fmla="*/ 906640 h 1957539"/>
              <a:gd name="connsiteX33" fmla="*/ 1928960 w 7359716"/>
              <a:gd name="connsiteY33" fmla="*/ 217212 h 1957539"/>
              <a:gd name="connsiteX34" fmla="*/ 1616903 w 7359716"/>
              <a:gd name="connsiteY34" fmla="*/ 79326 h 1957539"/>
              <a:gd name="connsiteX35" fmla="*/ 1312103 w 7359716"/>
              <a:gd name="connsiteY35" fmla="*/ 318812 h 1957539"/>
              <a:gd name="connsiteX36" fmla="*/ 1268560 w 7359716"/>
              <a:gd name="connsiteY36" fmla="*/ 1015497 h 1957539"/>
              <a:gd name="connsiteX37" fmla="*/ 956503 w 7359716"/>
              <a:gd name="connsiteY37" fmla="*/ 848583 h 1957539"/>
              <a:gd name="connsiteX38" fmla="*/ 963760 w 7359716"/>
              <a:gd name="connsiteY38" fmla="*/ 122869 h 1957539"/>
              <a:gd name="connsiteX39" fmla="*/ 332389 w 7359716"/>
              <a:gd name="connsiteY39" fmla="*/ 122869 h 1957539"/>
              <a:gd name="connsiteX40" fmla="*/ 288846 w 7359716"/>
              <a:gd name="connsiteY40" fmla="*/ 746983 h 1957539"/>
              <a:gd name="connsiteX41" fmla="*/ 49360 w 7359716"/>
              <a:gd name="connsiteY41" fmla="*/ 1559783 h 1957539"/>
              <a:gd name="connsiteX42" fmla="*/ 42103 w 7359716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217932 w 7359716"/>
              <a:gd name="connsiteY11" fmla="*/ 674412 h 1957539"/>
              <a:gd name="connsiteX12" fmla="*/ 6217931 w 7359716"/>
              <a:gd name="connsiteY12" fmla="*/ 1117097 h 1957539"/>
              <a:gd name="connsiteX13" fmla="*/ 6043760 w 7359716"/>
              <a:gd name="connsiteY13" fmla="*/ 1472697 h 1957539"/>
              <a:gd name="connsiteX14" fmla="*/ 5884103 w 7359716"/>
              <a:gd name="connsiteY14" fmla="*/ 500240 h 1957539"/>
              <a:gd name="connsiteX15" fmla="*/ 5608332 w 7359716"/>
              <a:gd name="connsiteY15" fmla="*/ 137383 h 1957539"/>
              <a:gd name="connsiteX16" fmla="*/ 5281760 w 7359716"/>
              <a:gd name="connsiteY16" fmla="*/ 703440 h 1957539"/>
              <a:gd name="connsiteX17" fmla="*/ 5172903 w 7359716"/>
              <a:gd name="connsiteY17" fmla="*/ 1487212 h 1957539"/>
              <a:gd name="connsiteX18" fmla="*/ 4781017 w 7359716"/>
              <a:gd name="connsiteY18" fmla="*/ 1508983 h 1957539"/>
              <a:gd name="connsiteX19" fmla="*/ 4860846 w 7359716"/>
              <a:gd name="connsiteY19" fmla="*/ 209954 h 1957539"/>
              <a:gd name="connsiteX20" fmla="*/ 4425417 w 7359716"/>
              <a:gd name="connsiteY20" fmla="*/ 57554 h 1957539"/>
              <a:gd name="connsiteX21" fmla="*/ 4098846 w 7359716"/>
              <a:gd name="connsiteY21" fmla="*/ 783269 h 1957539"/>
              <a:gd name="connsiteX22" fmla="*/ 4091589 w 7359716"/>
              <a:gd name="connsiteY22" fmla="*/ 1254983 h 1957539"/>
              <a:gd name="connsiteX23" fmla="*/ 3866617 w 7359716"/>
              <a:gd name="connsiteY23" fmla="*/ 1080812 h 1957539"/>
              <a:gd name="connsiteX24" fmla="*/ 3881132 w 7359716"/>
              <a:gd name="connsiteY24" fmla="*/ 289783 h 1957539"/>
              <a:gd name="connsiteX25" fmla="*/ 3467474 w 7359716"/>
              <a:gd name="connsiteY25" fmla="*/ 79326 h 1957539"/>
              <a:gd name="connsiteX26" fmla="*/ 3191703 w 7359716"/>
              <a:gd name="connsiteY26" fmla="*/ 536526 h 1957539"/>
              <a:gd name="connsiteX27" fmla="*/ 3206217 w 7359716"/>
              <a:gd name="connsiteY27" fmla="*/ 1117097 h 1957539"/>
              <a:gd name="connsiteX28" fmla="*/ 2908674 w 7359716"/>
              <a:gd name="connsiteY28" fmla="*/ 1327554 h 1957539"/>
              <a:gd name="connsiteX29" fmla="*/ 2930446 w 7359716"/>
              <a:gd name="connsiteY29" fmla="*/ 449440 h 1957539"/>
              <a:gd name="connsiteX30" fmla="*/ 2582103 w 7359716"/>
              <a:gd name="connsiteY30" fmla="*/ 35783 h 1957539"/>
              <a:gd name="connsiteX31" fmla="*/ 2291817 w 7359716"/>
              <a:gd name="connsiteY31" fmla="*/ 478469 h 1957539"/>
              <a:gd name="connsiteX32" fmla="*/ 2270046 w 7359716"/>
              <a:gd name="connsiteY32" fmla="*/ 1146126 h 1957539"/>
              <a:gd name="connsiteX33" fmla="*/ 1921703 w 7359716"/>
              <a:gd name="connsiteY33" fmla="*/ 906640 h 1957539"/>
              <a:gd name="connsiteX34" fmla="*/ 1928960 w 7359716"/>
              <a:gd name="connsiteY34" fmla="*/ 217212 h 1957539"/>
              <a:gd name="connsiteX35" fmla="*/ 1616903 w 7359716"/>
              <a:gd name="connsiteY35" fmla="*/ 79326 h 1957539"/>
              <a:gd name="connsiteX36" fmla="*/ 1312103 w 7359716"/>
              <a:gd name="connsiteY36" fmla="*/ 318812 h 1957539"/>
              <a:gd name="connsiteX37" fmla="*/ 1268560 w 7359716"/>
              <a:gd name="connsiteY37" fmla="*/ 1015497 h 1957539"/>
              <a:gd name="connsiteX38" fmla="*/ 956503 w 7359716"/>
              <a:gd name="connsiteY38" fmla="*/ 848583 h 1957539"/>
              <a:gd name="connsiteX39" fmla="*/ 963760 w 7359716"/>
              <a:gd name="connsiteY39" fmla="*/ 122869 h 1957539"/>
              <a:gd name="connsiteX40" fmla="*/ 332389 w 7359716"/>
              <a:gd name="connsiteY40" fmla="*/ 122869 h 1957539"/>
              <a:gd name="connsiteX41" fmla="*/ 288846 w 7359716"/>
              <a:gd name="connsiteY41" fmla="*/ 746983 h 1957539"/>
              <a:gd name="connsiteX42" fmla="*/ 49360 w 7359716"/>
              <a:gd name="connsiteY42" fmla="*/ 1559783 h 1957539"/>
              <a:gd name="connsiteX43" fmla="*/ 42103 w 7359716"/>
              <a:gd name="connsiteY43" fmla="*/ 1799269 h 1957539"/>
              <a:gd name="connsiteX0" fmla="*/ 42103 w 7359696"/>
              <a:gd name="connsiteY0" fmla="*/ 1799269 h 1957539"/>
              <a:gd name="connsiteX1" fmla="*/ 484789 w 7359696"/>
              <a:gd name="connsiteY1" fmla="*/ 1835554 h 1957539"/>
              <a:gd name="connsiteX2" fmla="*/ 1174217 w 7359696"/>
              <a:gd name="connsiteY2" fmla="*/ 1813783 h 1957539"/>
              <a:gd name="connsiteX3" fmla="*/ 2465989 w 7359696"/>
              <a:gd name="connsiteY3" fmla="*/ 1770240 h 1957539"/>
              <a:gd name="connsiteX4" fmla="*/ 3815817 w 7359696"/>
              <a:gd name="connsiteY4" fmla="*/ 1828297 h 1957539"/>
              <a:gd name="connsiteX5" fmla="*/ 4969703 w 7359696"/>
              <a:gd name="connsiteY5" fmla="*/ 1857326 h 1957539"/>
              <a:gd name="connsiteX6" fmla="*/ 5804274 w 7359696"/>
              <a:gd name="connsiteY6" fmla="*/ 1886354 h 1957539"/>
              <a:gd name="connsiteX7" fmla="*/ 6624332 w 7359696"/>
              <a:gd name="connsiteY7" fmla="*/ 1893612 h 1957539"/>
              <a:gd name="connsiteX8" fmla="*/ 7357303 w 7359696"/>
              <a:gd name="connsiteY8" fmla="*/ 1813783 h 1957539"/>
              <a:gd name="connsiteX9" fmla="*/ 6842046 w 7359696"/>
              <a:gd name="connsiteY9" fmla="*/ 238983 h 1957539"/>
              <a:gd name="connsiteX10" fmla="*/ 6363074 w 7359696"/>
              <a:gd name="connsiteY10" fmla="*/ 137384 h 1957539"/>
              <a:gd name="connsiteX11" fmla="*/ 6217932 w 7359696"/>
              <a:gd name="connsiteY11" fmla="*/ 674412 h 1957539"/>
              <a:gd name="connsiteX12" fmla="*/ 6217931 w 7359696"/>
              <a:gd name="connsiteY12" fmla="*/ 1117097 h 1957539"/>
              <a:gd name="connsiteX13" fmla="*/ 6043760 w 7359696"/>
              <a:gd name="connsiteY13" fmla="*/ 1472697 h 1957539"/>
              <a:gd name="connsiteX14" fmla="*/ 5884103 w 7359696"/>
              <a:gd name="connsiteY14" fmla="*/ 500240 h 1957539"/>
              <a:gd name="connsiteX15" fmla="*/ 5608332 w 7359696"/>
              <a:gd name="connsiteY15" fmla="*/ 137383 h 1957539"/>
              <a:gd name="connsiteX16" fmla="*/ 5281760 w 7359696"/>
              <a:gd name="connsiteY16" fmla="*/ 703440 h 1957539"/>
              <a:gd name="connsiteX17" fmla="*/ 5172903 w 7359696"/>
              <a:gd name="connsiteY17" fmla="*/ 1487212 h 1957539"/>
              <a:gd name="connsiteX18" fmla="*/ 4781017 w 7359696"/>
              <a:gd name="connsiteY18" fmla="*/ 1508983 h 1957539"/>
              <a:gd name="connsiteX19" fmla="*/ 4860846 w 7359696"/>
              <a:gd name="connsiteY19" fmla="*/ 209954 h 1957539"/>
              <a:gd name="connsiteX20" fmla="*/ 4425417 w 7359696"/>
              <a:gd name="connsiteY20" fmla="*/ 57554 h 1957539"/>
              <a:gd name="connsiteX21" fmla="*/ 4098846 w 7359696"/>
              <a:gd name="connsiteY21" fmla="*/ 783269 h 1957539"/>
              <a:gd name="connsiteX22" fmla="*/ 4091589 w 7359696"/>
              <a:gd name="connsiteY22" fmla="*/ 1254983 h 1957539"/>
              <a:gd name="connsiteX23" fmla="*/ 3866617 w 7359696"/>
              <a:gd name="connsiteY23" fmla="*/ 1080812 h 1957539"/>
              <a:gd name="connsiteX24" fmla="*/ 3881132 w 7359696"/>
              <a:gd name="connsiteY24" fmla="*/ 289783 h 1957539"/>
              <a:gd name="connsiteX25" fmla="*/ 3467474 w 7359696"/>
              <a:gd name="connsiteY25" fmla="*/ 79326 h 1957539"/>
              <a:gd name="connsiteX26" fmla="*/ 3191703 w 7359696"/>
              <a:gd name="connsiteY26" fmla="*/ 536526 h 1957539"/>
              <a:gd name="connsiteX27" fmla="*/ 3206217 w 7359696"/>
              <a:gd name="connsiteY27" fmla="*/ 1117097 h 1957539"/>
              <a:gd name="connsiteX28" fmla="*/ 2908674 w 7359696"/>
              <a:gd name="connsiteY28" fmla="*/ 1327554 h 1957539"/>
              <a:gd name="connsiteX29" fmla="*/ 2930446 w 7359696"/>
              <a:gd name="connsiteY29" fmla="*/ 449440 h 1957539"/>
              <a:gd name="connsiteX30" fmla="*/ 2582103 w 7359696"/>
              <a:gd name="connsiteY30" fmla="*/ 35783 h 1957539"/>
              <a:gd name="connsiteX31" fmla="*/ 2291817 w 7359696"/>
              <a:gd name="connsiteY31" fmla="*/ 478469 h 1957539"/>
              <a:gd name="connsiteX32" fmla="*/ 2270046 w 7359696"/>
              <a:gd name="connsiteY32" fmla="*/ 1146126 h 1957539"/>
              <a:gd name="connsiteX33" fmla="*/ 1921703 w 7359696"/>
              <a:gd name="connsiteY33" fmla="*/ 906640 h 1957539"/>
              <a:gd name="connsiteX34" fmla="*/ 1928960 w 7359696"/>
              <a:gd name="connsiteY34" fmla="*/ 217212 h 1957539"/>
              <a:gd name="connsiteX35" fmla="*/ 1616903 w 7359696"/>
              <a:gd name="connsiteY35" fmla="*/ 79326 h 1957539"/>
              <a:gd name="connsiteX36" fmla="*/ 1312103 w 7359696"/>
              <a:gd name="connsiteY36" fmla="*/ 318812 h 1957539"/>
              <a:gd name="connsiteX37" fmla="*/ 1268560 w 7359696"/>
              <a:gd name="connsiteY37" fmla="*/ 1015497 h 1957539"/>
              <a:gd name="connsiteX38" fmla="*/ 956503 w 7359696"/>
              <a:gd name="connsiteY38" fmla="*/ 848583 h 1957539"/>
              <a:gd name="connsiteX39" fmla="*/ 963760 w 7359696"/>
              <a:gd name="connsiteY39" fmla="*/ 122869 h 1957539"/>
              <a:gd name="connsiteX40" fmla="*/ 332389 w 7359696"/>
              <a:gd name="connsiteY40" fmla="*/ 122869 h 1957539"/>
              <a:gd name="connsiteX41" fmla="*/ 288846 w 7359696"/>
              <a:gd name="connsiteY41" fmla="*/ 746983 h 1957539"/>
              <a:gd name="connsiteX42" fmla="*/ 49360 w 7359696"/>
              <a:gd name="connsiteY42" fmla="*/ 1559783 h 1957539"/>
              <a:gd name="connsiteX43" fmla="*/ 42103 w 7359696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17932 w 7359635"/>
              <a:gd name="connsiteY11" fmla="*/ 674412 h 1957539"/>
              <a:gd name="connsiteX12" fmla="*/ 6217931 w 7359635"/>
              <a:gd name="connsiteY12" fmla="*/ 1117097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17931 w 7359635"/>
              <a:gd name="connsiteY12" fmla="*/ 1117097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521246 w 7359635"/>
              <a:gd name="connsiteY15" fmla="*/ 144640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884104 w 7359635"/>
              <a:gd name="connsiteY15" fmla="*/ 195440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891361 w 7359635"/>
              <a:gd name="connsiteY15" fmla="*/ 101097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238218 w 7359635"/>
              <a:gd name="connsiteY18" fmla="*/ 1138869 h 1957539"/>
              <a:gd name="connsiteX19" fmla="*/ 5172903 w 7359635"/>
              <a:gd name="connsiteY19" fmla="*/ 1487212 h 1957539"/>
              <a:gd name="connsiteX20" fmla="*/ 4781017 w 7359635"/>
              <a:gd name="connsiteY20" fmla="*/ 1508983 h 1957539"/>
              <a:gd name="connsiteX21" fmla="*/ 4860846 w 7359635"/>
              <a:gd name="connsiteY21" fmla="*/ 209954 h 1957539"/>
              <a:gd name="connsiteX22" fmla="*/ 4425417 w 7359635"/>
              <a:gd name="connsiteY22" fmla="*/ 57554 h 1957539"/>
              <a:gd name="connsiteX23" fmla="*/ 4098846 w 7359635"/>
              <a:gd name="connsiteY23" fmla="*/ 783269 h 1957539"/>
              <a:gd name="connsiteX24" fmla="*/ 4091589 w 7359635"/>
              <a:gd name="connsiteY24" fmla="*/ 1254983 h 1957539"/>
              <a:gd name="connsiteX25" fmla="*/ 3866617 w 7359635"/>
              <a:gd name="connsiteY25" fmla="*/ 1080812 h 1957539"/>
              <a:gd name="connsiteX26" fmla="*/ 3881132 w 7359635"/>
              <a:gd name="connsiteY26" fmla="*/ 289783 h 1957539"/>
              <a:gd name="connsiteX27" fmla="*/ 3467474 w 7359635"/>
              <a:gd name="connsiteY27" fmla="*/ 79326 h 1957539"/>
              <a:gd name="connsiteX28" fmla="*/ 3191703 w 7359635"/>
              <a:gd name="connsiteY28" fmla="*/ 536526 h 1957539"/>
              <a:gd name="connsiteX29" fmla="*/ 3206217 w 7359635"/>
              <a:gd name="connsiteY29" fmla="*/ 1117097 h 1957539"/>
              <a:gd name="connsiteX30" fmla="*/ 2908674 w 7359635"/>
              <a:gd name="connsiteY30" fmla="*/ 1327554 h 1957539"/>
              <a:gd name="connsiteX31" fmla="*/ 2930446 w 7359635"/>
              <a:gd name="connsiteY31" fmla="*/ 449440 h 1957539"/>
              <a:gd name="connsiteX32" fmla="*/ 2582103 w 7359635"/>
              <a:gd name="connsiteY32" fmla="*/ 35783 h 1957539"/>
              <a:gd name="connsiteX33" fmla="*/ 2291817 w 7359635"/>
              <a:gd name="connsiteY33" fmla="*/ 478469 h 1957539"/>
              <a:gd name="connsiteX34" fmla="*/ 2270046 w 7359635"/>
              <a:gd name="connsiteY34" fmla="*/ 1146126 h 1957539"/>
              <a:gd name="connsiteX35" fmla="*/ 1921703 w 7359635"/>
              <a:gd name="connsiteY35" fmla="*/ 906640 h 1957539"/>
              <a:gd name="connsiteX36" fmla="*/ 1928960 w 7359635"/>
              <a:gd name="connsiteY36" fmla="*/ 217212 h 1957539"/>
              <a:gd name="connsiteX37" fmla="*/ 1616903 w 7359635"/>
              <a:gd name="connsiteY37" fmla="*/ 79326 h 1957539"/>
              <a:gd name="connsiteX38" fmla="*/ 1312103 w 7359635"/>
              <a:gd name="connsiteY38" fmla="*/ 318812 h 1957539"/>
              <a:gd name="connsiteX39" fmla="*/ 1268560 w 7359635"/>
              <a:gd name="connsiteY39" fmla="*/ 1015497 h 1957539"/>
              <a:gd name="connsiteX40" fmla="*/ 956503 w 7359635"/>
              <a:gd name="connsiteY40" fmla="*/ 848583 h 1957539"/>
              <a:gd name="connsiteX41" fmla="*/ 963760 w 7359635"/>
              <a:gd name="connsiteY41" fmla="*/ 122869 h 1957539"/>
              <a:gd name="connsiteX42" fmla="*/ 332389 w 7359635"/>
              <a:gd name="connsiteY42" fmla="*/ 122869 h 1957539"/>
              <a:gd name="connsiteX43" fmla="*/ 288846 w 7359635"/>
              <a:gd name="connsiteY43" fmla="*/ 746983 h 1957539"/>
              <a:gd name="connsiteX44" fmla="*/ 49360 w 7359635"/>
              <a:gd name="connsiteY44" fmla="*/ 1559783 h 1957539"/>
              <a:gd name="connsiteX45" fmla="*/ 42103 w 7359635"/>
              <a:gd name="connsiteY45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32446 w 7359635"/>
              <a:gd name="connsiteY12" fmla="*/ 1254983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238218 w 7359635"/>
              <a:gd name="connsiteY18" fmla="*/ 1138869 h 1957539"/>
              <a:gd name="connsiteX19" fmla="*/ 5172903 w 7359635"/>
              <a:gd name="connsiteY19" fmla="*/ 1487212 h 1957539"/>
              <a:gd name="connsiteX20" fmla="*/ 4781017 w 7359635"/>
              <a:gd name="connsiteY20" fmla="*/ 1508983 h 1957539"/>
              <a:gd name="connsiteX21" fmla="*/ 4860846 w 7359635"/>
              <a:gd name="connsiteY21" fmla="*/ 209954 h 1957539"/>
              <a:gd name="connsiteX22" fmla="*/ 4425417 w 7359635"/>
              <a:gd name="connsiteY22" fmla="*/ 57554 h 1957539"/>
              <a:gd name="connsiteX23" fmla="*/ 4098846 w 7359635"/>
              <a:gd name="connsiteY23" fmla="*/ 783269 h 1957539"/>
              <a:gd name="connsiteX24" fmla="*/ 4091589 w 7359635"/>
              <a:gd name="connsiteY24" fmla="*/ 1254983 h 1957539"/>
              <a:gd name="connsiteX25" fmla="*/ 3866617 w 7359635"/>
              <a:gd name="connsiteY25" fmla="*/ 1080812 h 1957539"/>
              <a:gd name="connsiteX26" fmla="*/ 3881132 w 7359635"/>
              <a:gd name="connsiteY26" fmla="*/ 289783 h 1957539"/>
              <a:gd name="connsiteX27" fmla="*/ 3467474 w 7359635"/>
              <a:gd name="connsiteY27" fmla="*/ 79326 h 1957539"/>
              <a:gd name="connsiteX28" fmla="*/ 3191703 w 7359635"/>
              <a:gd name="connsiteY28" fmla="*/ 536526 h 1957539"/>
              <a:gd name="connsiteX29" fmla="*/ 3206217 w 7359635"/>
              <a:gd name="connsiteY29" fmla="*/ 1117097 h 1957539"/>
              <a:gd name="connsiteX30" fmla="*/ 2908674 w 7359635"/>
              <a:gd name="connsiteY30" fmla="*/ 1327554 h 1957539"/>
              <a:gd name="connsiteX31" fmla="*/ 2930446 w 7359635"/>
              <a:gd name="connsiteY31" fmla="*/ 449440 h 1957539"/>
              <a:gd name="connsiteX32" fmla="*/ 2582103 w 7359635"/>
              <a:gd name="connsiteY32" fmla="*/ 35783 h 1957539"/>
              <a:gd name="connsiteX33" fmla="*/ 2291817 w 7359635"/>
              <a:gd name="connsiteY33" fmla="*/ 478469 h 1957539"/>
              <a:gd name="connsiteX34" fmla="*/ 2270046 w 7359635"/>
              <a:gd name="connsiteY34" fmla="*/ 1146126 h 1957539"/>
              <a:gd name="connsiteX35" fmla="*/ 1921703 w 7359635"/>
              <a:gd name="connsiteY35" fmla="*/ 906640 h 1957539"/>
              <a:gd name="connsiteX36" fmla="*/ 1928960 w 7359635"/>
              <a:gd name="connsiteY36" fmla="*/ 217212 h 1957539"/>
              <a:gd name="connsiteX37" fmla="*/ 1616903 w 7359635"/>
              <a:gd name="connsiteY37" fmla="*/ 79326 h 1957539"/>
              <a:gd name="connsiteX38" fmla="*/ 1312103 w 7359635"/>
              <a:gd name="connsiteY38" fmla="*/ 318812 h 1957539"/>
              <a:gd name="connsiteX39" fmla="*/ 1268560 w 7359635"/>
              <a:gd name="connsiteY39" fmla="*/ 1015497 h 1957539"/>
              <a:gd name="connsiteX40" fmla="*/ 956503 w 7359635"/>
              <a:gd name="connsiteY40" fmla="*/ 848583 h 1957539"/>
              <a:gd name="connsiteX41" fmla="*/ 963760 w 7359635"/>
              <a:gd name="connsiteY41" fmla="*/ 122869 h 1957539"/>
              <a:gd name="connsiteX42" fmla="*/ 332389 w 7359635"/>
              <a:gd name="connsiteY42" fmla="*/ 122869 h 1957539"/>
              <a:gd name="connsiteX43" fmla="*/ 288846 w 7359635"/>
              <a:gd name="connsiteY43" fmla="*/ 746983 h 1957539"/>
              <a:gd name="connsiteX44" fmla="*/ 49360 w 7359635"/>
              <a:gd name="connsiteY44" fmla="*/ 1559783 h 1957539"/>
              <a:gd name="connsiteX45" fmla="*/ 42103 w 7359635"/>
              <a:gd name="connsiteY45" fmla="*/ 1799269 h 1957539"/>
              <a:gd name="connsiteX0" fmla="*/ 42103 w 7359635"/>
              <a:gd name="connsiteY0" fmla="*/ 1793173 h 1951443"/>
              <a:gd name="connsiteX1" fmla="*/ 484789 w 7359635"/>
              <a:gd name="connsiteY1" fmla="*/ 1829458 h 1951443"/>
              <a:gd name="connsiteX2" fmla="*/ 1174217 w 7359635"/>
              <a:gd name="connsiteY2" fmla="*/ 1807687 h 1951443"/>
              <a:gd name="connsiteX3" fmla="*/ 2465989 w 7359635"/>
              <a:gd name="connsiteY3" fmla="*/ 1764144 h 1951443"/>
              <a:gd name="connsiteX4" fmla="*/ 3815817 w 7359635"/>
              <a:gd name="connsiteY4" fmla="*/ 1822201 h 1951443"/>
              <a:gd name="connsiteX5" fmla="*/ 4969703 w 7359635"/>
              <a:gd name="connsiteY5" fmla="*/ 1851230 h 1951443"/>
              <a:gd name="connsiteX6" fmla="*/ 5804274 w 7359635"/>
              <a:gd name="connsiteY6" fmla="*/ 1880258 h 1951443"/>
              <a:gd name="connsiteX7" fmla="*/ 6624332 w 7359635"/>
              <a:gd name="connsiteY7" fmla="*/ 1887516 h 1951443"/>
              <a:gd name="connsiteX8" fmla="*/ 7357303 w 7359635"/>
              <a:gd name="connsiteY8" fmla="*/ 1807687 h 1951443"/>
              <a:gd name="connsiteX9" fmla="*/ 6842046 w 7359635"/>
              <a:gd name="connsiteY9" fmla="*/ 232887 h 1951443"/>
              <a:gd name="connsiteX10" fmla="*/ 6428388 w 7359635"/>
              <a:gd name="connsiteY10" fmla="*/ 196603 h 1951443"/>
              <a:gd name="connsiteX11" fmla="*/ 6254217 w 7359635"/>
              <a:gd name="connsiteY11" fmla="*/ 653802 h 1951443"/>
              <a:gd name="connsiteX12" fmla="*/ 6232446 w 7359635"/>
              <a:gd name="connsiteY12" fmla="*/ 1248887 h 1951443"/>
              <a:gd name="connsiteX13" fmla="*/ 5978445 w 7359635"/>
              <a:gd name="connsiteY13" fmla="*/ 1292430 h 1951443"/>
              <a:gd name="connsiteX14" fmla="*/ 5963932 w 7359635"/>
              <a:gd name="connsiteY14" fmla="*/ 486887 h 1951443"/>
              <a:gd name="connsiteX15" fmla="*/ 5767990 w 7359635"/>
              <a:gd name="connsiteY15" fmla="*/ 87744 h 1951443"/>
              <a:gd name="connsiteX16" fmla="*/ 5448674 w 7359635"/>
              <a:gd name="connsiteY16" fmla="*/ 167573 h 1951443"/>
              <a:gd name="connsiteX17" fmla="*/ 5245474 w 7359635"/>
              <a:gd name="connsiteY17" fmla="*/ 566715 h 1951443"/>
              <a:gd name="connsiteX18" fmla="*/ 5238218 w 7359635"/>
              <a:gd name="connsiteY18" fmla="*/ 1132773 h 1951443"/>
              <a:gd name="connsiteX19" fmla="*/ 5172903 w 7359635"/>
              <a:gd name="connsiteY19" fmla="*/ 1481116 h 1951443"/>
              <a:gd name="connsiteX20" fmla="*/ 4846332 w 7359635"/>
              <a:gd name="connsiteY20" fmla="*/ 1357744 h 1951443"/>
              <a:gd name="connsiteX21" fmla="*/ 4860846 w 7359635"/>
              <a:gd name="connsiteY21" fmla="*/ 203858 h 1951443"/>
              <a:gd name="connsiteX22" fmla="*/ 4425417 w 7359635"/>
              <a:gd name="connsiteY22" fmla="*/ 51458 h 1951443"/>
              <a:gd name="connsiteX23" fmla="*/ 4098846 w 7359635"/>
              <a:gd name="connsiteY23" fmla="*/ 777173 h 1951443"/>
              <a:gd name="connsiteX24" fmla="*/ 4091589 w 7359635"/>
              <a:gd name="connsiteY24" fmla="*/ 1248887 h 1951443"/>
              <a:gd name="connsiteX25" fmla="*/ 3866617 w 7359635"/>
              <a:gd name="connsiteY25" fmla="*/ 1074716 h 1951443"/>
              <a:gd name="connsiteX26" fmla="*/ 3881132 w 7359635"/>
              <a:gd name="connsiteY26" fmla="*/ 283687 h 1951443"/>
              <a:gd name="connsiteX27" fmla="*/ 3467474 w 7359635"/>
              <a:gd name="connsiteY27" fmla="*/ 73230 h 1951443"/>
              <a:gd name="connsiteX28" fmla="*/ 3191703 w 7359635"/>
              <a:gd name="connsiteY28" fmla="*/ 530430 h 1951443"/>
              <a:gd name="connsiteX29" fmla="*/ 3206217 w 7359635"/>
              <a:gd name="connsiteY29" fmla="*/ 1111001 h 1951443"/>
              <a:gd name="connsiteX30" fmla="*/ 2908674 w 7359635"/>
              <a:gd name="connsiteY30" fmla="*/ 1321458 h 1951443"/>
              <a:gd name="connsiteX31" fmla="*/ 2930446 w 7359635"/>
              <a:gd name="connsiteY31" fmla="*/ 443344 h 1951443"/>
              <a:gd name="connsiteX32" fmla="*/ 2582103 w 7359635"/>
              <a:gd name="connsiteY32" fmla="*/ 29687 h 1951443"/>
              <a:gd name="connsiteX33" fmla="*/ 2291817 w 7359635"/>
              <a:gd name="connsiteY33" fmla="*/ 472373 h 1951443"/>
              <a:gd name="connsiteX34" fmla="*/ 2270046 w 7359635"/>
              <a:gd name="connsiteY34" fmla="*/ 1140030 h 1951443"/>
              <a:gd name="connsiteX35" fmla="*/ 1921703 w 7359635"/>
              <a:gd name="connsiteY35" fmla="*/ 900544 h 1951443"/>
              <a:gd name="connsiteX36" fmla="*/ 1928960 w 7359635"/>
              <a:gd name="connsiteY36" fmla="*/ 211116 h 1951443"/>
              <a:gd name="connsiteX37" fmla="*/ 1616903 w 7359635"/>
              <a:gd name="connsiteY37" fmla="*/ 73230 h 1951443"/>
              <a:gd name="connsiteX38" fmla="*/ 1312103 w 7359635"/>
              <a:gd name="connsiteY38" fmla="*/ 312716 h 1951443"/>
              <a:gd name="connsiteX39" fmla="*/ 1268560 w 7359635"/>
              <a:gd name="connsiteY39" fmla="*/ 1009401 h 1951443"/>
              <a:gd name="connsiteX40" fmla="*/ 956503 w 7359635"/>
              <a:gd name="connsiteY40" fmla="*/ 842487 h 1951443"/>
              <a:gd name="connsiteX41" fmla="*/ 963760 w 7359635"/>
              <a:gd name="connsiteY41" fmla="*/ 116773 h 1951443"/>
              <a:gd name="connsiteX42" fmla="*/ 332389 w 7359635"/>
              <a:gd name="connsiteY42" fmla="*/ 116773 h 1951443"/>
              <a:gd name="connsiteX43" fmla="*/ 288846 w 7359635"/>
              <a:gd name="connsiteY43" fmla="*/ 740887 h 1951443"/>
              <a:gd name="connsiteX44" fmla="*/ 49360 w 7359635"/>
              <a:gd name="connsiteY44" fmla="*/ 1553687 h 1951443"/>
              <a:gd name="connsiteX45" fmla="*/ 42103 w 7359635"/>
              <a:gd name="connsiteY45" fmla="*/ 1793173 h 1951443"/>
              <a:gd name="connsiteX0" fmla="*/ 42103 w 7359635"/>
              <a:gd name="connsiteY0" fmla="*/ 1771475 h 1929745"/>
              <a:gd name="connsiteX1" fmla="*/ 484789 w 7359635"/>
              <a:gd name="connsiteY1" fmla="*/ 1807760 h 1929745"/>
              <a:gd name="connsiteX2" fmla="*/ 1174217 w 7359635"/>
              <a:gd name="connsiteY2" fmla="*/ 1785989 h 1929745"/>
              <a:gd name="connsiteX3" fmla="*/ 2465989 w 7359635"/>
              <a:gd name="connsiteY3" fmla="*/ 1742446 h 1929745"/>
              <a:gd name="connsiteX4" fmla="*/ 3815817 w 7359635"/>
              <a:gd name="connsiteY4" fmla="*/ 1800503 h 1929745"/>
              <a:gd name="connsiteX5" fmla="*/ 4969703 w 7359635"/>
              <a:gd name="connsiteY5" fmla="*/ 1829532 h 1929745"/>
              <a:gd name="connsiteX6" fmla="*/ 5804274 w 7359635"/>
              <a:gd name="connsiteY6" fmla="*/ 1858560 h 1929745"/>
              <a:gd name="connsiteX7" fmla="*/ 6624332 w 7359635"/>
              <a:gd name="connsiteY7" fmla="*/ 1865818 h 1929745"/>
              <a:gd name="connsiteX8" fmla="*/ 7357303 w 7359635"/>
              <a:gd name="connsiteY8" fmla="*/ 1785989 h 1929745"/>
              <a:gd name="connsiteX9" fmla="*/ 6842046 w 7359635"/>
              <a:gd name="connsiteY9" fmla="*/ 211189 h 1929745"/>
              <a:gd name="connsiteX10" fmla="*/ 6428388 w 7359635"/>
              <a:gd name="connsiteY10" fmla="*/ 174905 h 1929745"/>
              <a:gd name="connsiteX11" fmla="*/ 6254217 w 7359635"/>
              <a:gd name="connsiteY11" fmla="*/ 632104 h 1929745"/>
              <a:gd name="connsiteX12" fmla="*/ 6232446 w 7359635"/>
              <a:gd name="connsiteY12" fmla="*/ 1227189 h 1929745"/>
              <a:gd name="connsiteX13" fmla="*/ 5978445 w 7359635"/>
              <a:gd name="connsiteY13" fmla="*/ 1270732 h 1929745"/>
              <a:gd name="connsiteX14" fmla="*/ 5963932 w 7359635"/>
              <a:gd name="connsiteY14" fmla="*/ 465189 h 1929745"/>
              <a:gd name="connsiteX15" fmla="*/ 5767990 w 7359635"/>
              <a:gd name="connsiteY15" fmla="*/ 66046 h 1929745"/>
              <a:gd name="connsiteX16" fmla="*/ 5448674 w 7359635"/>
              <a:gd name="connsiteY16" fmla="*/ 145875 h 1929745"/>
              <a:gd name="connsiteX17" fmla="*/ 5245474 w 7359635"/>
              <a:gd name="connsiteY17" fmla="*/ 545017 h 1929745"/>
              <a:gd name="connsiteX18" fmla="*/ 5238218 w 7359635"/>
              <a:gd name="connsiteY18" fmla="*/ 1111075 h 1929745"/>
              <a:gd name="connsiteX19" fmla="*/ 5172903 w 7359635"/>
              <a:gd name="connsiteY19" fmla="*/ 1459418 h 1929745"/>
              <a:gd name="connsiteX20" fmla="*/ 4846332 w 7359635"/>
              <a:gd name="connsiteY20" fmla="*/ 1336046 h 1929745"/>
              <a:gd name="connsiteX21" fmla="*/ 4933418 w 7359635"/>
              <a:gd name="connsiteY21" fmla="*/ 574046 h 1929745"/>
              <a:gd name="connsiteX22" fmla="*/ 4860846 w 7359635"/>
              <a:gd name="connsiteY22" fmla="*/ 182160 h 1929745"/>
              <a:gd name="connsiteX23" fmla="*/ 4425417 w 7359635"/>
              <a:gd name="connsiteY23" fmla="*/ 29760 h 1929745"/>
              <a:gd name="connsiteX24" fmla="*/ 4098846 w 7359635"/>
              <a:gd name="connsiteY24" fmla="*/ 755475 h 1929745"/>
              <a:gd name="connsiteX25" fmla="*/ 4091589 w 7359635"/>
              <a:gd name="connsiteY25" fmla="*/ 1227189 h 1929745"/>
              <a:gd name="connsiteX26" fmla="*/ 3866617 w 7359635"/>
              <a:gd name="connsiteY26" fmla="*/ 1053018 h 1929745"/>
              <a:gd name="connsiteX27" fmla="*/ 3881132 w 7359635"/>
              <a:gd name="connsiteY27" fmla="*/ 261989 h 1929745"/>
              <a:gd name="connsiteX28" fmla="*/ 3467474 w 7359635"/>
              <a:gd name="connsiteY28" fmla="*/ 51532 h 1929745"/>
              <a:gd name="connsiteX29" fmla="*/ 3191703 w 7359635"/>
              <a:gd name="connsiteY29" fmla="*/ 508732 h 1929745"/>
              <a:gd name="connsiteX30" fmla="*/ 3206217 w 7359635"/>
              <a:gd name="connsiteY30" fmla="*/ 1089303 h 1929745"/>
              <a:gd name="connsiteX31" fmla="*/ 2908674 w 7359635"/>
              <a:gd name="connsiteY31" fmla="*/ 1299760 h 1929745"/>
              <a:gd name="connsiteX32" fmla="*/ 2930446 w 7359635"/>
              <a:gd name="connsiteY32" fmla="*/ 421646 h 1929745"/>
              <a:gd name="connsiteX33" fmla="*/ 2582103 w 7359635"/>
              <a:gd name="connsiteY33" fmla="*/ 7989 h 1929745"/>
              <a:gd name="connsiteX34" fmla="*/ 2291817 w 7359635"/>
              <a:gd name="connsiteY34" fmla="*/ 450675 h 1929745"/>
              <a:gd name="connsiteX35" fmla="*/ 2270046 w 7359635"/>
              <a:gd name="connsiteY35" fmla="*/ 1118332 h 1929745"/>
              <a:gd name="connsiteX36" fmla="*/ 1921703 w 7359635"/>
              <a:gd name="connsiteY36" fmla="*/ 878846 h 1929745"/>
              <a:gd name="connsiteX37" fmla="*/ 1928960 w 7359635"/>
              <a:gd name="connsiteY37" fmla="*/ 189418 h 1929745"/>
              <a:gd name="connsiteX38" fmla="*/ 1616903 w 7359635"/>
              <a:gd name="connsiteY38" fmla="*/ 51532 h 1929745"/>
              <a:gd name="connsiteX39" fmla="*/ 1312103 w 7359635"/>
              <a:gd name="connsiteY39" fmla="*/ 291018 h 1929745"/>
              <a:gd name="connsiteX40" fmla="*/ 1268560 w 7359635"/>
              <a:gd name="connsiteY40" fmla="*/ 987703 h 1929745"/>
              <a:gd name="connsiteX41" fmla="*/ 956503 w 7359635"/>
              <a:gd name="connsiteY41" fmla="*/ 820789 h 1929745"/>
              <a:gd name="connsiteX42" fmla="*/ 963760 w 7359635"/>
              <a:gd name="connsiteY42" fmla="*/ 95075 h 1929745"/>
              <a:gd name="connsiteX43" fmla="*/ 332389 w 7359635"/>
              <a:gd name="connsiteY43" fmla="*/ 95075 h 1929745"/>
              <a:gd name="connsiteX44" fmla="*/ 288846 w 7359635"/>
              <a:gd name="connsiteY44" fmla="*/ 719189 h 1929745"/>
              <a:gd name="connsiteX45" fmla="*/ 49360 w 7359635"/>
              <a:gd name="connsiteY45" fmla="*/ 1531989 h 1929745"/>
              <a:gd name="connsiteX46" fmla="*/ 42103 w 7359635"/>
              <a:gd name="connsiteY46" fmla="*/ 1771475 h 1929745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098846 w 7359635"/>
              <a:gd name="connsiteY24" fmla="*/ 747571 h 1921841"/>
              <a:gd name="connsiteX25" fmla="*/ 4091589 w 7359635"/>
              <a:gd name="connsiteY25" fmla="*/ 1219285 h 1921841"/>
              <a:gd name="connsiteX26" fmla="*/ 3866617 w 7359635"/>
              <a:gd name="connsiteY26" fmla="*/ 1045114 h 1921841"/>
              <a:gd name="connsiteX27" fmla="*/ 3881132 w 7359635"/>
              <a:gd name="connsiteY27" fmla="*/ 254085 h 1921841"/>
              <a:gd name="connsiteX28" fmla="*/ 3467474 w 7359635"/>
              <a:gd name="connsiteY28" fmla="*/ 43628 h 1921841"/>
              <a:gd name="connsiteX29" fmla="*/ 3191703 w 7359635"/>
              <a:gd name="connsiteY29" fmla="*/ 500828 h 1921841"/>
              <a:gd name="connsiteX30" fmla="*/ 3206217 w 7359635"/>
              <a:gd name="connsiteY30" fmla="*/ 1081399 h 1921841"/>
              <a:gd name="connsiteX31" fmla="*/ 2908674 w 7359635"/>
              <a:gd name="connsiteY31" fmla="*/ 1291856 h 1921841"/>
              <a:gd name="connsiteX32" fmla="*/ 2930446 w 7359635"/>
              <a:gd name="connsiteY32" fmla="*/ 413742 h 1921841"/>
              <a:gd name="connsiteX33" fmla="*/ 2582103 w 7359635"/>
              <a:gd name="connsiteY33" fmla="*/ 85 h 1921841"/>
              <a:gd name="connsiteX34" fmla="*/ 2291817 w 7359635"/>
              <a:gd name="connsiteY34" fmla="*/ 442771 h 1921841"/>
              <a:gd name="connsiteX35" fmla="*/ 2270046 w 7359635"/>
              <a:gd name="connsiteY35" fmla="*/ 1110428 h 1921841"/>
              <a:gd name="connsiteX36" fmla="*/ 1921703 w 7359635"/>
              <a:gd name="connsiteY36" fmla="*/ 870942 h 1921841"/>
              <a:gd name="connsiteX37" fmla="*/ 1928960 w 7359635"/>
              <a:gd name="connsiteY37" fmla="*/ 181514 h 1921841"/>
              <a:gd name="connsiteX38" fmla="*/ 1616903 w 7359635"/>
              <a:gd name="connsiteY38" fmla="*/ 43628 h 1921841"/>
              <a:gd name="connsiteX39" fmla="*/ 1312103 w 7359635"/>
              <a:gd name="connsiteY39" fmla="*/ 283114 h 1921841"/>
              <a:gd name="connsiteX40" fmla="*/ 1268560 w 7359635"/>
              <a:gd name="connsiteY40" fmla="*/ 979799 h 1921841"/>
              <a:gd name="connsiteX41" fmla="*/ 956503 w 7359635"/>
              <a:gd name="connsiteY41" fmla="*/ 812885 h 1921841"/>
              <a:gd name="connsiteX42" fmla="*/ 963760 w 7359635"/>
              <a:gd name="connsiteY42" fmla="*/ 87171 h 1921841"/>
              <a:gd name="connsiteX43" fmla="*/ 332389 w 7359635"/>
              <a:gd name="connsiteY43" fmla="*/ 87171 h 1921841"/>
              <a:gd name="connsiteX44" fmla="*/ 288846 w 7359635"/>
              <a:gd name="connsiteY44" fmla="*/ 711285 h 1921841"/>
              <a:gd name="connsiteX45" fmla="*/ 49360 w 7359635"/>
              <a:gd name="connsiteY45" fmla="*/ 1524085 h 1921841"/>
              <a:gd name="connsiteX46" fmla="*/ 42103 w 7359635"/>
              <a:gd name="connsiteY46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71417 w 7359635"/>
              <a:gd name="connsiteY24" fmla="*/ 645971 h 1921841"/>
              <a:gd name="connsiteX25" fmla="*/ 4091589 w 7359635"/>
              <a:gd name="connsiteY25" fmla="*/ 1219285 h 1921841"/>
              <a:gd name="connsiteX26" fmla="*/ 3866617 w 7359635"/>
              <a:gd name="connsiteY26" fmla="*/ 1045114 h 1921841"/>
              <a:gd name="connsiteX27" fmla="*/ 3881132 w 7359635"/>
              <a:gd name="connsiteY27" fmla="*/ 254085 h 1921841"/>
              <a:gd name="connsiteX28" fmla="*/ 3467474 w 7359635"/>
              <a:gd name="connsiteY28" fmla="*/ 43628 h 1921841"/>
              <a:gd name="connsiteX29" fmla="*/ 3191703 w 7359635"/>
              <a:gd name="connsiteY29" fmla="*/ 500828 h 1921841"/>
              <a:gd name="connsiteX30" fmla="*/ 3206217 w 7359635"/>
              <a:gd name="connsiteY30" fmla="*/ 1081399 h 1921841"/>
              <a:gd name="connsiteX31" fmla="*/ 2908674 w 7359635"/>
              <a:gd name="connsiteY31" fmla="*/ 1291856 h 1921841"/>
              <a:gd name="connsiteX32" fmla="*/ 2930446 w 7359635"/>
              <a:gd name="connsiteY32" fmla="*/ 413742 h 1921841"/>
              <a:gd name="connsiteX33" fmla="*/ 2582103 w 7359635"/>
              <a:gd name="connsiteY33" fmla="*/ 85 h 1921841"/>
              <a:gd name="connsiteX34" fmla="*/ 2291817 w 7359635"/>
              <a:gd name="connsiteY34" fmla="*/ 442771 h 1921841"/>
              <a:gd name="connsiteX35" fmla="*/ 2270046 w 7359635"/>
              <a:gd name="connsiteY35" fmla="*/ 1110428 h 1921841"/>
              <a:gd name="connsiteX36" fmla="*/ 1921703 w 7359635"/>
              <a:gd name="connsiteY36" fmla="*/ 870942 h 1921841"/>
              <a:gd name="connsiteX37" fmla="*/ 1928960 w 7359635"/>
              <a:gd name="connsiteY37" fmla="*/ 181514 h 1921841"/>
              <a:gd name="connsiteX38" fmla="*/ 1616903 w 7359635"/>
              <a:gd name="connsiteY38" fmla="*/ 43628 h 1921841"/>
              <a:gd name="connsiteX39" fmla="*/ 1312103 w 7359635"/>
              <a:gd name="connsiteY39" fmla="*/ 283114 h 1921841"/>
              <a:gd name="connsiteX40" fmla="*/ 1268560 w 7359635"/>
              <a:gd name="connsiteY40" fmla="*/ 979799 h 1921841"/>
              <a:gd name="connsiteX41" fmla="*/ 956503 w 7359635"/>
              <a:gd name="connsiteY41" fmla="*/ 812885 h 1921841"/>
              <a:gd name="connsiteX42" fmla="*/ 963760 w 7359635"/>
              <a:gd name="connsiteY42" fmla="*/ 87171 h 1921841"/>
              <a:gd name="connsiteX43" fmla="*/ 332389 w 7359635"/>
              <a:gd name="connsiteY43" fmla="*/ 87171 h 1921841"/>
              <a:gd name="connsiteX44" fmla="*/ 288846 w 7359635"/>
              <a:gd name="connsiteY44" fmla="*/ 711285 h 1921841"/>
              <a:gd name="connsiteX45" fmla="*/ 49360 w 7359635"/>
              <a:gd name="connsiteY45" fmla="*/ 1524085 h 1921841"/>
              <a:gd name="connsiteX46" fmla="*/ 42103 w 7359635"/>
              <a:gd name="connsiteY46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71417 w 7359635"/>
              <a:gd name="connsiteY24" fmla="*/ 645971 h 1921841"/>
              <a:gd name="connsiteX25" fmla="*/ 4200447 w 7359635"/>
              <a:gd name="connsiteY25" fmla="*/ 1146714 h 1921841"/>
              <a:gd name="connsiteX26" fmla="*/ 4091589 w 7359635"/>
              <a:gd name="connsiteY26" fmla="*/ 1219285 h 1921841"/>
              <a:gd name="connsiteX27" fmla="*/ 3866617 w 7359635"/>
              <a:gd name="connsiteY27" fmla="*/ 1045114 h 1921841"/>
              <a:gd name="connsiteX28" fmla="*/ 3881132 w 7359635"/>
              <a:gd name="connsiteY28" fmla="*/ 254085 h 1921841"/>
              <a:gd name="connsiteX29" fmla="*/ 3467474 w 7359635"/>
              <a:gd name="connsiteY29" fmla="*/ 43628 h 1921841"/>
              <a:gd name="connsiteX30" fmla="*/ 3191703 w 7359635"/>
              <a:gd name="connsiteY30" fmla="*/ 500828 h 1921841"/>
              <a:gd name="connsiteX31" fmla="*/ 3206217 w 7359635"/>
              <a:gd name="connsiteY31" fmla="*/ 1081399 h 1921841"/>
              <a:gd name="connsiteX32" fmla="*/ 2908674 w 7359635"/>
              <a:gd name="connsiteY32" fmla="*/ 1291856 h 1921841"/>
              <a:gd name="connsiteX33" fmla="*/ 2930446 w 7359635"/>
              <a:gd name="connsiteY33" fmla="*/ 413742 h 1921841"/>
              <a:gd name="connsiteX34" fmla="*/ 2582103 w 7359635"/>
              <a:gd name="connsiteY34" fmla="*/ 85 h 1921841"/>
              <a:gd name="connsiteX35" fmla="*/ 2291817 w 7359635"/>
              <a:gd name="connsiteY35" fmla="*/ 442771 h 1921841"/>
              <a:gd name="connsiteX36" fmla="*/ 2270046 w 7359635"/>
              <a:gd name="connsiteY36" fmla="*/ 1110428 h 1921841"/>
              <a:gd name="connsiteX37" fmla="*/ 1921703 w 7359635"/>
              <a:gd name="connsiteY37" fmla="*/ 870942 h 1921841"/>
              <a:gd name="connsiteX38" fmla="*/ 1928960 w 7359635"/>
              <a:gd name="connsiteY38" fmla="*/ 181514 h 1921841"/>
              <a:gd name="connsiteX39" fmla="*/ 1616903 w 7359635"/>
              <a:gd name="connsiteY39" fmla="*/ 43628 h 1921841"/>
              <a:gd name="connsiteX40" fmla="*/ 1312103 w 7359635"/>
              <a:gd name="connsiteY40" fmla="*/ 283114 h 1921841"/>
              <a:gd name="connsiteX41" fmla="*/ 1268560 w 7359635"/>
              <a:gd name="connsiteY41" fmla="*/ 979799 h 1921841"/>
              <a:gd name="connsiteX42" fmla="*/ 956503 w 7359635"/>
              <a:gd name="connsiteY42" fmla="*/ 812885 h 1921841"/>
              <a:gd name="connsiteX43" fmla="*/ 963760 w 7359635"/>
              <a:gd name="connsiteY43" fmla="*/ 87171 h 1921841"/>
              <a:gd name="connsiteX44" fmla="*/ 332389 w 7359635"/>
              <a:gd name="connsiteY44" fmla="*/ 87171 h 1921841"/>
              <a:gd name="connsiteX45" fmla="*/ 288846 w 7359635"/>
              <a:gd name="connsiteY45" fmla="*/ 711285 h 1921841"/>
              <a:gd name="connsiteX46" fmla="*/ 49360 w 7359635"/>
              <a:gd name="connsiteY46" fmla="*/ 1524085 h 1921841"/>
              <a:gd name="connsiteX47" fmla="*/ 42103 w 7359635"/>
              <a:gd name="connsiteY47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85931 w 7359635"/>
              <a:gd name="connsiteY24" fmla="*/ 566142 h 1921841"/>
              <a:gd name="connsiteX25" fmla="*/ 4200447 w 7359635"/>
              <a:gd name="connsiteY25" fmla="*/ 1146714 h 1921841"/>
              <a:gd name="connsiteX26" fmla="*/ 4091589 w 7359635"/>
              <a:gd name="connsiteY26" fmla="*/ 1219285 h 1921841"/>
              <a:gd name="connsiteX27" fmla="*/ 3866617 w 7359635"/>
              <a:gd name="connsiteY27" fmla="*/ 1045114 h 1921841"/>
              <a:gd name="connsiteX28" fmla="*/ 3881132 w 7359635"/>
              <a:gd name="connsiteY28" fmla="*/ 254085 h 1921841"/>
              <a:gd name="connsiteX29" fmla="*/ 3467474 w 7359635"/>
              <a:gd name="connsiteY29" fmla="*/ 43628 h 1921841"/>
              <a:gd name="connsiteX30" fmla="*/ 3191703 w 7359635"/>
              <a:gd name="connsiteY30" fmla="*/ 500828 h 1921841"/>
              <a:gd name="connsiteX31" fmla="*/ 3206217 w 7359635"/>
              <a:gd name="connsiteY31" fmla="*/ 1081399 h 1921841"/>
              <a:gd name="connsiteX32" fmla="*/ 2908674 w 7359635"/>
              <a:gd name="connsiteY32" fmla="*/ 1291856 h 1921841"/>
              <a:gd name="connsiteX33" fmla="*/ 2930446 w 7359635"/>
              <a:gd name="connsiteY33" fmla="*/ 413742 h 1921841"/>
              <a:gd name="connsiteX34" fmla="*/ 2582103 w 7359635"/>
              <a:gd name="connsiteY34" fmla="*/ 85 h 1921841"/>
              <a:gd name="connsiteX35" fmla="*/ 2291817 w 7359635"/>
              <a:gd name="connsiteY35" fmla="*/ 442771 h 1921841"/>
              <a:gd name="connsiteX36" fmla="*/ 2270046 w 7359635"/>
              <a:gd name="connsiteY36" fmla="*/ 1110428 h 1921841"/>
              <a:gd name="connsiteX37" fmla="*/ 1921703 w 7359635"/>
              <a:gd name="connsiteY37" fmla="*/ 870942 h 1921841"/>
              <a:gd name="connsiteX38" fmla="*/ 1928960 w 7359635"/>
              <a:gd name="connsiteY38" fmla="*/ 181514 h 1921841"/>
              <a:gd name="connsiteX39" fmla="*/ 1616903 w 7359635"/>
              <a:gd name="connsiteY39" fmla="*/ 43628 h 1921841"/>
              <a:gd name="connsiteX40" fmla="*/ 1312103 w 7359635"/>
              <a:gd name="connsiteY40" fmla="*/ 283114 h 1921841"/>
              <a:gd name="connsiteX41" fmla="*/ 1268560 w 7359635"/>
              <a:gd name="connsiteY41" fmla="*/ 979799 h 1921841"/>
              <a:gd name="connsiteX42" fmla="*/ 956503 w 7359635"/>
              <a:gd name="connsiteY42" fmla="*/ 812885 h 1921841"/>
              <a:gd name="connsiteX43" fmla="*/ 963760 w 7359635"/>
              <a:gd name="connsiteY43" fmla="*/ 87171 h 1921841"/>
              <a:gd name="connsiteX44" fmla="*/ 332389 w 7359635"/>
              <a:gd name="connsiteY44" fmla="*/ 87171 h 1921841"/>
              <a:gd name="connsiteX45" fmla="*/ 288846 w 7359635"/>
              <a:gd name="connsiteY45" fmla="*/ 711285 h 1921841"/>
              <a:gd name="connsiteX46" fmla="*/ 49360 w 7359635"/>
              <a:gd name="connsiteY46" fmla="*/ 1524085 h 1921841"/>
              <a:gd name="connsiteX47" fmla="*/ 42103 w 7359635"/>
              <a:gd name="connsiteY47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67474 w 7359635"/>
              <a:gd name="connsiteY30" fmla="*/ 43628 h 1921841"/>
              <a:gd name="connsiteX31" fmla="*/ 3191703 w 7359635"/>
              <a:gd name="connsiteY31" fmla="*/ 500828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67474 w 7359635"/>
              <a:gd name="connsiteY30" fmla="*/ 43628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3989989 w 7359635"/>
              <a:gd name="connsiteY27" fmla="*/ 1349913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3989989 w 7359635"/>
              <a:gd name="connsiteY27" fmla="*/ 1349913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4106104 w 7359635"/>
              <a:gd name="connsiteY27" fmla="*/ 1299114 h 1921841"/>
              <a:gd name="connsiteX28" fmla="*/ 3989989 w 7359635"/>
              <a:gd name="connsiteY28" fmla="*/ 1349913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4106104 w 7359635"/>
              <a:gd name="connsiteY27" fmla="*/ 1299114 h 1921841"/>
              <a:gd name="connsiteX28" fmla="*/ 3989989 w 7359635"/>
              <a:gd name="connsiteY28" fmla="*/ 1349913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14446 w 7359635"/>
              <a:gd name="connsiteY40" fmla="*/ 1124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30446 w 7359635"/>
              <a:gd name="connsiteY36" fmla="*/ 411055 h 1919154"/>
              <a:gd name="connsiteX37" fmla="*/ 2589360 w 7359635"/>
              <a:gd name="connsiteY37" fmla="*/ 106255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89360 w 7359635"/>
              <a:gd name="connsiteY37" fmla="*/ 106255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595132 w 7359635"/>
              <a:gd name="connsiteY42" fmla="*/ 98998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1223854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1223854 h 1919154"/>
              <a:gd name="connsiteX45" fmla="*/ 963761 w 7359635"/>
              <a:gd name="connsiteY45" fmla="*/ 1260140 h 1919154"/>
              <a:gd name="connsiteX46" fmla="*/ 956503 w 7359635"/>
              <a:gd name="connsiteY46" fmla="*/ 810198 h 1919154"/>
              <a:gd name="connsiteX47" fmla="*/ 963760 w 7359635"/>
              <a:gd name="connsiteY47" fmla="*/ 84484 h 1919154"/>
              <a:gd name="connsiteX48" fmla="*/ 332389 w 7359635"/>
              <a:gd name="connsiteY48" fmla="*/ 84484 h 1919154"/>
              <a:gd name="connsiteX49" fmla="*/ 288846 w 7359635"/>
              <a:gd name="connsiteY49" fmla="*/ 708598 h 1919154"/>
              <a:gd name="connsiteX50" fmla="*/ 49360 w 7359635"/>
              <a:gd name="connsiteY50" fmla="*/ 1521398 h 1919154"/>
              <a:gd name="connsiteX51" fmla="*/ 42103 w 7359635"/>
              <a:gd name="connsiteY51" fmla="*/ 1760884 h 1919154"/>
              <a:gd name="connsiteX0" fmla="*/ 42103 w 7359635"/>
              <a:gd name="connsiteY0" fmla="*/ 1760415 h 1918685"/>
              <a:gd name="connsiteX1" fmla="*/ 484789 w 7359635"/>
              <a:gd name="connsiteY1" fmla="*/ 1796700 h 1918685"/>
              <a:gd name="connsiteX2" fmla="*/ 1174217 w 7359635"/>
              <a:gd name="connsiteY2" fmla="*/ 1774929 h 1918685"/>
              <a:gd name="connsiteX3" fmla="*/ 2465989 w 7359635"/>
              <a:gd name="connsiteY3" fmla="*/ 1731386 h 1918685"/>
              <a:gd name="connsiteX4" fmla="*/ 3815817 w 7359635"/>
              <a:gd name="connsiteY4" fmla="*/ 1789443 h 1918685"/>
              <a:gd name="connsiteX5" fmla="*/ 4969703 w 7359635"/>
              <a:gd name="connsiteY5" fmla="*/ 1818472 h 1918685"/>
              <a:gd name="connsiteX6" fmla="*/ 5804274 w 7359635"/>
              <a:gd name="connsiteY6" fmla="*/ 1847500 h 1918685"/>
              <a:gd name="connsiteX7" fmla="*/ 6624332 w 7359635"/>
              <a:gd name="connsiteY7" fmla="*/ 1854758 h 1918685"/>
              <a:gd name="connsiteX8" fmla="*/ 7357303 w 7359635"/>
              <a:gd name="connsiteY8" fmla="*/ 1774929 h 1918685"/>
              <a:gd name="connsiteX9" fmla="*/ 6842046 w 7359635"/>
              <a:gd name="connsiteY9" fmla="*/ 200129 h 1918685"/>
              <a:gd name="connsiteX10" fmla="*/ 6428388 w 7359635"/>
              <a:gd name="connsiteY10" fmla="*/ 163845 h 1918685"/>
              <a:gd name="connsiteX11" fmla="*/ 6254217 w 7359635"/>
              <a:gd name="connsiteY11" fmla="*/ 621044 h 1918685"/>
              <a:gd name="connsiteX12" fmla="*/ 6232446 w 7359635"/>
              <a:gd name="connsiteY12" fmla="*/ 1216129 h 1918685"/>
              <a:gd name="connsiteX13" fmla="*/ 5978445 w 7359635"/>
              <a:gd name="connsiteY13" fmla="*/ 1259672 h 1918685"/>
              <a:gd name="connsiteX14" fmla="*/ 5963932 w 7359635"/>
              <a:gd name="connsiteY14" fmla="*/ 454129 h 1918685"/>
              <a:gd name="connsiteX15" fmla="*/ 5767990 w 7359635"/>
              <a:gd name="connsiteY15" fmla="*/ 54986 h 1918685"/>
              <a:gd name="connsiteX16" fmla="*/ 5448674 w 7359635"/>
              <a:gd name="connsiteY16" fmla="*/ 134815 h 1918685"/>
              <a:gd name="connsiteX17" fmla="*/ 5245474 w 7359635"/>
              <a:gd name="connsiteY17" fmla="*/ 533957 h 1918685"/>
              <a:gd name="connsiteX18" fmla="*/ 5238218 w 7359635"/>
              <a:gd name="connsiteY18" fmla="*/ 1100015 h 1918685"/>
              <a:gd name="connsiteX19" fmla="*/ 5172903 w 7359635"/>
              <a:gd name="connsiteY19" fmla="*/ 1448358 h 1918685"/>
              <a:gd name="connsiteX20" fmla="*/ 4846332 w 7359635"/>
              <a:gd name="connsiteY20" fmla="*/ 1324986 h 1918685"/>
              <a:gd name="connsiteX21" fmla="*/ 4933418 w 7359635"/>
              <a:gd name="connsiteY21" fmla="*/ 562986 h 1918685"/>
              <a:gd name="connsiteX22" fmla="*/ 4860846 w 7359635"/>
              <a:gd name="connsiteY22" fmla="*/ 171100 h 1918685"/>
              <a:gd name="connsiteX23" fmla="*/ 4657647 w 7359635"/>
              <a:gd name="connsiteY23" fmla="*/ 33215 h 1918685"/>
              <a:gd name="connsiteX24" fmla="*/ 4432674 w 7359635"/>
              <a:gd name="connsiteY24" fmla="*/ 120300 h 1918685"/>
              <a:gd name="connsiteX25" fmla="*/ 4185931 w 7359635"/>
              <a:gd name="connsiteY25" fmla="*/ 562986 h 1918685"/>
              <a:gd name="connsiteX26" fmla="*/ 4185933 w 7359635"/>
              <a:gd name="connsiteY26" fmla="*/ 1092758 h 1918685"/>
              <a:gd name="connsiteX27" fmla="*/ 4106104 w 7359635"/>
              <a:gd name="connsiteY27" fmla="*/ 1295958 h 1918685"/>
              <a:gd name="connsiteX28" fmla="*/ 3989989 w 7359635"/>
              <a:gd name="connsiteY28" fmla="*/ 1346757 h 1918685"/>
              <a:gd name="connsiteX29" fmla="*/ 3866617 w 7359635"/>
              <a:gd name="connsiteY29" fmla="*/ 1041958 h 1918685"/>
              <a:gd name="connsiteX30" fmla="*/ 3895646 w 7359635"/>
              <a:gd name="connsiteY30" fmla="*/ 272701 h 1918685"/>
              <a:gd name="connsiteX31" fmla="*/ 3496503 w 7359635"/>
              <a:gd name="connsiteY31" fmla="*/ 127558 h 1918685"/>
              <a:gd name="connsiteX32" fmla="*/ 3235246 w 7359635"/>
              <a:gd name="connsiteY32" fmla="*/ 541214 h 1918685"/>
              <a:gd name="connsiteX33" fmla="*/ 3206217 w 7359635"/>
              <a:gd name="connsiteY33" fmla="*/ 1078243 h 1918685"/>
              <a:gd name="connsiteX34" fmla="*/ 3119133 w 7359635"/>
              <a:gd name="connsiteY34" fmla="*/ 1332243 h 1918685"/>
              <a:gd name="connsiteX35" fmla="*/ 2908674 w 7359635"/>
              <a:gd name="connsiteY35" fmla="*/ 1288700 h 1918685"/>
              <a:gd name="connsiteX36" fmla="*/ 2952217 w 7359635"/>
              <a:gd name="connsiteY36" fmla="*/ 272700 h 1918685"/>
              <a:gd name="connsiteX37" fmla="*/ 2574846 w 7359635"/>
              <a:gd name="connsiteY37" fmla="*/ 25958 h 1918685"/>
              <a:gd name="connsiteX38" fmla="*/ 2291817 w 7359635"/>
              <a:gd name="connsiteY38" fmla="*/ 439615 h 1918685"/>
              <a:gd name="connsiteX39" fmla="*/ 2241017 w 7359635"/>
              <a:gd name="connsiteY39" fmla="*/ 1100015 h 1918685"/>
              <a:gd name="connsiteX40" fmla="*/ 1914446 w 7359635"/>
              <a:gd name="connsiteY40" fmla="*/ 1121786 h 1918685"/>
              <a:gd name="connsiteX41" fmla="*/ 1885417 w 7359635"/>
              <a:gd name="connsiteY41" fmla="*/ 200130 h 1918685"/>
              <a:gd name="connsiteX42" fmla="*/ 1595132 w 7359635"/>
              <a:gd name="connsiteY42" fmla="*/ 98529 h 1918685"/>
              <a:gd name="connsiteX43" fmla="*/ 1312104 w 7359635"/>
              <a:gd name="connsiteY43" fmla="*/ 410587 h 1918685"/>
              <a:gd name="connsiteX44" fmla="*/ 1268560 w 7359635"/>
              <a:gd name="connsiteY44" fmla="*/ 1223385 h 1918685"/>
              <a:gd name="connsiteX45" fmla="*/ 963761 w 7359635"/>
              <a:gd name="connsiteY45" fmla="*/ 1259671 h 1918685"/>
              <a:gd name="connsiteX46" fmla="*/ 978274 w 7359635"/>
              <a:gd name="connsiteY46" fmla="*/ 802472 h 1918685"/>
              <a:gd name="connsiteX47" fmla="*/ 963760 w 7359635"/>
              <a:gd name="connsiteY47" fmla="*/ 84015 h 1918685"/>
              <a:gd name="connsiteX48" fmla="*/ 332389 w 7359635"/>
              <a:gd name="connsiteY48" fmla="*/ 84015 h 1918685"/>
              <a:gd name="connsiteX49" fmla="*/ 288846 w 7359635"/>
              <a:gd name="connsiteY49" fmla="*/ 708129 h 1918685"/>
              <a:gd name="connsiteX50" fmla="*/ 49360 w 7359635"/>
              <a:gd name="connsiteY50" fmla="*/ 1520929 h 1918685"/>
              <a:gd name="connsiteX51" fmla="*/ 42103 w 7359635"/>
              <a:gd name="connsiteY51" fmla="*/ 1760415 h 1918685"/>
              <a:gd name="connsiteX0" fmla="*/ 42103 w 7359635"/>
              <a:gd name="connsiteY0" fmla="*/ 1748314 h 1906584"/>
              <a:gd name="connsiteX1" fmla="*/ 484789 w 7359635"/>
              <a:gd name="connsiteY1" fmla="*/ 1784599 h 1906584"/>
              <a:gd name="connsiteX2" fmla="*/ 1174217 w 7359635"/>
              <a:gd name="connsiteY2" fmla="*/ 1762828 h 1906584"/>
              <a:gd name="connsiteX3" fmla="*/ 2465989 w 7359635"/>
              <a:gd name="connsiteY3" fmla="*/ 1719285 h 1906584"/>
              <a:gd name="connsiteX4" fmla="*/ 3815817 w 7359635"/>
              <a:gd name="connsiteY4" fmla="*/ 1777342 h 1906584"/>
              <a:gd name="connsiteX5" fmla="*/ 4969703 w 7359635"/>
              <a:gd name="connsiteY5" fmla="*/ 1806371 h 1906584"/>
              <a:gd name="connsiteX6" fmla="*/ 5804274 w 7359635"/>
              <a:gd name="connsiteY6" fmla="*/ 1835399 h 1906584"/>
              <a:gd name="connsiteX7" fmla="*/ 6624332 w 7359635"/>
              <a:gd name="connsiteY7" fmla="*/ 1842657 h 1906584"/>
              <a:gd name="connsiteX8" fmla="*/ 7357303 w 7359635"/>
              <a:gd name="connsiteY8" fmla="*/ 1762828 h 1906584"/>
              <a:gd name="connsiteX9" fmla="*/ 6842046 w 7359635"/>
              <a:gd name="connsiteY9" fmla="*/ 188028 h 1906584"/>
              <a:gd name="connsiteX10" fmla="*/ 6428388 w 7359635"/>
              <a:gd name="connsiteY10" fmla="*/ 151744 h 1906584"/>
              <a:gd name="connsiteX11" fmla="*/ 6254217 w 7359635"/>
              <a:gd name="connsiteY11" fmla="*/ 608943 h 1906584"/>
              <a:gd name="connsiteX12" fmla="*/ 6232446 w 7359635"/>
              <a:gd name="connsiteY12" fmla="*/ 1204028 h 1906584"/>
              <a:gd name="connsiteX13" fmla="*/ 5978445 w 7359635"/>
              <a:gd name="connsiteY13" fmla="*/ 1247571 h 1906584"/>
              <a:gd name="connsiteX14" fmla="*/ 5963932 w 7359635"/>
              <a:gd name="connsiteY14" fmla="*/ 442028 h 1906584"/>
              <a:gd name="connsiteX15" fmla="*/ 5767990 w 7359635"/>
              <a:gd name="connsiteY15" fmla="*/ 42885 h 1906584"/>
              <a:gd name="connsiteX16" fmla="*/ 5448674 w 7359635"/>
              <a:gd name="connsiteY16" fmla="*/ 122714 h 1906584"/>
              <a:gd name="connsiteX17" fmla="*/ 5245474 w 7359635"/>
              <a:gd name="connsiteY17" fmla="*/ 521856 h 1906584"/>
              <a:gd name="connsiteX18" fmla="*/ 5238218 w 7359635"/>
              <a:gd name="connsiteY18" fmla="*/ 1087914 h 1906584"/>
              <a:gd name="connsiteX19" fmla="*/ 5172903 w 7359635"/>
              <a:gd name="connsiteY19" fmla="*/ 1436257 h 1906584"/>
              <a:gd name="connsiteX20" fmla="*/ 4846332 w 7359635"/>
              <a:gd name="connsiteY20" fmla="*/ 1312885 h 1906584"/>
              <a:gd name="connsiteX21" fmla="*/ 4933418 w 7359635"/>
              <a:gd name="connsiteY21" fmla="*/ 550885 h 1906584"/>
              <a:gd name="connsiteX22" fmla="*/ 4860846 w 7359635"/>
              <a:gd name="connsiteY22" fmla="*/ 158999 h 1906584"/>
              <a:gd name="connsiteX23" fmla="*/ 4657647 w 7359635"/>
              <a:gd name="connsiteY23" fmla="*/ 21114 h 1906584"/>
              <a:gd name="connsiteX24" fmla="*/ 4432674 w 7359635"/>
              <a:gd name="connsiteY24" fmla="*/ 108199 h 1906584"/>
              <a:gd name="connsiteX25" fmla="*/ 4185931 w 7359635"/>
              <a:gd name="connsiteY25" fmla="*/ 550885 h 1906584"/>
              <a:gd name="connsiteX26" fmla="*/ 4185933 w 7359635"/>
              <a:gd name="connsiteY26" fmla="*/ 1080657 h 1906584"/>
              <a:gd name="connsiteX27" fmla="*/ 4106104 w 7359635"/>
              <a:gd name="connsiteY27" fmla="*/ 1283857 h 1906584"/>
              <a:gd name="connsiteX28" fmla="*/ 3989989 w 7359635"/>
              <a:gd name="connsiteY28" fmla="*/ 1334656 h 1906584"/>
              <a:gd name="connsiteX29" fmla="*/ 3866617 w 7359635"/>
              <a:gd name="connsiteY29" fmla="*/ 1029857 h 1906584"/>
              <a:gd name="connsiteX30" fmla="*/ 3895646 w 7359635"/>
              <a:gd name="connsiteY30" fmla="*/ 260600 h 1906584"/>
              <a:gd name="connsiteX31" fmla="*/ 3496503 w 7359635"/>
              <a:gd name="connsiteY31" fmla="*/ 115457 h 1906584"/>
              <a:gd name="connsiteX32" fmla="*/ 3235246 w 7359635"/>
              <a:gd name="connsiteY32" fmla="*/ 529113 h 1906584"/>
              <a:gd name="connsiteX33" fmla="*/ 3206217 w 7359635"/>
              <a:gd name="connsiteY33" fmla="*/ 1066142 h 1906584"/>
              <a:gd name="connsiteX34" fmla="*/ 3119133 w 7359635"/>
              <a:gd name="connsiteY34" fmla="*/ 1320142 h 1906584"/>
              <a:gd name="connsiteX35" fmla="*/ 2908674 w 7359635"/>
              <a:gd name="connsiteY35" fmla="*/ 1276599 h 1906584"/>
              <a:gd name="connsiteX36" fmla="*/ 2952217 w 7359635"/>
              <a:gd name="connsiteY36" fmla="*/ 260599 h 1906584"/>
              <a:gd name="connsiteX37" fmla="*/ 2574846 w 7359635"/>
              <a:gd name="connsiteY37" fmla="*/ 13857 h 1906584"/>
              <a:gd name="connsiteX38" fmla="*/ 2291817 w 7359635"/>
              <a:gd name="connsiteY38" fmla="*/ 427514 h 1906584"/>
              <a:gd name="connsiteX39" fmla="*/ 2241017 w 7359635"/>
              <a:gd name="connsiteY39" fmla="*/ 1087914 h 1906584"/>
              <a:gd name="connsiteX40" fmla="*/ 1914446 w 7359635"/>
              <a:gd name="connsiteY40" fmla="*/ 1109685 h 1906584"/>
              <a:gd name="connsiteX41" fmla="*/ 1885417 w 7359635"/>
              <a:gd name="connsiteY41" fmla="*/ 188029 h 1906584"/>
              <a:gd name="connsiteX42" fmla="*/ 1595132 w 7359635"/>
              <a:gd name="connsiteY42" fmla="*/ 86428 h 1906584"/>
              <a:gd name="connsiteX43" fmla="*/ 1312104 w 7359635"/>
              <a:gd name="connsiteY43" fmla="*/ 398486 h 1906584"/>
              <a:gd name="connsiteX44" fmla="*/ 1268560 w 7359635"/>
              <a:gd name="connsiteY44" fmla="*/ 1211284 h 1906584"/>
              <a:gd name="connsiteX45" fmla="*/ 963761 w 7359635"/>
              <a:gd name="connsiteY45" fmla="*/ 1247570 h 1906584"/>
              <a:gd name="connsiteX46" fmla="*/ 978274 w 7359635"/>
              <a:gd name="connsiteY46" fmla="*/ 790371 h 1906584"/>
              <a:gd name="connsiteX47" fmla="*/ 883931 w 7359635"/>
              <a:gd name="connsiteY47" fmla="*/ 93686 h 1906584"/>
              <a:gd name="connsiteX48" fmla="*/ 332389 w 7359635"/>
              <a:gd name="connsiteY48" fmla="*/ 71914 h 1906584"/>
              <a:gd name="connsiteX49" fmla="*/ 288846 w 7359635"/>
              <a:gd name="connsiteY49" fmla="*/ 696028 h 1906584"/>
              <a:gd name="connsiteX50" fmla="*/ 49360 w 7359635"/>
              <a:gd name="connsiteY50" fmla="*/ 1508828 h 1906584"/>
              <a:gd name="connsiteX51" fmla="*/ 42103 w 7359635"/>
              <a:gd name="connsiteY51" fmla="*/ 1748314 h 1906584"/>
              <a:gd name="connsiteX0" fmla="*/ 42103 w 7359635"/>
              <a:gd name="connsiteY0" fmla="*/ 1740595 h 1898865"/>
              <a:gd name="connsiteX1" fmla="*/ 484789 w 7359635"/>
              <a:gd name="connsiteY1" fmla="*/ 1776880 h 1898865"/>
              <a:gd name="connsiteX2" fmla="*/ 1174217 w 7359635"/>
              <a:gd name="connsiteY2" fmla="*/ 1755109 h 1898865"/>
              <a:gd name="connsiteX3" fmla="*/ 2465989 w 7359635"/>
              <a:gd name="connsiteY3" fmla="*/ 1711566 h 1898865"/>
              <a:gd name="connsiteX4" fmla="*/ 3815817 w 7359635"/>
              <a:gd name="connsiteY4" fmla="*/ 1769623 h 1898865"/>
              <a:gd name="connsiteX5" fmla="*/ 4969703 w 7359635"/>
              <a:gd name="connsiteY5" fmla="*/ 1798652 h 1898865"/>
              <a:gd name="connsiteX6" fmla="*/ 5804274 w 7359635"/>
              <a:gd name="connsiteY6" fmla="*/ 1827680 h 1898865"/>
              <a:gd name="connsiteX7" fmla="*/ 6624332 w 7359635"/>
              <a:gd name="connsiteY7" fmla="*/ 1834938 h 1898865"/>
              <a:gd name="connsiteX8" fmla="*/ 7357303 w 7359635"/>
              <a:gd name="connsiteY8" fmla="*/ 1755109 h 1898865"/>
              <a:gd name="connsiteX9" fmla="*/ 6842046 w 7359635"/>
              <a:gd name="connsiteY9" fmla="*/ 180309 h 1898865"/>
              <a:gd name="connsiteX10" fmla="*/ 6428388 w 7359635"/>
              <a:gd name="connsiteY10" fmla="*/ 144025 h 1898865"/>
              <a:gd name="connsiteX11" fmla="*/ 6254217 w 7359635"/>
              <a:gd name="connsiteY11" fmla="*/ 601224 h 1898865"/>
              <a:gd name="connsiteX12" fmla="*/ 6232446 w 7359635"/>
              <a:gd name="connsiteY12" fmla="*/ 1196309 h 1898865"/>
              <a:gd name="connsiteX13" fmla="*/ 5978445 w 7359635"/>
              <a:gd name="connsiteY13" fmla="*/ 1239852 h 1898865"/>
              <a:gd name="connsiteX14" fmla="*/ 5963932 w 7359635"/>
              <a:gd name="connsiteY14" fmla="*/ 434309 h 1898865"/>
              <a:gd name="connsiteX15" fmla="*/ 5767990 w 7359635"/>
              <a:gd name="connsiteY15" fmla="*/ 35166 h 1898865"/>
              <a:gd name="connsiteX16" fmla="*/ 5448674 w 7359635"/>
              <a:gd name="connsiteY16" fmla="*/ 114995 h 1898865"/>
              <a:gd name="connsiteX17" fmla="*/ 5245474 w 7359635"/>
              <a:gd name="connsiteY17" fmla="*/ 514137 h 1898865"/>
              <a:gd name="connsiteX18" fmla="*/ 5238218 w 7359635"/>
              <a:gd name="connsiteY18" fmla="*/ 1080195 h 1898865"/>
              <a:gd name="connsiteX19" fmla="*/ 5172903 w 7359635"/>
              <a:gd name="connsiteY19" fmla="*/ 1428538 h 1898865"/>
              <a:gd name="connsiteX20" fmla="*/ 4846332 w 7359635"/>
              <a:gd name="connsiteY20" fmla="*/ 1305166 h 1898865"/>
              <a:gd name="connsiteX21" fmla="*/ 4933418 w 7359635"/>
              <a:gd name="connsiteY21" fmla="*/ 543166 h 1898865"/>
              <a:gd name="connsiteX22" fmla="*/ 4860846 w 7359635"/>
              <a:gd name="connsiteY22" fmla="*/ 151280 h 1898865"/>
              <a:gd name="connsiteX23" fmla="*/ 4657647 w 7359635"/>
              <a:gd name="connsiteY23" fmla="*/ 13395 h 1898865"/>
              <a:gd name="connsiteX24" fmla="*/ 4432674 w 7359635"/>
              <a:gd name="connsiteY24" fmla="*/ 100480 h 1898865"/>
              <a:gd name="connsiteX25" fmla="*/ 4185931 w 7359635"/>
              <a:gd name="connsiteY25" fmla="*/ 543166 h 1898865"/>
              <a:gd name="connsiteX26" fmla="*/ 4185933 w 7359635"/>
              <a:gd name="connsiteY26" fmla="*/ 1072938 h 1898865"/>
              <a:gd name="connsiteX27" fmla="*/ 4106104 w 7359635"/>
              <a:gd name="connsiteY27" fmla="*/ 1276138 h 1898865"/>
              <a:gd name="connsiteX28" fmla="*/ 3989989 w 7359635"/>
              <a:gd name="connsiteY28" fmla="*/ 1326937 h 1898865"/>
              <a:gd name="connsiteX29" fmla="*/ 3866617 w 7359635"/>
              <a:gd name="connsiteY29" fmla="*/ 1022138 h 1898865"/>
              <a:gd name="connsiteX30" fmla="*/ 3895646 w 7359635"/>
              <a:gd name="connsiteY30" fmla="*/ 252881 h 1898865"/>
              <a:gd name="connsiteX31" fmla="*/ 3496503 w 7359635"/>
              <a:gd name="connsiteY31" fmla="*/ 107738 h 1898865"/>
              <a:gd name="connsiteX32" fmla="*/ 3235246 w 7359635"/>
              <a:gd name="connsiteY32" fmla="*/ 521394 h 1898865"/>
              <a:gd name="connsiteX33" fmla="*/ 3206217 w 7359635"/>
              <a:gd name="connsiteY33" fmla="*/ 1058423 h 1898865"/>
              <a:gd name="connsiteX34" fmla="*/ 3119133 w 7359635"/>
              <a:gd name="connsiteY34" fmla="*/ 1312423 h 1898865"/>
              <a:gd name="connsiteX35" fmla="*/ 2908674 w 7359635"/>
              <a:gd name="connsiteY35" fmla="*/ 1268880 h 1898865"/>
              <a:gd name="connsiteX36" fmla="*/ 2952217 w 7359635"/>
              <a:gd name="connsiteY36" fmla="*/ 252880 h 1898865"/>
              <a:gd name="connsiteX37" fmla="*/ 2574846 w 7359635"/>
              <a:gd name="connsiteY37" fmla="*/ 6138 h 1898865"/>
              <a:gd name="connsiteX38" fmla="*/ 2291817 w 7359635"/>
              <a:gd name="connsiteY38" fmla="*/ 419795 h 1898865"/>
              <a:gd name="connsiteX39" fmla="*/ 2241017 w 7359635"/>
              <a:gd name="connsiteY39" fmla="*/ 1080195 h 1898865"/>
              <a:gd name="connsiteX40" fmla="*/ 1914446 w 7359635"/>
              <a:gd name="connsiteY40" fmla="*/ 1101966 h 1898865"/>
              <a:gd name="connsiteX41" fmla="*/ 1885417 w 7359635"/>
              <a:gd name="connsiteY41" fmla="*/ 180310 h 1898865"/>
              <a:gd name="connsiteX42" fmla="*/ 1595132 w 7359635"/>
              <a:gd name="connsiteY42" fmla="*/ 78709 h 1898865"/>
              <a:gd name="connsiteX43" fmla="*/ 1312104 w 7359635"/>
              <a:gd name="connsiteY43" fmla="*/ 390767 h 1898865"/>
              <a:gd name="connsiteX44" fmla="*/ 1268560 w 7359635"/>
              <a:gd name="connsiteY44" fmla="*/ 1203565 h 1898865"/>
              <a:gd name="connsiteX45" fmla="*/ 963761 w 7359635"/>
              <a:gd name="connsiteY45" fmla="*/ 1239851 h 1898865"/>
              <a:gd name="connsiteX46" fmla="*/ 978274 w 7359635"/>
              <a:gd name="connsiteY46" fmla="*/ 782652 h 1898865"/>
              <a:gd name="connsiteX47" fmla="*/ 883931 w 7359635"/>
              <a:gd name="connsiteY47" fmla="*/ 85967 h 1898865"/>
              <a:gd name="connsiteX48" fmla="*/ 499304 w 7359635"/>
              <a:gd name="connsiteY48" fmla="*/ 136766 h 1898865"/>
              <a:gd name="connsiteX49" fmla="*/ 288846 w 7359635"/>
              <a:gd name="connsiteY49" fmla="*/ 688309 h 1898865"/>
              <a:gd name="connsiteX50" fmla="*/ 49360 w 7359635"/>
              <a:gd name="connsiteY50" fmla="*/ 1501109 h 1898865"/>
              <a:gd name="connsiteX51" fmla="*/ 42103 w 7359635"/>
              <a:gd name="connsiteY51" fmla="*/ 1740595 h 1898865"/>
              <a:gd name="connsiteX0" fmla="*/ 39596 w 7357128"/>
              <a:gd name="connsiteY0" fmla="*/ 1740595 h 1898865"/>
              <a:gd name="connsiteX1" fmla="*/ 482282 w 7357128"/>
              <a:gd name="connsiteY1" fmla="*/ 1776880 h 1898865"/>
              <a:gd name="connsiteX2" fmla="*/ 1171710 w 7357128"/>
              <a:gd name="connsiteY2" fmla="*/ 1755109 h 1898865"/>
              <a:gd name="connsiteX3" fmla="*/ 2463482 w 7357128"/>
              <a:gd name="connsiteY3" fmla="*/ 1711566 h 1898865"/>
              <a:gd name="connsiteX4" fmla="*/ 3813310 w 7357128"/>
              <a:gd name="connsiteY4" fmla="*/ 1769623 h 1898865"/>
              <a:gd name="connsiteX5" fmla="*/ 4967196 w 7357128"/>
              <a:gd name="connsiteY5" fmla="*/ 1798652 h 1898865"/>
              <a:gd name="connsiteX6" fmla="*/ 5801767 w 7357128"/>
              <a:gd name="connsiteY6" fmla="*/ 1827680 h 1898865"/>
              <a:gd name="connsiteX7" fmla="*/ 6621825 w 7357128"/>
              <a:gd name="connsiteY7" fmla="*/ 1834938 h 1898865"/>
              <a:gd name="connsiteX8" fmla="*/ 7354796 w 7357128"/>
              <a:gd name="connsiteY8" fmla="*/ 1755109 h 1898865"/>
              <a:gd name="connsiteX9" fmla="*/ 6839539 w 7357128"/>
              <a:gd name="connsiteY9" fmla="*/ 180309 h 1898865"/>
              <a:gd name="connsiteX10" fmla="*/ 6425881 w 7357128"/>
              <a:gd name="connsiteY10" fmla="*/ 144025 h 1898865"/>
              <a:gd name="connsiteX11" fmla="*/ 6251710 w 7357128"/>
              <a:gd name="connsiteY11" fmla="*/ 601224 h 1898865"/>
              <a:gd name="connsiteX12" fmla="*/ 6229939 w 7357128"/>
              <a:gd name="connsiteY12" fmla="*/ 1196309 h 1898865"/>
              <a:gd name="connsiteX13" fmla="*/ 5975938 w 7357128"/>
              <a:gd name="connsiteY13" fmla="*/ 1239852 h 1898865"/>
              <a:gd name="connsiteX14" fmla="*/ 5961425 w 7357128"/>
              <a:gd name="connsiteY14" fmla="*/ 434309 h 1898865"/>
              <a:gd name="connsiteX15" fmla="*/ 5765483 w 7357128"/>
              <a:gd name="connsiteY15" fmla="*/ 35166 h 1898865"/>
              <a:gd name="connsiteX16" fmla="*/ 5446167 w 7357128"/>
              <a:gd name="connsiteY16" fmla="*/ 114995 h 1898865"/>
              <a:gd name="connsiteX17" fmla="*/ 5242967 w 7357128"/>
              <a:gd name="connsiteY17" fmla="*/ 514137 h 1898865"/>
              <a:gd name="connsiteX18" fmla="*/ 5235711 w 7357128"/>
              <a:gd name="connsiteY18" fmla="*/ 1080195 h 1898865"/>
              <a:gd name="connsiteX19" fmla="*/ 5170396 w 7357128"/>
              <a:gd name="connsiteY19" fmla="*/ 1428538 h 1898865"/>
              <a:gd name="connsiteX20" fmla="*/ 4843825 w 7357128"/>
              <a:gd name="connsiteY20" fmla="*/ 1305166 h 1898865"/>
              <a:gd name="connsiteX21" fmla="*/ 4930911 w 7357128"/>
              <a:gd name="connsiteY21" fmla="*/ 543166 h 1898865"/>
              <a:gd name="connsiteX22" fmla="*/ 4858339 w 7357128"/>
              <a:gd name="connsiteY22" fmla="*/ 151280 h 1898865"/>
              <a:gd name="connsiteX23" fmla="*/ 4655140 w 7357128"/>
              <a:gd name="connsiteY23" fmla="*/ 13395 h 1898865"/>
              <a:gd name="connsiteX24" fmla="*/ 4430167 w 7357128"/>
              <a:gd name="connsiteY24" fmla="*/ 100480 h 1898865"/>
              <a:gd name="connsiteX25" fmla="*/ 4183424 w 7357128"/>
              <a:gd name="connsiteY25" fmla="*/ 543166 h 1898865"/>
              <a:gd name="connsiteX26" fmla="*/ 4183426 w 7357128"/>
              <a:gd name="connsiteY26" fmla="*/ 1072938 h 1898865"/>
              <a:gd name="connsiteX27" fmla="*/ 4103597 w 7357128"/>
              <a:gd name="connsiteY27" fmla="*/ 1276138 h 1898865"/>
              <a:gd name="connsiteX28" fmla="*/ 3987482 w 7357128"/>
              <a:gd name="connsiteY28" fmla="*/ 1326937 h 1898865"/>
              <a:gd name="connsiteX29" fmla="*/ 3864110 w 7357128"/>
              <a:gd name="connsiteY29" fmla="*/ 1022138 h 1898865"/>
              <a:gd name="connsiteX30" fmla="*/ 3893139 w 7357128"/>
              <a:gd name="connsiteY30" fmla="*/ 252881 h 1898865"/>
              <a:gd name="connsiteX31" fmla="*/ 3493996 w 7357128"/>
              <a:gd name="connsiteY31" fmla="*/ 107738 h 1898865"/>
              <a:gd name="connsiteX32" fmla="*/ 3232739 w 7357128"/>
              <a:gd name="connsiteY32" fmla="*/ 521394 h 1898865"/>
              <a:gd name="connsiteX33" fmla="*/ 3203710 w 7357128"/>
              <a:gd name="connsiteY33" fmla="*/ 1058423 h 1898865"/>
              <a:gd name="connsiteX34" fmla="*/ 3116626 w 7357128"/>
              <a:gd name="connsiteY34" fmla="*/ 1312423 h 1898865"/>
              <a:gd name="connsiteX35" fmla="*/ 2906167 w 7357128"/>
              <a:gd name="connsiteY35" fmla="*/ 1268880 h 1898865"/>
              <a:gd name="connsiteX36" fmla="*/ 2949710 w 7357128"/>
              <a:gd name="connsiteY36" fmla="*/ 252880 h 1898865"/>
              <a:gd name="connsiteX37" fmla="*/ 2572339 w 7357128"/>
              <a:gd name="connsiteY37" fmla="*/ 6138 h 1898865"/>
              <a:gd name="connsiteX38" fmla="*/ 2289310 w 7357128"/>
              <a:gd name="connsiteY38" fmla="*/ 419795 h 1898865"/>
              <a:gd name="connsiteX39" fmla="*/ 2238510 w 7357128"/>
              <a:gd name="connsiteY39" fmla="*/ 1080195 h 1898865"/>
              <a:gd name="connsiteX40" fmla="*/ 1911939 w 7357128"/>
              <a:gd name="connsiteY40" fmla="*/ 1101966 h 1898865"/>
              <a:gd name="connsiteX41" fmla="*/ 1882910 w 7357128"/>
              <a:gd name="connsiteY41" fmla="*/ 180310 h 1898865"/>
              <a:gd name="connsiteX42" fmla="*/ 1592625 w 7357128"/>
              <a:gd name="connsiteY42" fmla="*/ 78709 h 1898865"/>
              <a:gd name="connsiteX43" fmla="*/ 1309597 w 7357128"/>
              <a:gd name="connsiteY43" fmla="*/ 390767 h 1898865"/>
              <a:gd name="connsiteX44" fmla="*/ 1266053 w 7357128"/>
              <a:gd name="connsiteY44" fmla="*/ 1203565 h 1898865"/>
              <a:gd name="connsiteX45" fmla="*/ 961254 w 7357128"/>
              <a:gd name="connsiteY45" fmla="*/ 1239851 h 1898865"/>
              <a:gd name="connsiteX46" fmla="*/ 975767 w 7357128"/>
              <a:gd name="connsiteY46" fmla="*/ 782652 h 1898865"/>
              <a:gd name="connsiteX47" fmla="*/ 881424 w 7357128"/>
              <a:gd name="connsiteY47" fmla="*/ 85967 h 1898865"/>
              <a:gd name="connsiteX48" fmla="*/ 496797 w 7357128"/>
              <a:gd name="connsiteY48" fmla="*/ 136766 h 1898865"/>
              <a:gd name="connsiteX49" fmla="*/ 264567 w 7357128"/>
              <a:gd name="connsiteY49" fmla="*/ 659281 h 1898865"/>
              <a:gd name="connsiteX50" fmla="*/ 46853 w 7357128"/>
              <a:gd name="connsiteY50" fmla="*/ 1501109 h 1898865"/>
              <a:gd name="connsiteX51" fmla="*/ 39596 w 7357128"/>
              <a:gd name="connsiteY51" fmla="*/ 1740595 h 1898865"/>
              <a:gd name="connsiteX0" fmla="*/ 2035 w 7319567"/>
              <a:gd name="connsiteY0" fmla="*/ 1740595 h 1898865"/>
              <a:gd name="connsiteX1" fmla="*/ 444721 w 7319567"/>
              <a:gd name="connsiteY1" fmla="*/ 1776880 h 1898865"/>
              <a:gd name="connsiteX2" fmla="*/ 1134149 w 7319567"/>
              <a:gd name="connsiteY2" fmla="*/ 1755109 h 1898865"/>
              <a:gd name="connsiteX3" fmla="*/ 2425921 w 7319567"/>
              <a:gd name="connsiteY3" fmla="*/ 1711566 h 1898865"/>
              <a:gd name="connsiteX4" fmla="*/ 3775749 w 7319567"/>
              <a:gd name="connsiteY4" fmla="*/ 1769623 h 1898865"/>
              <a:gd name="connsiteX5" fmla="*/ 4929635 w 7319567"/>
              <a:gd name="connsiteY5" fmla="*/ 1798652 h 1898865"/>
              <a:gd name="connsiteX6" fmla="*/ 5764206 w 7319567"/>
              <a:gd name="connsiteY6" fmla="*/ 1827680 h 1898865"/>
              <a:gd name="connsiteX7" fmla="*/ 6584264 w 7319567"/>
              <a:gd name="connsiteY7" fmla="*/ 1834938 h 1898865"/>
              <a:gd name="connsiteX8" fmla="*/ 7317235 w 7319567"/>
              <a:gd name="connsiteY8" fmla="*/ 1755109 h 1898865"/>
              <a:gd name="connsiteX9" fmla="*/ 6801978 w 7319567"/>
              <a:gd name="connsiteY9" fmla="*/ 180309 h 1898865"/>
              <a:gd name="connsiteX10" fmla="*/ 6388320 w 7319567"/>
              <a:gd name="connsiteY10" fmla="*/ 144025 h 1898865"/>
              <a:gd name="connsiteX11" fmla="*/ 6214149 w 7319567"/>
              <a:gd name="connsiteY11" fmla="*/ 601224 h 1898865"/>
              <a:gd name="connsiteX12" fmla="*/ 6192378 w 7319567"/>
              <a:gd name="connsiteY12" fmla="*/ 1196309 h 1898865"/>
              <a:gd name="connsiteX13" fmla="*/ 5938377 w 7319567"/>
              <a:gd name="connsiteY13" fmla="*/ 1239852 h 1898865"/>
              <a:gd name="connsiteX14" fmla="*/ 5923864 w 7319567"/>
              <a:gd name="connsiteY14" fmla="*/ 434309 h 1898865"/>
              <a:gd name="connsiteX15" fmla="*/ 5727922 w 7319567"/>
              <a:gd name="connsiteY15" fmla="*/ 35166 h 1898865"/>
              <a:gd name="connsiteX16" fmla="*/ 5408606 w 7319567"/>
              <a:gd name="connsiteY16" fmla="*/ 114995 h 1898865"/>
              <a:gd name="connsiteX17" fmla="*/ 5205406 w 7319567"/>
              <a:gd name="connsiteY17" fmla="*/ 514137 h 1898865"/>
              <a:gd name="connsiteX18" fmla="*/ 5198150 w 7319567"/>
              <a:gd name="connsiteY18" fmla="*/ 1080195 h 1898865"/>
              <a:gd name="connsiteX19" fmla="*/ 5132835 w 7319567"/>
              <a:gd name="connsiteY19" fmla="*/ 1428538 h 1898865"/>
              <a:gd name="connsiteX20" fmla="*/ 4806264 w 7319567"/>
              <a:gd name="connsiteY20" fmla="*/ 1305166 h 1898865"/>
              <a:gd name="connsiteX21" fmla="*/ 4893350 w 7319567"/>
              <a:gd name="connsiteY21" fmla="*/ 543166 h 1898865"/>
              <a:gd name="connsiteX22" fmla="*/ 4820778 w 7319567"/>
              <a:gd name="connsiteY22" fmla="*/ 151280 h 1898865"/>
              <a:gd name="connsiteX23" fmla="*/ 4617579 w 7319567"/>
              <a:gd name="connsiteY23" fmla="*/ 13395 h 1898865"/>
              <a:gd name="connsiteX24" fmla="*/ 4392606 w 7319567"/>
              <a:gd name="connsiteY24" fmla="*/ 100480 h 1898865"/>
              <a:gd name="connsiteX25" fmla="*/ 4145863 w 7319567"/>
              <a:gd name="connsiteY25" fmla="*/ 543166 h 1898865"/>
              <a:gd name="connsiteX26" fmla="*/ 4145865 w 7319567"/>
              <a:gd name="connsiteY26" fmla="*/ 1072938 h 1898865"/>
              <a:gd name="connsiteX27" fmla="*/ 4066036 w 7319567"/>
              <a:gd name="connsiteY27" fmla="*/ 1276138 h 1898865"/>
              <a:gd name="connsiteX28" fmla="*/ 3949921 w 7319567"/>
              <a:gd name="connsiteY28" fmla="*/ 1326937 h 1898865"/>
              <a:gd name="connsiteX29" fmla="*/ 3826549 w 7319567"/>
              <a:gd name="connsiteY29" fmla="*/ 1022138 h 1898865"/>
              <a:gd name="connsiteX30" fmla="*/ 3855578 w 7319567"/>
              <a:gd name="connsiteY30" fmla="*/ 252881 h 1898865"/>
              <a:gd name="connsiteX31" fmla="*/ 3456435 w 7319567"/>
              <a:gd name="connsiteY31" fmla="*/ 107738 h 1898865"/>
              <a:gd name="connsiteX32" fmla="*/ 3195178 w 7319567"/>
              <a:gd name="connsiteY32" fmla="*/ 521394 h 1898865"/>
              <a:gd name="connsiteX33" fmla="*/ 3166149 w 7319567"/>
              <a:gd name="connsiteY33" fmla="*/ 1058423 h 1898865"/>
              <a:gd name="connsiteX34" fmla="*/ 3079065 w 7319567"/>
              <a:gd name="connsiteY34" fmla="*/ 1312423 h 1898865"/>
              <a:gd name="connsiteX35" fmla="*/ 2868606 w 7319567"/>
              <a:gd name="connsiteY35" fmla="*/ 1268880 h 1898865"/>
              <a:gd name="connsiteX36" fmla="*/ 2912149 w 7319567"/>
              <a:gd name="connsiteY36" fmla="*/ 252880 h 1898865"/>
              <a:gd name="connsiteX37" fmla="*/ 2534778 w 7319567"/>
              <a:gd name="connsiteY37" fmla="*/ 6138 h 1898865"/>
              <a:gd name="connsiteX38" fmla="*/ 2251749 w 7319567"/>
              <a:gd name="connsiteY38" fmla="*/ 419795 h 1898865"/>
              <a:gd name="connsiteX39" fmla="*/ 2200949 w 7319567"/>
              <a:gd name="connsiteY39" fmla="*/ 1080195 h 1898865"/>
              <a:gd name="connsiteX40" fmla="*/ 1874378 w 7319567"/>
              <a:gd name="connsiteY40" fmla="*/ 1101966 h 1898865"/>
              <a:gd name="connsiteX41" fmla="*/ 1845349 w 7319567"/>
              <a:gd name="connsiteY41" fmla="*/ 180310 h 1898865"/>
              <a:gd name="connsiteX42" fmla="*/ 1555064 w 7319567"/>
              <a:gd name="connsiteY42" fmla="*/ 78709 h 1898865"/>
              <a:gd name="connsiteX43" fmla="*/ 1272036 w 7319567"/>
              <a:gd name="connsiteY43" fmla="*/ 390767 h 1898865"/>
              <a:gd name="connsiteX44" fmla="*/ 1228492 w 7319567"/>
              <a:gd name="connsiteY44" fmla="*/ 1203565 h 1898865"/>
              <a:gd name="connsiteX45" fmla="*/ 923693 w 7319567"/>
              <a:gd name="connsiteY45" fmla="*/ 1239851 h 1898865"/>
              <a:gd name="connsiteX46" fmla="*/ 938206 w 7319567"/>
              <a:gd name="connsiteY46" fmla="*/ 782652 h 1898865"/>
              <a:gd name="connsiteX47" fmla="*/ 843863 w 7319567"/>
              <a:gd name="connsiteY47" fmla="*/ 85967 h 1898865"/>
              <a:gd name="connsiteX48" fmla="*/ 459236 w 7319567"/>
              <a:gd name="connsiteY48" fmla="*/ 136766 h 1898865"/>
              <a:gd name="connsiteX49" fmla="*/ 227006 w 7319567"/>
              <a:gd name="connsiteY49" fmla="*/ 659281 h 1898865"/>
              <a:gd name="connsiteX50" fmla="*/ 277806 w 7319567"/>
              <a:gd name="connsiteY50" fmla="*/ 1421280 h 1898865"/>
              <a:gd name="connsiteX51" fmla="*/ 2035 w 7319567"/>
              <a:gd name="connsiteY51" fmla="*/ 1740595 h 1898865"/>
              <a:gd name="connsiteX0" fmla="*/ 49700 w 7105975"/>
              <a:gd name="connsiteY0" fmla="*/ 1726080 h 1898865"/>
              <a:gd name="connsiteX1" fmla="*/ 231129 w 7105975"/>
              <a:gd name="connsiteY1" fmla="*/ 1776880 h 1898865"/>
              <a:gd name="connsiteX2" fmla="*/ 920557 w 7105975"/>
              <a:gd name="connsiteY2" fmla="*/ 1755109 h 1898865"/>
              <a:gd name="connsiteX3" fmla="*/ 2212329 w 7105975"/>
              <a:gd name="connsiteY3" fmla="*/ 1711566 h 1898865"/>
              <a:gd name="connsiteX4" fmla="*/ 3562157 w 7105975"/>
              <a:gd name="connsiteY4" fmla="*/ 1769623 h 1898865"/>
              <a:gd name="connsiteX5" fmla="*/ 4716043 w 7105975"/>
              <a:gd name="connsiteY5" fmla="*/ 1798652 h 1898865"/>
              <a:gd name="connsiteX6" fmla="*/ 5550614 w 7105975"/>
              <a:gd name="connsiteY6" fmla="*/ 1827680 h 1898865"/>
              <a:gd name="connsiteX7" fmla="*/ 6370672 w 7105975"/>
              <a:gd name="connsiteY7" fmla="*/ 1834938 h 1898865"/>
              <a:gd name="connsiteX8" fmla="*/ 7103643 w 7105975"/>
              <a:gd name="connsiteY8" fmla="*/ 1755109 h 1898865"/>
              <a:gd name="connsiteX9" fmla="*/ 6588386 w 7105975"/>
              <a:gd name="connsiteY9" fmla="*/ 180309 h 1898865"/>
              <a:gd name="connsiteX10" fmla="*/ 6174728 w 7105975"/>
              <a:gd name="connsiteY10" fmla="*/ 144025 h 1898865"/>
              <a:gd name="connsiteX11" fmla="*/ 6000557 w 7105975"/>
              <a:gd name="connsiteY11" fmla="*/ 601224 h 1898865"/>
              <a:gd name="connsiteX12" fmla="*/ 5978786 w 7105975"/>
              <a:gd name="connsiteY12" fmla="*/ 1196309 h 1898865"/>
              <a:gd name="connsiteX13" fmla="*/ 5724785 w 7105975"/>
              <a:gd name="connsiteY13" fmla="*/ 1239852 h 1898865"/>
              <a:gd name="connsiteX14" fmla="*/ 5710272 w 7105975"/>
              <a:gd name="connsiteY14" fmla="*/ 434309 h 1898865"/>
              <a:gd name="connsiteX15" fmla="*/ 5514330 w 7105975"/>
              <a:gd name="connsiteY15" fmla="*/ 35166 h 1898865"/>
              <a:gd name="connsiteX16" fmla="*/ 5195014 w 7105975"/>
              <a:gd name="connsiteY16" fmla="*/ 114995 h 1898865"/>
              <a:gd name="connsiteX17" fmla="*/ 4991814 w 7105975"/>
              <a:gd name="connsiteY17" fmla="*/ 514137 h 1898865"/>
              <a:gd name="connsiteX18" fmla="*/ 4984558 w 7105975"/>
              <a:gd name="connsiteY18" fmla="*/ 1080195 h 1898865"/>
              <a:gd name="connsiteX19" fmla="*/ 4919243 w 7105975"/>
              <a:gd name="connsiteY19" fmla="*/ 1428538 h 1898865"/>
              <a:gd name="connsiteX20" fmla="*/ 4592672 w 7105975"/>
              <a:gd name="connsiteY20" fmla="*/ 1305166 h 1898865"/>
              <a:gd name="connsiteX21" fmla="*/ 4679758 w 7105975"/>
              <a:gd name="connsiteY21" fmla="*/ 543166 h 1898865"/>
              <a:gd name="connsiteX22" fmla="*/ 4607186 w 7105975"/>
              <a:gd name="connsiteY22" fmla="*/ 151280 h 1898865"/>
              <a:gd name="connsiteX23" fmla="*/ 4403987 w 7105975"/>
              <a:gd name="connsiteY23" fmla="*/ 13395 h 1898865"/>
              <a:gd name="connsiteX24" fmla="*/ 4179014 w 7105975"/>
              <a:gd name="connsiteY24" fmla="*/ 100480 h 1898865"/>
              <a:gd name="connsiteX25" fmla="*/ 3932271 w 7105975"/>
              <a:gd name="connsiteY25" fmla="*/ 543166 h 1898865"/>
              <a:gd name="connsiteX26" fmla="*/ 3932273 w 7105975"/>
              <a:gd name="connsiteY26" fmla="*/ 1072938 h 1898865"/>
              <a:gd name="connsiteX27" fmla="*/ 3852444 w 7105975"/>
              <a:gd name="connsiteY27" fmla="*/ 1276138 h 1898865"/>
              <a:gd name="connsiteX28" fmla="*/ 3736329 w 7105975"/>
              <a:gd name="connsiteY28" fmla="*/ 1326937 h 1898865"/>
              <a:gd name="connsiteX29" fmla="*/ 3612957 w 7105975"/>
              <a:gd name="connsiteY29" fmla="*/ 1022138 h 1898865"/>
              <a:gd name="connsiteX30" fmla="*/ 3641986 w 7105975"/>
              <a:gd name="connsiteY30" fmla="*/ 252881 h 1898865"/>
              <a:gd name="connsiteX31" fmla="*/ 3242843 w 7105975"/>
              <a:gd name="connsiteY31" fmla="*/ 107738 h 1898865"/>
              <a:gd name="connsiteX32" fmla="*/ 2981586 w 7105975"/>
              <a:gd name="connsiteY32" fmla="*/ 521394 h 1898865"/>
              <a:gd name="connsiteX33" fmla="*/ 2952557 w 7105975"/>
              <a:gd name="connsiteY33" fmla="*/ 1058423 h 1898865"/>
              <a:gd name="connsiteX34" fmla="*/ 2865473 w 7105975"/>
              <a:gd name="connsiteY34" fmla="*/ 1312423 h 1898865"/>
              <a:gd name="connsiteX35" fmla="*/ 2655014 w 7105975"/>
              <a:gd name="connsiteY35" fmla="*/ 1268880 h 1898865"/>
              <a:gd name="connsiteX36" fmla="*/ 2698557 w 7105975"/>
              <a:gd name="connsiteY36" fmla="*/ 252880 h 1898865"/>
              <a:gd name="connsiteX37" fmla="*/ 2321186 w 7105975"/>
              <a:gd name="connsiteY37" fmla="*/ 6138 h 1898865"/>
              <a:gd name="connsiteX38" fmla="*/ 2038157 w 7105975"/>
              <a:gd name="connsiteY38" fmla="*/ 419795 h 1898865"/>
              <a:gd name="connsiteX39" fmla="*/ 1987357 w 7105975"/>
              <a:gd name="connsiteY39" fmla="*/ 1080195 h 1898865"/>
              <a:gd name="connsiteX40" fmla="*/ 1660786 w 7105975"/>
              <a:gd name="connsiteY40" fmla="*/ 1101966 h 1898865"/>
              <a:gd name="connsiteX41" fmla="*/ 1631757 w 7105975"/>
              <a:gd name="connsiteY41" fmla="*/ 180310 h 1898865"/>
              <a:gd name="connsiteX42" fmla="*/ 1341472 w 7105975"/>
              <a:gd name="connsiteY42" fmla="*/ 78709 h 1898865"/>
              <a:gd name="connsiteX43" fmla="*/ 1058444 w 7105975"/>
              <a:gd name="connsiteY43" fmla="*/ 390767 h 1898865"/>
              <a:gd name="connsiteX44" fmla="*/ 1014900 w 7105975"/>
              <a:gd name="connsiteY44" fmla="*/ 1203565 h 1898865"/>
              <a:gd name="connsiteX45" fmla="*/ 710101 w 7105975"/>
              <a:gd name="connsiteY45" fmla="*/ 1239851 h 1898865"/>
              <a:gd name="connsiteX46" fmla="*/ 724614 w 7105975"/>
              <a:gd name="connsiteY46" fmla="*/ 782652 h 1898865"/>
              <a:gd name="connsiteX47" fmla="*/ 630271 w 7105975"/>
              <a:gd name="connsiteY47" fmla="*/ 85967 h 1898865"/>
              <a:gd name="connsiteX48" fmla="*/ 245644 w 7105975"/>
              <a:gd name="connsiteY48" fmla="*/ 136766 h 1898865"/>
              <a:gd name="connsiteX49" fmla="*/ 13414 w 7105975"/>
              <a:gd name="connsiteY49" fmla="*/ 659281 h 1898865"/>
              <a:gd name="connsiteX50" fmla="*/ 64214 w 7105975"/>
              <a:gd name="connsiteY50" fmla="*/ 1421280 h 1898865"/>
              <a:gd name="connsiteX51" fmla="*/ 49700 w 7105975"/>
              <a:gd name="connsiteY51" fmla="*/ 1726080 h 1898865"/>
              <a:gd name="connsiteX0" fmla="*/ 3815 w 7161690"/>
              <a:gd name="connsiteY0" fmla="*/ 1733338 h 1898865"/>
              <a:gd name="connsiteX1" fmla="*/ 286844 w 7161690"/>
              <a:gd name="connsiteY1" fmla="*/ 1776880 h 1898865"/>
              <a:gd name="connsiteX2" fmla="*/ 976272 w 7161690"/>
              <a:gd name="connsiteY2" fmla="*/ 1755109 h 1898865"/>
              <a:gd name="connsiteX3" fmla="*/ 2268044 w 7161690"/>
              <a:gd name="connsiteY3" fmla="*/ 1711566 h 1898865"/>
              <a:gd name="connsiteX4" fmla="*/ 3617872 w 7161690"/>
              <a:gd name="connsiteY4" fmla="*/ 1769623 h 1898865"/>
              <a:gd name="connsiteX5" fmla="*/ 4771758 w 7161690"/>
              <a:gd name="connsiteY5" fmla="*/ 1798652 h 1898865"/>
              <a:gd name="connsiteX6" fmla="*/ 5606329 w 7161690"/>
              <a:gd name="connsiteY6" fmla="*/ 1827680 h 1898865"/>
              <a:gd name="connsiteX7" fmla="*/ 6426387 w 7161690"/>
              <a:gd name="connsiteY7" fmla="*/ 1834938 h 1898865"/>
              <a:gd name="connsiteX8" fmla="*/ 7159358 w 7161690"/>
              <a:gd name="connsiteY8" fmla="*/ 1755109 h 1898865"/>
              <a:gd name="connsiteX9" fmla="*/ 6644101 w 7161690"/>
              <a:gd name="connsiteY9" fmla="*/ 180309 h 1898865"/>
              <a:gd name="connsiteX10" fmla="*/ 6230443 w 7161690"/>
              <a:gd name="connsiteY10" fmla="*/ 144025 h 1898865"/>
              <a:gd name="connsiteX11" fmla="*/ 6056272 w 7161690"/>
              <a:gd name="connsiteY11" fmla="*/ 601224 h 1898865"/>
              <a:gd name="connsiteX12" fmla="*/ 6034501 w 7161690"/>
              <a:gd name="connsiteY12" fmla="*/ 1196309 h 1898865"/>
              <a:gd name="connsiteX13" fmla="*/ 5780500 w 7161690"/>
              <a:gd name="connsiteY13" fmla="*/ 1239852 h 1898865"/>
              <a:gd name="connsiteX14" fmla="*/ 5765987 w 7161690"/>
              <a:gd name="connsiteY14" fmla="*/ 434309 h 1898865"/>
              <a:gd name="connsiteX15" fmla="*/ 5570045 w 7161690"/>
              <a:gd name="connsiteY15" fmla="*/ 35166 h 1898865"/>
              <a:gd name="connsiteX16" fmla="*/ 5250729 w 7161690"/>
              <a:gd name="connsiteY16" fmla="*/ 114995 h 1898865"/>
              <a:gd name="connsiteX17" fmla="*/ 5047529 w 7161690"/>
              <a:gd name="connsiteY17" fmla="*/ 514137 h 1898865"/>
              <a:gd name="connsiteX18" fmla="*/ 5040273 w 7161690"/>
              <a:gd name="connsiteY18" fmla="*/ 1080195 h 1898865"/>
              <a:gd name="connsiteX19" fmla="*/ 4974958 w 7161690"/>
              <a:gd name="connsiteY19" fmla="*/ 1428538 h 1898865"/>
              <a:gd name="connsiteX20" fmla="*/ 4648387 w 7161690"/>
              <a:gd name="connsiteY20" fmla="*/ 1305166 h 1898865"/>
              <a:gd name="connsiteX21" fmla="*/ 4735473 w 7161690"/>
              <a:gd name="connsiteY21" fmla="*/ 543166 h 1898865"/>
              <a:gd name="connsiteX22" fmla="*/ 4662901 w 7161690"/>
              <a:gd name="connsiteY22" fmla="*/ 151280 h 1898865"/>
              <a:gd name="connsiteX23" fmla="*/ 4459702 w 7161690"/>
              <a:gd name="connsiteY23" fmla="*/ 13395 h 1898865"/>
              <a:gd name="connsiteX24" fmla="*/ 4234729 w 7161690"/>
              <a:gd name="connsiteY24" fmla="*/ 100480 h 1898865"/>
              <a:gd name="connsiteX25" fmla="*/ 3987986 w 7161690"/>
              <a:gd name="connsiteY25" fmla="*/ 543166 h 1898865"/>
              <a:gd name="connsiteX26" fmla="*/ 3987988 w 7161690"/>
              <a:gd name="connsiteY26" fmla="*/ 1072938 h 1898865"/>
              <a:gd name="connsiteX27" fmla="*/ 3908159 w 7161690"/>
              <a:gd name="connsiteY27" fmla="*/ 1276138 h 1898865"/>
              <a:gd name="connsiteX28" fmla="*/ 3792044 w 7161690"/>
              <a:gd name="connsiteY28" fmla="*/ 1326937 h 1898865"/>
              <a:gd name="connsiteX29" fmla="*/ 3668672 w 7161690"/>
              <a:gd name="connsiteY29" fmla="*/ 1022138 h 1898865"/>
              <a:gd name="connsiteX30" fmla="*/ 3697701 w 7161690"/>
              <a:gd name="connsiteY30" fmla="*/ 252881 h 1898865"/>
              <a:gd name="connsiteX31" fmla="*/ 3298558 w 7161690"/>
              <a:gd name="connsiteY31" fmla="*/ 107738 h 1898865"/>
              <a:gd name="connsiteX32" fmla="*/ 3037301 w 7161690"/>
              <a:gd name="connsiteY32" fmla="*/ 521394 h 1898865"/>
              <a:gd name="connsiteX33" fmla="*/ 3008272 w 7161690"/>
              <a:gd name="connsiteY33" fmla="*/ 1058423 h 1898865"/>
              <a:gd name="connsiteX34" fmla="*/ 2921188 w 7161690"/>
              <a:gd name="connsiteY34" fmla="*/ 1312423 h 1898865"/>
              <a:gd name="connsiteX35" fmla="*/ 2710729 w 7161690"/>
              <a:gd name="connsiteY35" fmla="*/ 1268880 h 1898865"/>
              <a:gd name="connsiteX36" fmla="*/ 2754272 w 7161690"/>
              <a:gd name="connsiteY36" fmla="*/ 252880 h 1898865"/>
              <a:gd name="connsiteX37" fmla="*/ 2376901 w 7161690"/>
              <a:gd name="connsiteY37" fmla="*/ 6138 h 1898865"/>
              <a:gd name="connsiteX38" fmla="*/ 2093872 w 7161690"/>
              <a:gd name="connsiteY38" fmla="*/ 419795 h 1898865"/>
              <a:gd name="connsiteX39" fmla="*/ 2043072 w 7161690"/>
              <a:gd name="connsiteY39" fmla="*/ 1080195 h 1898865"/>
              <a:gd name="connsiteX40" fmla="*/ 1716501 w 7161690"/>
              <a:gd name="connsiteY40" fmla="*/ 1101966 h 1898865"/>
              <a:gd name="connsiteX41" fmla="*/ 1687472 w 7161690"/>
              <a:gd name="connsiteY41" fmla="*/ 180310 h 1898865"/>
              <a:gd name="connsiteX42" fmla="*/ 1397187 w 7161690"/>
              <a:gd name="connsiteY42" fmla="*/ 78709 h 1898865"/>
              <a:gd name="connsiteX43" fmla="*/ 1114159 w 7161690"/>
              <a:gd name="connsiteY43" fmla="*/ 390767 h 1898865"/>
              <a:gd name="connsiteX44" fmla="*/ 1070615 w 7161690"/>
              <a:gd name="connsiteY44" fmla="*/ 1203565 h 1898865"/>
              <a:gd name="connsiteX45" fmla="*/ 765816 w 7161690"/>
              <a:gd name="connsiteY45" fmla="*/ 1239851 h 1898865"/>
              <a:gd name="connsiteX46" fmla="*/ 780329 w 7161690"/>
              <a:gd name="connsiteY46" fmla="*/ 782652 h 1898865"/>
              <a:gd name="connsiteX47" fmla="*/ 685986 w 7161690"/>
              <a:gd name="connsiteY47" fmla="*/ 85967 h 1898865"/>
              <a:gd name="connsiteX48" fmla="*/ 301359 w 7161690"/>
              <a:gd name="connsiteY48" fmla="*/ 136766 h 1898865"/>
              <a:gd name="connsiteX49" fmla="*/ 69129 w 7161690"/>
              <a:gd name="connsiteY49" fmla="*/ 659281 h 1898865"/>
              <a:gd name="connsiteX50" fmla="*/ 119929 w 7161690"/>
              <a:gd name="connsiteY50" fmla="*/ 1421280 h 1898865"/>
              <a:gd name="connsiteX51" fmla="*/ 3815 w 7161690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11031 w 7166392"/>
              <a:gd name="connsiteY6" fmla="*/ 1827680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11031 w 7166392"/>
              <a:gd name="connsiteY6" fmla="*/ 1711566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32803 w 7166392"/>
              <a:gd name="connsiteY6" fmla="*/ 1762366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6964735"/>
              <a:gd name="connsiteY0" fmla="*/ 1733338 h 1839760"/>
              <a:gd name="connsiteX1" fmla="*/ 291546 w 6964735"/>
              <a:gd name="connsiteY1" fmla="*/ 1776880 h 1839760"/>
              <a:gd name="connsiteX2" fmla="*/ 980974 w 6964735"/>
              <a:gd name="connsiteY2" fmla="*/ 1755109 h 1839760"/>
              <a:gd name="connsiteX3" fmla="*/ 2272746 w 6964735"/>
              <a:gd name="connsiteY3" fmla="*/ 1711566 h 1839760"/>
              <a:gd name="connsiteX4" fmla="*/ 3622574 w 6964735"/>
              <a:gd name="connsiteY4" fmla="*/ 1769623 h 1839760"/>
              <a:gd name="connsiteX5" fmla="*/ 4776460 w 6964735"/>
              <a:gd name="connsiteY5" fmla="*/ 1798652 h 1839760"/>
              <a:gd name="connsiteX6" fmla="*/ 5632803 w 6964735"/>
              <a:gd name="connsiteY6" fmla="*/ 1762366 h 1839760"/>
              <a:gd name="connsiteX7" fmla="*/ 6431089 w 6964735"/>
              <a:gd name="connsiteY7" fmla="*/ 1834938 h 1839760"/>
              <a:gd name="connsiteX8" fmla="*/ 6960860 w 6964735"/>
              <a:gd name="connsiteY8" fmla="*/ 1450309 h 1839760"/>
              <a:gd name="connsiteX9" fmla="*/ 6648803 w 6964735"/>
              <a:gd name="connsiteY9" fmla="*/ 180309 h 1839760"/>
              <a:gd name="connsiteX10" fmla="*/ 6235145 w 6964735"/>
              <a:gd name="connsiteY10" fmla="*/ 144025 h 1839760"/>
              <a:gd name="connsiteX11" fmla="*/ 6060974 w 6964735"/>
              <a:gd name="connsiteY11" fmla="*/ 601224 h 1839760"/>
              <a:gd name="connsiteX12" fmla="*/ 6039203 w 6964735"/>
              <a:gd name="connsiteY12" fmla="*/ 1196309 h 1839760"/>
              <a:gd name="connsiteX13" fmla="*/ 5785202 w 6964735"/>
              <a:gd name="connsiteY13" fmla="*/ 1239852 h 1839760"/>
              <a:gd name="connsiteX14" fmla="*/ 5770689 w 6964735"/>
              <a:gd name="connsiteY14" fmla="*/ 434309 h 1839760"/>
              <a:gd name="connsiteX15" fmla="*/ 5574747 w 6964735"/>
              <a:gd name="connsiteY15" fmla="*/ 35166 h 1839760"/>
              <a:gd name="connsiteX16" fmla="*/ 5255431 w 6964735"/>
              <a:gd name="connsiteY16" fmla="*/ 114995 h 1839760"/>
              <a:gd name="connsiteX17" fmla="*/ 5052231 w 6964735"/>
              <a:gd name="connsiteY17" fmla="*/ 514137 h 1839760"/>
              <a:gd name="connsiteX18" fmla="*/ 5044975 w 6964735"/>
              <a:gd name="connsiteY18" fmla="*/ 1080195 h 1839760"/>
              <a:gd name="connsiteX19" fmla="*/ 4979660 w 6964735"/>
              <a:gd name="connsiteY19" fmla="*/ 1428538 h 1839760"/>
              <a:gd name="connsiteX20" fmla="*/ 4653089 w 6964735"/>
              <a:gd name="connsiteY20" fmla="*/ 1305166 h 1839760"/>
              <a:gd name="connsiteX21" fmla="*/ 4740175 w 6964735"/>
              <a:gd name="connsiteY21" fmla="*/ 543166 h 1839760"/>
              <a:gd name="connsiteX22" fmla="*/ 4667603 w 6964735"/>
              <a:gd name="connsiteY22" fmla="*/ 151280 h 1839760"/>
              <a:gd name="connsiteX23" fmla="*/ 4464404 w 6964735"/>
              <a:gd name="connsiteY23" fmla="*/ 13395 h 1839760"/>
              <a:gd name="connsiteX24" fmla="*/ 4239431 w 6964735"/>
              <a:gd name="connsiteY24" fmla="*/ 100480 h 1839760"/>
              <a:gd name="connsiteX25" fmla="*/ 3992688 w 6964735"/>
              <a:gd name="connsiteY25" fmla="*/ 543166 h 1839760"/>
              <a:gd name="connsiteX26" fmla="*/ 3992690 w 6964735"/>
              <a:gd name="connsiteY26" fmla="*/ 1072938 h 1839760"/>
              <a:gd name="connsiteX27" fmla="*/ 3912861 w 6964735"/>
              <a:gd name="connsiteY27" fmla="*/ 1276138 h 1839760"/>
              <a:gd name="connsiteX28" fmla="*/ 3796746 w 6964735"/>
              <a:gd name="connsiteY28" fmla="*/ 1326937 h 1839760"/>
              <a:gd name="connsiteX29" fmla="*/ 3673374 w 6964735"/>
              <a:gd name="connsiteY29" fmla="*/ 1022138 h 1839760"/>
              <a:gd name="connsiteX30" fmla="*/ 3702403 w 6964735"/>
              <a:gd name="connsiteY30" fmla="*/ 252881 h 1839760"/>
              <a:gd name="connsiteX31" fmla="*/ 3303260 w 6964735"/>
              <a:gd name="connsiteY31" fmla="*/ 107738 h 1839760"/>
              <a:gd name="connsiteX32" fmla="*/ 3042003 w 6964735"/>
              <a:gd name="connsiteY32" fmla="*/ 521394 h 1839760"/>
              <a:gd name="connsiteX33" fmla="*/ 3012974 w 6964735"/>
              <a:gd name="connsiteY33" fmla="*/ 1058423 h 1839760"/>
              <a:gd name="connsiteX34" fmla="*/ 2925890 w 6964735"/>
              <a:gd name="connsiteY34" fmla="*/ 1312423 h 1839760"/>
              <a:gd name="connsiteX35" fmla="*/ 2715431 w 6964735"/>
              <a:gd name="connsiteY35" fmla="*/ 1268880 h 1839760"/>
              <a:gd name="connsiteX36" fmla="*/ 2758974 w 6964735"/>
              <a:gd name="connsiteY36" fmla="*/ 252880 h 1839760"/>
              <a:gd name="connsiteX37" fmla="*/ 2381603 w 6964735"/>
              <a:gd name="connsiteY37" fmla="*/ 6138 h 1839760"/>
              <a:gd name="connsiteX38" fmla="*/ 2098574 w 6964735"/>
              <a:gd name="connsiteY38" fmla="*/ 419795 h 1839760"/>
              <a:gd name="connsiteX39" fmla="*/ 2047774 w 6964735"/>
              <a:gd name="connsiteY39" fmla="*/ 1080195 h 1839760"/>
              <a:gd name="connsiteX40" fmla="*/ 1721203 w 6964735"/>
              <a:gd name="connsiteY40" fmla="*/ 1101966 h 1839760"/>
              <a:gd name="connsiteX41" fmla="*/ 1692174 w 6964735"/>
              <a:gd name="connsiteY41" fmla="*/ 180310 h 1839760"/>
              <a:gd name="connsiteX42" fmla="*/ 1401889 w 6964735"/>
              <a:gd name="connsiteY42" fmla="*/ 78709 h 1839760"/>
              <a:gd name="connsiteX43" fmla="*/ 1118861 w 6964735"/>
              <a:gd name="connsiteY43" fmla="*/ 390767 h 1839760"/>
              <a:gd name="connsiteX44" fmla="*/ 1075317 w 6964735"/>
              <a:gd name="connsiteY44" fmla="*/ 1203565 h 1839760"/>
              <a:gd name="connsiteX45" fmla="*/ 770518 w 6964735"/>
              <a:gd name="connsiteY45" fmla="*/ 1239851 h 1839760"/>
              <a:gd name="connsiteX46" fmla="*/ 785031 w 6964735"/>
              <a:gd name="connsiteY46" fmla="*/ 782652 h 1839760"/>
              <a:gd name="connsiteX47" fmla="*/ 690688 w 6964735"/>
              <a:gd name="connsiteY47" fmla="*/ 85967 h 1839760"/>
              <a:gd name="connsiteX48" fmla="*/ 306061 w 6964735"/>
              <a:gd name="connsiteY48" fmla="*/ 136766 h 1839760"/>
              <a:gd name="connsiteX49" fmla="*/ 73831 w 6964735"/>
              <a:gd name="connsiteY49" fmla="*/ 659281 h 1839760"/>
              <a:gd name="connsiteX50" fmla="*/ 73831 w 6964735"/>
              <a:gd name="connsiteY50" fmla="*/ 1457566 h 1839760"/>
              <a:gd name="connsiteX51" fmla="*/ 8517 w 6964735"/>
              <a:gd name="connsiteY51" fmla="*/ 1733338 h 183976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979660 w 6963870"/>
              <a:gd name="connsiteY19" fmla="*/ 1428538 h 1808600"/>
              <a:gd name="connsiteX20" fmla="*/ 4653089 w 6963870"/>
              <a:gd name="connsiteY20" fmla="*/ 1305166 h 1808600"/>
              <a:gd name="connsiteX21" fmla="*/ 4740175 w 6963870"/>
              <a:gd name="connsiteY21" fmla="*/ 543166 h 1808600"/>
              <a:gd name="connsiteX22" fmla="*/ 4667603 w 6963870"/>
              <a:gd name="connsiteY22" fmla="*/ 151280 h 1808600"/>
              <a:gd name="connsiteX23" fmla="*/ 4464404 w 6963870"/>
              <a:gd name="connsiteY23" fmla="*/ 13395 h 1808600"/>
              <a:gd name="connsiteX24" fmla="*/ 4239431 w 6963870"/>
              <a:gd name="connsiteY24" fmla="*/ 100480 h 1808600"/>
              <a:gd name="connsiteX25" fmla="*/ 3992688 w 6963870"/>
              <a:gd name="connsiteY25" fmla="*/ 543166 h 1808600"/>
              <a:gd name="connsiteX26" fmla="*/ 3992690 w 6963870"/>
              <a:gd name="connsiteY26" fmla="*/ 1072938 h 1808600"/>
              <a:gd name="connsiteX27" fmla="*/ 3912861 w 6963870"/>
              <a:gd name="connsiteY27" fmla="*/ 1276138 h 1808600"/>
              <a:gd name="connsiteX28" fmla="*/ 3796746 w 6963870"/>
              <a:gd name="connsiteY28" fmla="*/ 1326937 h 1808600"/>
              <a:gd name="connsiteX29" fmla="*/ 3673374 w 6963870"/>
              <a:gd name="connsiteY29" fmla="*/ 1022138 h 1808600"/>
              <a:gd name="connsiteX30" fmla="*/ 3702403 w 6963870"/>
              <a:gd name="connsiteY30" fmla="*/ 252881 h 1808600"/>
              <a:gd name="connsiteX31" fmla="*/ 3303260 w 6963870"/>
              <a:gd name="connsiteY31" fmla="*/ 107738 h 1808600"/>
              <a:gd name="connsiteX32" fmla="*/ 3042003 w 6963870"/>
              <a:gd name="connsiteY32" fmla="*/ 521394 h 1808600"/>
              <a:gd name="connsiteX33" fmla="*/ 3012974 w 6963870"/>
              <a:gd name="connsiteY33" fmla="*/ 1058423 h 1808600"/>
              <a:gd name="connsiteX34" fmla="*/ 2925890 w 6963870"/>
              <a:gd name="connsiteY34" fmla="*/ 1312423 h 1808600"/>
              <a:gd name="connsiteX35" fmla="*/ 2715431 w 6963870"/>
              <a:gd name="connsiteY35" fmla="*/ 1268880 h 1808600"/>
              <a:gd name="connsiteX36" fmla="*/ 2758974 w 6963870"/>
              <a:gd name="connsiteY36" fmla="*/ 252880 h 1808600"/>
              <a:gd name="connsiteX37" fmla="*/ 2381603 w 6963870"/>
              <a:gd name="connsiteY37" fmla="*/ 6138 h 1808600"/>
              <a:gd name="connsiteX38" fmla="*/ 2098574 w 6963870"/>
              <a:gd name="connsiteY38" fmla="*/ 419795 h 1808600"/>
              <a:gd name="connsiteX39" fmla="*/ 2047774 w 6963870"/>
              <a:gd name="connsiteY39" fmla="*/ 1080195 h 1808600"/>
              <a:gd name="connsiteX40" fmla="*/ 1721203 w 6963870"/>
              <a:gd name="connsiteY40" fmla="*/ 1101966 h 1808600"/>
              <a:gd name="connsiteX41" fmla="*/ 1692174 w 6963870"/>
              <a:gd name="connsiteY41" fmla="*/ 180310 h 1808600"/>
              <a:gd name="connsiteX42" fmla="*/ 1401889 w 6963870"/>
              <a:gd name="connsiteY42" fmla="*/ 78709 h 1808600"/>
              <a:gd name="connsiteX43" fmla="*/ 1118861 w 6963870"/>
              <a:gd name="connsiteY43" fmla="*/ 390767 h 1808600"/>
              <a:gd name="connsiteX44" fmla="*/ 1075317 w 6963870"/>
              <a:gd name="connsiteY44" fmla="*/ 1203565 h 1808600"/>
              <a:gd name="connsiteX45" fmla="*/ 770518 w 6963870"/>
              <a:gd name="connsiteY45" fmla="*/ 1239851 h 1808600"/>
              <a:gd name="connsiteX46" fmla="*/ 785031 w 6963870"/>
              <a:gd name="connsiteY46" fmla="*/ 782652 h 1808600"/>
              <a:gd name="connsiteX47" fmla="*/ 690688 w 6963870"/>
              <a:gd name="connsiteY47" fmla="*/ 85967 h 1808600"/>
              <a:gd name="connsiteX48" fmla="*/ 306061 w 6963870"/>
              <a:gd name="connsiteY48" fmla="*/ 136766 h 1808600"/>
              <a:gd name="connsiteX49" fmla="*/ 73831 w 6963870"/>
              <a:gd name="connsiteY49" fmla="*/ 659281 h 1808600"/>
              <a:gd name="connsiteX50" fmla="*/ 73831 w 6963870"/>
              <a:gd name="connsiteY50" fmla="*/ 1457566 h 1808600"/>
              <a:gd name="connsiteX51" fmla="*/ 8517 w 6963870"/>
              <a:gd name="connsiteY51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653089 w 6963870"/>
              <a:gd name="connsiteY19" fmla="*/ 13051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40175 w 6963870"/>
              <a:gd name="connsiteY19" fmla="*/ 543166 h 1808600"/>
              <a:gd name="connsiteX20" fmla="*/ 4667603 w 6963870"/>
              <a:gd name="connsiteY20" fmla="*/ 151280 h 1808600"/>
              <a:gd name="connsiteX21" fmla="*/ 4464404 w 6963870"/>
              <a:gd name="connsiteY21" fmla="*/ 13395 h 1808600"/>
              <a:gd name="connsiteX22" fmla="*/ 4239431 w 6963870"/>
              <a:gd name="connsiteY22" fmla="*/ 100480 h 1808600"/>
              <a:gd name="connsiteX23" fmla="*/ 3992688 w 6963870"/>
              <a:gd name="connsiteY23" fmla="*/ 543166 h 1808600"/>
              <a:gd name="connsiteX24" fmla="*/ 3992690 w 6963870"/>
              <a:gd name="connsiteY24" fmla="*/ 1072938 h 1808600"/>
              <a:gd name="connsiteX25" fmla="*/ 3912861 w 6963870"/>
              <a:gd name="connsiteY25" fmla="*/ 1276138 h 1808600"/>
              <a:gd name="connsiteX26" fmla="*/ 3796746 w 6963870"/>
              <a:gd name="connsiteY26" fmla="*/ 1326937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852901 w 6963870"/>
              <a:gd name="connsiteY26" fmla="*/ 1051286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96746 w 6963870"/>
              <a:gd name="connsiteY26" fmla="*/ 1326937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51775 w 6963870"/>
              <a:gd name="connsiteY26" fmla="*/ 937192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51775 w 6963870"/>
              <a:gd name="connsiteY26" fmla="*/ 937192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28800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28800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843444 w 6963870"/>
              <a:gd name="connsiteY32" fmla="*/ 1042601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43444 w 6963870"/>
              <a:gd name="connsiteY32" fmla="*/ 1040182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798474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775989 w 6963870"/>
              <a:gd name="connsiteY32" fmla="*/ 980221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68004 w 6963870"/>
              <a:gd name="connsiteY31" fmla="*/ 973558 h 1806181"/>
              <a:gd name="connsiteX32" fmla="*/ 2775989 w 6963870"/>
              <a:gd name="connsiteY32" fmla="*/ 980221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587 h 1805849"/>
              <a:gd name="connsiteX1" fmla="*/ 291546 w 6963870"/>
              <a:gd name="connsiteY1" fmla="*/ 1774129 h 1805849"/>
              <a:gd name="connsiteX2" fmla="*/ 980974 w 6963870"/>
              <a:gd name="connsiteY2" fmla="*/ 1752358 h 1805849"/>
              <a:gd name="connsiteX3" fmla="*/ 2272746 w 6963870"/>
              <a:gd name="connsiteY3" fmla="*/ 1708815 h 1805849"/>
              <a:gd name="connsiteX4" fmla="*/ 3622574 w 6963870"/>
              <a:gd name="connsiteY4" fmla="*/ 1766872 h 1805849"/>
              <a:gd name="connsiteX5" fmla="*/ 4776460 w 6963870"/>
              <a:gd name="connsiteY5" fmla="*/ 1795901 h 1805849"/>
              <a:gd name="connsiteX6" fmla="*/ 5632803 w 6963870"/>
              <a:gd name="connsiteY6" fmla="*/ 1759615 h 1805849"/>
              <a:gd name="connsiteX7" fmla="*/ 6460117 w 6963870"/>
              <a:gd name="connsiteY7" fmla="*/ 1766872 h 1805849"/>
              <a:gd name="connsiteX8" fmla="*/ 6960860 w 6963870"/>
              <a:gd name="connsiteY8" fmla="*/ 1447558 h 1805849"/>
              <a:gd name="connsiteX9" fmla="*/ 6648803 w 6963870"/>
              <a:gd name="connsiteY9" fmla="*/ 177558 h 1805849"/>
              <a:gd name="connsiteX10" fmla="*/ 6235145 w 6963870"/>
              <a:gd name="connsiteY10" fmla="*/ 141274 h 1805849"/>
              <a:gd name="connsiteX11" fmla="*/ 6060974 w 6963870"/>
              <a:gd name="connsiteY11" fmla="*/ 598473 h 1805849"/>
              <a:gd name="connsiteX12" fmla="*/ 5986738 w 6963870"/>
              <a:gd name="connsiteY12" fmla="*/ 938726 h 1805849"/>
              <a:gd name="connsiteX13" fmla="*/ 5815183 w 6963870"/>
              <a:gd name="connsiteY13" fmla="*/ 899822 h 1805849"/>
              <a:gd name="connsiteX14" fmla="*/ 5770689 w 6963870"/>
              <a:gd name="connsiteY14" fmla="*/ 431558 h 1805849"/>
              <a:gd name="connsiteX15" fmla="*/ 5574747 w 6963870"/>
              <a:gd name="connsiteY15" fmla="*/ 32415 h 1805849"/>
              <a:gd name="connsiteX16" fmla="*/ 5255431 w 6963870"/>
              <a:gd name="connsiteY16" fmla="*/ 112244 h 1805849"/>
              <a:gd name="connsiteX17" fmla="*/ 5052231 w 6963870"/>
              <a:gd name="connsiteY17" fmla="*/ 511386 h 1805849"/>
              <a:gd name="connsiteX18" fmla="*/ 5007500 w 6963870"/>
              <a:gd name="connsiteY18" fmla="*/ 987503 h 1805849"/>
              <a:gd name="connsiteX19" fmla="*/ 4733726 w 6963870"/>
              <a:gd name="connsiteY19" fmla="*/ 970815 h 1805849"/>
              <a:gd name="connsiteX20" fmla="*/ 4740175 w 6963870"/>
              <a:gd name="connsiteY20" fmla="*/ 540415 h 1805849"/>
              <a:gd name="connsiteX21" fmla="*/ 4667603 w 6963870"/>
              <a:gd name="connsiteY21" fmla="*/ 148529 h 1805849"/>
              <a:gd name="connsiteX22" fmla="*/ 4464404 w 6963870"/>
              <a:gd name="connsiteY22" fmla="*/ 10644 h 1805849"/>
              <a:gd name="connsiteX23" fmla="*/ 4239431 w 6963870"/>
              <a:gd name="connsiteY23" fmla="*/ 97729 h 1805849"/>
              <a:gd name="connsiteX24" fmla="*/ 3992688 w 6963870"/>
              <a:gd name="connsiteY24" fmla="*/ 540415 h 1805849"/>
              <a:gd name="connsiteX25" fmla="*/ 3890376 w 6963870"/>
              <a:gd name="connsiteY25" fmla="*/ 973583 h 1805849"/>
              <a:gd name="connsiteX26" fmla="*/ 3714300 w 6963870"/>
              <a:gd name="connsiteY26" fmla="*/ 964422 h 1805849"/>
              <a:gd name="connsiteX27" fmla="*/ 3703354 w 6963870"/>
              <a:gd name="connsiteY27" fmla="*/ 757060 h 1805849"/>
              <a:gd name="connsiteX28" fmla="*/ 3702403 w 6963870"/>
              <a:gd name="connsiteY28" fmla="*/ 250130 h 1805849"/>
              <a:gd name="connsiteX29" fmla="*/ 3303260 w 6963870"/>
              <a:gd name="connsiteY29" fmla="*/ 104987 h 1805849"/>
              <a:gd name="connsiteX30" fmla="*/ 3042003 w 6963870"/>
              <a:gd name="connsiteY30" fmla="*/ 518643 h 1805849"/>
              <a:gd name="connsiteX31" fmla="*/ 2968004 w 6963870"/>
              <a:gd name="connsiteY31" fmla="*/ 973226 h 1805849"/>
              <a:gd name="connsiteX32" fmla="*/ 2775989 w 6963870"/>
              <a:gd name="connsiteY32" fmla="*/ 979889 h 1805849"/>
              <a:gd name="connsiteX33" fmla="*/ 2730421 w 6963870"/>
              <a:gd name="connsiteY33" fmla="*/ 756464 h 1805849"/>
              <a:gd name="connsiteX34" fmla="*/ 2758974 w 6963870"/>
              <a:gd name="connsiteY34" fmla="*/ 250129 h 1805849"/>
              <a:gd name="connsiteX35" fmla="*/ 2381603 w 6963870"/>
              <a:gd name="connsiteY35" fmla="*/ 3387 h 1805849"/>
              <a:gd name="connsiteX36" fmla="*/ 2098574 w 6963870"/>
              <a:gd name="connsiteY36" fmla="*/ 417044 h 1805849"/>
              <a:gd name="connsiteX37" fmla="*/ 2047774 w 6963870"/>
              <a:gd name="connsiteY37" fmla="*/ 1077444 h 1805849"/>
              <a:gd name="connsiteX38" fmla="*/ 1721203 w 6963870"/>
              <a:gd name="connsiteY38" fmla="*/ 1099215 h 1805849"/>
              <a:gd name="connsiteX39" fmla="*/ 1692174 w 6963870"/>
              <a:gd name="connsiteY39" fmla="*/ 177559 h 1805849"/>
              <a:gd name="connsiteX40" fmla="*/ 1401889 w 6963870"/>
              <a:gd name="connsiteY40" fmla="*/ 75958 h 1805849"/>
              <a:gd name="connsiteX41" fmla="*/ 1118861 w 6963870"/>
              <a:gd name="connsiteY41" fmla="*/ 388016 h 1805849"/>
              <a:gd name="connsiteX42" fmla="*/ 1075317 w 6963870"/>
              <a:gd name="connsiteY42" fmla="*/ 1200814 h 1805849"/>
              <a:gd name="connsiteX43" fmla="*/ 770518 w 6963870"/>
              <a:gd name="connsiteY43" fmla="*/ 1237100 h 1805849"/>
              <a:gd name="connsiteX44" fmla="*/ 785031 w 6963870"/>
              <a:gd name="connsiteY44" fmla="*/ 779901 h 1805849"/>
              <a:gd name="connsiteX45" fmla="*/ 690688 w 6963870"/>
              <a:gd name="connsiteY45" fmla="*/ 83216 h 1805849"/>
              <a:gd name="connsiteX46" fmla="*/ 306061 w 6963870"/>
              <a:gd name="connsiteY46" fmla="*/ 134015 h 1805849"/>
              <a:gd name="connsiteX47" fmla="*/ 73831 w 6963870"/>
              <a:gd name="connsiteY47" fmla="*/ 656530 h 1805849"/>
              <a:gd name="connsiteX48" fmla="*/ 73831 w 6963870"/>
              <a:gd name="connsiteY48" fmla="*/ 1454815 h 1805849"/>
              <a:gd name="connsiteX49" fmla="*/ 8517 w 6963870"/>
              <a:gd name="connsiteY49" fmla="*/ 1730587 h 1805849"/>
              <a:gd name="connsiteX0" fmla="*/ 8517 w 6963870"/>
              <a:gd name="connsiteY0" fmla="*/ 1750203 h 1825465"/>
              <a:gd name="connsiteX1" fmla="*/ 291546 w 6963870"/>
              <a:gd name="connsiteY1" fmla="*/ 1793745 h 1825465"/>
              <a:gd name="connsiteX2" fmla="*/ 980974 w 6963870"/>
              <a:gd name="connsiteY2" fmla="*/ 1771974 h 1825465"/>
              <a:gd name="connsiteX3" fmla="*/ 2272746 w 6963870"/>
              <a:gd name="connsiteY3" fmla="*/ 1728431 h 1825465"/>
              <a:gd name="connsiteX4" fmla="*/ 3622574 w 6963870"/>
              <a:gd name="connsiteY4" fmla="*/ 1786488 h 1825465"/>
              <a:gd name="connsiteX5" fmla="*/ 4776460 w 6963870"/>
              <a:gd name="connsiteY5" fmla="*/ 1815517 h 1825465"/>
              <a:gd name="connsiteX6" fmla="*/ 5632803 w 6963870"/>
              <a:gd name="connsiteY6" fmla="*/ 1779231 h 1825465"/>
              <a:gd name="connsiteX7" fmla="*/ 6460117 w 6963870"/>
              <a:gd name="connsiteY7" fmla="*/ 1786488 h 1825465"/>
              <a:gd name="connsiteX8" fmla="*/ 6960860 w 6963870"/>
              <a:gd name="connsiteY8" fmla="*/ 1467174 h 1825465"/>
              <a:gd name="connsiteX9" fmla="*/ 6648803 w 6963870"/>
              <a:gd name="connsiteY9" fmla="*/ 197174 h 1825465"/>
              <a:gd name="connsiteX10" fmla="*/ 6235145 w 6963870"/>
              <a:gd name="connsiteY10" fmla="*/ 160890 h 1825465"/>
              <a:gd name="connsiteX11" fmla="*/ 6060974 w 6963870"/>
              <a:gd name="connsiteY11" fmla="*/ 618089 h 1825465"/>
              <a:gd name="connsiteX12" fmla="*/ 5986738 w 6963870"/>
              <a:gd name="connsiteY12" fmla="*/ 958342 h 1825465"/>
              <a:gd name="connsiteX13" fmla="*/ 5815183 w 6963870"/>
              <a:gd name="connsiteY13" fmla="*/ 919438 h 1825465"/>
              <a:gd name="connsiteX14" fmla="*/ 5770689 w 6963870"/>
              <a:gd name="connsiteY14" fmla="*/ 451174 h 1825465"/>
              <a:gd name="connsiteX15" fmla="*/ 5574747 w 6963870"/>
              <a:gd name="connsiteY15" fmla="*/ 52031 h 1825465"/>
              <a:gd name="connsiteX16" fmla="*/ 5255431 w 6963870"/>
              <a:gd name="connsiteY16" fmla="*/ 131860 h 1825465"/>
              <a:gd name="connsiteX17" fmla="*/ 5052231 w 6963870"/>
              <a:gd name="connsiteY17" fmla="*/ 531002 h 1825465"/>
              <a:gd name="connsiteX18" fmla="*/ 5007500 w 6963870"/>
              <a:gd name="connsiteY18" fmla="*/ 1007119 h 1825465"/>
              <a:gd name="connsiteX19" fmla="*/ 4733726 w 6963870"/>
              <a:gd name="connsiteY19" fmla="*/ 990431 h 1825465"/>
              <a:gd name="connsiteX20" fmla="*/ 4740175 w 6963870"/>
              <a:gd name="connsiteY20" fmla="*/ 560031 h 1825465"/>
              <a:gd name="connsiteX21" fmla="*/ 4667603 w 6963870"/>
              <a:gd name="connsiteY21" fmla="*/ 168145 h 1825465"/>
              <a:gd name="connsiteX22" fmla="*/ 4464404 w 6963870"/>
              <a:gd name="connsiteY22" fmla="*/ 30260 h 1825465"/>
              <a:gd name="connsiteX23" fmla="*/ 4239431 w 6963870"/>
              <a:gd name="connsiteY23" fmla="*/ 117345 h 1825465"/>
              <a:gd name="connsiteX24" fmla="*/ 3992688 w 6963870"/>
              <a:gd name="connsiteY24" fmla="*/ 560031 h 1825465"/>
              <a:gd name="connsiteX25" fmla="*/ 3890376 w 6963870"/>
              <a:gd name="connsiteY25" fmla="*/ 993199 h 1825465"/>
              <a:gd name="connsiteX26" fmla="*/ 3714300 w 6963870"/>
              <a:gd name="connsiteY26" fmla="*/ 984038 h 1825465"/>
              <a:gd name="connsiteX27" fmla="*/ 3703354 w 6963870"/>
              <a:gd name="connsiteY27" fmla="*/ 776676 h 1825465"/>
              <a:gd name="connsiteX28" fmla="*/ 3702403 w 6963870"/>
              <a:gd name="connsiteY28" fmla="*/ 269746 h 1825465"/>
              <a:gd name="connsiteX29" fmla="*/ 3303260 w 6963870"/>
              <a:gd name="connsiteY29" fmla="*/ 124603 h 1825465"/>
              <a:gd name="connsiteX30" fmla="*/ 3042003 w 6963870"/>
              <a:gd name="connsiteY30" fmla="*/ 538259 h 1825465"/>
              <a:gd name="connsiteX31" fmla="*/ 2968004 w 6963870"/>
              <a:gd name="connsiteY31" fmla="*/ 992842 h 1825465"/>
              <a:gd name="connsiteX32" fmla="*/ 2775989 w 6963870"/>
              <a:gd name="connsiteY32" fmla="*/ 999505 h 1825465"/>
              <a:gd name="connsiteX33" fmla="*/ 2730421 w 6963870"/>
              <a:gd name="connsiteY33" fmla="*/ 776080 h 1825465"/>
              <a:gd name="connsiteX34" fmla="*/ 2758974 w 6963870"/>
              <a:gd name="connsiteY34" fmla="*/ 269745 h 1825465"/>
              <a:gd name="connsiteX35" fmla="*/ 2657588 w 6963870"/>
              <a:gd name="connsiteY35" fmla="*/ 76031 h 1825465"/>
              <a:gd name="connsiteX36" fmla="*/ 2381603 w 6963870"/>
              <a:gd name="connsiteY36" fmla="*/ 23003 h 1825465"/>
              <a:gd name="connsiteX37" fmla="*/ 2098574 w 6963870"/>
              <a:gd name="connsiteY37" fmla="*/ 436660 h 1825465"/>
              <a:gd name="connsiteX38" fmla="*/ 2047774 w 6963870"/>
              <a:gd name="connsiteY38" fmla="*/ 1097060 h 1825465"/>
              <a:gd name="connsiteX39" fmla="*/ 1721203 w 6963870"/>
              <a:gd name="connsiteY39" fmla="*/ 1118831 h 1825465"/>
              <a:gd name="connsiteX40" fmla="*/ 1692174 w 6963870"/>
              <a:gd name="connsiteY40" fmla="*/ 197175 h 1825465"/>
              <a:gd name="connsiteX41" fmla="*/ 1401889 w 6963870"/>
              <a:gd name="connsiteY41" fmla="*/ 95574 h 1825465"/>
              <a:gd name="connsiteX42" fmla="*/ 1118861 w 6963870"/>
              <a:gd name="connsiteY42" fmla="*/ 407632 h 1825465"/>
              <a:gd name="connsiteX43" fmla="*/ 1075317 w 6963870"/>
              <a:gd name="connsiteY43" fmla="*/ 1220430 h 1825465"/>
              <a:gd name="connsiteX44" fmla="*/ 770518 w 6963870"/>
              <a:gd name="connsiteY44" fmla="*/ 1256716 h 1825465"/>
              <a:gd name="connsiteX45" fmla="*/ 785031 w 6963870"/>
              <a:gd name="connsiteY45" fmla="*/ 799517 h 1825465"/>
              <a:gd name="connsiteX46" fmla="*/ 690688 w 6963870"/>
              <a:gd name="connsiteY46" fmla="*/ 102832 h 1825465"/>
              <a:gd name="connsiteX47" fmla="*/ 306061 w 6963870"/>
              <a:gd name="connsiteY47" fmla="*/ 153631 h 1825465"/>
              <a:gd name="connsiteX48" fmla="*/ 73831 w 6963870"/>
              <a:gd name="connsiteY48" fmla="*/ 676146 h 1825465"/>
              <a:gd name="connsiteX49" fmla="*/ 73831 w 6963870"/>
              <a:gd name="connsiteY49" fmla="*/ 1474431 h 1825465"/>
              <a:gd name="connsiteX50" fmla="*/ 8517 w 6963870"/>
              <a:gd name="connsiteY50" fmla="*/ 1750203 h 1825465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303260 w 6963870"/>
              <a:gd name="connsiteY29" fmla="*/ 97019 h 1797881"/>
              <a:gd name="connsiteX30" fmla="*/ 3042003 w 6963870"/>
              <a:gd name="connsiteY30" fmla="*/ 510675 h 1797881"/>
              <a:gd name="connsiteX31" fmla="*/ 2968004 w 6963870"/>
              <a:gd name="connsiteY31" fmla="*/ 965258 h 1797881"/>
              <a:gd name="connsiteX32" fmla="*/ 2775989 w 6963870"/>
              <a:gd name="connsiteY32" fmla="*/ 971921 h 1797881"/>
              <a:gd name="connsiteX33" fmla="*/ 2730421 w 6963870"/>
              <a:gd name="connsiteY33" fmla="*/ 748496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47774 w 6963870"/>
              <a:gd name="connsiteY38" fmla="*/ 1069476 h 1797881"/>
              <a:gd name="connsiteX39" fmla="*/ 1721203 w 6963870"/>
              <a:gd name="connsiteY39" fmla="*/ 109124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75317 w 6963870"/>
              <a:gd name="connsiteY43" fmla="*/ 1192846 h 1797881"/>
              <a:gd name="connsiteX44" fmla="*/ 770518 w 6963870"/>
              <a:gd name="connsiteY44" fmla="*/ 1229132 h 1797881"/>
              <a:gd name="connsiteX45" fmla="*/ 785031 w 6963870"/>
              <a:gd name="connsiteY45" fmla="*/ 771933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042003 w 6963870"/>
              <a:gd name="connsiteY31" fmla="*/ 510675 h 1797881"/>
              <a:gd name="connsiteX32" fmla="*/ 2968004 w 6963870"/>
              <a:gd name="connsiteY32" fmla="*/ 965258 h 1797881"/>
              <a:gd name="connsiteX33" fmla="*/ 2775989 w 6963870"/>
              <a:gd name="connsiteY33" fmla="*/ 971921 h 1797881"/>
              <a:gd name="connsiteX34" fmla="*/ 2730421 w 6963870"/>
              <a:gd name="connsiteY34" fmla="*/ 748496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47774 w 6963870"/>
              <a:gd name="connsiteY39" fmla="*/ 1069476 h 1797881"/>
              <a:gd name="connsiteX40" fmla="*/ 1721203 w 6963870"/>
              <a:gd name="connsiteY40" fmla="*/ 109124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75317 w 6963870"/>
              <a:gd name="connsiteY44" fmla="*/ 1192846 h 1797881"/>
              <a:gd name="connsiteX45" fmla="*/ 770518 w 6963870"/>
              <a:gd name="connsiteY45" fmla="*/ 1229132 h 1797881"/>
              <a:gd name="connsiteX46" fmla="*/ 785031 w 6963870"/>
              <a:gd name="connsiteY46" fmla="*/ 771933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51184 w 6963870"/>
              <a:gd name="connsiteY41" fmla="*/ 963831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75317 w 6963870"/>
              <a:gd name="connsiteY46" fmla="*/ 1192846 h 1797881"/>
              <a:gd name="connsiteX47" fmla="*/ 770518 w 6963870"/>
              <a:gd name="connsiteY47" fmla="*/ 1229132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770518 w 6963870"/>
              <a:gd name="connsiteY47" fmla="*/ 1229132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805969 w 6963870"/>
              <a:gd name="connsiteY34" fmla="*/ 784544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805969 w 6963870"/>
              <a:gd name="connsiteY34" fmla="*/ 784544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775989 w 6963870"/>
              <a:gd name="connsiteY34" fmla="*/ 739573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75989 w 6963870"/>
              <a:gd name="connsiteY34" fmla="*/ 739573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90980 w 6963870"/>
              <a:gd name="connsiteY34" fmla="*/ 664622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90980 w 6963870"/>
              <a:gd name="connsiteY34" fmla="*/ 664622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680869 w 6963870"/>
              <a:gd name="connsiteY26" fmla="*/ 73410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34272 w 6963870"/>
              <a:gd name="connsiteY12" fmla="*/ 675926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34272 w 6963870"/>
              <a:gd name="connsiteY12" fmla="*/ 675926 h 1797881"/>
              <a:gd name="connsiteX13" fmla="*/ 5815183 w 6963870"/>
              <a:gd name="connsiteY13" fmla="*/ 629526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26777 w 6963870"/>
              <a:gd name="connsiteY12" fmla="*/ 698411 h 1797881"/>
              <a:gd name="connsiteX13" fmla="*/ 5815183 w 6963870"/>
              <a:gd name="connsiteY13" fmla="*/ 629526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26777 w 6963870"/>
              <a:gd name="connsiteY12" fmla="*/ 698411 h 1797881"/>
              <a:gd name="connsiteX13" fmla="*/ 5770689 w 6963870"/>
              <a:gd name="connsiteY13" fmla="*/ 423590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821846 w 6963870"/>
              <a:gd name="connsiteY12" fmla="*/ 675926 h 1797881"/>
              <a:gd name="connsiteX13" fmla="*/ 5770689 w 6963870"/>
              <a:gd name="connsiteY13" fmla="*/ 423590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821846 w 6963870"/>
              <a:gd name="connsiteY12" fmla="*/ 675926 h 1797881"/>
              <a:gd name="connsiteX13" fmla="*/ 5785679 w 6963870"/>
              <a:gd name="connsiteY13" fmla="*/ 341144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784370 w 6963870"/>
              <a:gd name="connsiteY12" fmla="*/ 623461 h 1797881"/>
              <a:gd name="connsiteX13" fmla="*/ 5785679 w 6963870"/>
              <a:gd name="connsiteY13" fmla="*/ 341144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85679 w 6963870"/>
              <a:gd name="connsiteY14" fmla="*/ 341144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810644 w 6963870"/>
              <a:gd name="connsiteY40" fmla="*/ 595588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810644 w 6963870"/>
              <a:gd name="connsiteY40" fmla="*/ 595588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18640 w 6963870"/>
              <a:gd name="connsiteY39" fmla="*/ 619057 h 1797881"/>
              <a:gd name="connsiteX40" fmla="*/ 1810644 w 6963870"/>
              <a:gd name="connsiteY40" fmla="*/ 595588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1064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830478 w 6963870"/>
              <a:gd name="connsiteY43" fmla="*/ 1071735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815011 w 6963870"/>
              <a:gd name="connsiteY43" fmla="*/ 734458 h 1797881"/>
              <a:gd name="connsiteX44" fmla="*/ 813798 w 6963870"/>
              <a:gd name="connsiteY44" fmla="*/ 318270 h 1797881"/>
              <a:gd name="connsiteX45" fmla="*/ 690688 w 6963870"/>
              <a:gd name="connsiteY45" fmla="*/ 75248 h 1797881"/>
              <a:gd name="connsiteX46" fmla="*/ 306061 w 6963870"/>
              <a:gd name="connsiteY46" fmla="*/ 126047 h 1797881"/>
              <a:gd name="connsiteX47" fmla="*/ 73831 w 6963870"/>
              <a:gd name="connsiteY47" fmla="*/ 648562 h 1797881"/>
              <a:gd name="connsiteX48" fmla="*/ 73831 w 6963870"/>
              <a:gd name="connsiteY48" fmla="*/ 1446847 h 1797881"/>
              <a:gd name="connsiteX49" fmla="*/ 8517 w 6963870"/>
              <a:gd name="connsiteY49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993"/>
              <a:gd name="connsiteY0" fmla="*/ 1722619 h 1797881"/>
              <a:gd name="connsiteX1" fmla="*/ 291546 w 6963993"/>
              <a:gd name="connsiteY1" fmla="*/ 1766161 h 1797881"/>
              <a:gd name="connsiteX2" fmla="*/ 980974 w 6963993"/>
              <a:gd name="connsiteY2" fmla="*/ 1744390 h 1797881"/>
              <a:gd name="connsiteX3" fmla="*/ 2272746 w 6963993"/>
              <a:gd name="connsiteY3" fmla="*/ 1700847 h 1797881"/>
              <a:gd name="connsiteX4" fmla="*/ 3622574 w 6963993"/>
              <a:gd name="connsiteY4" fmla="*/ 1758904 h 1797881"/>
              <a:gd name="connsiteX5" fmla="*/ 4776460 w 6963993"/>
              <a:gd name="connsiteY5" fmla="*/ 1787933 h 1797881"/>
              <a:gd name="connsiteX6" fmla="*/ 5632803 w 6963993"/>
              <a:gd name="connsiteY6" fmla="*/ 1751647 h 1797881"/>
              <a:gd name="connsiteX7" fmla="*/ 6460117 w 6963993"/>
              <a:gd name="connsiteY7" fmla="*/ 1758904 h 1797881"/>
              <a:gd name="connsiteX8" fmla="*/ 6960860 w 6963993"/>
              <a:gd name="connsiteY8" fmla="*/ 1439590 h 1797881"/>
              <a:gd name="connsiteX9" fmla="*/ 6648803 w 6963993"/>
              <a:gd name="connsiteY9" fmla="*/ 169590 h 1797881"/>
              <a:gd name="connsiteX10" fmla="*/ 6175185 w 6963993"/>
              <a:gd name="connsiteY10" fmla="*/ 208256 h 1797881"/>
              <a:gd name="connsiteX11" fmla="*/ 6038488 w 6963993"/>
              <a:gd name="connsiteY11" fmla="*/ 560525 h 1797881"/>
              <a:gd name="connsiteX12" fmla="*/ 5902959 w 6963993"/>
              <a:gd name="connsiteY12" fmla="*/ 715509 h 1797881"/>
              <a:gd name="connsiteX13" fmla="*/ 5784370 w 6963993"/>
              <a:gd name="connsiteY13" fmla="*/ 623461 h 1797881"/>
              <a:gd name="connsiteX14" fmla="*/ 5755699 w 6963993"/>
              <a:gd name="connsiteY14" fmla="*/ 341144 h 1797881"/>
              <a:gd name="connsiteX15" fmla="*/ 5552262 w 6963993"/>
              <a:gd name="connsiteY15" fmla="*/ 76912 h 1797881"/>
              <a:gd name="connsiteX16" fmla="*/ 5262926 w 6963993"/>
              <a:gd name="connsiteY16" fmla="*/ 164237 h 1797881"/>
              <a:gd name="connsiteX17" fmla="*/ 5052231 w 6963993"/>
              <a:gd name="connsiteY17" fmla="*/ 503418 h 1797881"/>
              <a:gd name="connsiteX18" fmla="*/ 4955035 w 6963993"/>
              <a:gd name="connsiteY18" fmla="*/ 724702 h 1797881"/>
              <a:gd name="connsiteX19" fmla="*/ 4786192 w 6963993"/>
              <a:gd name="connsiteY19" fmla="*/ 752984 h 1797881"/>
              <a:gd name="connsiteX20" fmla="*/ 4740175 w 6963993"/>
              <a:gd name="connsiteY20" fmla="*/ 532447 h 1797881"/>
              <a:gd name="connsiteX21" fmla="*/ 4667603 w 6963993"/>
              <a:gd name="connsiteY21" fmla="*/ 140561 h 1797881"/>
              <a:gd name="connsiteX22" fmla="*/ 4464404 w 6963993"/>
              <a:gd name="connsiteY22" fmla="*/ 2676 h 1797881"/>
              <a:gd name="connsiteX23" fmla="*/ 4239431 w 6963993"/>
              <a:gd name="connsiteY23" fmla="*/ 89761 h 1797881"/>
              <a:gd name="connsiteX24" fmla="*/ 3992688 w 6963993"/>
              <a:gd name="connsiteY24" fmla="*/ 532447 h 1797881"/>
              <a:gd name="connsiteX25" fmla="*/ 3920356 w 6963993"/>
              <a:gd name="connsiteY25" fmla="*/ 755753 h 1797881"/>
              <a:gd name="connsiteX26" fmla="*/ 3688365 w 6963993"/>
              <a:gd name="connsiteY26" fmla="*/ 719111 h 1797881"/>
              <a:gd name="connsiteX27" fmla="*/ 3694908 w 6963993"/>
              <a:gd name="connsiteY27" fmla="*/ 257152 h 1797881"/>
              <a:gd name="connsiteX28" fmla="*/ 3542008 w 6963993"/>
              <a:gd name="connsiteY28" fmla="*/ 78427 h 1797881"/>
              <a:gd name="connsiteX29" fmla="*/ 3303260 w 6963993"/>
              <a:gd name="connsiteY29" fmla="*/ 97019 h 1797881"/>
              <a:gd name="connsiteX30" fmla="*/ 3114788 w 6963993"/>
              <a:gd name="connsiteY30" fmla="*/ 280794 h 1797881"/>
              <a:gd name="connsiteX31" fmla="*/ 3042003 w 6963993"/>
              <a:gd name="connsiteY31" fmla="*/ 510675 h 1797881"/>
              <a:gd name="connsiteX32" fmla="*/ 2938023 w 6963993"/>
              <a:gd name="connsiteY32" fmla="*/ 740405 h 1797881"/>
              <a:gd name="connsiteX33" fmla="*/ 2790980 w 6963993"/>
              <a:gd name="connsiteY33" fmla="*/ 664622 h 1797881"/>
              <a:gd name="connsiteX34" fmla="*/ 2758974 w 6963993"/>
              <a:gd name="connsiteY34" fmla="*/ 242161 h 1797881"/>
              <a:gd name="connsiteX35" fmla="*/ 2657588 w 6963993"/>
              <a:gd name="connsiteY35" fmla="*/ 48447 h 1797881"/>
              <a:gd name="connsiteX36" fmla="*/ 2359118 w 6963993"/>
              <a:gd name="connsiteY36" fmla="*/ 55380 h 1797881"/>
              <a:gd name="connsiteX37" fmla="*/ 2098574 w 6963993"/>
              <a:gd name="connsiteY37" fmla="*/ 409076 h 1797881"/>
              <a:gd name="connsiteX38" fmla="*/ 1950338 w 6963993"/>
              <a:gd name="connsiteY38" fmla="*/ 657246 h 1797881"/>
              <a:gd name="connsiteX39" fmla="*/ 1780664 w 6963993"/>
              <a:gd name="connsiteY39" fmla="*/ 595588 h 1797881"/>
              <a:gd name="connsiteX40" fmla="*/ 1692174 w 6963993"/>
              <a:gd name="connsiteY40" fmla="*/ 169591 h 1797881"/>
              <a:gd name="connsiteX41" fmla="*/ 1401889 w 6963993"/>
              <a:gd name="connsiteY41" fmla="*/ 67990 h 1797881"/>
              <a:gd name="connsiteX42" fmla="*/ 1118861 w 6963993"/>
              <a:gd name="connsiteY42" fmla="*/ 380048 h 1797881"/>
              <a:gd name="connsiteX43" fmla="*/ 1023661 w 6963993"/>
              <a:gd name="connsiteY43" fmla="*/ 708014 h 1797881"/>
              <a:gd name="connsiteX44" fmla="*/ 815011 w 6963993"/>
              <a:gd name="connsiteY44" fmla="*/ 734458 h 1797881"/>
              <a:gd name="connsiteX45" fmla="*/ 813798 w 6963993"/>
              <a:gd name="connsiteY45" fmla="*/ 318270 h 1797881"/>
              <a:gd name="connsiteX46" fmla="*/ 690688 w 6963993"/>
              <a:gd name="connsiteY46" fmla="*/ 75248 h 1797881"/>
              <a:gd name="connsiteX47" fmla="*/ 306061 w 6963993"/>
              <a:gd name="connsiteY47" fmla="*/ 126047 h 1797881"/>
              <a:gd name="connsiteX48" fmla="*/ 73831 w 6963993"/>
              <a:gd name="connsiteY48" fmla="*/ 648562 h 1797881"/>
              <a:gd name="connsiteX49" fmla="*/ 73831 w 6963993"/>
              <a:gd name="connsiteY49" fmla="*/ 1446847 h 1797881"/>
              <a:gd name="connsiteX50" fmla="*/ 8517 w 6963993"/>
              <a:gd name="connsiteY50" fmla="*/ 1722619 h 179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3993" h="1797881">
                <a:moveTo>
                  <a:pt x="8517" y="1722619"/>
                </a:moveTo>
                <a:cubicBezTo>
                  <a:pt x="44803" y="1775838"/>
                  <a:pt x="129470" y="1762533"/>
                  <a:pt x="291546" y="1766161"/>
                </a:cubicBezTo>
                <a:cubicBezTo>
                  <a:pt x="453622" y="1769789"/>
                  <a:pt x="650774" y="1726248"/>
                  <a:pt x="980974" y="1744390"/>
                </a:cubicBezTo>
                <a:cubicBezTo>
                  <a:pt x="1296659" y="1806075"/>
                  <a:pt x="1832479" y="1698428"/>
                  <a:pt x="2272746" y="1700847"/>
                </a:cubicBezTo>
                <a:cubicBezTo>
                  <a:pt x="2713013" y="1703266"/>
                  <a:pt x="3205288" y="1795190"/>
                  <a:pt x="3622574" y="1758904"/>
                </a:cubicBezTo>
                <a:cubicBezTo>
                  <a:pt x="4007203" y="1688752"/>
                  <a:pt x="4391831" y="1836314"/>
                  <a:pt x="4776460" y="1787933"/>
                </a:cubicBezTo>
                <a:cubicBezTo>
                  <a:pt x="5054650" y="1797609"/>
                  <a:pt x="5361870" y="1800028"/>
                  <a:pt x="5632803" y="1751647"/>
                </a:cubicBezTo>
                <a:cubicBezTo>
                  <a:pt x="5908574" y="1830267"/>
                  <a:pt x="6201279" y="1770999"/>
                  <a:pt x="6460117" y="1758904"/>
                </a:cubicBezTo>
                <a:cubicBezTo>
                  <a:pt x="6718955" y="1746809"/>
                  <a:pt x="6929412" y="1704476"/>
                  <a:pt x="6960860" y="1439590"/>
                </a:cubicBezTo>
                <a:cubicBezTo>
                  <a:pt x="6992308" y="1174704"/>
                  <a:pt x="6779749" y="374812"/>
                  <a:pt x="6648803" y="169590"/>
                </a:cubicBezTo>
                <a:cubicBezTo>
                  <a:pt x="6517857" y="-35632"/>
                  <a:pt x="6254418" y="83140"/>
                  <a:pt x="6175185" y="208256"/>
                </a:cubicBezTo>
                <a:cubicBezTo>
                  <a:pt x="6095952" y="333372"/>
                  <a:pt x="6091354" y="469737"/>
                  <a:pt x="6038488" y="560525"/>
                </a:cubicBezTo>
                <a:cubicBezTo>
                  <a:pt x="5985622" y="651313"/>
                  <a:pt x="5949059" y="710016"/>
                  <a:pt x="5902959" y="715509"/>
                </a:cubicBezTo>
                <a:cubicBezTo>
                  <a:pt x="5856859" y="721002"/>
                  <a:pt x="5808913" y="685855"/>
                  <a:pt x="5784370" y="623461"/>
                </a:cubicBezTo>
                <a:cubicBezTo>
                  <a:pt x="5759827" y="561067"/>
                  <a:pt x="5794384" y="432235"/>
                  <a:pt x="5755699" y="341144"/>
                </a:cubicBezTo>
                <a:cubicBezTo>
                  <a:pt x="5717014" y="250053"/>
                  <a:pt x="5626043" y="134969"/>
                  <a:pt x="5552262" y="76912"/>
                </a:cubicBezTo>
                <a:cubicBezTo>
                  <a:pt x="5478481" y="18855"/>
                  <a:pt x="5346264" y="93153"/>
                  <a:pt x="5262926" y="164237"/>
                </a:cubicBezTo>
                <a:cubicBezTo>
                  <a:pt x="5179588" y="235321"/>
                  <a:pt x="5103546" y="410007"/>
                  <a:pt x="5052231" y="503418"/>
                </a:cubicBezTo>
                <a:cubicBezTo>
                  <a:pt x="5000916" y="596829"/>
                  <a:pt x="4983136" y="671865"/>
                  <a:pt x="4955035" y="724702"/>
                </a:cubicBezTo>
                <a:cubicBezTo>
                  <a:pt x="4926935" y="777539"/>
                  <a:pt x="4836992" y="842489"/>
                  <a:pt x="4786192" y="752984"/>
                </a:cubicBezTo>
                <a:cubicBezTo>
                  <a:pt x="4735392" y="663479"/>
                  <a:pt x="4731208" y="668246"/>
                  <a:pt x="4740175" y="532447"/>
                </a:cubicBezTo>
                <a:cubicBezTo>
                  <a:pt x="4749141" y="359173"/>
                  <a:pt x="4713565" y="228856"/>
                  <a:pt x="4667603" y="140561"/>
                </a:cubicBezTo>
                <a:cubicBezTo>
                  <a:pt x="4621641" y="52266"/>
                  <a:pt x="4535766" y="11143"/>
                  <a:pt x="4464404" y="2676"/>
                </a:cubicBezTo>
                <a:cubicBezTo>
                  <a:pt x="4393042" y="-5791"/>
                  <a:pt x="4318050" y="1466"/>
                  <a:pt x="4239431" y="89761"/>
                </a:cubicBezTo>
                <a:cubicBezTo>
                  <a:pt x="4160812" y="178056"/>
                  <a:pt x="4045867" y="421448"/>
                  <a:pt x="3992688" y="532447"/>
                </a:cubicBezTo>
                <a:cubicBezTo>
                  <a:pt x="3939509" y="643446"/>
                  <a:pt x="3953013" y="625125"/>
                  <a:pt x="3920356" y="755753"/>
                </a:cubicBezTo>
                <a:cubicBezTo>
                  <a:pt x="3868386" y="789362"/>
                  <a:pt x="3725940" y="802211"/>
                  <a:pt x="3688365" y="719111"/>
                </a:cubicBezTo>
                <a:cubicBezTo>
                  <a:pt x="3650790" y="636011"/>
                  <a:pt x="3719301" y="363933"/>
                  <a:pt x="3694908" y="257152"/>
                </a:cubicBezTo>
                <a:cubicBezTo>
                  <a:pt x="3670515" y="150371"/>
                  <a:pt x="3608532" y="102617"/>
                  <a:pt x="3542008" y="78427"/>
                </a:cubicBezTo>
                <a:cubicBezTo>
                  <a:pt x="3475484" y="54237"/>
                  <a:pt x="3374463" y="63291"/>
                  <a:pt x="3303260" y="97019"/>
                </a:cubicBezTo>
                <a:cubicBezTo>
                  <a:pt x="3232057" y="130747"/>
                  <a:pt x="3158331" y="211851"/>
                  <a:pt x="3114788" y="280794"/>
                </a:cubicBezTo>
                <a:cubicBezTo>
                  <a:pt x="3071245" y="349737"/>
                  <a:pt x="3071464" y="434073"/>
                  <a:pt x="3042003" y="510675"/>
                </a:cubicBezTo>
                <a:cubicBezTo>
                  <a:pt x="3012542" y="587277"/>
                  <a:pt x="2979860" y="714747"/>
                  <a:pt x="2938023" y="740405"/>
                </a:cubicBezTo>
                <a:cubicBezTo>
                  <a:pt x="2896186" y="766063"/>
                  <a:pt x="2848066" y="726982"/>
                  <a:pt x="2790980" y="664622"/>
                </a:cubicBezTo>
                <a:cubicBezTo>
                  <a:pt x="2764886" y="575335"/>
                  <a:pt x="2781206" y="344857"/>
                  <a:pt x="2758974" y="242161"/>
                </a:cubicBezTo>
                <a:cubicBezTo>
                  <a:pt x="2736742" y="139465"/>
                  <a:pt x="2720483" y="89571"/>
                  <a:pt x="2657588" y="48447"/>
                </a:cubicBezTo>
                <a:cubicBezTo>
                  <a:pt x="2594693" y="7323"/>
                  <a:pt x="2452287" y="-4725"/>
                  <a:pt x="2359118" y="55380"/>
                </a:cubicBezTo>
                <a:cubicBezTo>
                  <a:pt x="2265949" y="115485"/>
                  <a:pt x="2166704" y="308765"/>
                  <a:pt x="2098574" y="409076"/>
                </a:cubicBezTo>
                <a:cubicBezTo>
                  <a:pt x="2030444" y="509387"/>
                  <a:pt x="2003323" y="626161"/>
                  <a:pt x="1950338" y="657246"/>
                </a:cubicBezTo>
                <a:cubicBezTo>
                  <a:pt x="1897353" y="688331"/>
                  <a:pt x="1814947" y="688106"/>
                  <a:pt x="1780664" y="595588"/>
                </a:cubicBezTo>
                <a:cubicBezTo>
                  <a:pt x="1746381" y="503070"/>
                  <a:pt x="1755303" y="257524"/>
                  <a:pt x="1692174" y="169591"/>
                </a:cubicBezTo>
                <a:cubicBezTo>
                  <a:pt x="1629045" y="81658"/>
                  <a:pt x="1497441" y="32914"/>
                  <a:pt x="1401889" y="67990"/>
                </a:cubicBezTo>
                <a:cubicBezTo>
                  <a:pt x="1306337" y="103066"/>
                  <a:pt x="1181899" y="273377"/>
                  <a:pt x="1118861" y="380048"/>
                </a:cubicBezTo>
                <a:cubicBezTo>
                  <a:pt x="1055823" y="486719"/>
                  <a:pt x="1074303" y="648946"/>
                  <a:pt x="1023661" y="708014"/>
                </a:cubicBezTo>
                <a:cubicBezTo>
                  <a:pt x="973019" y="767082"/>
                  <a:pt x="849988" y="799415"/>
                  <a:pt x="815011" y="734458"/>
                </a:cubicBezTo>
                <a:cubicBezTo>
                  <a:pt x="780034" y="669501"/>
                  <a:pt x="834518" y="428138"/>
                  <a:pt x="813798" y="318270"/>
                </a:cubicBezTo>
                <a:cubicBezTo>
                  <a:pt x="793078" y="208402"/>
                  <a:pt x="775311" y="107285"/>
                  <a:pt x="690688" y="75248"/>
                </a:cubicBezTo>
                <a:cubicBezTo>
                  <a:pt x="606065" y="43211"/>
                  <a:pt x="408871" y="30495"/>
                  <a:pt x="306061" y="126047"/>
                </a:cubicBezTo>
                <a:cubicBezTo>
                  <a:pt x="203251" y="221599"/>
                  <a:pt x="121002" y="409076"/>
                  <a:pt x="73831" y="648562"/>
                </a:cubicBezTo>
                <a:cubicBezTo>
                  <a:pt x="26660" y="888048"/>
                  <a:pt x="84717" y="1267837"/>
                  <a:pt x="73831" y="1446847"/>
                </a:cubicBezTo>
                <a:cubicBezTo>
                  <a:pt x="62945" y="1625857"/>
                  <a:pt x="-27769" y="1669400"/>
                  <a:pt x="8517" y="1722619"/>
                </a:cubicBez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98006" y="4474357"/>
            <a:ext cx="8005723" cy="1797881"/>
          </a:xfrm>
          <a:custGeom>
            <a:avLst/>
            <a:gdLst>
              <a:gd name="connsiteX0" fmla="*/ 39036 w 7760371"/>
              <a:gd name="connsiteY0" fmla="*/ 1799269 h 1929200"/>
              <a:gd name="connsiteX1" fmla="*/ 438179 w 7760371"/>
              <a:gd name="connsiteY1" fmla="*/ 1784754 h 1929200"/>
              <a:gd name="connsiteX2" fmla="*/ 7354236 w 7760371"/>
              <a:gd name="connsiteY2" fmla="*/ 1813783 h 1929200"/>
              <a:gd name="connsiteX3" fmla="*/ 6875265 w 7760371"/>
              <a:gd name="connsiteY3" fmla="*/ 137383 h 1929200"/>
              <a:gd name="connsiteX4" fmla="*/ 6272922 w 7760371"/>
              <a:gd name="connsiteY4" fmla="*/ 282526 h 1929200"/>
              <a:gd name="connsiteX5" fmla="*/ 6193093 w 7760371"/>
              <a:gd name="connsiteY5" fmla="*/ 1109840 h 1929200"/>
              <a:gd name="connsiteX6" fmla="*/ 6040693 w 7760371"/>
              <a:gd name="connsiteY6" fmla="*/ 1472697 h 1929200"/>
              <a:gd name="connsiteX7" fmla="*/ 5881036 w 7760371"/>
              <a:gd name="connsiteY7" fmla="*/ 500240 h 1929200"/>
              <a:gd name="connsiteX8" fmla="*/ 5605265 w 7760371"/>
              <a:gd name="connsiteY8" fmla="*/ 137383 h 1929200"/>
              <a:gd name="connsiteX9" fmla="*/ 5278693 w 7760371"/>
              <a:gd name="connsiteY9" fmla="*/ 703440 h 1929200"/>
              <a:gd name="connsiteX10" fmla="*/ 5169836 w 7760371"/>
              <a:gd name="connsiteY10" fmla="*/ 1487212 h 1929200"/>
              <a:gd name="connsiteX11" fmla="*/ 4777950 w 7760371"/>
              <a:gd name="connsiteY11" fmla="*/ 1508983 h 1929200"/>
              <a:gd name="connsiteX12" fmla="*/ 4857779 w 7760371"/>
              <a:gd name="connsiteY12" fmla="*/ 209954 h 1929200"/>
              <a:gd name="connsiteX13" fmla="*/ 4422350 w 7760371"/>
              <a:gd name="connsiteY13" fmla="*/ 57554 h 1929200"/>
              <a:gd name="connsiteX14" fmla="*/ 4095779 w 7760371"/>
              <a:gd name="connsiteY14" fmla="*/ 783269 h 1929200"/>
              <a:gd name="connsiteX15" fmla="*/ 4088522 w 7760371"/>
              <a:gd name="connsiteY15" fmla="*/ 1254983 h 1929200"/>
              <a:gd name="connsiteX16" fmla="*/ 3863550 w 7760371"/>
              <a:gd name="connsiteY16" fmla="*/ 1080812 h 1929200"/>
              <a:gd name="connsiteX17" fmla="*/ 3878065 w 7760371"/>
              <a:gd name="connsiteY17" fmla="*/ 289783 h 1929200"/>
              <a:gd name="connsiteX18" fmla="*/ 3464407 w 7760371"/>
              <a:gd name="connsiteY18" fmla="*/ 79326 h 1929200"/>
              <a:gd name="connsiteX19" fmla="*/ 3188636 w 7760371"/>
              <a:gd name="connsiteY19" fmla="*/ 536526 h 1929200"/>
              <a:gd name="connsiteX20" fmla="*/ 3203150 w 7760371"/>
              <a:gd name="connsiteY20" fmla="*/ 1117097 h 1929200"/>
              <a:gd name="connsiteX21" fmla="*/ 2905607 w 7760371"/>
              <a:gd name="connsiteY21" fmla="*/ 1327554 h 1929200"/>
              <a:gd name="connsiteX22" fmla="*/ 2927379 w 7760371"/>
              <a:gd name="connsiteY22" fmla="*/ 449440 h 1929200"/>
              <a:gd name="connsiteX23" fmla="*/ 2579036 w 7760371"/>
              <a:gd name="connsiteY23" fmla="*/ 35783 h 1929200"/>
              <a:gd name="connsiteX24" fmla="*/ 2288750 w 7760371"/>
              <a:gd name="connsiteY24" fmla="*/ 478469 h 1929200"/>
              <a:gd name="connsiteX25" fmla="*/ 2266979 w 7760371"/>
              <a:gd name="connsiteY25" fmla="*/ 1146126 h 1929200"/>
              <a:gd name="connsiteX26" fmla="*/ 1918636 w 7760371"/>
              <a:gd name="connsiteY26" fmla="*/ 906640 h 1929200"/>
              <a:gd name="connsiteX27" fmla="*/ 1925893 w 7760371"/>
              <a:gd name="connsiteY27" fmla="*/ 217212 h 1929200"/>
              <a:gd name="connsiteX28" fmla="*/ 1613836 w 7760371"/>
              <a:gd name="connsiteY28" fmla="*/ 79326 h 1929200"/>
              <a:gd name="connsiteX29" fmla="*/ 1309036 w 7760371"/>
              <a:gd name="connsiteY29" fmla="*/ 318812 h 1929200"/>
              <a:gd name="connsiteX30" fmla="*/ 1265493 w 7760371"/>
              <a:gd name="connsiteY30" fmla="*/ 1015497 h 1929200"/>
              <a:gd name="connsiteX31" fmla="*/ 953436 w 7760371"/>
              <a:gd name="connsiteY31" fmla="*/ 848583 h 1929200"/>
              <a:gd name="connsiteX32" fmla="*/ 960693 w 7760371"/>
              <a:gd name="connsiteY32" fmla="*/ 122869 h 1929200"/>
              <a:gd name="connsiteX33" fmla="*/ 329322 w 7760371"/>
              <a:gd name="connsiteY33" fmla="*/ 122869 h 1929200"/>
              <a:gd name="connsiteX34" fmla="*/ 285779 w 7760371"/>
              <a:gd name="connsiteY34" fmla="*/ 746983 h 1929200"/>
              <a:gd name="connsiteX35" fmla="*/ 46293 w 7760371"/>
              <a:gd name="connsiteY35" fmla="*/ 1559783 h 1929200"/>
              <a:gd name="connsiteX36" fmla="*/ 39036 w 7760371"/>
              <a:gd name="connsiteY36" fmla="*/ 1799269 h 1929200"/>
              <a:gd name="connsiteX0" fmla="*/ 42102 w 7760287"/>
              <a:gd name="connsiteY0" fmla="*/ 1799269 h 1946059"/>
              <a:gd name="connsiteX1" fmla="*/ 484788 w 7760287"/>
              <a:gd name="connsiteY1" fmla="*/ 1835554 h 1946059"/>
              <a:gd name="connsiteX2" fmla="*/ 7357302 w 7760287"/>
              <a:gd name="connsiteY2" fmla="*/ 1813783 h 1946059"/>
              <a:gd name="connsiteX3" fmla="*/ 6878331 w 7760287"/>
              <a:gd name="connsiteY3" fmla="*/ 137383 h 1946059"/>
              <a:gd name="connsiteX4" fmla="*/ 6275988 w 7760287"/>
              <a:gd name="connsiteY4" fmla="*/ 282526 h 1946059"/>
              <a:gd name="connsiteX5" fmla="*/ 6196159 w 7760287"/>
              <a:gd name="connsiteY5" fmla="*/ 1109840 h 1946059"/>
              <a:gd name="connsiteX6" fmla="*/ 6043759 w 7760287"/>
              <a:gd name="connsiteY6" fmla="*/ 1472697 h 1946059"/>
              <a:gd name="connsiteX7" fmla="*/ 5884102 w 7760287"/>
              <a:gd name="connsiteY7" fmla="*/ 500240 h 1946059"/>
              <a:gd name="connsiteX8" fmla="*/ 5608331 w 7760287"/>
              <a:gd name="connsiteY8" fmla="*/ 137383 h 1946059"/>
              <a:gd name="connsiteX9" fmla="*/ 5281759 w 7760287"/>
              <a:gd name="connsiteY9" fmla="*/ 703440 h 1946059"/>
              <a:gd name="connsiteX10" fmla="*/ 5172902 w 7760287"/>
              <a:gd name="connsiteY10" fmla="*/ 1487212 h 1946059"/>
              <a:gd name="connsiteX11" fmla="*/ 4781016 w 7760287"/>
              <a:gd name="connsiteY11" fmla="*/ 1508983 h 1946059"/>
              <a:gd name="connsiteX12" fmla="*/ 4860845 w 7760287"/>
              <a:gd name="connsiteY12" fmla="*/ 209954 h 1946059"/>
              <a:gd name="connsiteX13" fmla="*/ 4425416 w 7760287"/>
              <a:gd name="connsiteY13" fmla="*/ 57554 h 1946059"/>
              <a:gd name="connsiteX14" fmla="*/ 4098845 w 7760287"/>
              <a:gd name="connsiteY14" fmla="*/ 783269 h 1946059"/>
              <a:gd name="connsiteX15" fmla="*/ 4091588 w 7760287"/>
              <a:gd name="connsiteY15" fmla="*/ 1254983 h 1946059"/>
              <a:gd name="connsiteX16" fmla="*/ 3866616 w 7760287"/>
              <a:gd name="connsiteY16" fmla="*/ 1080812 h 1946059"/>
              <a:gd name="connsiteX17" fmla="*/ 3881131 w 7760287"/>
              <a:gd name="connsiteY17" fmla="*/ 289783 h 1946059"/>
              <a:gd name="connsiteX18" fmla="*/ 3467473 w 7760287"/>
              <a:gd name="connsiteY18" fmla="*/ 79326 h 1946059"/>
              <a:gd name="connsiteX19" fmla="*/ 3191702 w 7760287"/>
              <a:gd name="connsiteY19" fmla="*/ 536526 h 1946059"/>
              <a:gd name="connsiteX20" fmla="*/ 3206216 w 7760287"/>
              <a:gd name="connsiteY20" fmla="*/ 1117097 h 1946059"/>
              <a:gd name="connsiteX21" fmla="*/ 2908673 w 7760287"/>
              <a:gd name="connsiteY21" fmla="*/ 1327554 h 1946059"/>
              <a:gd name="connsiteX22" fmla="*/ 2930445 w 7760287"/>
              <a:gd name="connsiteY22" fmla="*/ 449440 h 1946059"/>
              <a:gd name="connsiteX23" fmla="*/ 2582102 w 7760287"/>
              <a:gd name="connsiteY23" fmla="*/ 35783 h 1946059"/>
              <a:gd name="connsiteX24" fmla="*/ 2291816 w 7760287"/>
              <a:gd name="connsiteY24" fmla="*/ 478469 h 1946059"/>
              <a:gd name="connsiteX25" fmla="*/ 2270045 w 7760287"/>
              <a:gd name="connsiteY25" fmla="*/ 1146126 h 1946059"/>
              <a:gd name="connsiteX26" fmla="*/ 1921702 w 7760287"/>
              <a:gd name="connsiteY26" fmla="*/ 906640 h 1946059"/>
              <a:gd name="connsiteX27" fmla="*/ 1928959 w 7760287"/>
              <a:gd name="connsiteY27" fmla="*/ 217212 h 1946059"/>
              <a:gd name="connsiteX28" fmla="*/ 1616902 w 7760287"/>
              <a:gd name="connsiteY28" fmla="*/ 79326 h 1946059"/>
              <a:gd name="connsiteX29" fmla="*/ 1312102 w 7760287"/>
              <a:gd name="connsiteY29" fmla="*/ 318812 h 1946059"/>
              <a:gd name="connsiteX30" fmla="*/ 1268559 w 7760287"/>
              <a:gd name="connsiteY30" fmla="*/ 1015497 h 1946059"/>
              <a:gd name="connsiteX31" fmla="*/ 956502 w 7760287"/>
              <a:gd name="connsiteY31" fmla="*/ 848583 h 1946059"/>
              <a:gd name="connsiteX32" fmla="*/ 963759 w 7760287"/>
              <a:gd name="connsiteY32" fmla="*/ 122869 h 1946059"/>
              <a:gd name="connsiteX33" fmla="*/ 332388 w 7760287"/>
              <a:gd name="connsiteY33" fmla="*/ 122869 h 1946059"/>
              <a:gd name="connsiteX34" fmla="*/ 288845 w 7760287"/>
              <a:gd name="connsiteY34" fmla="*/ 746983 h 1946059"/>
              <a:gd name="connsiteX35" fmla="*/ 49359 w 7760287"/>
              <a:gd name="connsiteY35" fmla="*/ 1559783 h 1946059"/>
              <a:gd name="connsiteX36" fmla="*/ 42102 w 7760287"/>
              <a:gd name="connsiteY36" fmla="*/ 1799269 h 1946059"/>
              <a:gd name="connsiteX0" fmla="*/ 59426 w 7464267"/>
              <a:gd name="connsiteY0" fmla="*/ 1799269 h 1952607"/>
              <a:gd name="connsiteX1" fmla="*/ 502112 w 7464267"/>
              <a:gd name="connsiteY1" fmla="*/ 1835554 h 1952607"/>
              <a:gd name="connsiteX2" fmla="*/ 4987026 w 7464267"/>
              <a:gd name="connsiteY2" fmla="*/ 1857326 h 1952607"/>
              <a:gd name="connsiteX3" fmla="*/ 7374626 w 7464267"/>
              <a:gd name="connsiteY3" fmla="*/ 1813783 h 1952607"/>
              <a:gd name="connsiteX4" fmla="*/ 6895655 w 7464267"/>
              <a:gd name="connsiteY4" fmla="*/ 137383 h 1952607"/>
              <a:gd name="connsiteX5" fmla="*/ 6293312 w 7464267"/>
              <a:gd name="connsiteY5" fmla="*/ 282526 h 1952607"/>
              <a:gd name="connsiteX6" fmla="*/ 6213483 w 7464267"/>
              <a:gd name="connsiteY6" fmla="*/ 1109840 h 1952607"/>
              <a:gd name="connsiteX7" fmla="*/ 6061083 w 7464267"/>
              <a:gd name="connsiteY7" fmla="*/ 1472697 h 1952607"/>
              <a:gd name="connsiteX8" fmla="*/ 5901426 w 7464267"/>
              <a:gd name="connsiteY8" fmla="*/ 500240 h 1952607"/>
              <a:gd name="connsiteX9" fmla="*/ 5625655 w 7464267"/>
              <a:gd name="connsiteY9" fmla="*/ 137383 h 1952607"/>
              <a:gd name="connsiteX10" fmla="*/ 5299083 w 7464267"/>
              <a:gd name="connsiteY10" fmla="*/ 703440 h 1952607"/>
              <a:gd name="connsiteX11" fmla="*/ 5190226 w 7464267"/>
              <a:gd name="connsiteY11" fmla="*/ 1487212 h 1952607"/>
              <a:gd name="connsiteX12" fmla="*/ 4798340 w 7464267"/>
              <a:gd name="connsiteY12" fmla="*/ 1508983 h 1952607"/>
              <a:gd name="connsiteX13" fmla="*/ 4878169 w 7464267"/>
              <a:gd name="connsiteY13" fmla="*/ 209954 h 1952607"/>
              <a:gd name="connsiteX14" fmla="*/ 4442740 w 7464267"/>
              <a:gd name="connsiteY14" fmla="*/ 57554 h 1952607"/>
              <a:gd name="connsiteX15" fmla="*/ 4116169 w 7464267"/>
              <a:gd name="connsiteY15" fmla="*/ 783269 h 1952607"/>
              <a:gd name="connsiteX16" fmla="*/ 4108912 w 7464267"/>
              <a:gd name="connsiteY16" fmla="*/ 1254983 h 1952607"/>
              <a:gd name="connsiteX17" fmla="*/ 3883940 w 7464267"/>
              <a:gd name="connsiteY17" fmla="*/ 1080812 h 1952607"/>
              <a:gd name="connsiteX18" fmla="*/ 3898455 w 7464267"/>
              <a:gd name="connsiteY18" fmla="*/ 289783 h 1952607"/>
              <a:gd name="connsiteX19" fmla="*/ 3484797 w 7464267"/>
              <a:gd name="connsiteY19" fmla="*/ 79326 h 1952607"/>
              <a:gd name="connsiteX20" fmla="*/ 3209026 w 7464267"/>
              <a:gd name="connsiteY20" fmla="*/ 536526 h 1952607"/>
              <a:gd name="connsiteX21" fmla="*/ 3223540 w 7464267"/>
              <a:gd name="connsiteY21" fmla="*/ 1117097 h 1952607"/>
              <a:gd name="connsiteX22" fmla="*/ 2925997 w 7464267"/>
              <a:gd name="connsiteY22" fmla="*/ 1327554 h 1952607"/>
              <a:gd name="connsiteX23" fmla="*/ 2947769 w 7464267"/>
              <a:gd name="connsiteY23" fmla="*/ 449440 h 1952607"/>
              <a:gd name="connsiteX24" fmla="*/ 2599426 w 7464267"/>
              <a:gd name="connsiteY24" fmla="*/ 35783 h 1952607"/>
              <a:gd name="connsiteX25" fmla="*/ 2309140 w 7464267"/>
              <a:gd name="connsiteY25" fmla="*/ 478469 h 1952607"/>
              <a:gd name="connsiteX26" fmla="*/ 2287369 w 7464267"/>
              <a:gd name="connsiteY26" fmla="*/ 1146126 h 1952607"/>
              <a:gd name="connsiteX27" fmla="*/ 1939026 w 7464267"/>
              <a:gd name="connsiteY27" fmla="*/ 906640 h 1952607"/>
              <a:gd name="connsiteX28" fmla="*/ 1946283 w 7464267"/>
              <a:gd name="connsiteY28" fmla="*/ 217212 h 1952607"/>
              <a:gd name="connsiteX29" fmla="*/ 1634226 w 7464267"/>
              <a:gd name="connsiteY29" fmla="*/ 79326 h 1952607"/>
              <a:gd name="connsiteX30" fmla="*/ 1329426 w 7464267"/>
              <a:gd name="connsiteY30" fmla="*/ 318812 h 1952607"/>
              <a:gd name="connsiteX31" fmla="*/ 1285883 w 7464267"/>
              <a:gd name="connsiteY31" fmla="*/ 1015497 h 1952607"/>
              <a:gd name="connsiteX32" fmla="*/ 973826 w 7464267"/>
              <a:gd name="connsiteY32" fmla="*/ 848583 h 1952607"/>
              <a:gd name="connsiteX33" fmla="*/ 981083 w 7464267"/>
              <a:gd name="connsiteY33" fmla="*/ 122869 h 1952607"/>
              <a:gd name="connsiteX34" fmla="*/ 349712 w 7464267"/>
              <a:gd name="connsiteY34" fmla="*/ 122869 h 1952607"/>
              <a:gd name="connsiteX35" fmla="*/ 306169 w 7464267"/>
              <a:gd name="connsiteY35" fmla="*/ 746983 h 1952607"/>
              <a:gd name="connsiteX36" fmla="*/ 66683 w 7464267"/>
              <a:gd name="connsiteY36" fmla="*/ 1559783 h 1952607"/>
              <a:gd name="connsiteX37" fmla="*/ 59426 w 7464267"/>
              <a:gd name="connsiteY37" fmla="*/ 1799269 h 1952607"/>
              <a:gd name="connsiteX0" fmla="*/ 59426 w 7464267"/>
              <a:gd name="connsiteY0" fmla="*/ 1799269 h 1973039"/>
              <a:gd name="connsiteX1" fmla="*/ 502112 w 7464267"/>
              <a:gd name="connsiteY1" fmla="*/ 1835554 h 1973039"/>
              <a:gd name="connsiteX2" fmla="*/ 4987026 w 7464267"/>
              <a:gd name="connsiteY2" fmla="*/ 1857326 h 1973039"/>
              <a:gd name="connsiteX3" fmla="*/ 7374626 w 7464267"/>
              <a:gd name="connsiteY3" fmla="*/ 1813783 h 1973039"/>
              <a:gd name="connsiteX4" fmla="*/ 6895655 w 7464267"/>
              <a:gd name="connsiteY4" fmla="*/ 137383 h 1973039"/>
              <a:gd name="connsiteX5" fmla="*/ 6293312 w 7464267"/>
              <a:gd name="connsiteY5" fmla="*/ 282526 h 1973039"/>
              <a:gd name="connsiteX6" fmla="*/ 6213483 w 7464267"/>
              <a:gd name="connsiteY6" fmla="*/ 1109840 h 1973039"/>
              <a:gd name="connsiteX7" fmla="*/ 6061083 w 7464267"/>
              <a:gd name="connsiteY7" fmla="*/ 1472697 h 1973039"/>
              <a:gd name="connsiteX8" fmla="*/ 5901426 w 7464267"/>
              <a:gd name="connsiteY8" fmla="*/ 500240 h 1973039"/>
              <a:gd name="connsiteX9" fmla="*/ 5625655 w 7464267"/>
              <a:gd name="connsiteY9" fmla="*/ 137383 h 1973039"/>
              <a:gd name="connsiteX10" fmla="*/ 5299083 w 7464267"/>
              <a:gd name="connsiteY10" fmla="*/ 703440 h 1973039"/>
              <a:gd name="connsiteX11" fmla="*/ 5190226 w 7464267"/>
              <a:gd name="connsiteY11" fmla="*/ 1487212 h 1973039"/>
              <a:gd name="connsiteX12" fmla="*/ 4798340 w 7464267"/>
              <a:gd name="connsiteY12" fmla="*/ 1508983 h 1973039"/>
              <a:gd name="connsiteX13" fmla="*/ 4878169 w 7464267"/>
              <a:gd name="connsiteY13" fmla="*/ 209954 h 1973039"/>
              <a:gd name="connsiteX14" fmla="*/ 4442740 w 7464267"/>
              <a:gd name="connsiteY14" fmla="*/ 57554 h 1973039"/>
              <a:gd name="connsiteX15" fmla="*/ 4116169 w 7464267"/>
              <a:gd name="connsiteY15" fmla="*/ 783269 h 1973039"/>
              <a:gd name="connsiteX16" fmla="*/ 4108912 w 7464267"/>
              <a:gd name="connsiteY16" fmla="*/ 1254983 h 1973039"/>
              <a:gd name="connsiteX17" fmla="*/ 3883940 w 7464267"/>
              <a:gd name="connsiteY17" fmla="*/ 1080812 h 1973039"/>
              <a:gd name="connsiteX18" fmla="*/ 3898455 w 7464267"/>
              <a:gd name="connsiteY18" fmla="*/ 289783 h 1973039"/>
              <a:gd name="connsiteX19" fmla="*/ 3484797 w 7464267"/>
              <a:gd name="connsiteY19" fmla="*/ 79326 h 1973039"/>
              <a:gd name="connsiteX20" fmla="*/ 3209026 w 7464267"/>
              <a:gd name="connsiteY20" fmla="*/ 536526 h 1973039"/>
              <a:gd name="connsiteX21" fmla="*/ 3223540 w 7464267"/>
              <a:gd name="connsiteY21" fmla="*/ 1117097 h 1973039"/>
              <a:gd name="connsiteX22" fmla="*/ 2925997 w 7464267"/>
              <a:gd name="connsiteY22" fmla="*/ 1327554 h 1973039"/>
              <a:gd name="connsiteX23" fmla="*/ 2947769 w 7464267"/>
              <a:gd name="connsiteY23" fmla="*/ 449440 h 1973039"/>
              <a:gd name="connsiteX24" fmla="*/ 2599426 w 7464267"/>
              <a:gd name="connsiteY24" fmla="*/ 35783 h 1973039"/>
              <a:gd name="connsiteX25" fmla="*/ 2309140 w 7464267"/>
              <a:gd name="connsiteY25" fmla="*/ 478469 h 1973039"/>
              <a:gd name="connsiteX26" fmla="*/ 2287369 w 7464267"/>
              <a:gd name="connsiteY26" fmla="*/ 1146126 h 1973039"/>
              <a:gd name="connsiteX27" fmla="*/ 1939026 w 7464267"/>
              <a:gd name="connsiteY27" fmla="*/ 906640 h 1973039"/>
              <a:gd name="connsiteX28" fmla="*/ 1946283 w 7464267"/>
              <a:gd name="connsiteY28" fmla="*/ 217212 h 1973039"/>
              <a:gd name="connsiteX29" fmla="*/ 1634226 w 7464267"/>
              <a:gd name="connsiteY29" fmla="*/ 79326 h 1973039"/>
              <a:gd name="connsiteX30" fmla="*/ 1329426 w 7464267"/>
              <a:gd name="connsiteY30" fmla="*/ 318812 h 1973039"/>
              <a:gd name="connsiteX31" fmla="*/ 1285883 w 7464267"/>
              <a:gd name="connsiteY31" fmla="*/ 1015497 h 1973039"/>
              <a:gd name="connsiteX32" fmla="*/ 973826 w 7464267"/>
              <a:gd name="connsiteY32" fmla="*/ 848583 h 1973039"/>
              <a:gd name="connsiteX33" fmla="*/ 981083 w 7464267"/>
              <a:gd name="connsiteY33" fmla="*/ 122869 h 1973039"/>
              <a:gd name="connsiteX34" fmla="*/ 349712 w 7464267"/>
              <a:gd name="connsiteY34" fmla="*/ 122869 h 1973039"/>
              <a:gd name="connsiteX35" fmla="*/ 306169 w 7464267"/>
              <a:gd name="connsiteY35" fmla="*/ 746983 h 1973039"/>
              <a:gd name="connsiteX36" fmla="*/ 66683 w 7464267"/>
              <a:gd name="connsiteY36" fmla="*/ 1559783 h 1973039"/>
              <a:gd name="connsiteX37" fmla="*/ 59426 w 7464267"/>
              <a:gd name="connsiteY37" fmla="*/ 1799269 h 1973039"/>
              <a:gd name="connsiteX0" fmla="*/ 59426 w 7378228"/>
              <a:gd name="connsiteY0" fmla="*/ 1799269 h 1966243"/>
              <a:gd name="connsiteX1" fmla="*/ 502112 w 7378228"/>
              <a:gd name="connsiteY1" fmla="*/ 1835554 h 1966243"/>
              <a:gd name="connsiteX2" fmla="*/ 4987026 w 7378228"/>
              <a:gd name="connsiteY2" fmla="*/ 1857326 h 1966243"/>
              <a:gd name="connsiteX3" fmla="*/ 6641655 w 7378228"/>
              <a:gd name="connsiteY3" fmla="*/ 1893612 h 1966243"/>
              <a:gd name="connsiteX4" fmla="*/ 7374626 w 7378228"/>
              <a:gd name="connsiteY4" fmla="*/ 1813783 h 1966243"/>
              <a:gd name="connsiteX5" fmla="*/ 6895655 w 7378228"/>
              <a:gd name="connsiteY5" fmla="*/ 137383 h 1966243"/>
              <a:gd name="connsiteX6" fmla="*/ 6293312 w 7378228"/>
              <a:gd name="connsiteY6" fmla="*/ 282526 h 1966243"/>
              <a:gd name="connsiteX7" fmla="*/ 6213483 w 7378228"/>
              <a:gd name="connsiteY7" fmla="*/ 1109840 h 1966243"/>
              <a:gd name="connsiteX8" fmla="*/ 6061083 w 7378228"/>
              <a:gd name="connsiteY8" fmla="*/ 1472697 h 1966243"/>
              <a:gd name="connsiteX9" fmla="*/ 5901426 w 7378228"/>
              <a:gd name="connsiteY9" fmla="*/ 500240 h 1966243"/>
              <a:gd name="connsiteX10" fmla="*/ 5625655 w 7378228"/>
              <a:gd name="connsiteY10" fmla="*/ 137383 h 1966243"/>
              <a:gd name="connsiteX11" fmla="*/ 5299083 w 7378228"/>
              <a:gd name="connsiteY11" fmla="*/ 703440 h 1966243"/>
              <a:gd name="connsiteX12" fmla="*/ 5190226 w 7378228"/>
              <a:gd name="connsiteY12" fmla="*/ 1487212 h 1966243"/>
              <a:gd name="connsiteX13" fmla="*/ 4798340 w 7378228"/>
              <a:gd name="connsiteY13" fmla="*/ 1508983 h 1966243"/>
              <a:gd name="connsiteX14" fmla="*/ 4878169 w 7378228"/>
              <a:gd name="connsiteY14" fmla="*/ 209954 h 1966243"/>
              <a:gd name="connsiteX15" fmla="*/ 4442740 w 7378228"/>
              <a:gd name="connsiteY15" fmla="*/ 57554 h 1966243"/>
              <a:gd name="connsiteX16" fmla="*/ 4116169 w 7378228"/>
              <a:gd name="connsiteY16" fmla="*/ 783269 h 1966243"/>
              <a:gd name="connsiteX17" fmla="*/ 4108912 w 7378228"/>
              <a:gd name="connsiteY17" fmla="*/ 1254983 h 1966243"/>
              <a:gd name="connsiteX18" fmla="*/ 3883940 w 7378228"/>
              <a:gd name="connsiteY18" fmla="*/ 1080812 h 1966243"/>
              <a:gd name="connsiteX19" fmla="*/ 3898455 w 7378228"/>
              <a:gd name="connsiteY19" fmla="*/ 289783 h 1966243"/>
              <a:gd name="connsiteX20" fmla="*/ 3484797 w 7378228"/>
              <a:gd name="connsiteY20" fmla="*/ 79326 h 1966243"/>
              <a:gd name="connsiteX21" fmla="*/ 3209026 w 7378228"/>
              <a:gd name="connsiteY21" fmla="*/ 536526 h 1966243"/>
              <a:gd name="connsiteX22" fmla="*/ 3223540 w 7378228"/>
              <a:gd name="connsiteY22" fmla="*/ 1117097 h 1966243"/>
              <a:gd name="connsiteX23" fmla="*/ 2925997 w 7378228"/>
              <a:gd name="connsiteY23" fmla="*/ 1327554 h 1966243"/>
              <a:gd name="connsiteX24" fmla="*/ 2947769 w 7378228"/>
              <a:gd name="connsiteY24" fmla="*/ 449440 h 1966243"/>
              <a:gd name="connsiteX25" fmla="*/ 2599426 w 7378228"/>
              <a:gd name="connsiteY25" fmla="*/ 35783 h 1966243"/>
              <a:gd name="connsiteX26" fmla="*/ 2309140 w 7378228"/>
              <a:gd name="connsiteY26" fmla="*/ 478469 h 1966243"/>
              <a:gd name="connsiteX27" fmla="*/ 2287369 w 7378228"/>
              <a:gd name="connsiteY27" fmla="*/ 1146126 h 1966243"/>
              <a:gd name="connsiteX28" fmla="*/ 1939026 w 7378228"/>
              <a:gd name="connsiteY28" fmla="*/ 906640 h 1966243"/>
              <a:gd name="connsiteX29" fmla="*/ 1946283 w 7378228"/>
              <a:gd name="connsiteY29" fmla="*/ 217212 h 1966243"/>
              <a:gd name="connsiteX30" fmla="*/ 1634226 w 7378228"/>
              <a:gd name="connsiteY30" fmla="*/ 79326 h 1966243"/>
              <a:gd name="connsiteX31" fmla="*/ 1329426 w 7378228"/>
              <a:gd name="connsiteY31" fmla="*/ 318812 h 1966243"/>
              <a:gd name="connsiteX32" fmla="*/ 1285883 w 7378228"/>
              <a:gd name="connsiteY32" fmla="*/ 1015497 h 1966243"/>
              <a:gd name="connsiteX33" fmla="*/ 973826 w 7378228"/>
              <a:gd name="connsiteY33" fmla="*/ 848583 h 1966243"/>
              <a:gd name="connsiteX34" fmla="*/ 981083 w 7378228"/>
              <a:gd name="connsiteY34" fmla="*/ 122869 h 1966243"/>
              <a:gd name="connsiteX35" fmla="*/ 349712 w 7378228"/>
              <a:gd name="connsiteY35" fmla="*/ 122869 h 1966243"/>
              <a:gd name="connsiteX36" fmla="*/ 306169 w 7378228"/>
              <a:gd name="connsiteY36" fmla="*/ 746983 h 1966243"/>
              <a:gd name="connsiteX37" fmla="*/ 66683 w 7378228"/>
              <a:gd name="connsiteY37" fmla="*/ 1559783 h 1966243"/>
              <a:gd name="connsiteX38" fmla="*/ 59426 w 7378228"/>
              <a:gd name="connsiteY38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4969703 w 7360905"/>
              <a:gd name="connsiteY3" fmla="*/ 1857326 h 1966243"/>
              <a:gd name="connsiteX4" fmla="*/ 6624332 w 7360905"/>
              <a:gd name="connsiteY4" fmla="*/ 1893612 h 1966243"/>
              <a:gd name="connsiteX5" fmla="*/ 7357303 w 7360905"/>
              <a:gd name="connsiteY5" fmla="*/ 1813783 h 1966243"/>
              <a:gd name="connsiteX6" fmla="*/ 6878332 w 7360905"/>
              <a:gd name="connsiteY6" fmla="*/ 137383 h 1966243"/>
              <a:gd name="connsiteX7" fmla="*/ 6275989 w 7360905"/>
              <a:gd name="connsiteY7" fmla="*/ 282526 h 1966243"/>
              <a:gd name="connsiteX8" fmla="*/ 6196160 w 7360905"/>
              <a:gd name="connsiteY8" fmla="*/ 1109840 h 1966243"/>
              <a:gd name="connsiteX9" fmla="*/ 6043760 w 7360905"/>
              <a:gd name="connsiteY9" fmla="*/ 1472697 h 1966243"/>
              <a:gd name="connsiteX10" fmla="*/ 5884103 w 7360905"/>
              <a:gd name="connsiteY10" fmla="*/ 500240 h 1966243"/>
              <a:gd name="connsiteX11" fmla="*/ 5608332 w 7360905"/>
              <a:gd name="connsiteY11" fmla="*/ 137383 h 1966243"/>
              <a:gd name="connsiteX12" fmla="*/ 5281760 w 7360905"/>
              <a:gd name="connsiteY12" fmla="*/ 703440 h 1966243"/>
              <a:gd name="connsiteX13" fmla="*/ 5172903 w 7360905"/>
              <a:gd name="connsiteY13" fmla="*/ 1487212 h 1966243"/>
              <a:gd name="connsiteX14" fmla="*/ 4781017 w 7360905"/>
              <a:gd name="connsiteY14" fmla="*/ 1508983 h 1966243"/>
              <a:gd name="connsiteX15" fmla="*/ 4860846 w 7360905"/>
              <a:gd name="connsiteY15" fmla="*/ 209954 h 1966243"/>
              <a:gd name="connsiteX16" fmla="*/ 4425417 w 7360905"/>
              <a:gd name="connsiteY16" fmla="*/ 57554 h 1966243"/>
              <a:gd name="connsiteX17" fmla="*/ 4098846 w 7360905"/>
              <a:gd name="connsiteY17" fmla="*/ 783269 h 1966243"/>
              <a:gd name="connsiteX18" fmla="*/ 4091589 w 7360905"/>
              <a:gd name="connsiteY18" fmla="*/ 1254983 h 1966243"/>
              <a:gd name="connsiteX19" fmla="*/ 3866617 w 7360905"/>
              <a:gd name="connsiteY19" fmla="*/ 1080812 h 1966243"/>
              <a:gd name="connsiteX20" fmla="*/ 3881132 w 7360905"/>
              <a:gd name="connsiteY20" fmla="*/ 289783 h 1966243"/>
              <a:gd name="connsiteX21" fmla="*/ 3467474 w 7360905"/>
              <a:gd name="connsiteY21" fmla="*/ 79326 h 1966243"/>
              <a:gd name="connsiteX22" fmla="*/ 3191703 w 7360905"/>
              <a:gd name="connsiteY22" fmla="*/ 536526 h 1966243"/>
              <a:gd name="connsiteX23" fmla="*/ 3206217 w 7360905"/>
              <a:gd name="connsiteY23" fmla="*/ 1117097 h 1966243"/>
              <a:gd name="connsiteX24" fmla="*/ 2908674 w 7360905"/>
              <a:gd name="connsiteY24" fmla="*/ 1327554 h 1966243"/>
              <a:gd name="connsiteX25" fmla="*/ 2930446 w 7360905"/>
              <a:gd name="connsiteY25" fmla="*/ 449440 h 1966243"/>
              <a:gd name="connsiteX26" fmla="*/ 2582103 w 7360905"/>
              <a:gd name="connsiteY26" fmla="*/ 35783 h 1966243"/>
              <a:gd name="connsiteX27" fmla="*/ 2291817 w 7360905"/>
              <a:gd name="connsiteY27" fmla="*/ 478469 h 1966243"/>
              <a:gd name="connsiteX28" fmla="*/ 2270046 w 7360905"/>
              <a:gd name="connsiteY28" fmla="*/ 1146126 h 1966243"/>
              <a:gd name="connsiteX29" fmla="*/ 1921703 w 7360905"/>
              <a:gd name="connsiteY29" fmla="*/ 906640 h 1966243"/>
              <a:gd name="connsiteX30" fmla="*/ 1928960 w 7360905"/>
              <a:gd name="connsiteY30" fmla="*/ 217212 h 1966243"/>
              <a:gd name="connsiteX31" fmla="*/ 1616903 w 7360905"/>
              <a:gd name="connsiteY31" fmla="*/ 79326 h 1966243"/>
              <a:gd name="connsiteX32" fmla="*/ 1312103 w 7360905"/>
              <a:gd name="connsiteY32" fmla="*/ 318812 h 1966243"/>
              <a:gd name="connsiteX33" fmla="*/ 1268560 w 7360905"/>
              <a:gd name="connsiteY33" fmla="*/ 1015497 h 1966243"/>
              <a:gd name="connsiteX34" fmla="*/ 956503 w 7360905"/>
              <a:gd name="connsiteY34" fmla="*/ 848583 h 1966243"/>
              <a:gd name="connsiteX35" fmla="*/ 963760 w 7360905"/>
              <a:gd name="connsiteY35" fmla="*/ 122869 h 1966243"/>
              <a:gd name="connsiteX36" fmla="*/ 332389 w 7360905"/>
              <a:gd name="connsiteY36" fmla="*/ 122869 h 1966243"/>
              <a:gd name="connsiteX37" fmla="*/ 288846 w 7360905"/>
              <a:gd name="connsiteY37" fmla="*/ 746983 h 1966243"/>
              <a:gd name="connsiteX38" fmla="*/ 49360 w 7360905"/>
              <a:gd name="connsiteY38" fmla="*/ 1559783 h 1966243"/>
              <a:gd name="connsiteX39" fmla="*/ 42103 w 7360905"/>
              <a:gd name="connsiteY39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2465989 w 7360905"/>
              <a:gd name="connsiteY2" fmla="*/ 1770240 h 1966243"/>
              <a:gd name="connsiteX3" fmla="*/ 3815817 w 7360905"/>
              <a:gd name="connsiteY3" fmla="*/ 1828297 h 1966243"/>
              <a:gd name="connsiteX4" fmla="*/ 4969703 w 7360905"/>
              <a:gd name="connsiteY4" fmla="*/ 1857326 h 1966243"/>
              <a:gd name="connsiteX5" fmla="*/ 6624332 w 7360905"/>
              <a:gd name="connsiteY5" fmla="*/ 1893612 h 1966243"/>
              <a:gd name="connsiteX6" fmla="*/ 7357303 w 7360905"/>
              <a:gd name="connsiteY6" fmla="*/ 1813783 h 1966243"/>
              <a:gd name="connsiteX7" fmla="*/ 6878332 w 7360905"/>
              <a:gd name="connsiteY7" fmla="*/ 137383 h 1966243"/>
              <a:gd name="connsiteX8" fmla="*/ 6275989 w 7360905"/>
              <a:gd name="connsiteY8" fmla="*/ 282526 h 1966243"/>
              <a:gd name="connsiteX9" fmla="*/ 6196160 w 7360905"/>
              <a:gd name="connsiteY9" fmla="*/ 1109840 h 1966243"/>
              <a:gd name="connsiteX10" fmla="*/ 6043760 w 7360905"/>
              <a:gd name="connsiteY10" fmla="*/ 1472697 h 1966243"/>
              <a:gd name="connsiteX11" fmla="*/ 5884103 w 7360905"/>
              <a:gd name="connsiteY11" fmla="*/ 500240 h 1966243"/>
              <a:gd name="connsiteX12" fmla="*/ 5608332 w 7360905"/>
              <a:gd name="connsiteY12" fmla="*/ 137383 h 1966243"/>
              <a:gd name="connsiteX13" fmla="*/ 5281760 w 7360905"/>
              <a:gd name="connsiteY13" fmla="*/ 703440 h 1966243"/>
              <a:gd name="connsiteX14" fmla="*/ 5172903 w 7360905"/>
              <a:gd name="connsiteY14" fmla="*/ 1487212 h 1966243"/>
              <a:gd name="connsiteX15" fmla="*/ 4781017 w 7360905"/>
              <a:gd name="connsiteY15" fmla="*/ 1508983 h 1966243"/>
              <a:gd name="connsiteX16" fmla="*/ 4860846 w 7360905"/>
              <a:gd name="connsiteY16" fmla="*/ 209954 h 1966243"/>
              <a:gd name="connsiteX17" fmla="*/ 4425417 w 7360905"/>
              <a:gd name="connsiteY17" fmla="*/ 57554 h 1966243"/>
              <a:gd name="connsiteX18" fmla="*/ 4098846 w 7360905"/>
              <a:gd name="connsiteY18" fmla="*/ 783269 h 1966243"/>
              <a:gd name="connsiteX19" fmla="*/ 4091589 w 7360905"/>
              <a:gd name="connsiteY19" fmla="*/ 1254983 h 1966243"/>
              <a:gd name="connsiteX20" fmla="*/ 3866617 w 7360905"/>
              <a:gd name="connsiteY20" fmla="*/ 1080812 h 1966243"/>
              <a:gd name="connsiteX21" fmla="*/ 3881132 w 7360905"/>
              <a:gd name="connsiteY21" fmla="*/ 289783 h 1966243"/>
              <a:gd name="connsiteX22" fmla="*/ 3467474 w 7360905"/>
              <a:gd name="connsiteY22" fmla="*/ 79326 h 1966243"/>
              <a:gd name="connsiteX23" fmla="*/ 3191703 w 7360905"/>
              <a:gd name="connsiteY23" fmla="*/ 536526 h 1966243"/>
              <a:gd name="connsiteX24" fmla="*/ 3206217 w 7360905"/>
              <a:gd name="connsiteY24" fmla="*/ 1117097 h 1966243"/>
              <a:gd name="connsiteX25" fmla="*/ 2908674 w 7360905"/>
              <a:gd name="connsiteY25" fmla="*/ 1327554 h 1966243"/>
              <a:gd name="connsiteX26" fmla="*/ 2930446 w 7360905"/>
              <a:gd name="connsiteY26" fmla="*/ 449440 h 1966243"/>
              <a:gd name="connsiteX27" fmla="*/ 2582103 w 7360905"/>
              <a:gd name="connsiteY27" fmla="*/ 35783 h 1966243"/>
              <a:gd name="connsiteX28" fmla="*/ 2291817 w 7360905"/>
              <a:gd name="connsiteY28" fmla="*/ 478469 h 1966243"/>
              <a:gd name="connsiteX29" fmla="*/ 2270046 w 7360905"/>
              <a:gd name="connsiteY29" fmla="*/ 1146126 h 1966243"/>
              <a:gd name="connsiteX30" fmla="*/ 1921703 w 7360905"/>
              <a:gd name="connsiteY30" fmla="*/ 906640 h 1966243"/>
              <a:gd name="connsiteX31" fmla="*/ 1928960 w 7360905"/>
              <a:gd name="connsiteY31" fmla="*/ 217212 h 1966243"/>
              <a:gd name="connsiteX32" fmla="*/ 1616903 w 7360905"/>
              <a:gd name="connsiteY32" fmla="*/ 79326 h 1966243"/>
              <a:gd name="connsiteX33" fmla="*/ 1312103 w 7360905"/>
              <a:gd name="connsiteY33" fmla="*/ 318812 h 1966243"/>
              <a:gd name="connsiteX34" fmla="*/ 1268560 w 7360905"/>
              <a:gd name="connsiteY34" fmla="*/ 1015497 h 1966243"/>
              <a:gd name="connsiteX35" fmla="*/ 956503 w 7360905"/>
              <a:gd name="connsiteY35" fmla="*/ 848583 h 1966243"/>
              <a:gd name="connsiteX36" fmla="*/ 963760 w 7360905"/>
              <a:gd name="connsiteY36" fmla="*/ 122869 h 1966243"/>
              <a:gd name="connsiteX37" fmla="*/ 332389 w 7360905"/>
              <a:gd name="connsiteY37" fmla="*/ 122869 h 1966243"/>
              <a:gd name="connsiteX38" fmla="*/ 288846 w 7360905"/>
              <a:gd name="connsiteY38" fmla="*/ 746983 h 1966243"/>
              <a:gd name="connsiteX39" fmla="*/ 49360 w 7360905"/>
              <a:gd name="connsiteY39" fmla="*/ 1559783 h 1966243"/>
              <a:gd name="connsiteX40" fmla="*/ 42103 w 7360905"/>
              <a:gd name="connsiteY40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6243"/>
              <a:gd name="connsiteX1" fmla="*/ 484789 w 7360905"/>
              <a:gd name="connsiteY1" fmla="*/ 1835554 h 1966243"/>
              <a:gd name="connsiteX2" fmla="*/ 1174217 w 7360905"/>
              <a:gd name="connsiteY2" fmla="*/ 1813783 h 1966243"/>
              <a:gd name="connsiteX3" fmla="*/ 2465989 w 7360905"/>
              <a:gd name="connsiteY3" fmla="*/ 1770240 h 1966243"/>
              <a:gd name="connsiteX4" fmla="*/ 3815817 w 7360905"/>
              <a:gd name="connsiteY4" fmla="*/ 1828297 h 1966243"/>
              <a:gd name="connsiteX5" fmla="*/ 4969703 w 7360905"/>
              <a:gd name="connsiteY5" fmla="*/ 1857326 h 1966243"/>
              <a:gd name="connsiteX6" fmla="*/ 6624332 w 7360905"/>
              <a:gd name="connsiteY6" fmla="*/ 1893612 h 1966243"/>
              <a:gd name="connsiteX7" fmla="*/ 7357303 w 7360905"/>
              <a:gd name="connsiteY7" fmla="*/ 1813783 h 1966243"/>
              <a:gd name="connsiteX8" fmla="*/ 6878332 w 7360905"/>
              <a:gd name="connsiteY8" fmla="*/ 137383 h 1966243"/>
              <a:gd name="connsiteX9" fmla="*/ 6275989 w 7360905"/>
              <a:gd name="connsiteY9" fmla="*/ 282526 h 1966243"/>
              <a:gd name="connsiteX10" fmla="*/ 6196160 w 7360905"/>
              <a:gd name="connsiteY10" fmla="*/ 1109840 h 1966243"/>
              <a:gd name="connsiteX11" fmla="*/ 6043760 w 7360905"/>
              <a:gd name="connsiteY11" fmla="*/ 1472697 h 1966243"/>
              <a:gd name="connsiteX12" fmla="*/ 5884103 w 7360905"/>
              <a:gd name="connsiteY12" fmla="*/ 500240 h 1966243"/>
              <a:gd name="connsiteX13" fmla="*/ 5608332 w 7360905"/>
              <a:gd name="connsiteY13" fmla="*/ 137383 h 1966243"/>
              <a:gd name="connsiteX14" fmla="*/ 5281760 w 7360905"/>
              <a:gd name="connsiteY14" fmla="*/ 703440 h 1966243"/>
              <a:gd name="connsiteX15" fmla="*/ 5172903 w 7360905"/>
              <a:gd name="connsiteY15" fmla="*/ 1487212 h 1966243"/>
              <a:gd name="connsiteX16" fmla="*/ 4781017 w 7360905"/>
              <a:gd name="connsiteY16" fmla="*/ 1508983 h 1966243"/>
              <a:gd name="connsiteX17" fmla="*/ 4860846 w 7360905"/>
              <a:gd name="connsiteY17" fmla="*/ 209954 h 1966243"/>
              <a:gd name="connsiteX18" fmla="*/ 4425417 w 7360905"/>
              <a:gd name="connsiteY18" fmla="*/ 57554 h 1966243"/>
              <a:gd name="connsiteX19" fmla="*/ 4098846 w 7360905"/>
              <a:gd name="connsiteY19" fmla="*/ 783269 h 1966243"/>
              <a:gd name="connsiteX20" fmla="*/ 4091589 w 7360905"/>
              <a:gd name="connsiteY20" fmla="*/ 1254983 h 1966243"/>
              <a:gd name="connsiteX21" fmla="*/ 3866617 w 7360905"/>
              <a:gd name="connsiteY21" fmla="*/ 1080812 h 1966243"/>
              <a:gd name="connsiteX22" fmla="*/ 3881132 w 7360905"/>
              <a:gd name="connsiteY22" fmla="*/ 289783 h 1966243"/>
              <a:gd name="connsiteX23" fmla="*/ 3467474 w 7360905"/>
              <a:gd name="connsiteY23" fmla="*/ 79326 h 1966243"/>
              <a:gd name="connsiteX24" fmla="*/ 3191703 w 7360905"/>
              <a:gd name="connsiteY24" fmla="*/ 536526 h 1966243"/>
              <a:gd name="connsiteX25" fmla="*/ 3206217 w 7360905"/>
              <a:gd name="connsiteY25" fmla="*/ 1117097 h 1966243"/>
              <a:gd name="connsiteX26" fmla="*/ 2908674 w 7360905"/>
              <a:gd name="connsiteY26" fmla="*/ 1327554 h 1966243"/>
              <a:gd name="connsiteX27" fmla="*/ 2930446 w 7360905"/>
              <a:gd name="connsiteY27" fmla="*/ 449440 h 1966243"/>
              <a:gd name="connsiteX28" fmla="*/ 2582103 w 7360905"/>
              <a:gd name="connsiteY28" fmla="*/ 35783 h 1966243"/>
              <a:gd name="connsiteX29" fmla="*/ 2291817 w 7360905"/>
              <a:gd name="connsiteY29" fmla="*/ 478469 h 1966243"/>
              <a:gd name="connsiteX30" fmla="*/ 2270046 w 7360905"/>
              <a:gd name="connsiteY30" fmla="*/ 1146126 h 1966243"/>
              <a:gd name="connsiteX31" fmla="*/ 1921703 w 7360905"/>
              <a:gd name="connsiteY31" fmla="*/ 906640 h 1966243"/>
              <a:gd name="connsiteX32" fmla="*/ 1928960 w 7360905"/>
              <a:gd name="connsiteY32" fmla="*/ 217212 h 1966243"/>
              <a:gd name="connsiteX33" fmla="*/ 1616903 w 7360905"/>
              <a:gd name="connsiteY33" fmla="*/ 79326 h 1966243"/>
              <a:gd name="connsiteX34" fmla="*/ 1312103 w 7360905"/>
              <a:gd name="connsiteY34" fmla="*/ 318812 h 1966243"/>
              <a:gd name="connsiteX35" fmla="*/ 1268560 w 7360905"/>
              <a:gd name="connsiteY35" fmla="*/ 1015497 h 1966243"/>
              <a:gd name="connsiteX36" fmla="*/ 956503 w 7360905"/>
              <a:gd name="connsiteY36" fmla="*/ 848583 h 1966243"/>
              <a:gd name="connsiteX37" fmla="*/ 963760 w 7360905"/>
              <a:gd name="connsiteY37" fmla="*/ 122869 h 1966243"/>
              <a:gd name="connsiteX38" fmla="*/ 332389 w 7360905"/>
              <a:gd name="connsiteY38" fmla="*/ 122869 h 1966243"/>
              <a:gd name="connsiteX39" fmla="*/ 288846 w 7360905"/>
              <a:gd name="connsiteY39" fmla="*/ 746983 h 1966243"/>
              <a:gd name="connsiteX40" fmla="*/ 49360 w 7360905"/>
              <a:gd name="connsiteY40" fmla="*/ 1559783 h 1966243"/>
              <a:gd name="connsiteX41" fmla="*/ 42103 w 7360905"/>
              <a:gd name="connsiteY41" fmla="*/ 1799269 h 1966243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905"/>
              <a:gd name="connsiteY0" fmla="*/ 1799269 h 1964849"/>
              <a:gd name="connsiteX1" fmla="*/ 484789 w 7360905"/>
              <a:gd name="connsiteY1" fmla="*/ 1835554 h 1964849"/>
              <a:gd name="connsiteX2" fmla="*/ 1174217 w 7360905"/>
              <a:gd name="connsiteY2" fmla="*/ 1813783 h 1964849"/>
              <a:gd name="connsiteX3" fmla="*/ 2465989 w 7360905"/>
              <a:gd name="connsiteY3" fmla="*/ 1770240 h 1964849"/>
              <a:gd name="connsiteX4" fmla="*/ 3815817 w 7360905"/>
              <a:gd name="connsiteY4" fmla="*/ 1828297 h 1964849"/>
              <a:gd name="connsiteX5" fmla="*/ 4969703 w 7360905"/>
              <a:gd name="connsiteY5" fmla="*/ 1857326 h 1964849"/>
              <a:gd name="connsiteX6" fmla="*/ 5804274 w 7360905"/>
              <a:gd name="connsiteY6" fmla="*/ 1886354 h 1964849"/>
              <a:gd name="connsiteX7" fmla="*/ 6624332 w 7360905"/>
              <a:gd name="connsiteY7" fmla="*/ 1893612 h 1964849"/>
              <a:gd name="connsiteX8" fmla="*/ 7357303 w 7360905"/>
              <a:gd name="connsiteY8" fmla="*/ 1813783 h 1964849"/>
              <a:gd name="connsiteX9" fmla="*/ 6878332 w 7360905"/>
              <a:gd name="connsiteY9" fmla="*/ 137383 h 1964849"/>
              <a:gd name="connsiteX10" fmla="*/ 6275989 w 7360905"/>
              <a:gd name="connsiteY10" fmla="*/ 282526 h 1964849"/>
              <a:gd name="connsiteX11" fmla="*/ 6196160 w 7360905"/>
              <a:gd name="connsiteY11" fmla="*/ 1109840 h 1964849"/>
              <a:gd name="connsiteX12" fmla="*/ 6043760 w 7360905"/>
              <a:gd name="connsiteY12" fmla="*/ 1472697 h 1964849"/>
              <a:gd name="connsiteX13" fmla="*/ 5884103 w 7360905"/>
              <a:gd name="connsiteY13" fmla="*/ 500240 h 1964849"/>
              <a:gd name="connsiteX14" fmla="*/ 5608332 w 7360905"/>
              <a:gd name="connsiteY14" fmla="*/ 137383 h 1964849"/>
              <a:gd name="connsiteX15" fmla="*/ 5281760 w 7360905"/>
              <a:gd name="connsiteY15" fmla="*/ 703440 h 1964849"/>
              <a:gd name="connsiteX16" fmla="*/ 5172903 w 7360905"/>
              <a:gd name="connsiteY16" fmla="*/ 1487212 h 1964849"/>
              <a:gd name="connsiteX17" fmla="*/ 4781017 w 7360905"/>
              <a:gd name="connsiteY17" fmla="*/ 1508983 h 1964849"/>
              <a:gd name="connsiteX18" fmla="*/ 4860846 w 7360905"/>
              <a:gd name="connsiteY18" fmla="*/ 209954 h 1964849"/>
              <a:gd name="connsiteX19" fmla="*/ 4425417 w 7360905"/>
              <a:gd name="connsiteY19" fmla="*/ 57554 h 1964849"/>
              <a:gd name="connsiteX20" fmla="*/ 4098846 w 7360905"/>
              <a:gd name="connsiteY20" fmla="*/ 783269 h 1964849"/>
              <a:gd name="connsiteX21" fmla="*/ 4091589 w 7360905"/>
              <a:gd name="connsiteY21" fmla="*/ 1254983 h 1964849"/>
              <a:gd name="connsiteX22" fmla="*/ 3866617 w 7360905"/>
              <a:gd name="connsiteY22" fmla="*/ 1080812 h 1964849"/>
              <a:gd name="connsiteX23" fmla="*/ 3881132 w 7360905"/>
              <a:gd name="connsiteY23" fmla="*/ 289783 h 1964849"/>
              <a:gd name="connsiteX24" fmla="*/ 3467474 w 7360905"/>
              <a:gd name="connsiteY24" fmla="*/ 79326 h 1964849"/>
              <a:gd name="connsiteX25" fmla="*/ 3191703 w 7360905"/>
              <a:gd name="connsiteY25" fmla="*/ 536526 h 1964849"/>
              <a:gd name="connsiteX26" fmla="*/ 3206217 w 7360905"/>
              <a:gd name="connsiteY26" fmla="*/ 1117097 h 1964849"/>
              <a:gd name="connsiteX27" fmla="*/ 2908674 w 7360905"/>
              <a:gd name="connsiteY27" fmla="*/ 1327554 h 1964849"/>
              <a:gd name="connsiteX28" fmla="*/ 2930446 w 7360905"/>
              <a:gd name="connsiteY28" fmla="*/ 449440 h 1964849"/>
              <a:gd name="connsiteX29" fmla="*/ 2582103 w 7360905"/>
              <a:gd name="connsiteY29" fmla="*/ 35783 h 1964849"/>
              <a:gd name="connsiteX30" fmla="*/ 2291817 w 7360905"/>
              <a:gd name="connsiteY30" fmla="*/ 478469 h 1964849"/>
              <a:gd name="connsiteX31" fmla="*/ 2270046 w 7360905"/>
              <a:gd name="connsiteY31" fmla="*/ 1146126 h 1964849"/>
              <a:gd name="connsiteX32" fmla="*/ 1921703 w 7360905"/>
              <a:gd name="connsiteY32" fmla="*/ 906640 h 1964849"/>
              <a:gd name="connsiteX33" fmla="*/ 1928960 w 7360905"/>
              <a:gd name="connsiteY33" fmla="*/ 217212 h 1964849"/>
              <a:gd name="connsiteX34" fmla="*/ 1616903 w 7360905"/>
              <a:gd name="connsiteY34" fmla="*/ 79326 h 1964849"/>
              <a:gd name="connsiteX35" fmla="*/ 1312103 w 7360905"/>
              <a:gd name="connsiteY35" fmla="*/ 318812 h 1964849"/>
              <a:gd name="connsiteX36" fmla="*/ 1268560 w 7360905"/>
              <a:gd name="connsiteY36" fmla="*/ 1015497 h 1964849"/>
              <a:gd name="connsiteX37" fmla="*/ 956503 w 7360905"/>
              <a:gd name="connsiteY37" fmla="*/ 848583 h 1964849"/>
              <a:gd name="connsiteX38" fmla="*/ 963760 w 7360905"/>
              <a:gd name="connsiteY38" fmla="*/ 122869 h 1964849"/>
              <a:gd name="connsiteX39" fmla="*/ 332389 w 7360905"/>
              <a:gd name="connsiteY39" fmla="*/ 122869 h 1964849"/>
              <a:gd name="connsiteX40" fmla="*/ 288846 w 7360905"/>
              <a:gd name="connsiteY40" fmla="*/ 746983 h 1964849"/>
              <a:gd name="connsiteX41" fmla="*/ 49360 w 7360905"/>
              <a:gd name="connsiteY41" fmla="*/ 1559783 h 1964849"/>
              <a:gd name="connsiteX42" fmla="*/ 42103 w 7360905"/>
              <a:gd name="connsiteY42" fmla="*/ 1799269 h 1964849"/>
              <a:gd name="connsiteX0" fmla="*/ 42103 w 7360733"/>
              <a:gd name="connsiteY0" fmla="*/ 1799269 h 1964849"/>
              <a:gd name="connsiteX1" fmla="*/ 484789 w 7360733"/>
              <a:gd name="connsiteY1" fmla="*/ 1835554 h 1964849"/>
              <a:gd name="connsiteX2" fmla="*/ 1174217 w 7360733"/>
              <a:gd name="connsiteY2" fmla="*/ 1813783 h 1964849"/>
              <a:gd name="connsiteX3" fmla="*/ 2465989 w 7360733"/>
              <a:gd name="connsiteY3" fmla="*/ 1770240 h 1964849"/>
              <a:gd name="connsiteX4" fmla="*/ 3815817 w 7360733"/>
              <a:gd name="connsiteY4" fmla="*/ 1828297 h 1964849"/>
              <a:gd name="connsiteX5" fmla="*/ 4969703 w 7360733"/>
              <a:gd name="connsiteY5" fmla="*/ 1857326 h 1964849"/>
              <a:gd name="connsiteX6" fmla="*/ 5804274 w 7360733"/>
              <a:gd name="connsiteY6" fmla="*/ 1886354 h 1964849"/>
              <a:gd name="connsiteX7" fmla="*/ 6624332 w 7360733"/>
              <a:gd name="connsiteY7" fmla="*/ 1893612 h 1964849"/>
              <a:gd name="connsiteX8" fmla="*/ 7357303 w 7360733"/>
              <a:gd name="connsiteY8" fmla="*/ 1813783 h 1964849"/>
              <a:gd name="connsiteX9" fmla="*/ 6878332 w 7360733"/>
              <a:gd name="connsiteY9" fmla="*/ 137383 h 1964849"/>
              <a:gd name="connsiteX10" fmla="*/ 6392103 w 7360733"/>
              <a:gd name="connsiteY10" fmla="*/ 326069 h 1964849"/>
              <a:gd name="connsiteX11" fmla="*/ 6196160 w 7360733"/>
              <a:gd name="connsiteY11" fmla="*/ 1109840 h 1964849"/>
              <a:gd name="connsiteX12" fmla="*/ 6043760 w 7360733"/>
              <a:gd name="connsiteY12" fmla="*/ 1472697 h 1964849"/>
              <a:gd name="connsiteX13" fmla="*/ 5884103 w 7360733"/>
              <a:gd name="connsiteY13" fmla="*/ 500240 h 1964849"/>
              <a:gd name="connsiteX14" fmla="*/ 5608332 w 7360733"/>
              <a:gd name="connsiteY14" fmla="*/ 137383 h 1964849"/>
              <a:gd name="connsiteX15" fmla="*/ 5281760 w 7360733"/>
              <a:gd name="connsiteY15" fmla="*/ 703440 h 1964849"/>
              <a:gd name="connsiteX16" fmla="*/ 5172903 w 7360733"/>
              <a:gd name="connsiteY16" fmla="*/ 1487212 h 1964849"/>
              <a:gd name="connsiteX17" fmla="*/ 4781017 w 7360733"/>
              <a:gd name="connsiteY17" fmla="*/ 1508983 h 1964849"/>
              <a:gd name="connsiteX18" fmla="*/ 4860846 w 7360733"/>
              <a:gd name="connsiteY18" fmla="*/ 209954 h 1964849"/>
              <a:gd name="connsiteX19" fmla="*/ 4425417 w 7360733"/>
              <a:gd name="connsiteY19" fmla="*/ 57554 h 1964849"/>
              <a:gd name="connsiteX20" fmla="*/ 4098846 w 7360733"/>
              <a:gd name="connsiteY20" fmla="*/ 783269 h 1964849"/>
              <a:gd name="connsiteX21" fmla="*/ 4091589 w 7360733"/>
              <a:gd name="connsiteY21" fmla="*/ 1254983 h 1964849"/>
              <a:gd name="connsiteX22" fmla="*/ 3866617 w 7360733"/>
              <a:gd name="connsiteY22" fmla="*/ 1080812 h 1964849"/>
              <a:gd name="connsiteX23" fmla="*/ 3881132 w 7360733"/>
              <a:gd name="connsiteY23" fmla="*/ 289783 h 1964849"/>
              <a:gd name="connsiteX24" fmla="*/ 3467474 w 7360733"/>
              <a:gd name="connsiteY24" fmla="*/ 79326 h 1964849"/>
              <a:gd name="connsiteX25" fmla="*/ 3191703 w 7360733"/>
              <a:gd name="connsiteY25" fmla="*/ 536526 h 1964849"/>
              <a:gd name="connsiteX26" fmla="*/ 3206217 w 7360733"/>
              <a:gd name="connsiteY26" fmla="*/ 1117097 h 1964849"/>
              <a:gd name="connsiteX27" fmla="*/ 2908674 w 7360733"/>
              <a:gd name="connsiteY27" fmla="*/ 1327554 h 1964849"/>
              <a:gd name="connsiteX28" fmla="*/ 2930446 w 7360733"/>
              <a:gd name="connsiteY28" fmla="*/ 449440 h 1964849"/>
              <a:gd name="connsiteX29" fmla="*/ 2582103 w 7360733"/>
              <a:gd name="connsiteY29" fmla="*/ 35783 h 1964849"/>
              <a:gd name="connsiteX30" fmla="*/ 2291817 w 7360733"/>
              <a:gd name="connsiteY30" fmla="*/ 478469 h 1964849"/>
              <a:gd name="connsiteX31" fmla="*/ 2270046 w 7360733"/>
              <a:gd name="connsiteY31" fmla="*/ 1146126 h 1964849"/>
              <a:gd name="connsiteX32" fmla="*/ 1921703 w 7360733"/>
              <a:gd name="connsiteY32" fmla="*/ 906640 h 1964849"/>
              <a:gd name="connsiteX33" fmla="*/ 1928960 w 7360733"/>
              <a:gd name="connsiteY33" fmla="*/ 217212 h 1964849"/>
              <a:gd name="connsiteX34" fmla="*/ 1616903 w 7360733"/>
              <a:gd name="connsiteY34" fmla="*/ 79326 h 1964849"/>
              <a:gd name="connsiteX35" fmla="*/ 1312103 w 7360733"/>
              <a:gd name="connsiteY35" fmla="*/ 318812 h 1964849"/>
              <a:gd name="connsiteX36" fmla="*/ 1268560 w 7360733"/>
              <a:gd name="connsiteY36" fmla="*/ 1015497 h 1964849"/>
              <a:gd name="connsiteX37" fmla="*/ 956503 w 7360733"/>
              <a:gd name="connsiteY37" fmla="*/ 848583 h 1964849"/>
              <a:gd name="connsiteX38" fmla="*/ 963760 w 7360733"/>
              <a:gd name="connsiteY38" fmla="*/ 122869 h 1964849"/>
              <a:gd name="connsiteX39" fmla="*/ 332389 w 7360733"/>
              <a:gd name="connsiteY39" fmla="*/ 122869 h 1964849"/>
              <a:gd name="connsiteX40" fmla="*/ 288846 w 7360733"/>
              <a:gd name="connsiteY40" fmla="*/ 746983 h 1964849"/>
              <a:gd name="connsiteX41" fmla="*/ 49360 w 7360733"/>
              <a:gd name="connsiteY41" fmla="*/ 1559783 h 1964849"/>
              <a:gd name="connsiteX42" fmla="*/ 42103 w 7360733"/>
              <a:gd name="connsiteY42" fmla="*/ 1799269 h 1964849"/>
              <a:gd name="connsiteX0" fmla="*/ 42103 w 7359668"/>
              <a:gd name="connsiteY0" fmla="*/ 1799269 h 1957539"/>
              <a:gd name="connsiteX1" fmla="*/ 484789 w 7359668"/>
              <a:gd name="connsiteY1" fmla="*/ 1835554 h 1957539"/>
              <a:gd name="connsiteX2" fmla="*/ 1174217 w 7359668"/>
              <a:gd name="connsiteY2" fmla="*/ 1813783 h 1957539"/>
              <a:gd name="connsiteX3" fmla="*/ 2465989 w 7359668"/>
              <a:gd name="connsiteY3" fmla="*/ 1770240 h 1957539"/>
              <a:gd name="connsiteX4" fmla="*/ 3815817 w 7359668"/>
              <a:gd name="connsiteY4" fmla="*/ 1828297 h 1957539"/>
              <a:gd name="connsiteX5" fmla="*/ 4969703 w 7359668"/>
              <a:gd name="connsiteY5" fmla="*/ 1857326 h 1957539"/>
              <a:gd name="connsiteX6" fmla="*/ 5804274 w 7359668"/>
              <a:gd name="connsiteY6" fmla="*/ 1886354 h 1957539"/>
              <a:gd name="connsiteX7" fmla="*/ 6624332 w 7359668"/>
              <a:gd name="connsiteY7" fmla="*/ 1893612 h 1957539"/>
              <a:gd name="connsiteX8" fmla="*/ 7357303 w 7359668"/>
              <a:gd name="connsiteY8" fmla="*/ 1813783 h 1957539"/>
              <a:gd name="connsiteX9" fmla="*/ 6842046 w 7359668"/>
              <a:gd name="connsiteY9" fmla="*/ 238983 h 1957539"/>
              <a:gd name="connsiteX10" fmla="*/ 6392103 w 7359668"/>
              <a:gd name="connsiteY10" fmla="*/ 326069 h 1957539"/>
              <a:gd name="connsiteX11" fmla="*/ 6196160 w 7359668"/>
              <a:gd name="connsiteY11" fmla="*/ 1109840 h 1957539"/>
              <a:gd name="connsiteX12" fmla="*/ 6043760 w 7359668"/>
              <a:gd name="connsiteY12" fmla="*/ 1472697 h 1957539"/>
              <a:gd name="connsiteX13" fmla="*/ 5884103 w 7359668"/>
              <a:gd name="connsiteY13" fmla="*/ 500240 h 1957539"/>
              <a:gd name="connsiteX14" fmla="*/ 5608332 w 7359668"/>
              <a:gd name="connsiteY14" fmla="*/ 137383 h 1957539"/>
              <a:gd name="connsiteX15" fmla="*/ 5281760 w 7359668"/>
              <a:gd name="connsiteY15" fmla="*/ 703440 h 1957539"/>
              <a:gd name="connsiteX16" fmla="*/ 5172903 w 7359668"/>
              <a:gd name="connsiteY16" fmla="*/ 1487212 h 1957539"/>
              <a:gd name="connsiteX17" fmla="*/ 4781017 w 7359668"/>
              <a:gd name="connsiteY17" fmla="*/ 1508983 h 1957539"/>
              <a:gd name="connsiteX18" fmla="*/ 4860846 w 7359668"/>
              <a:gd name="connsiteY18" fmla="*/ 209954 h 1957539"/>
              <a:gd name="connsiteX19" fmla="*/ 4425417 w 7359668"/>
              <a:gd name="connsiteY19" fmla="*/ 57554 h 1957539"/>
              <a:gd name="connsiteX20" fmla="*/ 4098846 w 7359668"/>
              <a:gd name="connsiteY20" fmla="*/ 783269 h 1957539"/>
              <a:gd name="connsiteX21" fmla="*/ 4091589 w 7359668"/>
              <a:gd name="connsiteY21" fmla="*/ 1254983 h 1957539"/>
              <a:gd name="connsiteX22" fmla="*/ 3866617 w 7359668"/>
              <a:gd name="connsiteY22" fmla="*/ 1080812 h 1957539"/>
              <a:gd name="connsiteX23" fmla="*/ 3881132 w 7359668"/>
              <a:gd name="connsiteY23" fmla="*/ 289783 h 1957539"/>
              <a:gd name="connsiteX24" fmla="*/ 3467474 w 7359668"/>
              <a:gd name="connsiteY24" fmla="*/ 79326 h 1957539"/>
              <a:gd name="connsiteX25" fmla="*/ 3191703 w 7359668"/>
              <a:gd name="connsiteY25" fmla="*/ 536526 h 1957539"/>
              <a:gd name="connsiteX26" fmla="*/ 3206217 w 7359668"/>
              <a:gd name="connsiteY26" fmla="*/ 1117097 h 1957539"/>
              <a:gd name="connsiteX27" fmla="*/ 2908674 w 7359668"/>
              <a:gd name="connsiteY27" fmla="*/ 1327554 h 1957539"/>
              <a:gd name="connsiteX28" fmla="*/ 2930446 w 7359668"/>
              <a:gd name="connsiteY28" fmla="*/ 449440 h 1957539"/>
              <a:gd name="connsiteX29" fmla="*/ 2582103 w 7359668"/>
              <a:gd name="connsiteY29" fmla="*/ 35783 h 1957539"/>
              <a:gd name="connsiteX30" fmla="*/ 2291817 w 7359668"/>
              <a:gd name="connsiteY30" fmla="*/ 478469 h 1957539"/>
              <a:gd name="connsiteX31" fmla="*/ 2270046 w 7359668"/>
              <a:gd name="connsiteY31" fmla="*/ 1146126 h 1957539"/>
              <a:gd name="connsiteX32" fmla="*/ 1921703 w 7359668"/>
              <a:gd name="connsiteY32" fmla="*/ 906640 h 1957539"/>
              <a:gd name="connsiteX33" fmla="*/ 1928960 w 7359668"/>
              <a:gd name="connsiteY33" fmla="*/ 217212 h 1957539"/>
              <a:gd name="connsiteX34" fmla="*/ 1616903 w 7359668"/>
              <a:gd name="connsiteY34" fmla="*/ 79326 h 1957539"/>
              <a:gd name="connsiteX35" fmla="*/ 1312103 w 7359668"/>
              <a:gd name="connsiteY35" fmla="*/ 318812 h 1957539"/>
              <a:gd name="connsiteX36" fmla="*/ 1268560 w 7359668"/>
              <a:gd name="connsiteY36" fmla="*/ 1015497 h 1957539"/>
              <a:gd name="connsiteX37" fmla="*/ 956503 w 7359668"/>
              <a:gd name="connsiteY37" fmla="*/ 848583 h 1957539"/>
              <a:gd name="connsiteX38" fmla="*/ 963760 w 7359668"/>
              <a:gd name="connsiteY38" fmla="*/ 122869 h 1957539"/>
              <a:gd name="connsiteX39" fmla="*/ 332389 w 7359668"/>
              <a:gd name="connsiteY39" fmla="*/ 122869 h 1957539"/>
              <a:gd name="connsiteX40" fmla="*/ 288846 w 7359668"/>
              <a:gd name="connsiteY40" fmla="*/ 746983 h 1957539"/>
              <a:gd name="connsiteX41" fmla="*/ 49360 w 7359668"/>
              <a:gd name="connsiteY41" fmla="*/ 1559783 h 1957539"/>
              <a:gd name="connsiteX42" fmla="*/ 42103 w 7359668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196160 w 7359716"/>
              <a:gd name="connsiteY11" fmla="*/ 1109840 h 1957539"/>
              <a:gd name="connsiteX12" fmla="*/ 6043760 w 7359716"/>
              <a:gd name="connsiteY12" fmla="*/ 1472697 h 1957539"/>
              <a:gd name="connsiteX13" fmla="*/ 5884103 w 7359716"/>
              <a:gd name="connsiteY13" fmla="*/ 500240 h 1957539"/>
              <a:gd name="connsiteX14" fmla="*/ 5608332 w 7359716"/>
              <a:gd name="connsiteY14" fmla="*/ 137383 h 1957539"/>
              <a:gd name="connsiteX15" fmla="*/ 5281760 w 7359716"/>
              <a:gd name="connsiteY15" fmla="*/ 703440 h 1957539"/>
              <a:gd name="connsiteX16" fmla="*/ 5172903 w 7359716"/>
              <a:gd name="connsiteY16" fmla="*/ 1487212 h 1957539"/>
              <a:gd name="connsiteX17" fmla="*/ 4781017 w 7359716"/>
              <a:gd name="connsiteY17" fmla="*/ 1508983 h 1957539"/>
              <a:gd name="connsiteX18" fmla="*/ 4860846 w 7359716"/>
              <a:gd name="connsiteY18" fmla="*/ 209954 h 1957539"/>
              <a:gd name="connsiteX19" fmla="*/ 4425417 w 7359716"/>
              <a:gd name="connsiteY19" fmla="*/ 57554 h 1957539"/>
              <a:gd name="connsiteX20" fmla="*/ 4098846 w 7359716"/>
              <a:gd name="connsiteY20" fmla="*/ 783269 h 1957539"/>
              <a:gd name="connsiteX21" fmla="*/ 4091589 w 7359716"/>
              <a:gd name="connsiteY21" fmla="*/ 1254983 h 1957539"/>
              <a:gd name="connsiteX22" fmla="*/ 3866617 w 7359716"/>
              <a:gd name="connsiteY22" fmla="*/ 1080812 h 1957539"/>
              <a:gd name="connsiteX23" fmla="*/ 3881132 w 7359716"/>
              <a:gd name="connsiteY23" fmla="*/ 289783 h 1957539"/>
              <a:gd name="connsiteX24" fmla="*/ 3467474 w 7359716"/>
              <a:gd name="connsiteY24" fmla="*/ 79326 h 1957539"/>
              <a:gd name="connsiteX25" fmla="*/ 3191703 w 7359716"/>
              <a:gd name="connsiteY25" fmla="*/ 536526 h 1957539"/>
              <a:gd name="connsiteX26" fmla="*/ 3206217 w 7359716"/>
              <a:gd name="connsiteY26" fmla="*/ 1117097 h 1957539"/>
              <a:gd name="connsiteX27" fmla="*/ 2908674 w 7359716"/>
              <a:gd name="connsiteY27" fmla="*/ 1327554 h 1957539"/>
              <a:gd name="connsiteX28" fmla="*/ 2930446 w 7359716"/>
              <a:gd name="connsiteY28" fmla="*/ 449440 h 1957539"/>
              <a:gd name="connsiteX29" fmla="*/ 2582103 w 7359716"/>
              <a:gd name="connsiteY29" fmla="*/ 35783 h 1957539"/>
              <a:gd name="connsiteX30" fmla="*/ 2291817 w 7359716"/>
              <a:gd name="connsiteY30" fmla="*/ 478469 h 1957539"/>
              <a:gd name="connsiteX31" fmla="*/ 2270046 w 7359716"/>
              <a:gd name="connsiteY31" fmla="*/ 1146126 h 1957539"/>
              <a:gd name="connsiteX32" fmla="*/ 1921703 w 7359716"/>
              <a:gd name="connsiteY32" fmla="*/ 906640 h 1957539"/>
              <a:gd name="connsiteX33" fmla="*/ 1928960 w 7359716"/>
              <a:gd name="connsiteY33" fmla="*/ 217212 h 1957539"/>
              <a:gd name="connsiteX34" fmla="*/ 1616903 w 7359716"/>
              <a:gd name="connsiteY34" fmla="*/ 79326 h 1957539"/>
              <a:gd name="connsiteX35" fmla="*/ 1312103 w 7359716"/>
              <a:gd name="connsiteY35" fmla="*/ 318812 h 1957539"/>
              <a:gd name="connsiteX36" fmla="*/ 1268560 w 7359716"/>
              <a:gd name="connsiteY36" fmla="*/ 1015497 h 1957539"/>
              <a:gd name="connsiteX37" fmla="*/ 956503 w 7359716"/>
              <a:gd name="connsiteY37" fmla="*/ 848583 h 1957539"/>
              <a:gd name="connsiteX38" fmla="*/ 963760 w 7359716"/>
              <a:gd name="connsiteY38" fmla="*/ 122869 h 1957539"/>
              <a:gd name="connsiteX39" fmla="*/ 332389 w 7359716"/>
              <a:gd name="connsiteY39" fmla="*/ 122869 h 1957539"/>
              <a:gd name="connsiteX40" fmla="*/ 288846 w 7359716"/>
              <a:gd name="connsiteY40" fmla="*/ 746983 h 1957539"/>
              <a:gd name="connsiteX41" fmla="*/ 49360 w 7359716"/>
              <a:gd name="connsiteY41" fmla="*/ 1559783 h 1957539"/>
              <a:gd name="connsiteX42" fmla="*/ 42103 w 7359716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217931 w 7359716"/>
              <a:gd name="connsiteY11" fmla="*/ 1117097 h 1957539"/>
              <a:gd name="connsiteX12" fmla="*/ 6043760 w 7359716"/>
              <a:gd name="connsiteY12" fmla="*/ 1472697 h 1957539"/>
              <a:gd name="connsiteX13" fmla="*/ 5884103 w 7359716"/>
              <a:gd name="connsiteY13" fmla="*/ 500240 h 1957539"/>
              <a:gd name="connsiteX14" fmla="*/ 5608332 w 7359716"/>
              <a:gd name="connsiteY14" fmla="*/ 137383 h 1957539"/>
              <a:gd name="connsiteX15" fmla="*/ 5281760 w 7359716"/>
              <a:gd name="connsiteY15" fmla="*/ 703440 h 1957539"/>
              <a:gd name="connsiteX16" fmla="*/ 5172903 w 7359716"/>
              <a:gd name="connsiteY16" fmla="*/ 1487212 h 1957539"/>
              <a:gd name="connsiteX17" fmla="*/ 4781017 w 7359716"/>
              <a:gd name="connsiteY17" fmla="*/ 1508983 h 1957539"/>
              <a:gd name="connsiteX18" fmla="*/ 4860846 w 7359716"/>
              <a:gd name="connsiteY18" fmla="*/ 209954 h 1957539"/>
              <a:gd name="connsiteX19" fmla="*/ 4425417 w 7359716"/>
              <a:gd name="connsiteY19" fmla="*/ 57554 h 1957539"/>
              <a:gd name="connsiteX20" fmla="*/ 4098846 w 7359716"/>
              <a:gd name="connsiteY20" fmla="*/ 783269 h 1957539"/>
              <a:gd name="connsiteX21" fmla="*/ 4091589 w 7359716"/>
              <a:gd name="connsiteY21" fmla="*/ 1254983 h 1957539"/>
              <a:gd name="connsiteX22" fmla="*/ 3866617 w 7359716"/>
              <a:gd name="connsiteY22" fmla="*/ 1080812 h 1957539"/>
              <a:gd name="connsiteX23" fmla="*/ 3881132 w 7359716"/>
              <a:gd name="connsiteY23" fmla="*/ 289783 h 1957539"/>
              <a:gd name="connsiteX24" fmla="*/ 3467474 w 7359716"/>
              <a:gd name="connsiteY24" fmla="*/ 79326 h 1957539"/>
              <a:gd name="connsiteX25" fmla="*/ 3191703 w 7359716"/>
              <a:gd name="connsiteY25" fmla="*/ 536526 h 1957539"/>
              <a:gd name="connsiteX26" fmla="*/ 3206217 w 7359716"/>
              <a:gd name="connsiteY26" fmla="*/ 1117097 h 1957539"/>
              <a:gd name="connsiteX27" fmla="*/ 2908674 w 7359716"/>
              <a:gd name="connsiteY27" fmla="*/ 1327554 h 1957539"/>
              <a:gd name="connsiteX28" fmla="*/ 2930446 w 7359716"/>
              <a:gd name="connsiteY28" fmla="*/ 449440 h 1957539"/>
              <a:gd name="connsiteX29" fmla="*/ 2582103 w 7359716"/>
              <a:gd name="connsiteY29" fmla="*/ 35783 h 1957539"/>
              <a:gd name="connsiteX30" fmla="*/ 2291817 w 7359716"/>
              <a:gd name="connsiteY30" fmla="*/ 478469 h 1957539"/>
              <a:gd name="connsiteX31" fmla="*/ 2270046 w 7359716"/>
              <a:gd name="connsiteY31" fmla="*/ 1146126 h 1957539"/>
              <a:gd name="connsiteX32" fmla="*/ 1921703 w 7359716"/>
              <a:gd name="connsiteY32" fmla="*/ 906640 h 1957539"/>
              <a:gd name="connsiteX33" fmla="*/ 1928960 w 7359716"/>
              <a:gd name="connsiteY33" fmla="*/ 217212 h 1957539"/>
              <a:gd name="connsiteX34" fmla="*/ 1616903 w 7359716"/>
              <a:gd name="connsiteY34" fmla="*/ 79326 h 1957539"/>
              <a:gd name="connsiteX35" fmla="*/ 1312103 w 7359716"/>
              <a:gd name="connsiteY35" fmla="*/ 318812 h 1957539"/>
              <a:gd name="connsiteX36" fmla="*/ 1268560 w 7359716"/>
              <a:gd name="connsiteY36" fmla="*/ 1015497 h 1957539"/>
              <a:gd name="connsiteX37" fmla="*/ 956503 w 7359716"/>
              <a:gd name="connsiteY37" fmla="*/ 848583 h 1957539"/>
              <a:gd name="connsiteX38" fmla="*/ 963760 w 7359716"/>
              <a:gd name="connsiteY38" fmla="*/ 122869 h 1957539"/>
              <a:gd name="connsiteX39" fmla="*/ 332389 w 7359716"/>
              <a:gd name="connsiteY39" fmla="*/ 122869 h 1957539"/>
              <a:gd name="connsiteX40" fmla="*/ 288846 w 7359716"/>
              <a:gd name="connsiteY40" fmla="*/ 746983 h 1957539"/>
              <a:gd name="connsiteX41" fmla="*/ 49360 w 7359716"/>
              <a:gd name="connsiteY41" fmla="*/ 1559783 h 1957539"/>
              <a:gd name="connsiteX42" fmla="*/ 42103 w 7359716"/>
              <a:gd name="connsiteY42" fmla="*/ 1799269 h 1957539"/>
              <a:gd name="connsiteX0" fmla="*/ 42103 w 7359716"/>
              <a:gd name="connsiteY0" fmla="*/ 1799269 h 1957539"/>
              <a:gd name="connsiteX1" fmla="*/ 484789 w 7359716"/>
              <a:gd name="connsiteY1" fmla="*/ 1835554 h 1957539"/>
              <a:gd name="connsiteX2" fmla="*/ 1174217 w 7359716"/>
              <a:gd name="connsiteY2" fmla="*/ 1813783 h 1957539"/>
              <a:gd name="connsiteX3" fmla="*/ 2465989 w 7359716"/>
              <a:gd name="connsiteY3" fmla="*/ 1770240 h 1957539"/>
              <a:gd name="connsiteX4" fmla="*/ 3815817 w 7359716"/>
              <a:gd name="connsiteY4" fmla="*/ 1828297 h 1957539"/>
              <a:gd name="connsiteX5" fmla="*/ 4969703 w 7359716"/>
              <a:gd name="connsiteY5" fmla="*/ 1857326 h 1957539"/>
              <a:gd name="connsiteX6" fmla="*/ 5804274 w 7359716"/>
              <a:gd name="connsiteY6" fmla="*/ 1886354 h 1957539"/>
              <a:gd name="connsiteX7" fmla="*/ 6624332 w 7359716"/>
              <a:gd name="connsiteY7" fmla="*/ 1893612 h 1957539"/>
              <a:gd name="connsiteX8" fmla="*/ 7357303 w 7359716"/>
              <a:gd name="connsiteY8" fmla="*/ 1813783 h 1957539"/>
              <a:gd name="connsiteX9" fmla="*/ 6842046 w 7359716"/>
              <a:gd name="connsiteY9" fmla="*/ 238983 h 1957539"/>
              <a:gd name="connsiteX10" fmla="*/ 6341303 w 7359716"/>
              <a:gd name="connsiteY10" fmla="*/ 246241 h 1957539"/>
              <a:gd name="connsiteX11" fmla="*/ 6217932 w 7359716"/>
              <a:gd name="connsiteY11" fmla="*/ 674412 h 1957539"/>
              <a:gd name="connsiteX12" fmla="*/ 6217931 w 7359716"/>
              <a:gd name="connsiteY12" fmla="*/ 1117097 h 1957539"/>
              <a:gd name="connsiteX13" fmla="*/ 6043760 w 7359716"/>
              <a:gd name="connsiteY13" fmla="*/ 1472697 h 1957539"/>
              <a:gd name="connsiteX14" fmla="*/ 5884103 w 7359716"/>
              <a:gd name="connsiteY14" fmla="*/ 500240 h 1957539"/>
              <a:gd name="connsiteX15" fmla="*/ 5608332 w 7359716"/>
              <a:gd name="connsiteY15" fmla="*/ 137383 h 1957539"/>
              <a:gd name="connsiteX16" fmla="*/ 5281760 w 7359716"/>
              <a:gd name="connsiteY16" fmla="*/ 703440 h 1957539"/>
              <a:gd name="connsiteX17" fmla="*/ 5172903 w 7359716"/>
              <a:gd name="connsiteY17" fmla="*/ 1487212 h 1957539"/>
              <a:gd name="connsiteX18" fmla="*/ 4781017 w 7359716"/>
              <a:gd name="connsiteY18" fmla="*/ 1508983 h 1957539"/>
              <a:gd name="connsiteX19" fmla="*/ 4860846 w 7359716"/>
              <a:gd name="connsiteY19" fmla="*/ 209954 h 1957539"/>
              <a:gd name="connsiteX20" fmla="*/ 4425417 w 7359716"/>
              <a:gd name="connsiteY20" fmla="*/ 57554 h 1957539"/>
              <a:gd name="connsiteX21" fmla="*/ 4098846 w 7359716"/>
              <a:gd name="connsiteY21" fmla="*/ 783269 h 1957539"/>
              <a:gd name="connsiteX22" fmla="*/ 4091589 w 7359716"/>
              <a:gd name="connsiteY22" fmla="*/ 1254983 h 1957539"/>
              <a:gd name="connsiteX23" fmla="*/ 3866617 w 7359716"/>
              <a:gd name="connsiteY23" fmla="*/ 1080812 h 1957539"/>
              <a:gd name="connsiteX24" fmla="*/ 3881132 w 7359716"/>
              <a:gd name="connsiteY24" fmla="*/ 289783 h 1957539"/>
              <a:gd name="connsiteX25" fmla="*/ 3467474 w 7359716"/>
              <a:gd name="connsiteY25" fmla="*/ 79326 h 1957539"/>
              <a:gd name="connsiteX26" fmla="*/ 3191703 w 7359716"/>
              <a:gd name="connsiteY26" fmla="*/ 536526 h 1957539"/>
              <a:gd name="connsiteX27" fmla="*/ 3206217 w 7359716"/>
              <a:gd name="connsiteY27" fmla="*/ 1117097 h 1957539"/>
              <a:gd name="connsiteX28" fmla="*/ 2908674 w 7359716"/>
              <a:gd name="connsiteY28" fmla="*/ 1327554 h 1957539"/>
              <a:gd name="connsiteX29" fmla="*/ 2930446 w 7359716"/>
              <a:gd name="connsiteY29" fmla="*/ 449440 h 1957539"/>
              <a:gd name="connsiteX30" fmla="*/ 2582103 w 7359716"/>
              <a:gd name="connsiteY30" fmla="*/ 35783 h 1957539"/>
              <a:gd name="connsiteX31" fmla="*/ 2291817 w 7359716"/>
              <a:gd name="connsiteY31" fmla="*/ 478469 h 1957539"/>
              <a:gd name="connsiteX32" fmla="*/ 2270046 w 7359716"/>
              <a:gd name="connsiteY32" fmla="*/ 1146126 h 1957539"/>
              <a:gd name="connsiteX33" fmla="*/ 1921703 w 7359716"/>
              <a:gd name="connsiteY33" fmla="*/ 906640 h 1957539"/>
              <a:gd name="connsiteX34" fmla="*/ 1928960 w 7359716"/>
              <a:gd name="connsiteY34" fmla="*/ 217212 h 1957539"/>
              <a:gd name="connsiteX35" fmla="*/ 1616903 w 7359716"/>
              <a:gd name="connsiteY35" fmla="*/ 79326 h 1957539"/>
              <a:gd name="connsiteX36" fmla="*/ 1312103 w 7359716"/>
              <a:gd name="connsiteY36" fmla="*/ 318812 h 1957539"/>
              <a:gd name="connsiteX37" fmla="*/ 1268560 w 7359716"/>
              <a:gd name="connsiteY37" fmla="*/ 1015497 h 1957539"/>
              <a:gd name="connsiteX38" fmla="*/ 956503 w 7359716"/>
              <a:gd name="connsiteY38" fmla="*/ 848583 h 1957539"/>
              <a:gd name="connsiteX39" fmla="*/ 963760 w 7359716"/>
              <a:gd name="connsiteY39" fmla="*/ 122869 h 1957539"/>
              <a:gd name="connsiteX40" fmla="*/ 332389 w 7359716"/>
              <a:gd name="connsiteY40" fmla="*/ 122869 h 1957539"/>
              <a:gd name="connsiteX41" fmla="*/ 288846 w 7359716"/>
              <a:gd name="connsiteY41" fmla="*/ 746983 h 1957539"/>
              <a:gd name="connsiteX42" fmla="*/ 49360 w 7359716"/>
              <a:gd name="connsiteY42" fmla="*/ 1559783 h 1957539"/>
              <a:gd name="connsiteX43" fmla="*/ 42103 w 7359716"/>
              <a:gd name="connsiteY43" fmla="*/ 1799269 h 1957539"/>
              <a:gd name="connsiteX0" fmla="*/ 42103 w 7359696"/>
              <a:gd name="connsiteY0" fmla="*/ 1799269 h 1957539"/>
              <a:gd name="connsiteX1" fmla="*/ 484789 w 7359696"/>
              <a:gd name="connsiteY1" fmla="*/ 1835554 h 1957539"/>
              <a:gd name="connsiteX2" fmla="*/ 1174217 w 7359696"/>
              <a:gd name="connsiteY2" fmla="*/ 1813783 h 1957539"/>
              <a:gd name="connsiteX3" fmla="*/ 2465989 w 7359696"/>
              <a:gd name="connsiteY3" fmla="*/ 1770240 h 1957539"/>
              <a:gd name="connsiteX4" fmla="*/ 3815817 w 7359696"/>
              <a:gd name="connsiteY4" fmla="*/ 1828297 h 1957539"/>
              <a:gd name="connsiteX5" fmla="*/ 4969703 w 7359696"/>
              <a:gd name="connsiteY5" fmla="*/ 1857326 h 1957539"/>
              <a:gd name="connsiteX6" fmla="*/ 5804274 w 7359696"/>
              <a:gd name="connsiteY6" fmla="*/ 1886354 h 1957539"/>
              <a:gd name="connsiteX7" fmla="*/ 6624332 w 7359696"/>
              <a:gd name="connsiteY7" fmla="*/ 1893612 h 1957539"/>
              <a:gd name="connsiteX8" fmla="*/ 7357303 w 7359696"/>
              <a:gd name="connsiteY8" fmla="*/ 1813783 h 1957539"/>
              <a:gd name="connsiteX9" fmla="*/ 6842046 w 7359696"/>
              <a:gd name="connsiteY9" fmla="*/ 238983 h 1957539"/>
              <a:gd name="connsiteX10" fmla="*/ 6363074 w 7359696"/>
              <a:gd name="connsiteY10" fmla="*/ 137384 h 1957539"/>
              <a:gd name="connsiteX11" fmla="*/ 6217932 w 7359696"/>
              <a:gd name="connsiteY11" fmla="*/ 674412 h 1957539"/>
              <a:gd name="connsiteX12" fmla="*/ 6217931 w 7359696"/>
              <a:gd name="connsiteY12" fmla="*/ 1117097 h 1957539"/>
              <a:gd name="connsiteX13" fmla="*/ 6043760 w 7359696"/>
              <a:gd name="connsiteY13" fmla="*/ 1472697 h 1957539"/>
              <a:gd name="connsiteX14" fmla="*/ 5884103 w 7359696"/>
              <a:gd name="connsiteY14" fmla="*/ 500240 h 1957539"/>
              <a:gd name="connsiteX15" fmla="*/ 5608332 w 7359696"/>
              <a:gd name="connsiteY15" fmla="*/ 137383 h 1957539"/>
              <a:gd name="connsiteX16" fmla="*/ 5281760 w 7359696"/>
              <a:gd name="connsiteY16" fmla="*/ 703440 h 1957539"/>
              <a:gd name="connsiteX17" fmla="*/ 5172903 w 7359696"/>
              <a:gd name="connsiteY17" fmla="*/ 1487212 h 1957539"/>
              <a:gd name="connsiteX18" fmla="*/ 4781017 w 7359696"/>
              <a:gd name="connsiteY18" fmla="*/ 1508983 h 1957539"/>
              <a:gd name="connsiteX19" fmla="*/ 4860846 w 7359696"/>
              <a:gd name="connsiteY19" fmla="*/ 209954 h 1957539"/>
              <a:gd name="connsiteX20" fmla="*/ 4425417 w 7359696"/>
              <a:gd name="connsiteY20" fmla="*/ 57554 h 1957539"/>
              <a:gd name="connsiteX21" fmla="*/ 4098846 w 7359696"/>
              <a:gd name="connsiteY21" fmla="*/ 783269 h 1957539"/>
              <a:gd name="connsiteX22" fmla="*/ 4091589 w 7359696"/>
              <a:gd name="connsiteY22" fmla="*/ 1254983 h 1957539"/>
              <a:gd name="connsiteX23" fmla="*/ 3866617 w 7359696"/>
              <a:gd name="connsiteY23" fmla="*/ 1080812 h 1957539"/>
              <a:gd name="connsiteX24" fmla="*/ 3881132 w 7359696"/>
              <a:gd name="connsiteY24" fmla="*/ 289783 h 1957539"/>
              <a:gd name="connsiteX25" fmla="*/ 3467474 w 7359696"/>
              <a:gd name="connsiteY25" fmla="*/ 79326 h 1957539"/>
              <a:gd name="connsiteX26" fmla="*/ 3191703 w 7359696"/>
              <a:gd name="connsiteY26" fmla="*/ 536526 h 1957539"/>
              <a:gd name="connsiteX27" fmla="*/ 3206217 w 7359696"/>
              <a:gd name="connsiteY27" fmla="*/ 1117097 h 1957539"/>
              <a:gd name="connsiteX28" fmla="*/ 2908674 w 7359696"/>
              <a:gd name="connsiteY28" fmla="*/ 1327554 h 1957539"/>
              <a:gd name="connsiteX29" fmla="*/ 2930446 w 7359696"/>
              <a:gd name="connsiteY29" fmla="*/ 449440 h 1957539"/>
              <a:gd name="connsiteX30" fmla="*/ 2582103 w 7359696"/>
              <a:gd name="connsiteY30" fmla="*/ 35783 h 1957539"/>
              <a:gd name="connsiteX31" fmla="*/ 2291817 w 7359696"/>
              <a:gd name="connsiteY31" fmla="*/ 478469 h 1957539"/>
              <a:gd name="connsiteX32" fmla="*/ 2270046 w 7359696"/>
              <a:gd name="connsiteY32" fmla="*/ 1146126 h 1957539"/>
              <a:gd name="connsiteX33" fmla="*/ 1921703 w 7359696"/>
              <a:gd name="connsiteY33" fmla="*/ 906640 h 1957539"/>
              <a:gd name="connsiteX34" fmla="*/ 1928960 w 7359696"/>
              <a:gd name="connsiteY34" fmla="*/ 217212 h 1957539"/>
              <a:gd name="connsiteX35" fmla="*/ 1616903 w 7359696"/>
              <a:gd name="connsiteY35" fmla="*/ 79326 h 1957539"/>
              <a:gd name="connsiteX36" fmla="*/ 1312103 w 7359696"/>
              <a:gd name="connsiteY36" fmla="*/ 318812 h 1957539"/>
              <a:gd name="connsiteX37" fmla="*/ 1268560 w 7359696"/>
              <a:gd name="connsiteY37" fmla="*/ 1015497 h 1957539"/>
              <a:gd name="connsiteX38" fmla="*/ 956503 w 7359696"/>
              <a:gd name="connsiteY38" fmla="*/ 848583 h 1957539"/>
              <a:gd name="connsiteX39" fmla="*/ 963760 w 7359696"/>
              <a:gd name="connsiteY39" fmla="*/ 122869 h 1957539"/>
              <a:gd name="connsiteX40" fmla="*/ 332389 w 7359696"/>
              <a:gd name="connsiteY40" fmla="*/ 122869 h 1957539"/>
              <a:gd name="connsiteX41" fmla="*/ 288846 w 7359696"/>
              <a:gd name="connsiteY41" fmla="*/ 746983 h 1957539"/>
              <a:gd name="connsiteX42" fmla="*/ 49360 w 7359696"/>
              <a:gd name="connsiteY42" fmla="*/ 1559783 h 1957539"/>
              <a:gd name="connsiteX43" fmla="*/ 42103 w 7359696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17932 w 7359635"/>
              <a:gd name="connsiteY11" fmla="*/ 674412 h 1957539"/>
              <a:gd name="connsiteX12" fmla="*/ 6217931 w 7359635"/>
              <a:gd name="connsiteY12" fmla="*/ 1117097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17931 w 7359635"/>
              <a:gd name="connsiteY12" fmla="*/ 1117097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6043760 w 7359635"/>
              <a:gd name="connsiteY13" fmla="*/ 1472697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884103 w 7359635"/>
              <a:gd name="connsiteY14" fmla="*/ 500240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608332 w 7359635"/>
              <a:gd name="connsiteY15" fmla="*/ 137383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521246 w 7359635"/>
              <a:gd name="connsiteY15" fmla="*/ 144640 h 1957539"/>
              <a:gd name="connsiteX16" fmla="*/ 5281760 w 7359635"/>
              <a:gd name="connsiteY16" fmla="*/ 703440 h 1957539"/>
              <a:gd name="connsiteX17" fmla="*/ 5172903 w 7359635"/>
              <a:gd name="connsiteY17" fmla="*/ 1487212 h 1957539"/>
              <a:gd name="connsiteX18" fmla="*/ 4781017 w 7359635"/>
              <a:gd name="connsiteY18" fmla="*/ 1508983 h 1957539"/>
              <a:gd name="connsiteX19" fmla="*/ 4860846 w 7359635"/>
              <a:gd name="connsiteY19" fmla="*/ 209954 h 1957539"/>
              <a:gd name="connsiteX20" fmla="*/ 4425417 w 7359635"/>
              <a:gd name="connsiteY20" fmla="*/ 57554 h 1957539"/>
              <a:gd name="connsiteX21" fmla="*/ 4098846 w 7359635"/>
              <a:gd name="connsiteY21" fmla="*/ 783269 h 1957539"/>
              <a:gd name="connsiteX22" fmla="*/ 4091589 w 7359635"/>
              <a:gd name="connsiteY22" fmla="*/ 1254983 h 1957539"/>
              <a:gd name="connsiteX23" fmla="*/ 3866617 w 7359635"/>
              <a:gd name="connsiteY23" fmla="*/ 1080812 h 1957539"/>
              <a:gd name="connsiteX24" fmla="*/ 3881132 w 7359635"/>
              <a:gd name="connsiteY24" fmla="*/ 289783 h 1957539"/>
              <a:gd name="connsiteX25" fmla="*/ 3467474 w 7359635"/>
              <a:gd name="connsiteY25" fmla="*/ 79326 h 1957539"/>
              <a:gd name="connsiteX26" fmla="*/ 3191703 w 7359635"/>
              <a:gd name="connsiteY26" fmla="*/ 536526 h 1957539"/>
              <a:gd name="connsiteX27" fmla="*/ 3206217 w 7359635"/>
              <a:gd name="connsiteY27" fmla="*/ 1117097 h 1957539"/>
              <a:gd name="connsiteX28" fmla="*/ 2908674 w 7359635"/>
              <a:gd name="connsiteY28" fmla="*/ 1327554 h 1957539"/>
              <a:gd name="connsiteX29" fmla="*/ 2930446 w 7359635"/>
              <a:gd name="connsiteY29" fmla="*/ 449440 h 1957539"/>
              <a:gd name="connsiteX30" fmla="*/ 2582103 w 7359635"/>
              <a:gd name="connsiteY30" fmla="*/ 35783 h 1957539"/>
              <a:gd name="connsiteX31" fmla="*/ 2291817 w 7359635"/>
              <a:gd name="connsiteY31" fmla="*/ 478469 h 1957539"/>
              <a:gd name="connsiteX32" fmla="*/ 2270046 w 7359635"/>
              <a:gd name="connsiteY32" fmla="*/ 1146126 h 1957539"/>
              <a:gd name="connsiteX33" fmla="*/ 1921703 w 7359635"/>
              <a:gd name="connsiteY33" fmla="*/ 906640 h 1957539"/>
              <a:gd name="connsiteX34" fmla="*/ 1928960 w 7359635"/>
              <a:gd name="connsiteY34" fmla="*/ 217212 h 1957539"/>
              <a:gd name="connsiteX35" fmla="*/ 1616903 w 7359635"/>
              <a:gd name="connsiteY35" fmla="*/ 79326 h 1957539"/>
              <a:gd name="connsiteX36" fmla="*/ 1312103 w 7359635"/>
              <a:gd name="connsiteY36" fmla="*/ 318812 h 1957539"/>
              <a:gd name="connsiteX37" fmla="*/ 1268560 w 7359635"/>
              <a:gd name="connsiteY37" fmla="*/ 1015497 h 1957539"/>
              <a:gd name="connsiteX38" fmla="*/ 956503 w 7359635"/>
              <a:gd name="connsiteY38" fmla="*/ 848583 h 1957539"/>
              <a:gd name="connsiteX39" fmla="*/ 963760 w 7359635"/>
              <a:gd name="connsiteY39" fmla="*/ 122869 h 1957539"/>
              <a:gd name="connsiteX40" fmla="*/ 332389 w 7359635"/>
              <a:gd name="connsiteY40" fmla="*/ 122869 h 1957539"/>
              <a:gd name="connsiteX41" fmla="*/ 288846 w 7359635"/>
              <a:gd name="connsiteY41" fmla="*/ 746983 h 1957539"/>
              <a:gd name="connsiteX42" fmla="*/ 49360 w 7359635"/>
              <a:gd name="connsiteY42" fmla="*/ 1559783 h 1957539"/>
              <a:gd name="connsiteX43" fmla="*/ 42103 w 7359635"/>
              <a:gd name="connsiteY43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884104 w 7359635"/>
              <a:gd name="connsiteY15" fmla="*/ 195440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891361 w 7359635"/>
              <a:gd name="connsiteY15" fmla="*/ 101097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521246 w 7359635"/>
              <a:gd name="connsiteY16" fmla="*/ 144640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81760 w 7359635"/>
              <a:gd name="connsiteY17" fmla="*/ 703440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172903 w 7359635"/>
              <a:gd name="connsiteY18" fmla="*/ 1487212 h 1957539"/>
              <a:gd name="connsiteX19" fmla="*/ 4781017 w 7359635"/>
              <a:gd name="connsiteY19" fmla="*/ 1508983 h 1957539"/>
              <a:gd name="connsiteX20" fmla="*/ 4860846 w 7359635"/>
              <a:gd name="connsiteY20" fmla="*/ 209954 h 1957539"/>
              <a:gd name="connsiteX21" fmla="*/ 4425417 w 7359635"/>
              <a:gd name="connsiteY21" fmla="*/ 57554 h 1957539"/>
              <a:gd name="connsiteX22" fmla="*/ 4098846 w 7359635"/>
              <a:gd name="connsiteY22" fmla="*/ 783269 h 1957539"/>
              <a:gd name="connsiteX23" fmla="*/ 4091589 w 7359635"/>
              <a:gd name="connsiteY23" fmla="*/ 1254983 h 1957539"/>
              <a:gd name="connsiteX24" fmla="*/ 3866617 w 7359635"/>
              <a:gd name="connsiteY24" fmla="*/ 1080812 h 1957539"/>
              <a:gd name="connsiteX25" fmla="*/ 3881132 w 7359635"/>
              <a:gd name="connsiteY25" fmla="*/ 289783 h 1957539"/>
              <a:gd name="connsiteX26" fmla="*/ 3467474 w 7359635"/>
              <a:gd name="connsiteY26" fmla="*/ 79326 h 1957539"/>
              <a:gd name="connsiteX27" fmla="*/ 3191703 w 7359635"/>
              <a:gd name="connsiteY27" fmla="*/ 536526 h 1957539"/>
              <a:gd name="connsiteX28" fmla="*/ 3206217 w 7359635"/>
              <a:gd name="connsiteY28" fmla="*/ 1117097 h 1957539"/>
              <a:gd name="connsiteX29" fmla="*/ 2908674 w 7359635"/>
              <a:gd name="connsiteY29" fmla="*/ 1327554 h 1957539"/>
              <a:gd name="connsiteX30" fmla="*/ 2930446 w 7359635"/>
              <a:gd name="connsiteY30" fmla="*/ 449440 h 1957539"/>
              <a:gd name="connsiteX31" fmla="*/ 2582103 w 7359635"/>
              <a:gd name="connsiteY31" fmla="*/ 35783 h 1957539"/>
              <a:gd name="connsiteX32" fmla="*/ 2291817 w 7359635"/>
              <a:gd name="connsiteY32" fmla="*/ 478469 h 1957539"/>
              <a:gd name="connsiteX33" fmla="*/ 2270046 w 7359635"/>
              <a:gd name="connsiteY33" fmla="*/ 1146126 h 1957539"/>
              <a:gd name="connsiteX34" fmla="*/ 1921703 w 7359635"/>
              <a:gd name="connsiteY34" fmla="*/ 906640 h 1957539"/>
              <a:gd name="connsiteX35" fmla="*/ 1928960 w 7359635"/>
              <a:gd name="connsiteY35" fmla="*/ 217212 h 1957539"/>
              <a:gd name="connsiteX36" fmla="*/ 1616903 w 7359635"/>
              <a:gd name="connsiteY36" fmla="*/ 79326 h 1957539"/>
              <a:gd name="connsiteX37" fmla="*/ 1312103 w 7359635"/>
              <a:gd name="connsiteY37" fmla="*/ 318812 h 1957539"/>
              <a:gd name="connsiteX38" fmla="*/ 1268560 w 7359635"/>
              <a:gd name="connsiteY38" fmla="*/ 1015497 h 1957539"/>
              <a:gd name="connsiteX39" fmla="*/ 956503 w 7359635"/>
              <a:gd name="connsiteY39" fmla="*/ 848583 h 1957539"/>
              <a:gd name="connsiteX40" fmla="*/ 963760 w 7359635"/>
              <a:gd name="connsiteY40" fmla="*/ 122869 h 1957539"/>
              <a:gd name="connsiteX41" fmla="*/ 332389 w 7359635"/>
              <a:gd name="connsiteY41" fmla="*/ 122869 h 1957539"/>
              <a:gd name="connsiteX42" fmla="*/ 288846 w 7359635"/>
              <a:gd name="connsiteY42" fmla="*/ 746983 h 1957539"/>
              <a:gd name="connsiteX43" fmla="*/ 49360 w 7359635"/>
              <a:gd name="connsiteY43" fmla="*/ 1559783 h 1957539"/>
              <a:gd name="connsiteX44" fmla="*/ 42103 w 7359635"/>
              <a:gd name="connsiteY44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54217 w 7359635"/>
              <a:gd name="connsiteY12" fmla="*/ 1160640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238218 w 7359635"/>
              <a:gd name="connsiteY18" fmla="*/ 1138869 h 1957539"/>
              <a:gd name="connsiteX19" fmla="*/ 5172903 w 7359635"/>
              <a:gd name="connsiteY19" fmla="*/ 1487212 h 1957539"/>
              <a:gd name="connsiteX20" fmla="*/ 4781017 w 7359635"/>
              <a:gd name="connsiteY20" fmla="*/ 1508983 h 1957539"/>
              <a:gd name="connsiteX21" fmla="*/ 4860846 w 7359635"/>
              <a:gd name="connsiteY21" fmla="*/ 209954 h 1957539"/>
              <a:gd name="connsiteX22" fmla="*/ 4425417 w 7359635"/>
              <a:gd name="connsiteY22" fmla="*/ 57554 h 1957539"/>
              <a:gd name="connsiteX23" fmla="*/ 4098846 w 7359635"/>
              <a:gd name="connsiteY23" fmla="*/ 783269 h 1957539"/>
              <a:gd name="connsiteX24" fmla="*/ 4091589 w 7359635"/>
              <a:gd name="connsiteY24" fmla="*/ 1254983 h 1957539"/>
              <a:gd name="connsiteX25" fmla="*/ 3866617 w 7359635"/>
              <a:gd name="connsiteY25" fmla="*/ 1080812 h 1957539"/>
              <a:gd name="connsiteX26" fmla="*/ 3881132 w 7359635"/>
              <a:gd name="connsiteY26" fmla="*/ 289783 h 1957539"/>
              <a:gd name="connsiteX27" fmla="*/ 3467474 w 7359635"/>
              <a:gd name="connsiteY27" fmla="*/ 79326 h 1957539"/>
              <a:gd name="connsiteX28" fmla="*/ 3191703 w 7359635"/>
              <a:gd name="connsiteY28" fmla="*/ 536526 h 1957539"/>
              <a:gd name="connsiteX29" fmla="*/ 3206217 w 7359635"/>
              <a:gd name="connsiteY29" fmla="*/ 1117097 h 1957539"/>
              <a:gd name="connsiteX30" fmla="*/ 2908674 w 7359635"/>
              <a:gd name="connsiteY30" fmla="*/ 1327554 h 1957539"/>
              <a:gd name="connsiteX31" fmla="*/ 2930446 w 7359635"/>
              <a:gd name="connsiteY31" fmla="*/ 449440 h 1957539"/>
              <a:gd name="connsiteX32" fmla="*/ 2582103 w 7359635"/>
              <a:gd name="connsiteY32" fmla="*/ 35783 h 1957539"/>
              <a:gd name="connsiteX33" fmla="*/ 2291817 w 7359635"/>
              <a:gd name="connsiteY33" fmla="*/ 478469 h 1957539"/>
              <a:gd name="connsiteX34" fmla="*/ 2270046 w 7359635"/>
              <a:gd name="connsiteY34" fmla="*/ 1146126 h 1957539"/>
              <a:gd name="connsiteX35" fmla="*/ 1921703 w 7359635"/>
              <a:gd name="connsiteY35" fmla="*/ 906640 h 1957539"/>
              <a:gd name="connsiteX36" fmla="*/ 1928960 w 7359635"/>
              <a:gd name="connsiteY36" fmla="*/ 217212 h 1957539"/>
              <a:gd name="connsiteX37" fmla="*/ 1616903 w 7359635"/>
              <a:gd name="connsiteY37" fmla="*/ 79326 h 1957539"/>
              <a:gd name="connsiteX38" fmla="*/ 1312103 w 7359635"/>
              <a:gd name="connsiteY38" fmla="*/ 318812 h 1957539"/>
              <a:gd name="connsiteX39" fmla="*/ 1268560 w 7359635"/>
              <a:gd name="connsiteY39" fmla="*/ 1015497 h 1957539"/>
              <a:gd name="connsiteX40" fmla="*/ 956503 w 7359635"/>
              <a:gd name="connsiteY40" fmla="*/ 848583 h 1957539"/>
              <a:gd name="connsiteX41" fmla="*/ 963760 w 7359635"/>
              <a:gd name="connsiteY41" fmla="*/ 122869 h 1957539"/>
              <a:gd name="connsiteX42" fmla="*/ 332389 w 7359635"/>
              <a:gd name="connsiteY42" fmla="*/ 122869 h 1957539"/>
              <a:gd name="connsiteX43" fmla="*/ 288846 w 7359635"/>
              <a:gd name="connsiteY43" fmla="*/ 746983 h 1957539"/>
              <a:gd name="connsiteX44" fmla="*/ 49360 w 7359635"/>
              <a:gd name="connsiteY44" fmla="*/ 1559783 h 1957539"/>
              <a:gd name="connsiteX45" fmla="*/ 42103 w 7359635"/>
              <a:gd name="connsiteY45" fmla="*/ 1799269 h 1957539"/>
              <a:gd name="connsiteX0" fmla="*/ 42103 w 7359635"/>
              <a:gd name="connsiteY0" fmla="*/ 1799269 h 1957539"/>
              <a:gd name="connsiteX1" fmla="*/ 484789 w 7359635"/>
              <a:gd name="connsiteY1" fmla="*/ 1835554 h 1957539"/>
              <a:gd name="connsiteX2" fmla="*/ 1174217 w 7359635"/>
              <a:gd name="connsiteY2" fmla="*/ 1813783 h 1957539"/>
              <a:gd name="connsiteX3" fmla="*/ 2465989 w 7359635"/>
              <a:gd name="connsiteY3" fmla="*/ 1770240 h 1957539"/>
              <a:gd name="connsiteX4" fmla="*/ 3815817 w 7359635"/>
              <a:gd name="connsiteY4" fmla="*/ 1828297 h 1957539"/>
              <a:gd name="connsiteX5" fmla="*/ 4969703 w 7359635"/>
              <a:gd name="connsiteY5" fmla="*/ 1857326 h 1957539"/>
              <a:gd name="connsiteX6" fmla="*/ 5804274 w 7359635"/>
              <a:gd name="connsiteY6" fmla="*/ 1886354 h 1957539"/>
              <a:gd name="connsiteX7" fmla="*/ 6624332 w 7359635"/>
              <a:gd name="connsiteY7" fmla="*/ 1893612 h 1957539"/>
              <a:gd name="connsiteX8" fmla="*/ 7357303 w 7359635"/>
              <a:gd name="connsiteY8" fmla="*/ 1813783 h 1957539"/>
              <a:gd name="connsiteX9" fmla="*/ 6842046 w 7359635"/>
              <a:gd name="connsiteY9" fmla="*/ 238983 h 1957539"/>
              <a:gd name="connsiteX10" fmla="*/ 6428388 w 7359635"/>
              <a:gd name="connsiteY10" fmla="*/ 202699 h 1957539"/>
              <a:gd name="connsiteX11" fmla="*/ 6254217 w 7359635"/>
              <a:gd name="connsiteY11" fmla="*/ 659898 h 1957539"/>
              <a:gd name="connsiteX12" fmla="*/ 6232446 w 7359635"/>
              <a:gd name="connsiteY12" fmla="*/ 1254983 h 1957539"/>
              <a:gd name="connsiteX13" fmla="*/ 5978445 w 7359635"/>
              <a:gd name="connsiteY13" fmla="*/ 1298526 h 1957539"/>
              <a:gd name="connsiteX14" fmla="*/ 5963932 w 7359635"/>
              <a:gd name="connsiteY14" fmla="*/ 492983 h 1957539"/>
              <a:gd name="connsiteX15" fmla="*/ 5767990 w 7359635"/>
              <a:gd name="connsiteY15" fmla="*/ 93840 h 1957539"/>
              <a:gd name="connsiteX16" fmla="*/ 5448674 w 7359635"/>
              <a:gd name="connsiteY16" fmla="*/ 173669 h 1957539"/>
              <a:gd name="connsiteX17" fmla="*/ 5245474 w 7359635"/>
              <a:gd name="connsiteY17" fmla="*/ 572811 h 1957539"/>
              <a:gd name="connsiteX18" fmla="*/ 5238218 w 7359635"/>
              <a:gd name="connsiteY18" fmla="*/ 1138869 h 1957539"/>
              <a:gd name="connsiteX19" fmla="*/ 5172903 w 7359635"/>
              <a:gd name="connsiteY19" fmla="*/ 1487212 h 1957539"/>
              <a:gd name="connsiteX20" fmla="*/ 4781017 w 7359635"/>
              <a:gd name="connsiteY20" fmla="*/ 1508983 h 1957539"/>
              <a:gd name="connsiteX21" fmla="*/ 4860846 w 7359635"/>
              <a:gd name="connsiteY21" fmla="*/ 209954 h 1957539"/>
              <a:gd name="connsiteX22" fmla="*/ 4425417 w 7359635"/>
              <a:gd name="connsiteY22" fmla="*/ 57554 h 1957539"/>
              <a:gd name="connsiteX23" fmla="*/ 4098846 w 7359635"/>
              <a:gd name="connsiteY23" fmla="*/ 783269 h 1957539"/>
              <a:gd name="connsiteX24" fmla="*/ 4091589 w 7359635"/>
              <a:gd name="connsiteY24" fmla="*/ 1254983 h 1957539"/>
              <a:gd name="connsiteX25" fmla="*/ 3866617 w 7359635"/>
              <a:gd name="connsiteY25" fmla="*/ 1080812 h 1957539"/>
              <a:gd name="connsiteX26" fmla="*/ 3881132 w 7359635"/>
              <a:gd name="connsiteY26" fmla="*/ 289783 h 1957539"/>
              <a:gd name="connsiteX27" fmla="*/ 3467474 w 7359635"/>
              <a:gd name="connsiteY27" fmla="*/ 79326 h 1957539"/>
              <a:gd name="connsiteX28" fmla="*/ 3191703 w 7359635"/>
              <a:gd name="connsiteY28" fmla="*/ 536526 h 1957539"/>
              <a:gd name="connsiteX29" fmla="*/ 3206217 w 7359635"/>
              <a:gd name="connsiteY29" fmla="*/ 1117097 h 1957539"/>
              <a:gd name="connsiteX30" fmla="*/ 2908674 w 7359635"/>
              <a:gd name="connsiteY30" fmla="*/ 1327554 h 1957539"/>
              <a:gd name="connsiteX31" fmla="*/ 2930446 w 7359635"/>
              <a:gd name="connsiteY31" fmla="*/ 449440 h 1957539"/>
              <a:gd name="connsiteX32" fmla="*/ 2582103 w 7359635"/>
              <a:gd name="connsiteY32" fmla="*/ 35783 h 1957539"/>
              <a:gd name="connsiteX33" fmla="*/ 2291817 w 7359635"/>
              <a:gd name="connsiteY33" fmla="*/ 478469 h 1957539"/>
              <a:gd name="connsiteX34" fmla="*/ 2270046 w 7359635"/>
              <a:gd name="connsiteY34" fmla="*/ 1146126 h 1957539"/>
              <a:gd name="connsiteX35" fmla="*/ 1921703 w 7359635"/>
              <a:gd name="connsiteY35" fmla="*/ 906640 h 1957539"/>
              <a:gd name="connsiteX36" fmla="*/ 1928960 w 7359635"/>
              <a:gd name="connsiteY36" fmla="*/ 217212 h 1957539"/>
              <a:gd name="connsiteX37" fmla="*/ 1616903 w 7359635"/>
              <a:gd name="connsiteY37" fmla="*/ 79326 h 1957539"/>
              <a:gd name="connsiteX38" fmla="*/ 1312103 w 7359635"/>
              <a:gd name="connsiteY38" fmla="*/ 318812 h 1957539"/>
              <a:gd name="connsiteX39" fmla="*/ 1268560 w 7359635"/>
              <a:gd name="connsiteY39" fmla="*/ 1015497 h 1957539"/>
              <a:gd name="connsiteX40" fmla="*/ 956503 w 7359635"/>
              <a:gd name="connsiteY40" fmla="*/ 848583 h 1957539"/>
              <a:gd name="connsiteX41" fmla="*/ 963760 w 7359635"/>
              <a:gd name="connsiteY41" fmla="*/ 122869 h 1957539"/>
              <a:gd name="connsiteX42" fmla="*/ 332389 w 7359635"/>
              <a:gd name="connsiteY42" fmla="*/ 122869 h 1957539"/>
              <a:gd name="connsiteX43" fmla="*/ 288846 w 7359635"/>
              <a:gd name="connsiteY43" fmla="*/ 746983 h 1957539"/>
              <a:gd name="connsiteX44" fmla="*/ 49360 w 7359635"/>
              <a:gd name="connsiteY44" fmla="*/ 1559783 h 1957539"/>
              <a:gd name="connsiteX45" fmla="*/ 42103 w 7359635"/>
              <a:gd name="connsiteY45" fmla="*/ 1799269 h 1957539"/>
              <a:gd name="connsiteX0" fmla="*/ 42103 w 7359635"/>
              <a:gd name="connsiteY0" fmla="*/ 1793173 h 1951443"/>
              <a:gd name="connsiteX1" fmla="*/ 484789 w 7359635"/>
              <a:gd name="connsiteY1" fmla="*/ 1829458 h 1951443"/>
              <a:gd name="connsiteX2" fmla="*/ 1174217 w 7359635"/>
              <a:gd name="connsiteY2" fmla="*/ 1807687 h 1951443"/>
              <a:gd name="connsiteX3" fmla="*/ 2465989 w 7359635"/>
              <a:gd name="connsiteY3" fmla="*/ 1764144 h 1951443"/>
              <a:gd name="connsiteX4" fmla="*/ 3815817 w 7359635"/>
              <a:gd name="connsiteY4" fmla="*/ 1822201 h 1951443"/>
              <a:gd name="connsiteX5" fmla="*/ 4969703 w 7359635"/>
              <a:gd name="connsiteY5" fmla="*/ 1851230 h 1951443"/>
              <a:gd name="connsiteX6" fmla="*/ 5804274 w 7359635"/>
              <a:gd name="connsiteY6" fmla="*/ 1880258 h 1951443"/>
              <a:gd name="connsiteX7" fmla="*/ 6624332 w 7359635"/>
              <a:gd name="connsiteY7" fmla="*/ 1887516 h 1951443"/>
              <a:gd name="connsiteX8" fmla="*/ 7357303 w 7359635"/>
              <a:gd name="connsiteY8" fmla="*/ 1807687 h 1951443"/>
              <a:gd name="connsiteX9" fmla="*/ 6842046 w 7359635"/>
              <a:gd name="connsiteY9" fmla="*/ 232887 h 1951443"/>
              <a:gd name="connsiteX10" fmla="*/ 6428388 w 7359635"/>
              <a:gd name="connsiteY10" fmla="*/ 196603 h 1951443"/>
              <a:gd name="connsiteX11" fmla="*/ 6254217 w 7359635"/>
              <a:gd name="connsiteY11" fmla="*/ 653802 h 1951443"/>
              <a:gd name="connsiteX12" fmla="*/ 6232446 w 7359635"/>
              <a:gd name="connsiteY12" fmla="*/ 1248887 h 1951443"/>
              <a:gd name="connsiteX13" fmla="*/ 5978445 w 7359635"/>
              <a:gd name="connsiteY13" fmla="*/ 1292430 h 1951443"/>
              <a:gd name="connsiteX14" fmla="*/ 5963932 w 7359635"/>
              <a:gd name="connsiteY14" fmla="*/ 486887 h 1951443"/>
              <a:gd name="connsiteX15" fmla="*/ 5767990 w 7359635"/>
              <a:gd name="connsiteY15" fmla="*/ 87744 h 1951443"/>
              <a:gd name="connsiteX16" fmla="*/ 5448674 w 7359635"/>
              <a:gd name="connsiteY16" fmla="*/ 167573 h 1951443"/>
              <a:gd name="connsiteX17" fmla="*/ 5245474 w 7359635"/>
              <a:gd name="connsiteY17" fmla="*/ 566715 h 1951443"/>
              <a:gd name="connsiteX18" fmla="*/ 5238218 w 7359635"/>
              <a:gd name="connsiteY18" fmla="*/ 1132773 h 1951443"/>
              <a:gd name="connsiteX19" fmla="*/ 5172903 w 7359635"/>
              <a:gd name="connsiteY19" fmla="*/ 1481116 h 1951443"/>
              <a:gd name="connsiteX20" fmla="*/ 4846332 w 7359635"/>
              <a:gd name="connsiteY20" fmla="*/ 1357744 h 1951443"/>
              <a:gd name="connsiteX21" fmla="*/ 4860846 w 7359635"/>
              <a:gd name="connsiteY21" fmla="*/ 203858 h 1951443"/>
              <a:gd name="connsiteX22" fmla="*/ 4425417 w 7359635"/>
              <a:gd name="connsiteY22" fmla="*/ 51458 h 1951443"/>
              <a:gd name="connsiteX23" fmla="*/ 4098846 w 7359635"/>
              <a:gd name="connsiteY23" fmla="*/ 777173 h 1951443"/>
              <a:gd name="connsiteX24" fmla="*/ 4091589 w 7359635"/>
              <a:gd name="connsiteY24" fmla="*/ 1248887 h 1951443"/>
              <a:gd name="connsiteX25" fmla="*/ 3866617 w 7359635"/>
              <a:gd name="connsiteY25" fmla="*/ 1074716 h 1951443"/>
              <a:gd name="connsiteX26" fmla="*/ 3881132 w 7359635"/>
              <a:gd name="connsiteY26" fmla="*/ 283687 h 1951443"/>
              <a:gd name="connsiteX27" fmla="*/ 3467474 w 7359635"/>
              <a:gd name="connsiteY27" fmla="*/ 73230 h 1951443"/>
              <a:gd name="connsiteX28" fmla="*/ 3191703 w 7359635"/>
              <a:gd name="connsiteY28" fmla="*/ 530430 h 1951443"/>
              <a:gd name="connsiteX29" fmla="*/ 3206217 w 7359635"/>
              <a:gd name="connsiteY29" fmla="*/ 1111001 h 1951443"/>
              <a:gd name="connsiteX30" fmla="*/ 2908674 w 7359635"/>
              <a:gd name="connsiteY30" fmla="*/ 1321458 h 1951443"/>
              <a:gd name="connsiteX31" fmla="*/ 2930446 w 7359635"/>
              <a:gd name="connsiteY31" fmla="*/ 443344 h 1951443"/>
              <a:gd name="connsiteX32" fmla="*/ 2582103 w 7359635"/>
              <a:gd name="connsiteY32" fmla="*/ 29687 h 1951443"/>
              <a:gd name="connsiteX33" fmla="*/ 2291817 w 7359635"/>
              <a:gd name="connsiteY33" fmla="*/ 472373 h 1951443"/>
              <a:gd name="connsiteX34" fmla="*/ 2270046 w 7359635"/>
              <a:gd name="connsiteY34" fmla="*/ 1140030 h 1951443"/>
              <a:gd name="connsiteX35" fmla="*/ 1921703 w 7359635"/>
              <a:gd name="connsiteY35" fmla="*/ 900544 h 1951443"/>
              <a:gd name="connsiteX36" fmla="*/ 1928960 w 7359635"/>
              <a:gd name="connsiteY36" fmla="*/ 211116 h 1951443"/>
              <a:gd name="connsiteX37" fmla="*/ 1616903 w 7359635"/>
              <a:gd name="connsiteY37" fmla="*/ 73230 h 1951443"/>
              <a:gd name="connsiteX38" fmla="*/ 1312103 w 7359635"/>
              <a:gd name="connsiteY38" fmla="*/ 312716 h 1951443"/>
              <a:gd name="connsiteX39" fmla="*/ 1268560 w 7359635"/>
              <a:gd name="connsiteY39" fmla="*/ 1009401 h 1951443"/>
              <a:gd name="connsiteX40" fmla="*/ 956503 w 7359635"/>
              <a:gd name="connsiteY40" fmla="*/ 842487 h 1951443"/>
              <a:gd name="connsiteX41" fmla="*/ 963760 w 7359635"/>
              <a:gd name="connsiteY41" fmla="*/ 116773 h 1951443"/>
              <a:gd name="connsiteX42" fmla="*/ 332389 w 7359635"/>
              <a:gd name="connsiteY42" fmla="*/ 116773 h 1951443"/>
              <a:gd name="connsiteX43" fmla="*/ 288846 w 7359635"/>
              <a:gd name="connsiteY43" fmla="*/ 740887 h 1951443"/>
              <a:gd name="connsiteX44" fmla="*/ 49360 w 7359635"/>
              <a:gd name="connsiteY44" fmla="*/ 1553687 h 1951443"/>
              <a:gd name="connsiteX45" fmla="*/ 42103 w 7359635"/>
              <a:gd name="connsiteY45" fmla="*/ 1793173 h 1951443"/>
              <a:gd name="connsiteX0" fmla="*/ 42103 w 7359635"/>
              <a:gd name="connsiteY0" fmla="*/ 1771475 h 1929745"/>
              <a:gd name="connsiteX1" fmla="*/ 484789 w 7359635"/>
              <a:gd name="connsiteY1" fmla="*/ 1807760 h 1929745"/>
              <a:gd name="connsiteX2" fmla="*/ 1174217 w 7359635"/>
              <a:gd name="connsiteY2" fmla="*/ 1785989 h 1929745"/>
              <a:gd name="connsiteX3" fmla="*/ 2465989 w 7359635"/>
              <a:gd name="connsiteY3" fmla="*/ 1742446 h 1929745"/>
              <a:gd name="connsiteX4" fmla="*/ 3815817 w 7359635"/>
              <a:gd name="connsiteY4" fmla="*/ 1800503 h 1929745"/>
              <a:gd name="connsiteX5" fmla="*/ 4969703 w 7359635"/>
              <a:gd name="connsiteY5" fmla="*/ 1829532 h 1929745"/>
              <a:gd name="connsiteX6" fmla="*/ 5804274 w 7359635"/>
              <a:gd name="connsiteY6" fmla="*/ 1858560 h 1929745"/>
              <a:gd name="connsiteX7" fmla="*/ 6624332 w 7359635"/>
              <a:gd name="connsiteY7" fmla="*/ 1865818 h 1929745"/>
              <a:gd name="connsiteX8" fmla="*/ 7357303 w 7359635"/>
              <a:gd name="connsiteY8" fmla="*/ 1785989 h 1929745"/>
              <a:gd name="connsiteX9" fmla="*/ 6842046 w 7359635"/>
              <a:gd name="connsiteY9" fmla="*/ 211189 h 1929745"/>
              <a:gd name="connsiteX10" fmla="*/ 6428388 w 7359635"/>
              <a:gd name="connsiteY10" fmla="*/ 174905 h 1929745"/>
              <a:gd name="connsiteX11" fmla="*/ 6254217 w 7359635"/>
              <a:gd name="connsiteY11" fmla="*/ 632104 h 1929745"/>
              <a:gd name="connsiteX12" fmla="*/ 6232446 w 7359635"/>
              <a:gd name="connsiteY12" fmla="*/ 1227189 h 1929745"/>
              <a:gd name="connsiteX13" fmla="*/ 5978445 w 7359635"/>
              <a:gd name="connsiteY13" fmla="*/ 1270732 h 1929745"/>
              <a:gd name="connsiteX14" fmla="*/ 5963932 w 7359635"/>
              <a:gd name="connsiteY14" fmla="*/ 465189 h 1929745"/>
              <a:gd name="connsiteX15" fmla="*/ 5767990 w 7359635"/>
              <a:gd name="connsiteY15" fmla="*/ 66046 h 1929745"/>
              <a:gd name="connsiteX16" fmla="*/ 5448674 w 7359635"/>
              <a:gd name="connsiteY16" fmla="*/ 145875 h 1929745"/>
              <a:gd name="connsiteX17" fmla="*/ 5245474 w 7359635"/>
              <a:gd name="connsiteY17" fmla="*/ 545017 h 1929745"/>
              <a:gd name="connsiteX18" fmla="*/ 5238218 w 7359635"/>
              <a:gd name="connsiteY18" fmla="*/ 1111075 h 1929745"/>
              <a:gd name="connsiteX19" fmla="*/ 5172903 w 7359635"/>
              <a:gd name="connsiteY19" fmla="*/ 1459418 h 1929745"/>
              <a:gd name="connsiteX20" fmla="*/ 4846332 w 7359635"/>
              <a:gd name="connsiteY20" fmla="*/ 1336046 h 1929745"/>
              <a:gd name="connsiteX21" fmla="*/ 4933418 w 7359635"/>
              <a:gd name="connsiteY21" fmla="*/ 574046 h 1929745"/>
              <a:gd name="connsiteX22" fmla="*/ 4860846 w 7359635"/>
              <a:gd name="connsiteY22" fmla="*/ 182160 h 1929745"/>
              <a:gd name="connsiteX23" fmla="*/ 4425417 w 7359635"/>
              <a:gd name="connsiteY23" fmla="*/ 29760 h 1929745"/>
              <a:gd name="connsiteX24" fmla="*/ 4098846 w 7359635"/>
              <a:gd name="connsiteY24" fmla="*/ 755475 h 1929745"/>
              <a:gd name="connsiteX25" fmla="*/ 4091589 w 7359635"/>
              <a:gd name="connsiteY25" fmla="*/ 1227189 h 1929745"/>
              <a:gd name="connsiteX26" fmla="*/ 3866617 w 7359635"/>
              <a:gd name="connsiteY26" fmla="*/ 1053018 h 1929745"/>
              <a:gd name="connsiteX27" fmla="*/ 3881132 w 7359635"/>
              <a:gd name="connsiteY27" fmla="*/ 261989 h 1929745"/>
              <a:gd name="connsiteX28" fmla="*/ 3467474 w 7359635"/>
              <a:gd name="connsiteY28" fmla="*/ 51532 h 1929745"/>
              <a:gd name="connsiteX29" fmla="*/ 3191703 w 7359635"/>
              <a:gd name="connsiteY29" fmla="*/ 508732 h 1929745"/>
              <a:gd name="connsiteX30" fmla="*/ 3206217 w 7359635"/>
              <a:gd name="connsiteY30" fmla="*/ 1089303 h 1929745"/>
              <a:gd name="connsiteX31" fmla="*/ 2908674 w 7359635"/>
              <a:gd name="connsiteY31" fmla="*/ 1299760 h 1929745"/>
              <a:gd name="connsiteX32" fmla="*/ 2930446 w 7359635"/>
              <a:gd name="connsiteY32" fmla="*/ 421646 h 1929745"/>
              <a:gd name="connsiteX33" fmla="*/ 2582103 w 7359635"/>
              <a:gd name="connsiteY33" fmla="*/ 7989 h 1929745"/>
              <a:gd name="connsiteX34" fmla="*/ 2291817 w 7359635"/>
              <a:gd name="connsiteY34" fmla="*/ 450675 h 1929745"/>
              <a:gd name="connsiteX35" fmla="*/ 2270046 w 7359635"/>
              <a:gd name="connsiteY35" fmla="*/ 1118332 h 1929745"/>
              <a:gd name="connsiteX36" fmla="*/ 1921703 w 7359635"/>
              <a:gd name="connsiteY36" fmla="*/ 878846 h 1929745"/>
              <a:gd name="connsiteX37" fmla="*/ 1928960 w 7359635"/>
              <a:gd name="connsiteY37" fmla="*/ 189418 h 1929745"/>
              <a:gd name="connsiteX38" fmla="*/ 1616903 w 7359635"/>
              <a:gd name="connsiteY38" fmla="*/ 51532 h 1929745"/>
              <a:gd name="connsiteX39" fmla="*/ 1312103 w 7359635"/>
              <a:gd name="connsiteY39" fmla="*/ 291018 h 1929745"/>
              <a:gd name="connsiteX40" fmla="*/ 1268560 w 7359635"/>
              <a:gd name="connsiteY40" fmla="*/ 987703 h 1929745"/>
              <a:gd name="connsiteX41" fmla="*/ 956503 w 7359635"/>
              <a:gd name="connsiteY41" fmla="*/ 820789 h 1929745"/>
              <a:gd name="connsiteX42" fmla="*/ 963760 w 7359635"/>
              <a:gd name="connsiteY42" fmla="*/ 95075 h 1929745"/>
              <a:gd name="connsiteX43" fmla="*/ 332389 w 7359635"/>
              <a:gd name="connsiteY43" fmla="*/ 95075 h 1929745"/>
              <a:gd name="connsiteX44" fmla="*/ 288846 w 7359635"/>
              <a:gd name="connsiteY44" fmla="*/ 719189 h 1929745"/>
              <a:gd name="connsiteX45" fmla="*/ 49360 w 7359635"/>
              <a:gd name="connsiteY45" fmla="*/ 1531989 h 1929745"/>
              <a:gd name="connsiteX46" fmla="*/ 42103 w 7359635"/>
              <a:gd name="connsiteY46" fmla="*/ 1771475 h 1929745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098846 w 7359635"/>
              <a:gd name="connsiteY24" fmla="*/ 747571 h 1921841"/>
              <a:gd name="connsiteX25" fmla="*/ 4091589 w 7359635"/>
              <a:gd name="connsiteY25" fmla="*/ 1219285 h 1921841"/>
              <a:gd name="connsiteX26" fmla="*/ 3866617 w 7359635"/>
              <a:gd name="connsiteY26" fmla="*/ 1045114 h 1921841"/>
              <a:gd name="connsiteX27" fmla="*/ 3881132 w 7359635"/>
              <a:gd name="connsiteY27" fmla="*/ 254085 h 1921841"/>
              <a:gd name="connsiteX28" fmla="*/ 3467474 w 7359635"/>
              <a:gd name="connsiteY28" fmla="*/ 43628 h 1921841"/>
              <a:gd name="connsiteX29" fmla="*/ 3191703 w 7359635"/>
              <a:gd name="connsiteY29" fmla="*/ 500828 h 1921841"/>
              <a:gd name="connsiteX30" fmla="*/ 3206217 w 7359635"/>
              <a:gd name="connsiteY30" fmla="*/ 1081399 h 1921841"/>
              <a:gd name="connsiteX31" fmla="*/ 2908674 w 7359635"/>
              <a:gd name="connsiteY31" fmla="*/ 1291856 h 1921841"/>
              <a:gd name="connsiteX32" fmla="*/ 2930446 w 7359635"/>
              <a:gd name="connsiteY32" fmla="*/ 413742 h 1921841"/>
              <a:gd name="connsiteX33" fmla="*/ 2582103 w 7359635"/>
              <a:gd name="connsiteY33" fmla="*/ 85 h 1921841"/>
              <a:gd name="connsiteX34" fmla="*/ 2291817 w 7359635"/>
              <a:gd name="connsiteY34" fmla="*/ 442771 h 1921841"/>
              <a:gd name="connsiteX35" fmla="*/ 2270046 w 7359635"/>
              <a:gd name="connsiteY35" fmla="*/ 1110428 h 1921841"/>
              <a:gd name="connsiteX36" fmla="*/ 1921703 w 7359635"/>
              <a:gd name="connsiteY36" fmla="*/ 870942 h 1921841"/>
              <a:gd name="connsiteX37" fmla="*/ 1928960 w 7359635"/>
              <a:gd name="connsiteY37" fmla="*/ 181514 h 1921841"/>
              <a:gd name="connsiteX38" fmla="*/ 1616903 w 7359635"/>
              <a:gd name="connsiteY38" fmla="*/ 43628 h 1921841"/>
              <a:gd name="connsiteX39" fmla="*/ 1312103 w 7359635"/>
              <a:gd name="connsiteY39" fmla="*/ 283114 h 1921841"/>
              <a:gd name="connsiteX40" fmla="*/ 1268560 w 7359635"/>
              <a:gd name="connsiteY40" fmla="*/ 979799 h 1921841"/>
              <a:gd name="connsiteX41" fmla="*/ 956503 w 7359635"/>
              <a:gd name="connsiteY41" fmla="*/ 812885 h 1921841"/>
              <a:gd name="connsiteX42" fmla="*/ 963760 w 7359635"/>
              <a:gd name="connsiteY42" fmla="*/ 87171 h 1921841"/>
              <a:gd name="connsiteX43" fmla="*/ 332389 w 7359635"/>
              <a:gd name="connsiteY43" fmla="*/ 87171 h 1921841"/>
              <a:gd name="connsiteX44" fmla="*/ 288846 w 7359635"/>
              <a:gd name="connsiteY44" fmla="*/ 711285 h 1921841"/>
              <a:gd name="connsiteX45" fmla="*/ 49360 w 7359635"/>
              <a:gd name="connsiteY45" fmla="*/ 1524085 h 1921841"/>
              <a:gd name="connsiteX46" fmla="*/ 42103 w 7359635"/>
              <a:gd name="connsiteY46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71417 w 7359635"/>
              <a:gd name="connsiteY24" fmla="*/ 645971 h 1921841"/>
              <a:gd name="connsiteX25" fmla="*/ 4091589 w 7359635"/>
              <a:gd name="connsiteY25" fmla="*/ 1219285 h 1921841"/>
              <a:gd name="connsiteX26" fmla="*/ 3866617 w 7359635"/>
              <a:gd name="connsiteY26" fmla="*/ 1045114 h 1921841"/>
              <a:gd name="connsiteX27" fmla="*/ 3881132 w 7359635"/>
              <a:gd name="connsiteY27" fmla="*/ 254085 h 1921841"/>
              <a:gd name="connsiteX28" fmla="*/ 3467474 w 7359635"/>
              <a:gd name="connsiteY28" fmla="*/ 43628 h 1921841"/>
              <a:gd name="connsiteX29" fmla="*/ 3191703 w 7359635"/>
              <a:gd name="connsiteY29" fmla="*/ 500828 h 1921841"/>
              <a:gd name="connsiteX30" fmla="*/ 3206217 w 7359635"/>
              <a:gd name="connsiteY30" fmla="*/ 1081399 h 1921841"/>
              <a:gd name="connsiteX31" fmla="*/ 2908674 w 7359635"/>
              <a:gd name="connsiteY31" fmla="*/ 1291856 h 1921841"/>
              <a:gd name="connsiteX32" fmla="*/ 2930446 w 7359635"/>
              <a:gd name="connsiteY32" fmla="*/ 413742 h 1921841"/>
              <a:gd name="connsiteX33" fmla="*/ 2582103 w 7359635"/>
              <a:gd name="connsiteY33" fmla="*/ 85 h 1921841"/>
              <a:gd name="connsiteX34" fmla="*/ 2291817 w 7359635"/>
              <a:gd name="connsiteY34" fmla="*/ 442771 h 1921841"/>
              <a:gd name="connsiteX35" fmla="*/ 2270046 w 7359635"/>
              <a:gd name="connsiteY35" fmla="*/ 1110428 h 1921841"/>
              <a:gd name="connsiteX36" fmla="*/ 1921703 w 7359635"/>
              <a:gd name="connsiteY36" fmla="*/ 870942 h 1921841"/>
              <a:gd name="connsiteX37" fmla="*/ 1928960 w 7359635"/>
              <a:gd name="connsiteY37" fmla="*/ 181514 h 1921841"/>
              <a:gd name="connsiteX38" fmla="*/ 1616903 w 7359635"/>
              <a:gd name="connsiteY38" fmla="*/ 43628 h 1921841"/>
              <a:gd name="connsiteX39" fmla="*/ 1312103 w 7359635"/>
              <a:gd name="connsiteY39" fmla="*/ 283114 h 1921841"/>
              <a:gd name="connsiteX40" fmla="*/ 1268560 w 7359635"/>
              <a:gd name="connsiteY40" fmla="*/ 979799 h 1921841"/>
              <a:gd name="connsiteX41" fmla="*/ 956503 w 7359635"/>
              <a:gd name="connsiteY41" fmla="*/ 812885 h 1921841"/>
              <a:gd name="connsiteX42" fmla="*/ 963760 w 7359635"/>
              <a:gd name="connsiteY42" fmla="*/ 87171 h 1921841"/>
              <a:gd name="connsiteX43" fmla="*/ 332389 w 7359635"/>
              <a:gd name="connsiteY43" fmla="*/ 87171 h 1921841"/>
              <a:gd name="connsiteX44" fmla="*/ 288846 w 7359635"/>
              <a:gd name="connsiteY44" fmla="*/ 711285 h 1921841"/>
              <a:gd name="connsiteX45" fmla="*/ 49360 w 7359635"/>
              <a:gd name="connsiteY45" fmla="*/ 1524085 h 1921841"/>
              <a:gd name="connsiteX46" fmla="*/ 42103 w 7359635"/>
              <a:gd name="connsiteY46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71417 w 7359635"/>
              <a:gd name="connsiteY24" fmla="*/ 645971 h 1921841"/>
              <a:gd name="connsiteX25" fmla="*/ 4200447 w 7359635"/>
              <a:gd name="connsiteY25" fmla="*/ 1146714 h 1921841"/>
              <a:gd name="connsiteX26" fmla="*/ 4091589 w 7359635"/>
              <a:gd name="connsiteY26" fmla="*/ 1219285 h 1921841"/>
              <a:gd name="connsiteX27" fmla="*/ 3866617 w 7359635"/>
              <a:gd name="connsiteY27" fmla="*/ 1045114 h 1921841"/>
              <a:gd name="connsiteX28" fmla="*/ 3881132 w 7359635"/>
              <a:gd name="connsiteY28" fmla="*/ 254085 h 1921841"/>
              <a:gd name="connsiteX29" fmla="*/ 3467474 w 7359635"/>
              <a:gd name="connsiteY29" fmla="*/ 43628 h 1921841"/>
              <a:gd name="connsiteX30" fmla="*/ 3191703 w 7359635"/>
              <a:gd name="connsiteY30" fmla="*/ 500828 h 1921841"/>
              <a:gd name="connsiteX31" fmla="*/ 3206217 w 7359635"/>
              <a:gd name="connsiteY31" fmla="*/ 1081399 h 1921841"/>
              <a:gd name="connsiteX32" fmla="*/ 2908674 w 7359635"/>
              <a:gd name="connsiteY32" fmla="*/ 1291856 h 1921841"/>
              <a:gd name="connsiteX33" fmla="*/ 2930446 w 7359635"/>
              <a:gd name="connsiteY33" fmla="*/ 413742 h 1921841"/>
              <a:gd name="connsiteX34" fmla="*/ 2582103 w 7359635"/>
              <a:gd name="connsiteY34" fmla="*/ 85 h 1921841"/>
              <a:gd name="connsiteX35" fmla="*/ 2291817 w 7359635"/>
              <a:gd name="connsiteY35" fmla="*/ 442771 h 1921841"/>
              <a:gd name="connsiteX36" fmla="*/ 2270046 w 7359635"/>
              <a:gd name="connsiteY36" fmla="*/ 1110428 h 1921841"/>
              <a:gd name="connsiteX37" fmla="*/ 1921703 w 7359635"/>
              <a:gd name="connsiteY37" fmla="*/ 870942 h 1921841"/>
              <a:gd name="connsiteX38" fmla="*/ 1928960 w 7359635"/>
              <a:gd name="connsiteY38" fmla="*/ 181514 h 1921841"/>
              <a:gd name="connsiteX39" fmla="*/ 1616903 w 7359635"/>
              <a:gd name="connsiteY39" fmla="*/ 43628 h 1921841"/>
              <a:gd name="connsiteX40" fmla="*/ 1312103 w 7359635"/>
              <a:gd name="connsiteY40" fmla="*/ 283114 h 1921841"/>
              <a:gd name="connsiteX41" fmla="*/ 1268560 w 7359635"/>
              <a:gd name="connsiteY41" fmla="*/ 979799 h 1921841"/>
              <a:gd name="connsiteX42" fmla="*/ 956503 w 7359635"/>
              <a:gd name="connsiteY42" fmla="*/ 812885 h 1921841"/>
              <a:gd name="connsiteX43" fmla="*/ 963760 w 7359635"/>
              <a:gd name="connsiteY43" fmla="*/ 87171 h 1921841"/>
              <a:gd name="connsiteX44" fmla="*/ 332389 w 7359635"/>
              <a:gd name="connsiteY44" fmla="*/ 87171 h 1921841"/>
              <a:gd name="connsiteX45" fmla="*/ 288846 w 7359635"/>
              <a:gd name="connsiteY45" fmla="*/ 711285 h 1921841"/>
              <a:gd name="connsiteX46" fmla="*/ 49360 w 7359635"/>
              <a:gd name="connsiteY46" fmla="*/ 1524085 h 1921841"/>
              <a:gd name="connsiteX47" fmla="*/ 42103 w 7359635"/>
              <a:gd name="connsiteY47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432674 w 7359635"/>
              <a:gd name="connsiteY23" fmla="*/ 123456 h 1921841"/>
              <a:gd name="connsiteX24" fmla="*/ 4185931 w 7359635"/>
              <a:gd name="connsiteY24" fmla="*/ 566142 h 1921841"/>
              <a:gd name="connsiteX25" fmla="*/ 4200447 w 7359635"/>
              <a:gd name="connsiteY25" fmla="*/ 1146714 h 1921841"/>
              <a:gd name="connsiteX26" fmla="*/ 4091589 w 7359635"/>
              <a:gd name="connsiteY26" fmla="*/ 1219285 h 1921841"/>
              <a:gd name="connsiteX27" fmla="*/ 3866617 w 7359635"/>
              <a:gd name="connsiteY27" fmla="*/ 1045114 h 1921841"/>
              <a:gd name="connsiteX28" fmla="*/ 3881132 w 7359635"/>
              <a:gd name="connsiteY28" fmla="*/ 254085 h 1921841"/>
              <a:gd name="connsiteX29" fmla="*/ 3467474 w 7359635"/>
              <a:gd name="connsiteY29" fmla="*/ 43628 h 1921841"/>
              <a:gd name="connsiteX30" fmla="*/ 3191703 w 7359635"/>
              <a:gd name="connsiteY30" fmla="*/ 500828 h 1921841"/>
              <a:gd name="connsiteX31" fmla="*/ 3206217 w 7359635"/>
              <a:gd name="connsiteY31" fmla="*/ 1081399 h 1921841"/>
              <a:gd name="connsiteX32" fmla="*/ 2908674 w 7359635"/>
              <a:gd name="connsiteY32" fmla="*/ 1291856 h 1921841"/>
              <a:gd name="connsiteX33" fmla="*/ 2930446 w 7359635"/>
              <a:gd name="connsiteY33" fmla="*/ 413742 h 1921841"/>
              <a:gd name="connsiteX34" fmla="*/ 2582103 w 7359635"/>
              <a:gd name="connsiteY34" fmla="*/ 85 h 1921841"/>
              <a:gd name="connsiteX35" fmla="*/ 2291817 w 7359635"/>
              <a:gd name="connsiteY35" fmla="*/ 442771 h 1921841"/>
              <a:gd name="connsiteX36" fmla="*/ 2270046 w 7359635"/>
              <a:gd name="connsiteY36" fmla="*/ 1110428 h 1921841"/>
              <a:gd name="connsiteX37" fmla="*/ 1921703 w 7359635"/>
              <a:gd name="connsiteY37" fmla="*/ 870942 h 1921841"/>
              <a:gd name="connsiteX38" fmla="*/ 1928960 w 7359635"/>
              <a:gd name="connsiteY38" fmla="*/ 181514 h 1921841"/>
              <a:gd name="connsiteX39" fmla="*/ 1616903 w 7359635"/>
              <a:gd name="connsiteY39" fmla="*/ 43628 h 1921841"/>
              <a:gd name="connsiteX40" fmla="*/ 1312103 w 7359635"/>
              <a:gd name="connsiteY40" fmla="*/ 283114 h 1921841"/>
              <a:gd name="connsiteX41" fmla="*/ 1268560 w 7359635"/>
              <a:gd name="connsiteY41" fmla="*/ 979799 h 1921841"/>
              <a:gd name="connsiteX42" fmla="*/ 956503 w 7359635"/>
              <a:gd name="connsiteY42" fmla="*/ 812885 h 1921841"/>
              <a:gd name="connsiteX43" fmla="*/ 963760 w 7359635"/>
              <a:gd name="connsiteY43" fmla="*/ 87171 h 1921841"/>
              <a:gd name="connsiteX44" fmla="*/ 332389 w 7359635"/>
              <a:gd name="connsiteY44" fmla="*/ 87171 h 1921841"/>
              <a:gd name="connsiteX45" fmla="*/ 288846 w 7359635"/>
              <a:gd name="connsiteY45" fmla="*/ 711285 h 1921841"/>
              <a:gd name="connsiteX46" fmla="*/ 49360 w 7359635"/>
              <a:gd name="connsiteY46" fmla="*/ 1524085 h 1921841"/>
              <a:gd name="connsiteX47" fmla="*/ 42103 w 7359635"/>
              <a:gd name="connsiteY47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67474 w 7359635"/>
              <a:gd name="connsiteY30" fmla="*/ 43628 h 1921841"/>
              <a:gd name="connsiteX31" fmla="*/ 3191703 w 7359635"/>
              <a:gd name="connsiteY31" fmla="*/ 500828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67474 w 7359635"/>
              <a:gd name="connsiteY30" fmla="*/ 43628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81132 w 7359635"/>
              <a:gd name="connsiteY29" fmla="*/ 254085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2908674 w 7359635"/>
              <a:gd name="connsiteY33" fmla="*/ 1291856 h 1921841"/>
              <a:gd name="connsiteX34" fmla="*/ 2930446 w 7359635"/>
              <a:gd name="connsiteY34" fmla="*/ 413742 h 1921841"/>
              <a:gd name="connsiteX35" fmla="*/ 2582103 w 7359635"/>
              <a:gd name="connsiteY35" fmla="*/ 85 h 1921841"/>
              <a:gd name="connsiteX36" fmla="*/ 2291817 w 7359635"/>
              <a:gd name="connsiteY36" fmla="*/ 442771 h 1921841"/>
              <a:gd name="connsiteX37" fmla="*/ 2270046 w 7359635"/>
              <a:gd name="connsiteY37" fmla="*/ 1110428 h 1921841"/>
              <a:gd name="connsiteX38" fmla="*/ 1921703 w 7359635"/>
              <a:gd name="connsiteY38" fmla="*/ 870942 h 1921841"/>
              <a:gd name="connsiteX39" fmla="*/ 1928960 w 7359635"/>
              <a:gd name="connsiteY39" fmla="*/ 181514 h 1921841"/>
              <a:gd name="connsiteX40" fmla="*/ 1616903 w 7359635"/>
              <a:gd name="connsiteY40" fmla="*/ 43628 h 1921841"/>
              <a:gd name="connsiteX41" fmla="*/ 1312103 w 7359635"/>
              <a:gd name="connsiteY41" fmla="*/ 283114 h 1921841"/>
              <a:gd name="connsiteX42" fmla="*/ 1268560 w 7359635"/>
              <a:gd name="connsiteY42" fmla="*/ 979799 h 1921841"/>
              <a:gd name="connsiteX43" fmla="*/ 956503 w 7359635"/>
              <a:gd name="connsiteY43" fmla="*/ 812885 h 1921841"/>
              <a:gd name="connsiteX44" fmla="*/ 963760 w 7359635"/>
              <a:gd name="connsiteY44" fmla="*/ 87171 h 1921841"/>
              <a:gd name="connsiteX45" fmla="*/ 332389 w 7359635"/>
              <a:gd name="connsiteY45" fmla="*/ 87171 h 1921841"/>
              <a:gd name="connsiteX46" fmla="*/ 288846 w 7359635"/>
              <a:gd name="connsiteY46" fmla="*/ 711285 h 1921841"/>
              <a:gd name="connsiteX47" fmla="*/ 49360 w 7359635"/>
              <a:gd name="connsiteY47" fmla="*/ 1524085 h 1921841"/>
              <a:gd name="connsiteX48" fmla="*/ 42103 w 7359635"/>
              <a:gd name="connsiteY48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2192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81133 w 7359635"/>
              <a:gd name="connsiteY28" fmla="*/ 1241056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4091589 w 7359635"/>
              <a:gd name="connsiteY27" fmla="*/ 1320885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200447 w 7359635"/>
              <a:gd name="connsiteY26" fmla="*/ 1146714 h 1921841"/>
              <a:gd name="connsiteX27" fmla="*/ 3989989 w 7359635"/>
              <a:gd name="connsiteY27" fmla="*/ 1349913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3989989 w 7359635"/>
              <a:gd name="connsiteY27" fmla="*/ 1349913 h 1921841"/>
              <a:gd name="connsiteX28" fmla="*/ 3866617 w 7359635"/>
              <a:gd name="connsiteY28" fmla="*/ 1045114 h 1921841"/>
              <a:gd name="connsiteX29" fmla="*/ 3895646 w 7359635"/>
              <a:gd name="connsiteY29" fmla="*/ 275857 h 1921841"/>
              <a:gd name="connsiteX30" fmla="*/ 3496503 w 7359635"/>
              <a:gd name="connsiteY30" fmla="*/ 130714 h 1921841"/>
              <a:gd name="connsiteX31" fmla="*/ 3235246 w 7359635"/>
              <a:gd name="connsiteY31" fmla="*/ 544370 h 1921841"/>
              <a:gd name="connsiteX32" fmla="*/ 3206217 w 7359635"/>
              <a:gd name="connsiteY32" fmla="*/ 1081399 h 1921841"/>
              <a:gd name="connsiteX33" fmla="*/ 3119133 w 7359635"/>
              <a:gd name="connsiteY33" fmla="*/ 1335399 h 1921841"/>
              <a:gd name="connsiteX34" fmla="*/ 2908674 w 7359635"/>
              <a:gd name="connsiteY34" fmla="*/ 1291856 h 1921841"/>
              <a:gd name="connsiteX35" fmla="*/ 2930446 w 7359635"/>
              <a:gd name="connsiteY35" fmla="*/ 413742 h 1921841"/>
              <a:gd name="connsiteX36" fmla="*/ 2582103 w 7359635"/>
              <a:gd name="connsiteY36" fmla="*/ 85 h 1921841"/>
              <a:gd name="connsiteX37" fmla="*/ 2291817 w 7359635"/>
              <a:gd name="connsiteY37" fmla="*/ 442771 h 1921841"/>
              <a:gd name="connsiteX38" fmla="*/ 2270046 w 7359635"/>
              <a:gd name="connsiteY38" fmla="*/ 1110428 h 1921841"/>
              <a:gd name="connsiteX39" fmla="*/ 1921703 w 7359635"/>
              <a:gd name="connsiteY39" fmla="*/ 870942 h 1921841"/>
              <a:gd name="connsiteX40" fmla="*/ 1928960 w 7359635"/>
              <a:gd name="connsiteY40" fmla="*/ 181514 h 1921841"/>
              <a:gd name="connsiteX41" fmla="*/ 1616903 w 7359635"/>
              <a:gd name="connsiteY41" fmla="*/ 43628 h 1921841"/>
              <a:gd name="connsiteX42" fmla="*/ 1312103 w 7359635"/>
              <a:gd name="connsiteY42" fmla="*/ 283114 h 1921841"/>
              <a:gd name="connsiteX43" fmla="*/ 1268560 w 7359635"/>
              <a:gd name="connsiteY43" fmla="*/ 979799 h 1921841"/>
              <a:gd name="connsiteX44" fmla="*/ 956503 w 7359635"/>
              <a:gd name="connsiteY44" fmla="*/ 812885 h 1921841"/>
              <a:gd name="connsiteX45" fmla="*/ 963760 w 7359635"/>
              <a:gd name="connsiteY45" fmla="*/ 87171 h 1921841"/>
              <a:gd name="connsiteX46" fmla="*/ 332389 w 7359635"/>
              <a:gd name="connsiteY46" fmla="*/ 87171 h 1921841"/>
              <a:gd name="connsiteX47" fmla="*/ 288846 w 7359635"/>
              <a:gd name="connsiteY47" fmla="*/ 711285 h 1921841"/>
              <a:gd name="connsiteX48" fmla="*/ 49360 w 7359635"/>
              <a:gd name="connsiteY48" fmla="*/ 1524085 h 1921841"/>
              <a:gd name="connsiteX49" fmla="*/ 42103 w 7359635"/>
              <a:gd name="connsiteY49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4106104 w 7359635"/>
              <a:gd name="connsiteY27" fmla="*/ 1299114 h 1921841"/>
              <a:gd name="connsiteX28" fmla="*/ 3989989 w 7359635"/>
              <a:gd name="connsiteY28" fmla="*/ 1349913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21703 w 7359635"/>
              <a:gd name="connsiteY40" fmla="*/ 870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3571 h 1921841"/>
              <a:gd name="connsiteX1" fmla="*/ 484789 w 7359635"/>
              <a:gd name="connsiteY1" fmla="*/ 1799856 h 1921841"/>
              <a:gd name="connsiteX2" fmla="*/ 1174217 w 7359635"/>
              <a:gd name="connsiteY2" fmla="*/ 1778085 h 1921841"/>
              <a:gd name="connsiteX3" fmla="*/ 2465989 w 7359635"/>
              <a:gd name="connsiteY3" fmla="*/ 1734542 h 1921841"/>
              <a:gd name="connsiteX4" fmla="*/ 3815817 w 7359635"/>
              <a:gd name="connsiteY4" fmla="*/ 1792599 h 1921841"/>
              <a:gd name="connsiteX5" fmla="*/ 4969703 w 7359635"/>
              <a:gd name="connsiteY5" fmla="*/ 1821628 h 1921841"/>
              <a:gd name="connsiteX6" fmla="*/ 5804274 w 7359635"/>
              <a:gd name="connsiteY6" fmla="*/ 1850656 h 1921841"/>
              <a:gd name="connsiteX7" fmla="*/ 6624332 w 7359635"/>
              <a:gd name="connsiteY7" fmla="*/ 1857914 h 1921841"/>
              <a:gd name="connsiteX8" fmla="*/ 7357303 w 7359635"/>
              <a:gd name="connsiteY8" fmla="*/ 1778085 h 1921841"/>
              <a:gd name="connsiteX9" fmla="*/ 6842046 w 7359635"/>
              <a:gd name="connsiteY9" fmla="*/ 203285 h 1921841"/>
              <a:gd name="connsiteX10" fmla="*/ 6428388 w 7359635"/>
              <a:gd name="connsiteY10" fmla="*/ 167001 h 1921841"/>
              <a:gd name="connsiteX11" fmla="*/ 6254217 w 7359635"/>
              <a:gd name="connsiteY11" fmla="*/ 624200 h 1921841"/>
              <a:gd name="connsiteX12" fmla="*/ 6232446 w 7359635"/>
              <a:gd name="connsiteY12" fmla="*/ 1219285 h 1921841"/>
              <a:gd name="connsiteX13" fmla="*/ 5978445 w 7359635"/>
              <a:gd name="connsiteY13" fmla="*/ 1262828 h 1921841"/>
              <a:gd name="connsiteX14" fmla="*/ 5963932 w 7359635"/>
              <a:gd name="connsiteY14" fmla="*/ 457285 h 1921841"/>
              <a:gd name="connsiteX15" fmla="*/ 5767990 w 7359635"/>
              <a:gd name="connsiteY15" fmla="*/ 58142 h 1921841"/>
              <a:gd name="connsiteX16" fmla="*/ 5448674 w 7359635"/>
              <a:gd name="connsiteY16" fmla="*/ 137971 h 1921841"/>
              <a:gd name="connsiteX17" fmla="*/ 5245474 w 7359635"/>
              <a:gd name="connsiteY17" fmla="*/ 537113 h 1921841"/>
              <a:gd name="connsiteX18" fmla="*/ 5238218 w 7359635"/>
              <a:gd name="connsiteY18" fmla="*/ 1103171 h 1921841"/>
              <a:gd name="connsiteX19" fmla="*/ 5172903 w 7359635"/>
              <a:gd name="connsiteY19" fmla="*/ 1451514 h 1921841"/>
              <a:gd name="connsiteX20" fmla="*/ 4846332 w 7359635"/>
              <a:gd name="connsiteY20" fmla="*/ 1328142 h 1921841"/>
              <a:gd name="connsiteX21" fmla="*/ 4933418 w 7359635"/>
              <a:gd name="connsiteY21" fmla="*/ 566142 h 1921841"/>
              <a:gd name="connsiteX22" fmla="*/ 4860846 w 7359635"/>
              <a:gd name="connsiteY22" fmla="*/ 174256 h 1921841"/>
              <a:gd name="connsiteX23" fmla="*/ 4657647 w 7359635"/>
              <a:gd name="connsiteY23" fmla="*/ 36371 h 1921841"/>
              <a:gd name="connsiteX24" fmla="*/ 4432674 w 7359635"/>
              <a:gd name="connsiteY24" fmla="*/ 123456 h 1921841"/>
              <a:gd name="connsiteX25" fmla="*/ 4185931 w 7359635"/>
              <a:gd name="connsiteY25" fmla="*/ 566142 h 1921841"/>
              <a:gd name="connsiteX26" fmla="*/ 4185933 w 7359635"/>
              <a:gd name="connsiteY26" fmla="*/ 1095914 h 1921841"/>
              <a:gd name="connsiteX27" fmla="*/ 4106104 w 7359635"/>
              <a:gd name="connsiteY27" fmla="*/ 1299114 h 1921841"/>
              <a:gd name="connsiteX28" fmla="*/ 3989989 w 7359635"/>
              <a:gd name="connsiteY28" fmla="*/ 1349913 h 1921841"/>
              <a:gd name="connsiteX29" fmla="*/ 3866617 w 7359635"/>
              <a:gd name="connsiteY29" fmla="*/ 1045114 h 1921841"/>
              <a:gd name="connsiteX30" fmla="*/ 3895646 w 7359635"/>
              <a:gd name="connsiteY30" fmla="*/ 275857 h 1921841"/>
              <a:gd name="connsiteX31" fmla="*/ 3496503 w 7359635"/>
              <a:gd name="connsiteY31" fmla="*/ 130714 h 1921841"/>
              <a:gd name="connsiteX32" fmla="*/ 3235246 w 7359635"/>
              <a:gd name="connsiteY32" fmla="*/ 544370 h 1921841"/>
              <a:gd name="connsiteX33" fmla="*/ 3206217 w 7359635"/>
              <a:gd name="connsiteY33" fmla="*/ 1081399 h 1921841"/>
              <a:gd name="connsiteX34" fmla="*/ 3119133 w 7359635"/>
              <a:gd name="connsiteY34" fmla="*/ 1335399 h 1921841"/>
              <a:gd name="connsiteX35" fmla="*/ 2908674 w 7359635"/>
              <a:gd name="connsiteY35" fmla="*/ 1291856 h 1921841"/>
              <a:gd name="connsiteX36" fmla="*/ 2930446 w 7359635"/>
              <a:gd name="connsiteY36" fmla="*/ 413742 h 1921841"/>
              <a:gd name="connsiteX37" fmla="*/ 2582103 w 7359635"/>
              <a:gd name="connsiteY37" fmla="*/ 85 h 1921841"/>
              <a:gd name="connsiteX38" fmla="*/ 2291817 w 7359635"/>
              <a:gd name="connsiteY38" fmla="*/ 442771 h 1921841"/>
              <a:gd name="connsiteX39" fmla="*/ 2270046 w 7359635"/>
              <a:gd name="connsiteY39" fmla="*/ 1110428 h 1921841"/>
              <a:gd name="connsiteX40" fmla="*/ 1914446 w 7359635"/>
              <a:gd name="connsiteY40" fmla="*/ 1124942 h 1921841"/>
              <a:gd name="connsiteX41" fmla="*/ 1928960 w 7359635"/>
              <a:gd name="connsiteY41" fmla="*/ 181514 h 1921841"/>
              <a:gd name="connsiteX42" fmla="*/ 1616903 w 7359635"/>
              <a:gd name="connsiteY42" fmla="*/ 43628 h 1921841"/>
              <a:gd name="connsiteX43" fmla="*/ 1312103 w 7359635"/>
              <a:gd name="connsiteY43" fmla="*/ 283114 h 1921841"/>
              <a:gd name="connsiteX44" fmla="*/ 1268560 w 7359635"/>
              <a:gd name="connsiteY44" fmla="*/ 979799 h 1921841"/>
              <a:gd name="connsiteX45" fmla="*/ 956503 w 7359635"/>
              <a:gd name="connsiteY45" fmla="*/ 812885 h 1921841"/>
              <a:gd name="connsiteX46" fmla="*/ 963760 w 7359635"/>
              <a:gd name="connsiteY46" fmla="*/ 87171 h 1921841"/>
              <a:gd name="connsiteX47" fmla="*/ 332389 w 7359635"/>
              <a:gd name="connsiteY47" fmla="*/ 87171 h 1921841"/>
              <a:gd name="connsiteX48" fmla="*/ 288846 w 7359635"/>
              <a:gd name="connsiteY48" fmla="*/ 711285 h 1921841"/>
              <a:gd name="connsiteX49" fmla="*/ 49360 w 7359635"/>
              <a:gd name="connsiteY49" fmla="*/ 1524085 h 1921841"/>
              <a:gd name="connsiteX50" fmla="*/ 42103 w 7359635"/>
              <a:gd name="connsiteY50" fmla="*/ 1763571 h 1921841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30446 w 7359635"/>
              <a:gd name="connsiteY36" fmla="*/ 411055 h 1919154"/>
              <a:gd name="connsiteX37" fmla="*/ 2589360 w 7359635"/>
              <a:gd name="connsiteY37" fmla="*/ 106255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89360 w 7359635"/>
              <a:gd name="connsiteY37" fmla="*/ 106255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70046 w 7359635"/>
              <a:gd name="connsiteY39" fmla="*/ 1107741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12103 w 7359635"/>
              <a:gd name="connsiteY43" fmla="*/ 280427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616903 w 7359635"/>
              <a:gd name="connsiteY42" fmla="*/ 40941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928960 w 7359635"/>
              <a:gd name="connsiteY41" fmla="*/ 178827 h 1919154"/>
              <a:gd name="connsiteX42" fmla="*/ 1595132 w 7359635"/>
              <a:gd name="connsiteY42" fmla="*/ 98998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33875 w 7359635"/>
              <a:gd name="connsiteY43" fmla="*/ 396541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977112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1223854 h 1919154"/>
              <a:gd name="connsiteX45" fmla="*/ 956503 w 7359635"/>
              <a:gd name="connsiteY45" fmla="*/ 810198 h 1919154"/>
              <a:gd name="connsiteX46" fmla="*/ 963760 w 7359635"/>
              <a:gd name="connsiteY46" fmla="*/ 84484 h 1919154"/>
              <a:gd name="connsiteX47" fmla="*/ 332389 w 7359635"/>
              <a:gd name="connsiteY47" fmla="*/ 84484 h 1919154"/>
              <a:gd name="connsiteX48" fmla="*/ 288846 w 7359635"/>
              <a:gd name="connsiteY48" fmla="*/ 708598 h 1919154"/>
              <a:gd name="connsiteX49" fmla="*/ 49360 w 7359635"/>
              <a:gd name="connsiteY49" fmla="*/ 1521398 h 1919154"/>
              <a:gd name="connsiteX50" fmla="*/ 42103 w 7359635"/>
              <a:gd name="connsiteY50" fmla="*/ 1760884 h 1919154"/>
              <a:gd name="connsiteX0" fmla="*/ 42103 w 7359635"/>
              <a:gd name="connsiteY0" fmla="*/ 1760884 h 1919154"/>
              <a:gd name="connsiteX1" fmla="*/ 484789 w 7359635"/>
              <a:gd name="connsiteY1" fmla="*/ 1797169 h 1919154"/>
              <a:gd name="connsiteX2" fmla="*/ 1174217 w 7359635"/>
              <a:gd name="connsiteY2" fmla="*/ 1775398 h 1919154"/>
              <a:gd name="connsiteX3" fmla="*/ 2465989 w 7359635"/>
              <a:gd name="connsiteY3" fmla="*/ 1731855 h 1919154"/>
              <a:gd name="connsiteX4" fmla="*/ 3815817 w 7359635"/>
              <a:gd name="connsiteY4" fmla="*/ 1789912 h 1919154"/>
              <a:gd name="connsiteX5" fmla="*/ 4969703 w 7359635"/>
              <a:gd name="connsiteY5" fmla="*/ 1818941 h 1919154"/>
              <a:gd name="connsiteX6" fmla="*/ 5804274 w 7359635"/>
              <a:gd name="connsiteY6" fmla="*/ 1847969 h 1919154"/>
              <a:gd name="connsiteX7" fmla="*/ 6624332 w 7359635"/>
              <a:gd name="connsiteY7" fmla="*/ 1855227 h 1919154"/>
              <a:gd name="connsiteX8" fmla="*/ 7357303 w 7359635"/>
              <a:gd name="connsiteY8" fmla="*/ 1775398 h 1919154"/>
              <a:gd name="connsiteX9" fmla="*/ 6842046 w 7359635"/>
              <a:gd name="connsiteY9" fmla="*/ 200598 h 1919154"/>
              <a:gd name="connsiteX10" fmla="*/ 6428388 w 7359635"/>
              <a:gd name="connsiteY10" fmla="*/ 164314 h 1919154"/>
              <a:gd name="connsiteX11" fmla="*/ 6254217 w 7359635"/>
              <a:gd name="connsiteY11" fmla="*/ 621513 h 1919154"/>
              <a:gd name="connsiteX12" fmla="*/ 6232446 w 7359635"/>
              <a:gd name="connsiteY12" fmla="*/ 1216598 h 1919154"/>
              <a:gd name="connsiteX13" fmla="*/ 5978445 w 7359635"/>
              <a:gd name="connsiteY13" fmla="*/ 1260141 h 1919154"/>
              <a:gd name="connsiteX14" fmla="*/ 5963932 w 7359635"/>
              <a:gd name="connsiteY14" fmla="*/ 454598 h 1919154"/>
              <a:gd name="connsiteX15" fmla="*/ 5767990 w 7359635"/>
              <a:gd name="connsiteY15" fmla="*/ 55455 h 1919154"/>
              <a:gd name="connsiteX16" fmla="*/ 5448674 w 7359635"/>
              <a:gd name="connsiteY16" fmla="*/ 135284 h 1919154"/>
              <a:gd name="connsiteX17" fmla="*/ 5245474 w 7359635"/>
              <a:gd name="connsiteY17" fmla="*/ 534426 h 1919154"/>
              <a:gd name="connsiteX18" fmla="*/ 5238218 w 7359635"/>
              <a:gd name="connsiteY18" fmla="*/ 1100484 h 1919154"/>
              <a:gd name="connsiteX19" fmla="*/ 5172903 w 7359635"/>
              <a:gd name="connsiteY19" fmla="*/ 1448827 h 1919154"/>
              <a:gd name="connsiteX20" fmla="*/ 4846332 w 7359635"/>
              <a:gd name="connsiteY20" fmla="*/ 1325455 h 1919154"/>
              <a:gd name="connsiteX21" fmla="*/ 4933418 w 7359635"/>
              <a:gd name="connsiteY21" fmla="*/ 563455 h 1919154"/>
              <a:gd name="connsiteX22" fmla="*/ 4860846 w 7359635"/>
              <a:gd name="connsiteY22" fmla="*/ 171569 h 1919154"/>
              <a:gd name="connsiteX23" fmla="*/ 4657647 w 7359635"/>
              <a:gd name="connsiteY23" fmla="*/ 33684 h 1919154"/>
              <a:gd name="connsiteX24" fmla="*/ 4432674 w 7359635"/>
              <a:gd name="connsiteY24" fmla="*/ 120769 h 1919154"/>
              <a:gd name="connsiteX25" fmla="*/ 4185931 w 7359635"/>
              <a:gd name="connsiteY25" fmla="*/ 563455 h 1919154"/>
              <a:gd name="connsiteX26" fmla="*/ 4185933 w 7359635"/>
              <a:gd name="connsiteY26" fmla="*/ 1093227 h 1919154"/>
              <a:gd name="connsiteX27" fmla="*/ 4106104 w 7359635"/>
              <a:gd name="connsiteY27" fmla="*/ 1296427 h 1919154"/>
              <a:gd name="connsiteX28" fmla="*/ 3989989 w 7359635"/>
              <a:gd name="connsiteY28" fmla="*/ 1347226 h 1919154"/>
              <a:gd name="connsiteX29" fmla="*/ 3866617 w 7359635"/>
              <a:gd name="connsiteY29" fmla="*/ 1042427 h 1919154"/>
              <a:gd name="connsiteX30" fmla="*/ 3895646 w 7359635"/>
              <a:gd name="connsiteY30" fmla="*/ 273170 h 1919154"/>
              <a:gd name="connsiteX31" fmla="*/ 3496503 w 7359635"/>
              <a:gd name="connsiteY31" fmla="*/ 128027 h 1919154"/>
              <a:gd name="connsiteX32" fmla="*/ 3235246 w 7359635"/>
              <a:gd name="connsiteY32" fmla="*/ 541683 h 1919154"/>
              <a:gd name="connsiteX33" fmla="*/ 3206217 w 7359635"/>
              <a:gd name="connsiteY33" fmla="*/ 1078712 h 1919154"/>
              <a:gd name="connsiteX34" fmla="*/ 3119133 w 7359635"/>
              <a:gd name="connsiteY34" fmla="*/ 1332712 h 1919154"/>
              <a:gd name="connsiteX35" fmla="*/ 2908674 w 7359635"/>
              <a:gd name="connsiteY35" fmla="*/ 1289169 h 1919154"/>
              <a:gd name="connsiteX36" fmla="*/ 2952217 w 7359635"/>
              <a:gd name="connsiteY36" fmla="*/ 273169 h 1919154"/>
              <a:gd name="connsiteX37" fmla="*/ 2574846 w 7359635"/>
              <a:gd name="connsiteY37" fmla="*/ 26427 h 1919154"/>
              <a:gd name="connsiteX38" fmla="*/ 2291817 w 7359635"/>
              <a:gd name="connsiteY38" fmla="*/ 440084 h 1919154"/>
              <a:gd name="connsiteX39" fmla="*/ 2241017 w 7359635"/>
              <a:gd name="connsiteY39" fmla="*/ 1100484 h 1919154"/>
              <a:gd name="connsiteX40" fmla="*/ 1914446 w 7359635"/>
              <a:gd name="connsiteY40" fmla="*/ 1122255 h 1919154"/>
              <a:gd name="connsiteX41" fmla="*/ 1885417 w 7359635"/>
              <a:gd name="connsiteY41" fmla="*/ 200599 h 1919154"/>
              <a:gd name="connsiteX42" fmla="*/ 1595132 w 7359635"/>
              <a:gd name="connsiteY42" fmla="*/ 98998 h 1919154"/>
              <a:gd name="connsiteX43" fmla="*/ 1312104 w 7359635"/>
              <a:gd name="connsiteY43" fmla="*/ 411056 h 1919154"/>
              <a:gd name="connsiteX44" fmla="*/ 1268560 w 7359635"/>
              <a:gd name="connsiteY44" fmla="*/ 1223854 h 1919154"/>
              <a:gd name="connsiteX45" fmla="*/ 963761 w 7359635"/>
              <a:gd name="connsiteY45" fmla="*/ 1260140 h 1919154"/>
              <a:gd name="connsiteX46" fmla="*/ 956503 w 7359635"/>
              <a:gd name="connsiteY46" fmla="*/ 810198 h 1919154"/>
              <a:gd name="connsiteX47" fmla="*/ 963760 w 7359635"/>
              <a:gd name="connsiteY47" fmla="*/ 84484 h 1919154"/>
              <a:gd name="connsiteX48" fmla="*/ 332389 w 7359635"/>
              <a:gd name="connsiteY48" fmla="*/ 84484 h 1919154"/>
              <a:gd name="connsiteX49" fmla="*/ 288846 w 7359635"/>
              <a:gd name="connsiteY49" fmla="*/ 708598 h 1919154"/>
              <a:gd name="connsiteX50" fmla="*/ 49360 w 7359635"/>
              <a:gd name="connsiteY50" fmla="*/ 1521398 h 1919154"/>
              <a:gd name="connsiteX51" fmla="*/ 42103 w 7359635"/>
              <a:gd name="connsiteY51" fmla="*/ 1760884 h 1919154"/>
              <a:gd name="connsiteX0" fmla="*/ 42103 w 7359635"/>
              <a:gd name="connsiteY0" fmla="*/ 1760415 h 1918685"/>
              <a:gd name="connsiteX1" fmla="*/ 484789 w 7359635"/>
              <a:gd name="connsiteY1" fmla="*/ 1796700 h 1918685"/>
              <a:gd name="connsiteX2" fmla="*/ 1174217 w 7359635"/>
              <a:gd name="connsiteY2" fmla="*/ 1774929 h 1918685"/>
              <a:gd name="connsiteX3" fmla="*/ 2465989 w 7359635"/>
              <a:gd name="connsiteY3" fmla="*/ 1731386 h 1918685"/>
              <a:gd name="connsiteX4" fmla="*/ 3815817 w 7359635"/>
              <a:gd name="connsiteY4" fmla="*/ 1789443 h 1918685"/>
              <a:gd name="connsiteX5" fmla="*/ 4969703 w 7359635"/>
              <a:gd name="connsiteY5" fmla="*/ 1818472 h 1918685"/>
              <a:gd name="connsiteX6" fmla="*/ 5804274 w 7359635"/>
              <a:gd name="connsiteY6" fmla="*/ 1847500 h 1918685"/>
              <a:gd name="connsiteX7" fmla="*/ 6624332 w 7359635"/>
              <a:gd name="connsiteY7" fmla="*/ 1854758 h 1918685"/>
              <a:gd name="connsiteX8" fmla="*/ 7357303 w 7359635"/>
              <a:gd name="connsiteY8" fmla="*/ 1774929 h 1918685"/>
              <a:gd name="connsiteX9" fmla="*/ 6842046 w 7359635"/>
              <a:gd name="connsiteY9" fmla="*/ 200129 h 1918685"/>
              <a:gd name="connsiteX10" fmla="*/ 6428388 w 7359635"/>
              <a:gd name="connsiteY10" fmla="*/ 163845 h 1918685"/>
              <a:gd name="connsiteX11" fmla="*/ 6254217 w 7359635"/>
              <a:gd name="connsiteY11" fmla="*/ 621044 h 1918685"/>
              <a:gd name="connsiteX12" fmla="*/ 6232446 w 7359635"/>
              <a:gd name="connsiteY12" fmla="*/ 1216129 h 1918685"/>
              <a:gd name="connsiteX13" fmla="*/ 5978445 w 7359635"/>
              <a:gd name="connsiteY13" fmla="*/ 1259672 h 1918685"/>
              <a:gd name="connsiteX14" fmla="*/ 5963932 w 7359635"/>
              <a:gd name="connsiteY14" fmla="*/ 454129 h 1918685"/>
              <a:gd name="connsiteX15" fmla="*/ 5767990 w 7359635"/>
              <a:gd name="connsiteY15" fmla="*/ 54986 h 1918685"/>
              <a:gd name="connsiteX16" fmla="*/ 5448674 w 7359635"/>
              <a:gd name="connsiteY16" fmla="*/ 134815 h 1918685"/>
              <a:gd name="connsiteX17" fmla="*/ 5245474 w 7359635"/>
              <a:gd name="connsiteY17" fmla="*/ 533957 h 1918685"/>
              <a:gd name="connsiteX18" fmla="*/ 5238218 w 7359635"/>
              <a:gd name="connsiteY18" fmla="*/ 1100015 h 1918685"/>
              <a:gd name="connsiteX19" fmla="*/ 5172903 w 7359635"/>
              <a:gd name="connsiteY19" fmla="*/ 1448358 h 1918685"/>
              <a:gd name="connsiteX20" fmla="*/ 4846332 w 7359635"/>
              <a:gd name="connsiteY20" fmla="*/ 1324986 h 1918685"/>
              <a:gd name="connsiteX21" fmla="*/ 4933418 w 7359635"/>
              <a:gd name="connsiteY21" fmla="*/ 562986 h 1918685"/>
              <a:gd name="connsiteX22" fmla="*/ 4860846 w 7359635"/>
              <a:gd name="connsiteY22" fmla="*/ 171100 h 1918685"/>
              <a:gd name="connsiteX23" fmla="*/ 4657647 w 7359635"/>
              <a:gd name="connsiteY23" fmla="*/ 33215 h 1918685"/>
              <a:gd name="connsiteX24" fmla="*/ 4432674 w 7359635"/>
              <a:gd name="connsiteY24" fmla="*/ 120300 h 1918685"/>
              <a:gd name="connsiteX25" fmla="*/ 4185931 w 7359635"/>
              <a:gd name="connsiteY25" fmla="*/ 562986 h 1918685"/>
              <a:gd name="connsiteX26" fmla="*/ 4185933 w 7359635"/>
              <a:gd name="connsiteY26" fmla="*/ 1092758 h 1918685"/>
              <a:gd name="connsiteX27" fmla="*/ 4106104 w 7359635"/>
              <a:gd name="connsiteY27" fmla="*/ 1295958 h 1918685"/>
              <a:gd name="connsiteX28" fmla="*/ 3989989 w 7359635"/>
              <a:gd name="connsiteY28" fmla="*/ 1346757 h 1918685"/>
              <a:gd name="connsiteX29" fmla="*/ 3866617 w 7359635"/>
              <a:gd name="connsiteY29" fmla="*/ 1041958 h 1918685"/>
              <a:gd name="connsiteX30" fmla="*/ 3895646 w 7359635"/>
              <a:gd name="connsiteY30" fmla="*/ 272701 h 1918685"/>
              <a:gd name="connsiteX31" fmla="*/ 3496503 w 7359635"/>
              <a:gd name="connsiteY31" fmla="*/ 127558 h 1918685"/>
              <a:gd name="connsiteX32" fmla="*/ 3235246 w 7359635"/>
              <a:gd name="connsiteY32" fmla="*/ 541214 h 1918685"/>
              <a:gd name="connsiteX33" fmla="*/ 3206217 w 7359635"/>
              <a:gd name="connsiteY33" fmla="*/ 1078243 h 1918685"/>
              <a:gd name="connsiteX34" fmla="*/ 3119133 w 7359635"/>
              <a:gd name="connsiteY34" fmla="*/ 1332243 h 1918685"/>
              <a:gd name="connsiteX35" fmla="*/ 2908674 w 7359635"/>
              <a:gd name="connsiteY35" fmla="*/ 1288700 h 1918685"/>
              <a:gd name="connsiteX36" fmla="*/ 2952217 w 7359635"/>
              <a:gd name="connsiteY36" fmla="*/ 272700 h 1918685"/>
              <a:gd name="connsiteX37" fmla="*/ 2574846 w 7359635"/>
              <a:gd name="connsiteY37" fmla="*/ 25958 h 1918685"/>
              <a:gd name="connsiteX38" fmla="*/ 2291817 w 7359635"/>
              <a:gd name="connsiteY38" fmla="*/ 439615 h 1918685"/>
              <a:gd name="connsiteX39" fmla="*/ 2241017 w 7359635"/>
              <a:gd name="connsiteY39" fmla="*/ 1100015 h 1918685"/>
              <a:gd name="connsiteX40" fmla="*/ 1914446 w 7359635"/>
              <a:gd name="connsiteY40" fmla="*/ 1121786 h 1918685"/>
              <a:gd name="connsiteX41" fmla="*/ 1885417 w 7359635"/>
              <a:gd name="connsiteY41" fmla="*/ 200130 h 1918685"/>
              <a:gd name="connsiteX42" fmla="*/ 1595132 w 7359635"/>
              <a:gd name="connsiteY42" fmla="*/ 98529 h 1918685"/>
              <a:gd name="connsiteX43" fmla="*/ 1312104 w 7359635"/>
              <a:gd name="connsiteY43" fmla="*/ 410587 h 1918685"/>
              <a:gd name="connsiteX44" fmla="*/ 1268560 w 7359635"/>
              <a:gd name="connsiteY44" fmla="*/ 1223385 h 1918685"/>
              <a:gd name="connsiteX45" fmla="*/ 963761 w 7359635"/>
              <a:gd name="connsiteY45" fmla="*/ 1259671 h 1918685"/>
              <a:gd name="connsiteX46" fmla="*/ 978274 w 7359635"/>
              <a:gd name="connsiteY46" fmla="*/ 802472 h 1918685"/>
              <a:gd name="connsiteX47" fmla="*/ 963760 w 7359635"/>
              <a:gd name="connsiteY47" fmla="*/ 84015 h 1918685"/>
              <a:gd name="connsiteX48" fmla="*/ 332389 w 7359635"/>
              <a:gd name="connsiteY48" fmla="*/ 84015 h 1918685"/>
              <a:gd name="connsiteX49" fmla="*/ 288846 w 7359635"/>
              <a:gd name="connsiteY49" fmla="*/ 708129 h 1918685"/>
              <a:gd name="connsiteX50" fmla="*/ 49360 w 7359635"/>
              <a:gd name="connsiteY50" fmla="*/ 1520929 h 1918685"/>
              <a:gd name="connsiteX51" fmla="*/ 42103 w 7359635"/>
              <a:gd name="connsiteY51" fmla="*/ 1760415 h 1918685"/>
              <a:gd name="connsiteX0" fmla="*/ 42103 w 7359635"/>
              <a:gd name="connsiteY0" fmla="*/ 1748314 h 1906584"/>
              <a:gd name="connsiteX1" fmla="*/ 484789 w 7359635"/>
              <a:gd name="connsiteY1" fmla="*/ 1784599 h 1906584"/>
              <a:gd name="connsiteX2" fmla="*/ 1174217 w 7359635"/>
              <a:gd name="connsiteY2" fmla="*/ 1762828 h 1906584"/>
              <a:gd name="connsiteX3" fmla="*/ 2465989 w 7359635"/>
              <a:gd name="connsiteY3" fmla="*/ 1719285 h 1906584"/>
              <a:gd name="connsiteX4" fmla="*/ 3815817 w 7359635"/>
              <a:gd name="connsiteY4" fmla="*/ 1777342 h 1906584"/>
              <a:gd name="connsiteX5" fmla="*/ 4969703 w 7359635"/>
              <a:gd name="connsiteY5" fmla="*/ 1806371 h 1906584"/>
              <a:gd name="connsiteX6" fmla="*/ 5804274 w 7359635"/>
              <a:gd name="connsiteY6" fmla="*/ 1835399 h 1906584"/>
              <a:gd name="connsiteX7" fmla="*/ 6624332 w 7359635"/>
              <a:gd name="connsiteY7" fmla="*/ 1842657 h 1906584"/>
              <a:gd name="connsiteX8" fmla="*/ 7357303 w 7359635"/>
              <a:gd name="connsiteY8" fmla="*/ 1762828 h 1906584"/>
              <a:gd name="connsiteX9" fmla="*/ 6842046 w 7359635"/>
              <a:gd name="connsiteY9" fmla="*/ 188028 h 1906584"/>
              <a:gd name="connsiteX10" fmla="*/ 6428388 w 7359635"/>
              <a:gd name="connsiteY10" fmla="*/ 151744 h 1906584"/>
              <a:gd name="connsiteX11" fmla="*/ 6254217 w 7359635"/>
              <a:gd name="connsiteY11" fmla="*/ 608943 h 1906584"/>
              <a:gd name="connsiteX12" fmla="*/ 6232446 w 7359635"/>
              <a:gd name="connsiteY12" fmla="*/ 1204028 h 1906584"/>
              <a:gd name="connsiteX13" fmla="*/ 5978445 w 7359635"/>
              <a:gd name="connsiteY13" fmla="*/ 1247571 h 1906584"/>
              <a:gd name="connsiteX14" fmla="*/ 5963932 w 7359635"/>
              <a:gd name="connsiteY14" fmla="*/ 442028 h 1906584"/>
              <a:gd name="connsiteX15" fmla="*/ 5767990 w 7359635"/>
              <a:gd name="connsiteY15" fmla="*/ 42885 h 1906584"/>
              <a:gd name="connsiteX16" fmla="*/ 5448674 w 7359635"/>
              <a:gd name="connsiteY16" fmla="*/ 122714 h 1906584"/>
              <a:gd name="connsiteX17" fmla="*/ 5245474 w 7359635"/>
              <a:gd name="connsiteY17" fmla="*/ 521856 h 1906584"/>
              <a:gd name="connsiteX18" fmla="*/ 5238218 w 7359635"/>
              <a:gd name="connsiteY18" fmla="*/ 1087914 h 1906584"/>
              <a:gd name="connsiteX19" fmla="*/ 5172903 w 7359635"/>
              <a:gd name="connsiteY19" fmla="*/ 1436257 h 1906584"/>
              <a:gd name="connsiteX20" fmla="*/ 4846332 w 7359635"/>
              <a:gd name="connsiteY20" fmla="*/ 1312885 h 1906584"/>
              <a:gd name="connsiteX21" fmla="*/ 4933418 w 7359635"/>
              <a:gd name="connsiteY21" fmla="*/ 550885 h 1906584"/>
              <a:gd name="connsiteX22" fmla="*/ 4860846 w 7359635"/>
              <a:gd name="connsiteY22" fmla="*/ 158999 h 1906584"/>
              <a:gd name="connsiteX23" fmla="*/ 4657647 w 7359635"/>
              <a:gd name="connsiteY23" fmla="*/ 21114 h 1906584"/>
              <a:gd name="connsiteX24" fmla="*/ 4432674 w 7359635"/>
              <a:gd name="connsiteY24" fmla="*/ 108199 h 1906584"/>
              <a:gd name="connsiteX25" fmla="*/ 4185931 w 7359635"/>
              <a:gd name="connsiteY25" fmla="*/ 550885 h 1906584"/>
              <a:gd name="connsiteX26" fmla="*/ 4185933 w 7359635"/>
              <a:gd name="connsiteY26" fmla="*/ 1080657 h 1906584"/>
              <a:gd name="connsiteX27" fmla="*/ 4106104 w 7359635"/>
              <a:gd name="connsiteY27" fmla="*/ 1283857 h 1906584"/>
              <a:gd name="connsiteX28" fmla="*/ 3989989 w 7359635"/>
              <a:gd name="connsiteY28" fmla="*/ 1334656 h 1906584"/>
              <a:gd name="connsiteX29" fmla="*/ 3866617 w 7359635"/>
              <a:gd name="connsiteY29" fmla="*/ 1029857 h 1906584"/>
              <a:gd name="connsiteX30" fmla="*/ 3895646 w 7359635"/>
              <a:gd name="connsiteY30" fmla="*/ 260600 h 1906584"/>
              <a:gd name="connsiteX31" fmla="*/ 3496503 w 7359635"/>
              <a:gd name="connsiteY31" fmla="*/ 115457 h 1906584"/>
              <a:gd name="connsiteX32" fmla="*/ 3235246 w 7359635"/>
              <a:gd name="connsiteY32" fmla="*/ 529113 h 1906584"/>
              <a:gd name="connsiteX33" fmla="*/ 3206217 w 7359635"/>
              <a:gd name="connsiteY33" fmla="*/ 1066142 h 1906584"/>
              <a:gd name="connsiteX34" fmla="*/ 3119133 w 7359635"/>
              <a:gd name="connsiteY34" fmla="*/ 1320142 h 1906584"/>
              <a:gd name="connsiteX35" fmla="*/ 2908674 w 7359635"/>
              <a:gd name="connsiteY35" fmla="*/ 1276599 h 1906584"/>
              <a:gd name="connsiteX36" fmla="*/ 2952217 w 7359635"/>
              <a:gd name="connsiteY36" fmla="*/ 260599 h 1906584"/>
              <a:gd name="connsiteX37" fmla="*/ 2574846 w 7359635"/>
              <a:gd name="connsiteY37" fmla="*/ 13857 h 1906584"/>
              <a:gd name="connsiteX38" fmla="*/ 2291817 w 7359635"/>
              <a:gd name="connsiteY38" fmla="*/ 427514 h 1906584"/>
              <a:gd name="connsiteX39" fmla="*/ 2241017 w 7359635"/>
              <a:gd name="connsiteY39" fmla="*/ 1087914 h 1906584"/>
              <a:gd name="connsiteX40" fmla="*/ 1914446 w 7359635"/>
              <a:gd name="connsiteY40" fmla="*/ 1109685 h 1906584"/>
              <a:gd name="connsiteX41" fmla="*/ 1885417 w 7359635"/>
              <a:gd name="connsiteY41" fmla="*/ 188029 h 1906584"/>
              <a:gd name="connsiteX42" fmla="*/ 1595132 w 7359635"/>
              <a:gd name="connsiteY42" fmla="*/ 86428 h 1906584"/>
              <a:gd name="connsiteX43" fmla="*/ 1312104 w 7359635"/>
              <a:gd name="connsiteY43" fmla="*/ 398486 h 1906584"/>
              <a:gd name="connsiteX44" fmla="*/ 1268560 w 7359635"/>
              <a:gd name="connsiteY44" fmla="*/ 1211284 h 1906584"/>
              <a:gd name="connsiteX45" fmla="*/ 963761 w 7359635"/>
              <a:gd name="connsiteY45" fmla="*/ 1247570 h 1906584"/>
              <a:gd name="connsiteX46" fmla="*/ 978274 w 7359635"/>
              <a:gd name="connsiteY46" fmla="*/ 790371 h 1906584"/>
              <a:gd name="connsiteX47" fmla="*/ 883931 w 7359635"/>
              <a:gd name="connsiteY47" fmla="*/ 93686 h 1906584"/>
              <a:gd name="connsiteX48" fmla="*/ 332389 w 7359635"/>
              <a:gd name="connsiteY48" fmla="*/ 71914 h 1906584"/>
              <a:gd name="connsiteX49" fmla="*/ 288846 w 7359635"/>
              <a:gd name="connsiteY49" fmla="*/ 696028 h 1906584"/>
              <a:gd name="connsiteX50" fmla="*/ 49360 w 7359635"/>
              <a:gd name="connsiteY50" fmla="*/ 1508828 h 1906584"/>
              <a:gd name="connsiteX51" fmla="*/ 42103 w 7359635"/>
              <a:gd name="connsiteY51" fmla="*/ 1748314 h 1906584"/>
              <a:gd name="connsiteX0" fmla="*/ 42103 w 7359635"/>
              <a:gd name="connsiteY0" fmla="*/ 1740595 h 1898865"/>
              <a:gd name="connsiteX1" fmla="*/ 484789 w 7359635"/>
              <a:gd name="connsiteY1" fmla="*/ 1776880 h 1898865"/>
              <a:gd name="connsiteX2" fmla="*/ 1174217 w 7359635"/>
              <a:gd name="connsiteY2" fmla="*/ 1755109 h 1898865"/>
              <a:gd name="connsiteX3" fmla="*/ 2465989 w 7359635"/>
              <a:gd name="connsiteY3" fmla="*/ 1711566 h 1898865"/>
              <a:gd name="connsiteX4" fmla="*/ 3815817 w 7359635"/>
              <a:gd name="connsiteY4" fmla="*/ 1769623 h 1898865"/>
              <a:gd name="connsiteX5" fmla="*/ 4969703 w 7359635"/>
              <a:gd name="connsiteY5" fmla="*/ 1798652 h 1898865"/>
              <a:gd name="connsiteX6" fmla="*/ 5804274 w 7359635"/>
              <a:gd name="connsiteY6" fmla="*/ 1827680 h 1898865"/>
              <a:gd name="connsiteX7" fmla="*/ 6624332 w 7359635"/>
              <a:gd name="connsiteY7" fmla="*/ 1834938 h 1898865"/>
              <a:gd name="connsiteX8" fmla="*/ 7357303 w 7359635"/>
              <a:gd name="connsiteY8" fmla="*/ 1755109 h 1898865"/>
              <a:gd name="connsiteX9" fmla="*/ 6842046 w 7359635"/>
              <a:gd name="connsiteY9" fmla="*/ 180309 h 1898865"/>
              <a:gd name="connsiteX10" fmla="*/ 6428388 w 7359635"/>
              <a:gd name="connsiteY10" fmla="*/ 144025 h 1898865"/>
              <a:gd name="connsiteX11" fmla="*/ 6254217 w 7359635"/>
              <a:gd name="connsiteY11" fmla="*/ 601224 h 1898865"/>
              <a:gd name="connsiteX12" fmla="*/ 6232446 w 7359635"/>
              <a:gd name="connsiteY12" fmla="*/ 1196309 h 1898865"/>
              <a:gd name="connsiteX13" fmla="*/ 5978445 w 7359635"/>
              <a:gd name="connsiteY13" fmla="*/ 1239852 h 1898865"/>
              <a:gd name="connsiteX14" fmla="*/ 5963932 w 7359635"/>
              <a:gd name="connsiteY14" fmla="*/ 434309 h 1898865"/>
              <a:gd name="connsiteX15" fmla="*/ 5767990 w 7359635"/>
              <a:gd name="connsiteY15" fmla="*/ 35166 h 1898865"/>
              <a:gd name="connsiteX16" fmla="*/ 5448674 w 7359635"/>
              <a:gd name="connsiteY16" fmla="*/ 114995 h 1898865"/>
              <a:gd name="connsiteX17" fmla="*/ 5245474 w 7359635"/>
              <a:gd name="connsiteY17" fmla="*/ 514137 h 1898865"/>
              <a:gd name="connsiteX18" fmla="*/ 5238218 w 7359635"/>
              <a:gd name="connsiteY18" fmla="*/ 1080195 h 1898865"/>
              <a:gd name="connsiteX19" fmla="*/ 5172903 w 7359635"/>
              <a:gd name="connsiteY19" fmla="*/ 1428538 h 1898865"/>
              <a:gd name="connsiteX20" fmla="*/ 4846332 w 7359635"/>
              <a:gd name="connsiteY20" fmla="*/ 1305166 h 1898865"/>
              <a:gd name="connsiteX21" fmla="*/ 4933418 w 7359635"/>
              <a:gd name="connsiteY21" fmla="*/ 543166 h 1898865"/>
              <a:gd name="connsiteX22" fmla="*/ 4860846 w 7359635"/>
              <a:gd name="connsiteY22" fmla="*/ 151280 h 1898865"/>
              <a:gd name="connsiteX23" fmla="*/ 4657647 w 7359635"/>
              <a:gd name="connsiteY23" fmla="*/ 13395 h 1898865"/>
              <a:gd name="connsiteX24" fmla="*/ 4432674 w 7359635"/>
              <a:gd name="connsiteY24" fmla="*/ 100480 h 1898865"/>
              <a:gd name="connsiteX25" fmla="*/ 4185931 w 7359635"/>
              <a:gd name="connsiteY25" fmla="*/ 543166 h 1898865"/>
              <a:gd name="connsiteX26" fmla="*/ 4185933 w 7359635"/>
              <a:gd name="connsiteY26" fmla="*/ 1072938 h 1898865"/>
              <a:gd name="connsiteX27" fmla="*/ 4106104 w 7359635"/>
              <a:gd name="connsiteY27" fmla="*/ 1276138 h 1898865"/>
              <a:gd name="connsiteX28" fmla="*/ 3989989 w 7359635"/>
              <a:gd name="connsiteY28" fmla="*/ 1326937 h 1898865"/>
              <a:gd name="connsiteX29" fmla="*/ 3866617 w 7359635"/>
              <a:gd name="connsiteY29" fmla="*/ 1022138 h 1898865"/>
              <a:gd name="connsiteX30" fmla="*/ 3895646 w 7359635"/>
              <a:gd name="connsiteY30" fmla="*/ 252881 h 1898865"/>
              <a:gd name="connsiteX31" fmla="*/ 3496503 w 7359635"/>
              <a:gd name="connsiteY31" fmla="*/ 107738 h 1898865"/>
              <a:gd name="connsiteX32" fmla="*/ 3235246 w 7359635"/>
              <a:gd name="connsiteY32" fmla="*/ 521394 h 1898865"/>
              <a:gd name="connsiteX33" fmla="*/ 3206217 w 7359635"/>
              <a:gd name="connsiteY33" fmla="*/ 1058423 h 1898865"/>
              <a:gd name="connsiteX34" fmla="*/ 3119133 w 7359635"/>
              <a:gd name="connsiteY34" fmla="*/ 1312423 h 1898865"/>
              <a:gd name="connsiteX35" fmla="*/ 2908674 w 7359635"/>
              <a:gd name="connsiteY35" fmla="*/ 1268880 h 1898865"/>
              <a:gd name="connsiteX36" fmla="*/ 2952217 w 7359635"/>
              <a:gd name="connsiteY36" fmla="*/ 252880 h 1898865"/>
              <a:gd name="connsiteX37" fmla="*/ 2574846 w 7359635"/>
              <a:gd name="connsiteY37" fmla="*/ 6138 h 1898865"/>
              <a:gd name="connsiteX38" fmla="*/ 2291817 w 7359635"/>
              <a:gd name="connsiteY38" fmla="*/ 419795 h 1898865"/>
              <a:gd name="connsiteX39" fmla="*/ 2241017 w 7359635"/>
              <a:gd name="connsiteY39" fmla="*/ 1080195 h 1898865"/>
              <a:gd name="connsiteX40" fmla="*/ 1914446 w 7359635"/>
              <a:gd name="connsiteY40" fmla="*/ 1101966 h 1898865"/>
              <a:gd name="connsiteX41" fmla="*/ 1885417 w 7359635"/>
              <a:gd name="connsiteY41" fmla="*/ 180310 h 1898865"/>
              <a:gd name="connsiteX42" fmla="*/ 1595132 w 7359635"/>
              <a:gd name="connsiteY42" fmla="*/ 78709 h 1898865"/>
              <a:gd name="connsiteX43" fmla="*/ 1312104 w 7359635"/>
              <a:gd name="connsiteY43" fmla="*/ 390767 h 1898865"/>
              <a:gd name="connsiteX44" fmla="*/ 1268560 w 7359635"/>
              <a:gd name="connsiteY44" fmla="*/ 1203565 h 1898865"/>
              <a:gd name="connsiteX45" fmla="*/ 963761 w 7359635"/>
              <a:gd name="connsiteY45" fmla="*/ 1239851 h 1898865"/>
              <a:gd name="connsiteX46" fmla="*/ 978274 w 7359635"/>
              <a:gd name="connsiteY46" fmla="*/ 782652 h 1898865"/>
              <a:gd name="connsiteX47" fmla="*/ 883931 w 7359635"/>
              <a:gd name="connsiteY47" fmla="*/ 85967 h 1898865"/>
              <a:gd name="connsiteX48" fmla="*/ 499304 w 7359635"/>
              <a:gd name="connsiteY48" fmla="*/ 136766 h 1898865"/>
              <a:gd name="connsiteX49" fmla="*/ 288846 w 7359635"/>
              <a:gd name="connsiteY49" fmla="*/ 688309 h 1898865"/>
              <a:gd name="connsiteX50" fmla="*/ 49360 w 7359635"/>
              <a:gd name="connsiteY50" fmla="*/ 1501109 h 1898865"/>
              <a:gd name="connsiteX51" fmla="*/ 42103 w 7359635"/>
              <a:gd name="connsiteY51" fmla="*/ 1740595 h 1898865"/>
              <a:gd name="connsiteX0" fmla="*/ 39596 w 7357128"/>
              <a:gd name="connsiteY0" fmla="*/ 1740595 h 1898865"/>
              <a:gd name="connsiteX1" fmla="*/ 482282 w 7357128"/>
              <a:gd name="connsiteY1" fmla="*/ 1776880 h 1898865"/>
              <a:gd name="connsiteX2" fmla="*/ 1171710 w 7357128"/>
              <a:gd name="connsiteY2" fmla="*/ 1755109 h 1898865"/>
              <a:gd name="connsiteX3" fmla="*/ 2463482 w 7357128"/>
              <a:gd name="connsiteY3" fmla="*/ 1711566 h 1898865"/>
              <a:gd name="connsiteX4" fmla="*/ 3813310 w 7357128"/>
              <a:gd name="connsiteY4" fmla="*/ 1769623 h 1898865"/>
              <a:gd name="connsiteX5" fmla="*/ 4967196 w 7357128"/>
              <a:gd name="connsiteY5" fmla="*/ 1798652 h 1898865"/>
              <a:gd name="connsiteX6" fmla="*/ 5801767 w 7357128"/>
              <a:gd name="connsiteY6" fmla="*/ 1827680 h 1898865"/>
              <a:gd name="connsiteX7" fmla="*/ 6621825 w 7357128"/>
              <a:gd name="connsiteY7" fmla="*/ 1834938 h 1898865"/>
              <a:gd name="connsiteX8" fmla="*/ 7354796 w 7357128"/>
              <a:gd name="connsiteY8" fmla="*/ 1755109 h 1898865"/>
              <a:gd name="connsiteX9" fmla="*/ 6839539 w 7357128"/>
              <a:gd name="connsiteY9" fmla="*/ 180309 h 1898865"/>
              <a:gd name="connsiteX10" fmla="*/ 6425881 w 7357128"/>
              <a:gd name="connsiteY10" fmla="*/ 144025 h 1898865"/>
              <a:gd name="connsiteX11" fmla="*/ 6251710 w 7357128"/>
              <a:gd name="connsiteY11" fmla="*/ 601224 h 1898865"/>
              <a:gd name="connsiteX12" fmla="*/ 6229939 w 7357128"/>
              <a:gd name="connsiteY12" fmla="*/ 1196309 h 1898865"/>
              <a:gd name="connsiteX13" fmla="*/ 5975938 w 7357128"/>
              <a:gd name="connsiteY13" fmla="*/ 1239852 h 1898865"/>
              <a:gd name="connsiteX14" fmla="*/ 5961425 w 7357128"/>
              <a:gd name="connsiteY14" fmla="*/ 434309 h 1898865"/>
              <a:gd name="connsiteX15" fmla="*/ 5765483 w 7357128"/>
              <a:gd name="connsiteY15" fmla="*/ 35166 h 1898865"/>
              <a:gd name="connsiteX16" fmla="*/ 5446167 w 7357128"/>
              <a:gd name="connsiteY16" fmla="*/ 114995 h 1898865"/>
              <a:gd name="connsiteX17" fmla="*/ 5242967 w 7357128"/>
              <a:gd name="connsiteY17" fmla="*/ 514137 h 1898865"/>
              <a:gd name="connsiteX18" fmla="*/ 5235711 w 7357128"/>
              <a:gd name="connsiteY18" fmla="*/ 1080195 h 1898865"/>
              <a:gd name="connsiteX19" fmla="*/ 5170396 w 7357128"/>
              <a:gd name="connsiteY19" fmla="*/ 1428538 h 1898865"/>
              <a:gd name="connsiteX20" fmla="*/ 4843825 w 7357128"/>
              <a:gd name="connsiteY20" fmla="*/ 1305166 h 1898865"/>
              <a:gd name="connsiteX21" fmla="*/ 4930911 w 7357128"/>
              <a:gd name="connsiteY21" fmla="*/ 543166 h 1898865"/>
              <a:gd name="connsiteX22" fmla="*/ 4858339 w 7357128"/>
              <a:gd name="connsiteY22" fmla="*/ 151280 h 1898865"/>
              <a:gd name="connsiteX23" fmla="*/ 4655140 w 7357128"/>
              <a:gd name="connsiteY23" fmla="*/ 13395 h 1898865"/>
              <a:gd name="connsiteX24" fmla="*/ 4430167 w 7357128"/>
              <a:gd name="connsiteY24" fmla="*/ 100480 h 1898865"/>
              <a:gd name="connsiteX25" fmla="*/ 4183424 w 7357128"/>
              <a:gd name="connsiteY25" fmla="*/ 543166 h 1898865"/>
              <a:gd name="connsiteX26" fmla="*/ 4183426 w 7357128"/>
              <a:gd name="connsiteY26" fmla="*/ 1072938 h 1898865"/>
              <a:gd name="connsiteX27" fmla="*/ 4103597 w 7357128"/>
              <a:gd name="connsiteY27" fmla="*/ 1276138 h 1898865"/>
              <a:gd name="connsiteX28" fmla="*/ 3987482 w 7357128"/>
              <a:gd name="connsiteY28" fmla="*/ 1326937 h 1898865"/>
              <a:gd name="connsiteX29" fmla="*/ 3864110 w 7357128"/>
              <a:gd name="connsiteY29" fmla="*/ 1022138 h 1898865"/>
              <a:gd name="connsiteX30" fmla="*/ 3893139 w 7357128"/>
              <a:gd name="connsiteY30" fmla="*/ 252881 h 1898865"/>
              <a:gd name="connsiteX31" fmla="*/ 3493996 w 7357128"/>
              <a:gd name="connsiteY31" fmla="*/ 107738 h 1898865"/>
              <a:gd name="connsiteX32" fmla="*/ 3232739 w 7357128"/>
              <a:gd name="connsiteY32" fmla="*/ 521394 h 1898865"/>
              <a:gd name="connsiteX33" fmla="*/ 3203710 w 7357128"/>
              <a:gd name="connsiteY33" fmla="*/ 1058423 h 1898865"/>
              <a:gd name="connsiteX34" fmla="*/ 3116626 w 7357128"/>
              <a:gd name="connsiteY34" fmla="*/ 1312423 h 1898865"/>
              <a:gd name="connsiteX35" fmla="*/ 2906167 w 7357128"/>
              <a:gd name="connsiteY35" fmla="*/ 1268880 h 1898865"/>
              <a:gd name="connsiteX36" fmla="*/ 2949710 w 7357128"/>
              <a:gd name="connsiteY36" fmla="*/ 252880 h 1898865"/>
              <a:gd name="connsiteX37" fmla="*/ 2572339 w 7357128"/>
              <a:gd name="connsiteY37" fmla="*/ 6138 h 1898865"/>
              <a:gd name="connsiteX38" fmla="*/ 2289310 w 7357128"/>
              <a:gd name="connsiteY38" fmla="*/ 419795 h 1898865"/>
              <a:gd name="connsiteX39" fmla="*/ 2238510 w 7357128"/>
              <a:gd name="connsiteY39" fmla="*/ 1080195 h 1898865"/>
              <a:gd name="connsiteX40" fmla="*/ 1911939 w 7357128"/>
              <a:gd name="connsiteY40" fmla="*/ 1101966 h 1898865"/>
              <a:gd name="connsiteX41" fmla="*/ 1882910 w 7357128"/>
              <a:gd name="connsiteY41" fmla="*/ 180310 h 1898865"/>
              <a:gd name="connsiteX42" fmla="*/ 1592625 w 7357128"/>
              <a:gd name="connsiteY42" fmla="*/ 78709 h 1898865"/>
              <a:gd name="connsiteX43" fmla="*/ 1309597 w 7357128"/>
              <a:gd name="connsiteY43" fmla="*/ 390767 h 1898865"/>
              <a:gd name="connsiteX44" fmla="*/ 1266053 w 7357128"/>
              <a:gd name="connsiteY44" fmla="*/ 1203565 h 1898865"/>
              <a:gd name="connsiteX45" fmla="*/ 961254 w 7357128"/>
              <a:gd name="connsiteY45" fmla="*/ 1239851 h 1898865"/>
              <a:gd name="connsiteX46" fmla="*/ 975767 w 7357128"/>
              <a:gd name="connsiteY46" fmla="*/ 782652 h 1898865"/>
              <a:gd name="connsiteX47" fmla="*/ 881424 w 7357128"/>
              <a:gd name="connsiteY47" fmla="*/ 85967 h 1898865"/>
              <a:gd name="connsiteX48" fmla="*/ 496797 w 7357128"/>
              <a:gd name="connsiteY48" fmla="*/ 136766 h 1898865"/>
              <a:gd name="connsiteX49" fmla="*/ 264567 w 7357128"/>
              <a:gd name="connsiteY49" fmla="*/ 659281 h 1898865"/>
              <a:gd name="connsiteX50" fmla="*/ 46853 w 7357128"/>
              <a:gd name="connsiteY50" fmla="*/ 1501109 h 1898865"/>
              <a:gd name="connsiteX51" fmla="*/ 39596 w 7357128"/>
              <a:gd name="connsiteY51" fmla="*/ 1740595 h 1898865"/>
              <a:gd name="connsiteX0" fmla="*/ 2035 w 7319567"/>
              <a:gd name="connsiteY0" fmla="*/ 1740595 h 1898865"/>
              <a:gd name="connsiteX1" fmla="*/ 444721 w 7319567"/>
              <a:gd name="connsiteY1" fmla="*/ 1776880 h 1898865"/>
              <a:gd name="connsiteX2" fmla="*/ 1134149 w 7319567"/>
              <a:gd name="connsiteY2" fmla="*/ 1755109 h 1898865"/>
              <a:gd name="connsiteX3" fmla="*/ 2425921 w 7319567"/>
              <a:gd name="connsiteY3" fmla="*/ 1711566 h 1898865"/>
              <a:gd name="connsiteX4" fmla="*/ 3775749 w 7319567"/>
              <a:gd name="connsiteY4" fmla="*/ 1769623 h 1898865"/>
              <a:gd name="connsiteX5" fmla="*/ 4929635 w 7319567"/>
              <a:gd name="connsiteY5" fmla="*/ 1798652 h 1898865"/>
              <a:gd name="connsiteX6" fmla="*/ 5764206 w 7319567"/>
              <a:gd name="connsiteY6" fmla="*/ 1827680 h 1898865"/>
              <a:gd name="connsiteX7" fmla="*/ 6584264 w 7319567"/>
              <a:gd name="connsiteY7" fmla="*/ 1834938 h 1898865"/>
              <a:gd name="connsiteX8" fmla="*/ 7317235 w 7319567"/>
              <a:gd name="connsiteY8" fmla="*/ 1755109 h 1898865"/>
              <a:gd name="connsiteX9" fmla="*/ 6801978 w 7319567"/>
              <a:gd name="connsiteY9" fmla="*/ 180309 h 1898865"/>
              <a:gd name="connsiteX10" fmla="*/ 6388320 w 7319567"/>
              <a:gd name="connsiteY10" fmla="*/ 144025 h 1898865"/>
              <a:gd name="connsiteX11" fmla="*/ 6214149 w 7319567"/>
              <a:gd name="connsiteY11" fmla="*/ 601224 h 1898865"/>
              <a:gd name="connsiteX12" fmla="*/ 6192378 w 7319567"/>
              <a:gd name="connsiteY12" fmla="*/ 1196309 h 1898865"/>
              <a:gd name="connsiteX13" fmla="*/ 5938377 w 7319567"/>
              <a:gd name="connsiteY13" fmla="*/ 1239852 h 1898865"/>
              <a:gd name="connsiteX14" fmla="*/ 5923864 w 7319567"/>
              <a:gd name="connsiteY14" fmla="*/ 434309 h 1898865"/>
              <a:gd name="connsiteX15" fmla="*/ 5727922 w 7319567"/>
              <a:gd name="connsiteY15" fmla="*/ 35166 h 1898865"/>
              <a:gd name="connsiteX16" fmla="*/ 5408606 w 7319567"/>
              <a:gd name="connsiteY16" fmla="*/ 114995 h 1898865"/>
              <a:gd name="connsiteX17" fmla="*/ 5205406 w 7319567"/>
              <a:gd name="connsiteY17" fmla="*/ 514137 h 1898865"/>
              <a:gd name="connsiteX18" fmla="*/ 5198150 w 7319567"/>
              <a:gd name="connsiteY18" fmla="*/ 1080195 h 1898865"/>
              <a:gd name="connsiteX19" fmla="*/ 5132835 w 7319567"/>
              <a:gd name="connsiteY19" fmla="*/ 1428538 h 1898865"/>
              <a:gd name="connsiteX20" fmla="*/ 4806264 w 7319567"/>
              <a:gd name="connsiteY20" fmla="*/ 1305166 h 1898865"/>
              <a:gd name="connsiteX21" fmla="*/ 4893350 w 7319567"/>
              <a:gd name="connsiteY21" fmla="*/ 543166 h 1898865"/>
              <a:gd name="connsiteX22" fmla="*/ 4820778 w 7319567"/>
              <a:gd name="connsiteY22" fmla="*/ 151280 h 1898865"/>
              <a:gd name="connsiteX23" fmla="*/ 4617579 w 7319567"/>
              <a:gd name="connsiteY23" fmla="*/ 13395 h 1898865"/>
              <a:gd name="connsiteX24" fmla="*/ 4392606 w 7319567"/>
              <a:gd name="connsiteY24" fmla="*/ 100480 h 1898865"/>
              <a:gd name="connsiteX25" fmla="*/ 4145863 w 7319567"/>
              <a:gd name="connsiteY25" fmla="*/ 543166 h 1898865"/>
              <a:gd name="connsiteX26" fmla="*/ 4145865 w 7319567"/>
              <a:gd name="connsiteY26" fmla="*/ 1072938 h 1898865"/>
              <a:gd name="connsiteX27" fmla="*/ 4066036 w 7319567"/>
              <a:gd name="connsiteY27" fmla="*/ 1276138 h 1898865"/>
              <a:gd name="connsiteX28" fmla="*/ 3949921 w 7319567"/>
              <a:gd name="connsiteY28" fmla="*/ 1326937 h 1898865"/>
              <a:gd name="connsiteX29" fmla="*/ 3826549 w 7319567"/>
              <a:gd name="connsiteY29" fmla="*/ 1022138 h 1898865"/>
              <a:gd name="connsiteX30" fmla="*/ 3855578 w 7319567"/>
              <a:gd name="connsiteY30" fmla="*/ 252881 h 1898865"/>
              <a:gd name="connsiteX31" fmla="*/ 3456435 w 7319567"/>
              <a:gd name="connsiteY31" fmla="*/ 107738 h 1898865"/>
              <a:gd name="connsiteX32" fmla="*/ 3195178 w 7319567"/>
              <a:gd name="connsiteY32" fmla="*/ 521394 h 1898865"/>
              <a:gd name="connsiteX33" fmla="*/ 3166149 w 7319567"/>
              <a:gd name="connsiteY33" fmla="*/ 1058423 h 1898865"/>
              <a:gd name="connsiteX34" fmla="*/ 3079065 w 7319567"/>
              <a:gd name="connsiteY34" fmla="*/ 1312423 h 1898865"/>
              <a:gd name="connsiteX35" fmla="*/ 2868606 w 7319567"/>
              <a:gd name="connsiteY35" fmla="*/ 1268880 h 1898865"/>
              <a:gd name="connsiteX36" fmla="*/ 2912149 w 7319567"/>
              <a:gd name="connsiteY36" fmla="*/ 252880 h 1898865"/>
              <a:gd name="connsiteX37" fmla="*/ 2534778 w 7319567"/>
              <a:gd name="connsiteY37" fmla="*/ 6138 h 1898865"/>
              <a:gd name="connsiteX38" fmla="*/ 2251749 w 7319567"/>
              <a:gd name="connsiteY38" fmla="*/ 419795 h 1898865"/>
              <a:gd name="connsiteX39" fmla="*/ 2200949 w 7319567"/>
              <a:gd name="connsiteY39" fmla="*/ 1080195 h 1898865"/>
              <a:gd name="connsiteX40" fmla="*/ 1874378 w 7319567"/>
              <a:gd name="connsiteY40" fmla="*/ 1101966 h 1898865"/>
              <a:gd name="connsiteX41" fmla="*/ 1845349 w 7319567"/>
              <a:gd name="connsiteY41" fmla="*/ 180310 h 1898865"/>
              <a:gd name="connsiteX42" fmla="*/ 1555064 w 7319567"/>
              <a:gd name="connsiteY42" fmla="*/ 78709 h 1898865"/>
              <a:gd name="connsiteX43" fmla="*/ 1272036 w 7319567"/>
              <a:gd name="connsiteY43" fmla="*/ 390767 h 1898865"/>
              <a:gd name="connsiteX44" fmla="*/ 1228492 w 7319567"/>
              <a:gd name="connsiteY44" fmla="*/ 1203565 h 1898865"/>
              <a:gd name="connsiteX45" fmla="*/ 923693 w 7319567"/>
              <a:gd name="connsiteY45" fmla="*/ 1239851 h 1898865"/>
              <a:gd name="connsiteX46" fmla="*/ 938206 w 7319567"/>
              <a:gd name="connsiteY46" fmla="*/ 782652 h 1898865"/>
              <a:gd name="connsiteX47" fmla="*/ 843863 w 7319567"/>
              <a:gd name="connsiteY47" fmla="*/ 85967 h 1898865"/>
              <a:gd name="connsiteX48" fmla="*/ 459236 w 7319567"/>
              <a:gd name="connsiteY48" fmla="*/ 136766 h 1898865"/>
              <a:gd name="connsiteX49" fmla="*/ 227006 w 7319567"/>
              <a:gd name="connsiteY49" fmla="*/ 659281 h 1898865"/>
              <a:gd name="connsiteX50" fmla="*/ 277806 w 7319567"/>
              <a:gd name="connsiteY50" fmla="*/ 1421280 h 1898865"/>
              <a:gd name="connsiteX51" fmla="*/ 2035 w 7319567"/>
              <a:gd name="connsiteY51" fmla="*/ 1740595 h 1898865"/>
              <a:gd name="connsiteX0" fmla="*/ 49700 w 7105975"/>
              <a:gd name="connsiteY0" fmla="*/ 1726080 h 1898865"/>
              <a:gd name="connsiteX1" fmla="*/ 231129 w 7105975"/>
              <a:gd name="connsiteY1" fmla="*/ 1776880 h 1898865"/>
              <a:gd name="connsiteX2" fmla="*/ 920557 w 7105975"/>
              <a:gd name="connsiteY2" fmla="*/ 1755109 h 1898865"/>
              <a:gd name="connsiteX3" fmla="*/ 2212329 w 7105975"/>
              <a:gd name="connsiteY3" fmla="*/ 1711566 h 1898865"/>
              <a:gd name="connsiteX4" fmla="*/ 3562157 w 7105975"/>
              <a:gd name="connsiteY4" fmla="*/ 1769623 h 1898865"/>
              <a:gd name="connsiteX5" fmla="*/ 4716043 w 7105975"/>
              <a:gd name="connsiteY5" fmla="*/ 1798652 h 1898865"/>
              <a:gd name="connsiteX6" fmla="*/ 5550614 w 7105975"/>
              <a:gd name="connsiteY6" fmla="*/ 1827680 h 1898865"/>
              <a:gd name="connsiteX7" fmla="*/ 6370672 w 7105975"/>
              <a:gd name="connsiteY7" fmla="*/ 1834938 h 1898865"/>
              <a:gd name="connsiteX8" fmla="*/ 7103643 w 7105975"/>
              <a:gd name="connsiteY8" fmla="*/ 1755109 h 1898865"/>
              <a:gd name="connsiteX9" fmla="*/ 6588386 w 7105975"/>
              <a:gd name="connsiteY9" fmla="*/ 180309 h 1898865"/>
              <a:gd name="connsiteX10" fmla="*/ 6174728 w 7105975"/>
              <a:gd name="connsiteY10" fmla="*/ 144025 h 1898865"/>
              <a:gd name="connsiteX11" fmla="*/ 6000557 w 7105975"/>
              <a:gd name="connsiteY11" fmla="*/ 601224 h 1898865"/>
              <a:gd name="connsiteX12" fmla="*/ 5978786 w 7105975"/>
              <a:gd name="connsiteY12" fmla="*/ 1196309 h 1898865"/>
              <a:gd name="connsiteX13" fmla="*/ 5724785 w 7105975"/>
              <a:gd name="connsiteY13" fmla="*/ 1239852 h 1898865"/>
              <a:gd name="connsiteX14" fmla="*/ 5710272 w 7105975"/>
              <a:gd name="connsiteY14" fmla="*/ 434309 h 1898865"/>
              <a:gd name="connsiteX15" fmla="*/ 5514330 w 7105975"/>
              <a:gd name="connsiteY15" fmla="*/ 35166 h 1898865"/>
              <a:gd name="connsiteX16" fmla="*/ 5195014 w 7105975"/>
              <a:gd name="connsiteY16" fmla="*/ 114995 h 1898865"/>
              <a:gd name="connsiteX17" fmla="*/ 4991814 w 7105975"/>
              <a:gd name="connsiteY17" fmla="*/ 514137 h 1898865"/>
              <a:gd name="connsiteX18" fmla="*/ 4984558 w 7105975"/>
              <a:gd name="connsiteY18" fmla="*/ 1080195 h 1898865"/>
              <a:gd name="connsiteX19" fmla="*/ 4919243 w 7105975"/>
              <a:gd name="connsiteY19" fmla="*/ 1428538 h 1898865"/>
              <a:gd name="connsiteX20" fmla="*/ 4592672 w 7105975"/>
              <a:gd name="connsiteY20" fmla="*/ 1305166 h 1898865"/>
              <a:gd name="connsiteX21" fmla="*/ 4679758 w 7105975"/>
              <a:gd name="connsiteY21" fmla="*/ 543166 h 1898865"/>
              <a:gd name="connsiteX22" fmla="*/ 4607186 w 7105975"/>
              <a:gd name="connsiteY22" fmla="*/ 151280 h 1898865"/>
              <a:gd name="connsiteX23" fmla="*/ 4403987 w 7105975"/>
              <a:gd name="connsiteY23" fmla="*/ 13395 h 1898865"/>
              <a:gd name="connsiteX24" fmla="*/ 4179014 w 7105975"/>
              <a:gd name="connsiteY24" fmla="*/ 100480 h 1898865"/>
              <a:gd name="connsiteX25" fmla="*/ 3932271 w 7105975"/>
              <a:gd name="connsiteY25" fmla="*/ 543166 h 1898865"/>
              <a:gd name="connsiteX26" fmla="*/ 3932273 w 7105975"/>
              <a:gd name="connsiteY26" fmla="*/ 1072938 h 1898865"/>
              <a:gd name="connsiteX27" fmla="*/ 3852444 w 7105975"/>
              <a:gd name="connsiteY27" fmla="*/ 1276138 h 1898865"/>
              <a:gd name="connsiteX28" fmla="*/ 3736329 w 7105975"/>
              <a:gd name="connsiteY28" fmla="*/ 1326937 h 1898865"/>
              <a:gd name="connsiteX29" fmla="*/ 3612957 w 7105975"/>
              <a:gd name="connsiteY29" fmla="*/ 1022138 h 1898865"/>
              <a:gd name="connsiteX30" fmla="*/ 3641986 w 7105975"/>
              <a:gd name="connsiteY30" fmla="*/ 252881 h 1898865"/>
              <a:gd name="connsiteX31" fmla="*/ 3242843 w 7105975"/>
              <a:gd name="connsiteY31" fmla="*/ 107738 h 1898865"/>
              <a:gd name="connsiteX32" fmla="*/ 2981586 w 7105975"/>
              <a:gd name="connsiteY32" fmla="*/ 521394 h 1898865"/>
              <a:gd name="connsiteX33" fmla="*/ 2952557 w 7105975"/>
              <a:gd name="connsiteY33" fmla="*/ 1058423 h 1898865"/>
              <a:gd name="connsiteX34" fmla="*/ 2865473 w 7105975"/>
              <a:gd name="connsiteY34" fmla="*/ 1312423 h 1898865"/>
              <a:gd name="connsiteX35" fmla="*/ 2655014 w 7105975"/>
              <a:gd name="connsiteY35" fmla="*/ 1268880 h 1898865"/>
              <a:gd name="connsiteX36" fmla="*/ 2698557 w 7105975"/>
              <a:gd name="connsiteY36" fmla="*/ 252880 h 1898865"/>
              <a:gd name="connsiteX37" fmla="*/ 2321186 w 7105975"/>
              <a:gd name="connsiteY37" fmla="*/ 6138 h 1898865"/>
              <a:gd name="connsiteX38" fmla="*/ 2038157 w 7105975"/>
              <a:gd name="connsiteY38" fmla="*/ 419795 h 1898865"/>
              <a:gd name="connsiteX39" fmla="*/ 1987357 w 7105975"/>
              <a:gd name="connsiteY39" fmla="*/ 1080195 h 1898865"/>
              <a:gd name="connsiteX40" fmla="*/ 1660786 w 7105975"/>
              <a:gd name="connsiteY40" fmla="*/ 1101966 h 1898865"/>
              <a:gd name="connsiteX41" fmla="*/ 1631757 w 7105975"/>
              <a:gd name="connsiteY41" fmla="*/ 180310 h 1898865"/>
              <a:gd name="connsiteX42" fmla="*/ 1341472 w 7105975"/>
              <a:gd name="connsiteY42" fmla="*/ 78709 h 1898865"/>
              <a:gd name="connsiteX43" fmla="*/ 1058444 w 7105975"/>
              <a:gd name="connsiteY43" fmla="*/ 390767 h 1898865"/>
              <a:gd name="connsiteX44" fmla="*/ 1014900 w 7105975"/>
              <a:gd name="connsiteY44" fmla="*/ 1203565 h 1898865"/>
              <a:gd name="connsiteX45" fmla="*/ 710101 w 7105975"/>
              <a:gd name="connsiteY45" fmla="*/ 1239851 h 1898865"/>
              <a:gd name="connsiteX46" fmla="*/ 724614 w 7105975"/>
              <a:gd name="connsiteY46" fmla="*/ 782652 h 1898865"/>
              <a:gd name="connsiteX47" fmla="*/ 630271 w 7105975"/>
              <a:gd name="connsiteY47" fmla="*/ 85967 h 1898865"/>
              <a:gd name="connsiteX48" fmla="*/ 245644 w 7105975"/>
              <a:gd name="connsiteY48" fmla="*/ 136766 h 1898865"/>
              <a:gd name="connsiteX49" fmla="*/ 13414 w 7105975"/>
              <a:gd name="connsiteY49" fmla="*/ 659281 h 1898865"/>
              <a:gd name="connsiteX50" fmla="*/ 64214 w 7105975"/>
              <a:gd name="connsiteY50" fmla="*/ 1421280 h 1898865"/>
              <a:gd name="connsiteX51" fmla="*/ 49700 w 7105975"/>
              <a:gd name="connsiteY51" fmla="*/ 1726080 h 1898865"/>
              <a:gd name="connsiteX0" fmla="*/ 3815 w 7161690"/>
              <a:gd name="connsiteY0" fmla="*/ 1733338 h 1898865"/>
              <a:gd name="connsiteX1" fmla="*/ 286844 w 7161690"/>
              <a:gd name="connsiteY1" fmla="*/ 1776880 h 1898865"/>
              <a:gd name="connsiteX2" fmla="*/ 976272 w 7161690"/>
              <a:gd name="connsiteY2" fmla="*/ 1755109 h 1898865"/>
              <a:gd name="connsiteX3" fmla="*/ 2268044 w 7161690"/>
              <a:gd name="connsiteY3" fmla="*/ 1711566 h 1898865"/>
              <a:gd name="connsiteX4" fmla="*/ 3617872 w 7161690"/>
              <a:gd name="connsiteY4" fmla="*/ 1769623 h 1898865"/>
              <a:gd name="connsiteX5" fmla="*/ 4771758 w 7161690"/>
              <a:gd name="connsiteY5" fmla="*/ 1798652 h 1898865"/>
              <a:gd name="connsiteX6" fmla="*/ 5606329 w 7161690"/>
              <a:gd name="connsiteY6" fmla="*/ 1827680 h 1898865"/>
              <a:gd name="connsiteX7" fmla="*/ 6426387 w 7161690"/>
              <a:gd name="connsiteY7" fmla="*/ 1834938 h 1898865"/>
              <a:gd name="connsiteX8" fmla="*/ 7159358 w 7161690"/>
              <a:gd name="connsiteY8" fmla="*/ 1755109 h 1898865"/>
              <a:gd name="connsiteX9" fmla="*/ 6644101 w 7161690"/>
              <a:gd name="connsiteY9" fmla="*/ 180309 h 1898865"/>
              <a:gd name="connsiteX10" fmla="*/ 6230443 w 7161690"/>
              <a:gd name="connsiteY10" fmla="*/ 144025 h 1898865"/>
              <a:gd name="connsiteX11" fmla="*/ 6056272 w 7161690"/>
              <a:gd name="connsiteY11" fmla="*/ 601224 h 1898865"/>
              <a:gd name="connsiteX12" fmla="*/ 6034501 w 7161690"/>
              <a:gd name="connsiteY12" fmla="*/ 1196309 h 1898865"/>
              <a:gd name="connsiteX13" fmla="*/ 5780500 w 7161690"/>
              <a:gd name="connsiteY13" fmla="*/ 1239852 h 1898865"/>
              <a:gd name="connsiteX14" fmla="*/ 5765987 w 7161690"/>
              <a:gd name="connsiteY14" fmla="*/ 434309 h 1898865"/>
              <a:gd name="connsiteX15" fmla="*/ 5570045 w 7161690"/>
              <a:gd name="connsiteY15" fmla="*/ 35166 h 1898865"/>
              <a:gd name="connsiteX16" fmla="*/ 5250729 w 7161690"/>
              <a:gd name="connsiteY16" fmla="*/ 114995 h 1898865"/>
              <a:gd name="connsiteX17" fmla="*/ 5047529 w 7161690"/>
              <a:gd name="connsiteY17" fmla="*/ 514137 h 1898865"/>
              <a:gd name="connsiteX18" fmla="*/ 5040273 w 7161690"/>
              <a:gd name="connsiteY18" fmla="*/ 1080195 h 1898865"/>
              <a:gd name="connsiteX19" fmla="*/ 4974958 w 7161690"/>
              <a:gd name="connsiteY19" fmla="*/ 1428538 h 1898865"/>
              <a:gd name="connsiteX20" fmla="*/ 4648387 w 7161690"/>
              <a:gd name="connsiteY20" fmla="*/ 1305166 h 1898865"/>
              <a:gd name="connsiteX21" fmla="*/ 4735473 w 7161690"/>
              <a:gd name="connsiteY21" fmla="*/ 543166 h 1898865"/>
              <a:gd name="connsiteX22" fmla="*/ 4662901 w 7161690"/>
              <a:gd name="connsiteY22" fmla="*/ 151280 h 1898865"/>
              <a:gd name="connsiteX23" fmla="*/ 4459702 w 7161690"/>
              <a:gd name="connsiteY23" fmla="*/ 13395 h 1898865"/>
              <a:gd name="connsiteX24" fmla="*/ 4234729 w 7161690"/>
              <a:gd name="connsiteY24" fmla="*/ 100480 h 1898865"/>
              <a:gd name="connsiteX25" fmla="*/ 3987986 w 7161690"/>
              <a:gd name="connsiteY25" fmla="*/ 543166 h 1898865"/>
              <a:gd name="connsiteX26" fmla="*/ 3987988 w 7161690"/>
              <a:gd name="connsiteY26" fmla="*/ 1072938 h 1898865"/>
              <a:gd name="connsiteX27" fmla="*/ 3908159 w 7161690"/>
              <a:gd name="connsiteY27" fmla="*/ 1276138 h 1898865"/>
              <a:gd name="connsiteX28" fmla="*/ 3792044 w 7161690"/>
              <a:gd name="connsiteY28" fmla="*/ 1326937 h 1898865"/>
              <a:gd name="connsiteX29" fmla="*/ 3668672 w 7161690"/>
              <a:gd name="connsiteY29" fmla="*/ 1022138 h 1898865"/>
              <a:gd name="connsiteX30" fmla="*/ 3697701 w 7161690"/>
              <a:gd name="connsiteY30" fmla="*/ 252881 h 1898865"/>
              <a:gd name="connsiteX31" fmla="*/ 3298558 w 7161690"/>
              <a:gd name="connsiteY31" fmla="*/ 107738 h 1898865"/>
              <a:gd name="connsiteX32" fmla="*/ 3037301 w 7161690"/>
              <a:gd name="connsiteY32" fmla="*/ 521394 h 1898865"/>
              <a:gd name="connsiteX33" fmla="*/ 3008272 w 7161690"/>
              <a:gd name="connsiteY33" fmla="*/ 1058423 h 1898865"/>
              <a:gd name="connsiteX34" fmla="*/ 2921188 w 7161690"/>
              <a:gd name="connsiteY34" fmla="*/ 1312423 h 1898865"/>
              <a:gd name="connsiteX35" fmla="*/ 2710729 w 7161690"/>
              <a:gd name="connsiteY35" fmla="*/ 1268880 h 1898865"/>
              <a:gd name="connsiteX36" fmla="*/ 2754272 w 7161690"/>
              <a:gd name="connsiteY36" fmla="*/ 252880 h 1898865"/>
              <a:gd name="connsiteX37" fmla="*/ 2376901 w 7161690"/>
              <a:gd name="connsiteY37" fmla="*/ 6138 h 1898865"/>
              <a:gd name="connsiteX38" fmla="*/ 2093872 w 7161690"/>
              <a:gd name="connsiteY38" fmla="*/ 419795 h 1898865"/>
              <a:gd name="connsiteX39" fmla="*/ 2043072 w 7161690"/>
              <a:gd name="connsiteY39" fmla="*/ 1080195 h 1898865"/>
              <a:gd name="connsiteX40" fmla="*/ 1716501 w 7161690"/>
              <a:gd name="connsiteY40" fmla="*/ 1101966 h 1898865"/>
              <a:gd name="connsiteX41" fmla="*/ 1687472 w 7161690"/>
              <a:gd name="connsiteY41" fmla="*/ 180310 h 1898865"/>
              <a:gd name="connsiteX42" fmla="*/ 1397187 w 7161690"/>
              <a:gd name="connsiteY42" fmla="*/ 78709 h 1898865"/>
              <a:gd name="connsiteX43" fmla="*/ 1114159 w 7161690"/>
              <a:gd name="connsiteY43" fmla="*/ 390767 h 1898865"/>
              <a:gd name="connsiteX44" fmla="*/ 1070615 w 7161690"/>
              <a:gd name="connsiteY44" fmla="*/ 1203565 h 1898865"/>
              <a:gd name="connsiteX45" fmla="*/ 765816 w 7161690"/>
              <a:gd name="connsiteY45" fmla="*/ 1239851 h 1898865"/>
              <a:gd name="connsiteX46" fmla="*/ 780329 w 7161690"/>
              <a:gd name="connsiteY46" fmla="*/ 782652 h 1898865"/>
              <a:gd name="connsiteX47" fmla="*/ 685986 w 7161690"/>
              <a:gd name="connsiteY47" fmla="*/ 85967 h 1898865"/>
              <a:gd name="connsiteX48" fmla="*/ 301359 w 7161690"/>
              <a:gd name="connsiteY48" fmla="*/ 136766 h 1898865"/>
              <a:gd name="connsiteX49" fmla="*/ 69129 w 7161690"/>
              <a:gd name="connsiteY49" fmla="*/ 659281 h 1898865"/>
              <a:gd name="connsiteX50" fmla="*/ 119929 w 7161690"/>
              <a:gd name="connsiteY50" fmla="*/ 1421280 h 1898865"/>
              <a:gd name="connsiteX51" fmla="*/ 3815 w 7161690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11031 w 7166392"/>
              <a:gd name="connsiteY6" fmla="*/ 1827680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11031 w 7166392"/>
              <a:gd name="connsiteY6" fmla="*/ 1711566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7166392"/>
              <a:gd name="connsiteY0" fmla="*/ 1733338 h 1898865"/>
              <a:gd name="connsiteX1" fmla="*/ 291546 w 7166392"/>
              <a:gd name="connsiteY1" fmla="*/ 1776880 h 1898865"/>
              <a:gd name="connsiteX2" fmla="*/ 980974 w 7166392"/>
              <a:gd name="connsiteY2" fmla="*/ 1755109 h 1898865"/>
              <a:gd name="connsiteX3" fmla="*/ 2272746 w 7166392"/>
              <a:gd name="connsiteY3" fmla="*/ 1711566 h 1898865"/>
              <a:gd name="connsiteX4" fmla="*/ 3622574 w 7166392"/>
              <a:gd name="connsiteY4" fmla="*/ 1769623 h 1898865"/>
              <a:gd name="connsiteX5" fmla="*/ 4776460 w 7166392"/>
              <a:gd name="connsiteY5" fmla="*/ 1798652 h 1898865"/>
              <a:gd name="connsiteX6" fmla="*/ 5632803 w 7166392"/>
              <a:gd name="connsiteY6" fmla="*/ 1762366 h 1898865"/>
              <a:gd name="connsiteX7" fmla="*/ 6431089 w 7166392"/>
              <a:gd name="connsiteY7" fmla="*/ 1834938 h 1898865"/>
              <a:gd name="connsiteX8" fmla="*/ 7164060 w 7166392"/>
              <a:gd name="connsiteY8" fmla="*/ 1755109 h 1898865"/>
              <a:gd name="connsiteX9" fmla="*/ 6648803 w 7166392"/>
              <a:gd name="connsiteY9" fmla="*/ 180309 h 1898865"/>
              <a:gd name="connsiteX10" fmla="*/ 6235145 w 7166392"/>
              <a:gd name="connsiteY10" fmla="*/ 144025 h 1898865"/>
              <a:gd name="connsiteX11" fmla="*/ 6060974 w 7166392"/>
              <a:gd name="connsiteY11" fmla="*/ 601224 h 1898865"/>
              <a:gd name="connsiteX12" fmla="*/ 6039203 w 7166392"/>
              <a:gd name="connsiteY12" fmla="*/ 1196309 h 1898865"/>
              <a:gd name="connsiteX13" fmla="*/ 5785202 w 7166392"/>
              <a:gd name="connsiteY13" fmla="*/ 1239852 h 1898865"/>
              <a:gd name="connsiteX14" fmla="*/ 5770689 w 7166392"/>
              <a:gd name="connsiteY14" fmla="*/ 434309 h 1898865"/>
              <a:gd name="connsiteX15" fmla="*/ 5574747 w 7166392"/>
              <a:gd name="connsiteY15" fmla="*/ 35166 h 1898865"/>
              <a:gd name="connsiteX16" fmla="*/ 5255431 w 7166392"/>
              <a:gd name="connsiteY16" fmla="*/ 114995 h 1898865"/>
              <a:gd name="connsiteX17" fmla="*/ 5052231 w 7166392"/>
              <a:gd name="connsiteY17" fmla="*/ 514137 h 1898865"/>
              <a:gd name="connsiteX18" fmla="*/ 5044975 w 7166392"/>
              <a:gd name="connsiteY18" fmla="*/ 1080195 h 1898865"/>
              <a:gd name="connsiteX19" fmla="*/ 4979660 w 7166392"/>
              <a:gd name="connsiteY19" fmla="*/ 1428538 h 1898865"/>
              <a:gd name="connsiteX20" fmla="*/ 4653089 w 7166392"/>
              <a:gd name="connsiteY20" fmla="*/ 1305166 h 1898865"/>
              <a:gd name="connsiteX21" fmla="*/ 4740175 w 7166392"/>
              <a:gd name="connsiteY21" fmla="*/ 543166 h 1898865"/>
              <a:gd name="connsiteX22" fmla="*/ 4667603 w 7166392"/>
              <a:gd name="connsiteY22" fmla="*/ 151280 h 1898865"/>
              <a:gd name="connsiteX23" fmla="*/ 4464404 w 7166392"/>
              <a:gd name="connsiteY23" fmla="*/ 13395 h 1898865"/>
              <a:gd name="connsiteX24" fmla="*/ 4239431 w 7166392"/>
              <a:gd name="connsiteY24" fmla="*/ 100480 h 1898865"/>
              <a:gd name="connsiteX25" fmla="*/ 3992688 w 7166392"/>
              <a:gd name="connsiteY25" fmla="*/ 543166 h 1898865"/>
              <a:gd name="connsiteX26" fmla="*/ 3992690 w 7166392"/>
              <a:gd name="connsiteY26" fmla="*/ 1072938 h 1898865"/>
              <a:gd name="connsiteX27" fmla="*/ 3912861 w 7166392"/>
              <a:gd name="connsiteY27" fmla="*/ 1276138 h 1898865"/>
              <a:gd name="connsiteX28" fmla="*/ 3796746 w 7166392"/>
              <a:gd name="connsiteY28" fmla="*/ 1326937 h 1898865"/>
              <a:gd name="connsiteX29" fmla="*/ 3673374 w 7166392"/>
              <a:gd name="connsiteY29" fmla="*/ 1022138 h 1898865"/>
              <a:gd name="connsiteX30" fmla="*/ 3702403 w 7166392"/>
              <a:gd name="connsiteY30" fmla="*/ 252881 h 1898865"/>
              <a:gd name="connsiteX31" fmla="*/ 3303260 w 7166392"/>
              <a:gd name="connsiteY31" fmla="*/ 107738 h 1898865"/>
              <a:gd name="connsiteX32" fmla="*/ 3042003 w 7166392"/>
              <a:gd name="connsiteY32" fmla="*/ 521394 h 1898865"/>
              <a:gd name="connsiteX33" fmla="*/ 3012974 w 7166392"/>
              <a:gd name="connsiteY33" fmla="*/ 1058423 h 1898865"/>
              <a:gd name="connsiteX34" fmla="*/ 2925890 w 7166392"/>
              <a:gd name="connsiteY34" fmla="*/ 1312423 h 1898865"/>
              <a:gd name="connsiteX35" fmla="*/ 2715431 w 7166392"/>
              <a:gd name="connsiteY35" fmla="*/ 1268880 h 1898865"/>
              <a:gd name="connsiteX36" fmla="*/ 2758974 w 7166392"/>
              <a:gd name="connsiteY36" fmla="*/ 252880 h 1898865"/>
              <a:gd name="connsiteX37" fmla="*/ 2381603 w 7166392"/>
              <a:gd name="connsiteY37" fmla="*/ 6138 h 1898865"/>
              <a:gd name="connsiteX38" fmla="*/ 2098574 w 7166392"/>
              <a:gd name="connsiteY38" fmla="*/ 419795 h 1898865"/>
              <a:gd name="connsiteX39" fmla="*/ 2047774 w 7166392"/>
              <a:gd name="connsiteY39" fmla="*/ 1080195 h 1898865"/>
              <a:gd name="connsiteX40" fmla="*/ 1721203 w 7166392"/>
              <a:gd name="connsiteY40" fmla="*/ 1101966 h 1898865"/>
              <a:gd name="connsiteX41" fmla="*/ 1692174 w 7166392"/>
              <a:gd name="connsiteY41" fmla="*/ 180310 h 1898865"/>
              <a:gd name="connsiteX42" fmla="*/ 1401889 w 7166392"/>
              <a:gd name="connsiteY42" fmla="*/ 78709 h 1898865"/>
              <a:gd name="connsiteX43" fmla="*/ 1118861 w 7166392"/>
              <a:gd name="connsiteY43" fmla="*/ 390767 h 1898865"/>
              <a:gd name="connsiteX44" fmla="*/ 1075317 w 7166392"/>
              <a:gd name="connsiteY44" fmla="*/ 1203565 h 1898865"/>
              <a:gd name="connsiteX45" fmla="*/ 770518 w 7166392"/>
              <a:gd name="connsiteY45" fmla="*/ 1239851 h 1898865"/>
              <a:gd name="connsiteX46" fmla="*/ 785031 w 7166392"/>
              <a:gd name="connsiteY46" fmla="*/ 782652 h 1898865"/>
              <a:gd name="connsiteX47" fmla="*/ 690688 w 7166392"/>
              <a:gd name="connsiteY47" fmla="*/ 85967 h 1898865"/>
              <a:gd name="connsiteX48" fmla="*/ 306061 w 7166392"/>
              <a:gd name="connsiteY48" fmla="*/ 136766 h 1898865"/>
              <a:gd name="connsiteX49" fmla="*/ 73831 w 7166392"/>
              <a:gd name="connsiteY49" fmla="*/ 659281 h 1898865"/>
              <a:gd name="connsiteX50" fmla="*/ 73831 w 7166392"/>
              <a:gd name="connsiteY50" fmla="*/ 1457566 h 1898865"/>
              <a:gd name="connsiteX51" fmla="*/ 8517 w 7166392"/>
              <a:gd name="connsiteY51" fmla="*/ 1733338 h 1898865"/>
              <a:gd name="connsiteX0" fmla="*/ 8517 w 6964735"/>
              <a:gd name="connsiteY0" fmla="*/ 1733338 h 1839760"/>
              <a:gd name="connsiteX1" fmla="*/ 291546 w 6964735"/>
              <a:gd name="connsiteY1" fmla="*/ 1776880 h 1839760"/>
              <a:gd name="connsiteX2" fmla="*/ 980974 w 6964735"/>
              <a:gd name="connsiteY2" fmla="*/ 1755109 h 1839760"/>
              <a:gd name="connsiteX3" fmla="*/ 2272746 w 6964735"/>
              <a:gd name="connsiteY3" fmla="*/ 1711566 h 1839760"/>
              <a:gd name="connsiteX4" fmla="*/ 3622574 w 6964735"/>
              <a:gd name="connsiteY4" fmla="*/ 1769623 h 1839760"/>
              <a:gd name="connsiteX5" fmla="*/ 4776460 w 6964735"/>
              <a:gd name="connsiteY5" fmla="*/ 1798652 h 1839760"/>
              <a:gd name="connsiteX6" fmla="*/ 5632803 w 6964735"/>
              <a:gd name="connsiteY6" fmla="*/ 1762366 h 1839760"/>
              <a:gd name="connsiteX7" fmla="*/ 6431089 w 6964735"/>
              <a:gd name="connsiteY7" fmla="*/ 1834938 h 1839760"/>
              <a:gd name="connsiteX8" fmla="*/ 6960860 w 6964735"/>
              <a:gd name="connsiteY8" fmla="*/ 1450309 h 1839760"/>
              <a:gd name="connsiteX9" fmla="*/ 6648803 w 6964735"/>
              <a:gd name="connsiteY9" fmla="*/ 180309 h 1839760"/>
              <a:gd name="connsiteX10" fmla="*/ 6235145 w 6964735"/>
              <a:gd name="connsiteY10" fmla="*/ 144025 h 1839760"/>
              <a:gd name="connsiteX11" fmla="*/ 6060974 w 6964735"/>
              <a:gd name="connsiteY11" fmla="*/ 601224 h 1839760"/>
              <a:gd name="connsiteX12" fmla="*/ 6039203 w 6964735"/>
              <a:gd name="connsiteY12" fmla="*/ 1196309 h 1839760"/>
              <a:gd name="connsiteX13" fmla="*/ 5785202 w 6964735"/>
              <a:gd name="connsiteY13" fmla="*/ 1239852 h 1839760"/>
              <a:gd name="connsiteX14" fmla="*/ 5770689 w 6964735"/>
              <a:gd name="connsiteY14" fmla="*/ 434309 h 1839760"/>
              <a:gd name="connsiteX15" fmla="*/ 5574747 w 6964735"/>
              <a:gd name="connsiteY15" fmla="*/ 35166 h 1839760"/>
              <a:gd name="connsiteX16" fmla="*/ 5255431 w 6964735"/>
              <a:gd name="connsiteY16" fmla="*/ 114995 h 1839760"/>
              <a:gd name="connsiteX17" fmla="*/ 5052231 w 6964735"/>
              <a:gd name="connsiteY17" fmla="*/ 514137 h 1839760"/>
              <a:gd name="connsiteX18" fmla="*/ 5044975 w 6964735"/>
              <a:gd name="connsiteY18" fmla="*/ 1080195 h 1839760"/>
              <a:gd name="connsiteX19" fmla="*/ 4979660 w 6964735"/>
              <a:gd name="connsiteY19" fmla="*/ 1428538 h 1839760"/>
              <a:gd name="connsiteX20" fmla="*/ 4653089 w 6964735"/>
              <a:gd name="connsiteY20" fmla="*/ 1305166 h 1839760"/>
              <a:gd name="connsiteX21" fmla="*/ 4740175 w 6964735"/>
              <a:gd name="connsiteY21" fmla="*/ 543166 h 1839760"/>
              <a:gd name="connsiteX22" fmla="*/ 4667603 w 6964735"/>
              <a:gd name="connsiteY22" fmla="*/ 151280 h 1839760"/>
              <a:gd name="connsiteX23" fmla="*/ 4464404 w 6964735"/>
              <a:gd name="connsiteY23" fmla="*/ 13395 h 1839760"/>
              <a:gd name="connsiteX24" fmla="*/ 4239431 w 6964735"/>
              <a:gd name="connsiteY24" fmla="*/ 100480 h 1839760"/>
              <a:gd name="connsiteX25" fmla="*/ 3992688 w 6964735"/>
              <a:gd name="connsiteY25" fmla="*/ 543166 h 1839760"/>
              <a:gd name="connsiteX26" fmla="*/ 3992690 w 6964735"/>
              <a:gd name="connsiteY26" fmla="*/ 1072938 h 1839760"/>
              <a:gd name="connsiteX27" fmla="*/ 3912861 w 6964735"/>
              <a:gd name="connsiteY27" fmla="*/ 1276138 h 1839760"/>
              <a:gd name="connsiteX28" fmla="*/ 3796746 w 6964735"/>
              <a:gd name="connsiteY28" fmla="*/ 1326937 h 1839760"/>
              <a:gd name="connsiteX29" fmla="*/ 3673374 w 6964735"/>
              <a:gd name="connsiteY29" fmla="*/ 1022138 h 1839760"/>
              <a:gd name="connsiteX30" fmla="*/ 3702403 w 6964735"/>
              <a:gd name="connsiteY30" fmla="*/ 252881 h 1839760"/>
              <a:gd name="connsiteX31" fmla="*/ 3303260 w 6964735"/>
              <a:gd name="connsiteY31" fmla="*/ 107738 h 1839760"/>
              <a:gd name="connsiteX32" fmla="*/ 3042003 w 6964735"/>
              <a:gd name="connsiteY32" fmla="*/ 521394 h 1839760"/>
              <a:gd name="connsiteX33" fmla="*/ 3012974 w 6964735"/>
              <a:gd name="connsiteY33" fmla="*/ 1058423 h 1839760"/>
              <a:gd name="connsiteX34" fmla="*/ 2925890 w 6964735"/>
              <a:gd name="connsiteY34" fmla="*/ 1312423 h 1839760"/>
              <a:gd name="connsiteX35" fmla="*/ 2715431 w 6964735"/>
              <a:gd name="connsiteY35" fmla="*/ 1268880 h 1839760"/>
              <a:gd name="connsiteX36" fmla="*/ 2758974 w 6964735"/>
              <a:gd name="connsiteY36" fmla="*/ 252880 h 1839760"/>
              <a:gd name="connsiteX37" fmla="*/ 2381603 w 6964735"/>
              <a:gd name="connsiteY37" fmla="*/ 6138 h 1839760"/>
              <a:gd name="connsiteX38" fmla="*/ 2098574 w 6964735"/>
              <a:gd name="connsiteY38" fmla="*/ 419795 h 1839760"/>
              <a:gd name="connsiteX39" fmla="*/ 2047774 w 6964735"/>
              <a:gd name="connsiteY39" fmla="*/ 1080195 h 1839760"/>
              <a:gd name="connsiteX40" fmla="*/ 1721203 w 6964735"/>
              <a:gd name="connsiteY40" fmla="*/ 1101966 h 1839760"/>
              <a:gd name="connsiteX41" fmla="*/ 1692174 w 6964735"/>
              <a:gd name="connsiteY41" fmla="*/ 180310 h 1839760"/>
              <a:gd name="connsiteX42" fmla="*/ 1401889 w 6964735"/>
              <a:gd name="connsiteY42" fmla="*/ 78709 h 1839760"/>
              <a:gd name="connsiteX43" fmla="*/ 1118861 w 6964735"/>
              <a:gd name="connsiteY43" fmla="*/ 390767 h 1839760"/>
              <a:gd name="connsiteX44" fmla="*/ 1075317 w 6964735"/>
              <a:gd name="connsiteY44" fmla="*/ 1203565 h 1839760"/>
              <a:gd name="connsiteX45" fmla="*/ 770518 w 6964735"/>
              <a:gd name="connsiteY45" fmla="*/ 1239851 h 1839760"/>
              <a:gd name="connsiteX46" fmla="*/ 785031 w 6964735"/>
              <a:gd name="connsiteY46" fmla="*/ 782652 h 1839760"/>
              <a:gd name="connsiteX47" fmla="*/ 690688 w 6964735"/>
              <a:gd name="connsiteY47" fmla="*/ 85967 h 1839760"/>
              <a:gd name="connsiteX48" fmla="*/ 306061 w 6964735"/>
              <a:gd name="connsiteY48" fmla="*/ 136766 h 1839760"/>
              <a:gd name="connsiteX49" fmla="*/ 73831 w 6964735"/>
              <a:gd name="connsiteY49" fmla="*/ 659281 h 1839760"/>
              <a:gd name="connsiteX50" fmla="*/ 73831 w 6964735"/>
              <a:gd name="connsiteY50" fmla="*/ 1457566 h 1839760"/>
              <a:gd name="connsiteX51" fmla="*/ 8517 w 6964735"/>
              <a:gd name="connsiteY51" fmla="*/ 1733338 h 183976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979660 w 6963870"/>
              <a:gd name="connsiteY19" fmla="*/ 1428538 h 1808600"/>
              <a:gd name="connsiteX20" fmla="*/ 4653089 w 6963870"/>
              <a:gd name="connsiteY20" fmla="*/ 1305166 h 1808600"/>
              <a:gd name="connsiteX21" fmla="*/ 4740175 w 6963870"/>
              <a:gd name="connsiteY21" fmla="*/ 543166 h 1808600"/>
              <a:gd name="connsiteX22" fmla="*/ 4667603 w 6963870"/>
              <a:gd name="connsiteY22" fmla="*/ 151280 h 1808600"/>
              <a:gd name="connsiteX23" fmla="*/ 4464404 w 6963870"/>
              <a:gd name="connsiteY23" fmla="*/ 13395 h 1808600"/>
              <a:gd name="connsiteX24" fmla="*/ 4239431 w 6963870"/>
              <a:gd name="connsiteY24" fmla="*/ 100480 h 1808600"/>
              <a:gd name="connsiteX25" fmla="*/ 3992688 w 6963870"/>
              <a:gd name="connsiteY25" fmla="*/ 543166 h 1808600"/>
              <a:gd name="connsiteX26" fmla="*/ 3992690 w 6963870"/>
              <a:gd name="connsiteY26" fmla="*/ 1072938 h 1808600"/>
              <a:gd name="connsiteX27" fmla="*/ 3912861 w 6963870"/>
              <a:gd name="connsiteY27" fmla="*/ 1276138 h 1808600"/>
              <a:gd name="connsiteX28" fmla="*/ 3796746 w 6963870"/>
              <a:gd name="connsiteY28" fmla="*/ 1326937 h 1808600"/>
              <a:gd name="connsiteX29" fmla="*/ 3673374 w 6963870"/>
              <a:gd name="connsiteY29" fmla="*/ 1022138 h 1808600"/>
              <a:gd name="connsiteX30" fmla="*/ 3702403 w 6963870"/>
              <a:gd name="connsiteY30" fmla="*/ 252881 h 1808600"/>
              <a:gd name="connsiteX31" fmla="*/ 3303260 w 6963870"/>
              <a:gd name="connsiteY31" fmla="*/ 107738 h 1808600"/>
              <a:gd name="connsiteX32" fmla="*/ 3042003 w 6963870"/>
              <a:gd name="connsiteY32" fmla="*/ 521394 h 1808600"/>
              <a:gd name="connsiteX33" fmla="*/ 3012974 w 6963870"/>
              <a:gd name="connsiteY33" fmla="*/ 1058423 h 1808600"/>
              <a:gd name="connsiteX34" fmla="*/ 2925890 w 6963870"/>
              <a:gd name="connsiteY34" fmla="*/ 1312423 h 1808600"/>
              <a:gd name="connsiteX35" fmla="*/ 2715431 w 6963870"/>
              <a:gd name="connsiteY35" fmla="*/ 1268880 h 1808600"/>
              <a:gd name="connsiteX36" fmla="*/ 2758974 w 6963870"/>
              <a:gd name="connsiteY36" fmla="*/ 252880 h 1808600"/>
              <a:gd name="connsiteX37" fmla="*/ 2381603 w 6963870"/>
              <a:gd name="connsiteY37" fmla="*/ 6138 h 1808600"/>
              <a:gd name="connsiteX38" fmla="*/ 2098574 w 6963870"/>
              <a:gd name="connsiteY38" fmla="*/ 419795 h 1808600"/>
              <a:gd name="connsiteX39" fmla="*/ 2047774 w 6963870"/>
              <a:gd name="connsiteY39" fmla="*/ 1080195 h 1808600"/>
              <a:gd name="connsiteX40" fmla="*/ 1721203 w 6963870"/>
              <a:gd name="connsiteY40" fmla="*/ 1101966 h 1808600"/>
              <a:gd name="connsiteX41" fmla="*/ 1692174 w 6963870"/>
              <a:gd name="connsiteY41" fmla="*/ 180310 h 1808600"/>
              <a:gd name="connsiteX42" fmla="*/ 1401889 w 6963870"/>
              <a:gd name="connsiteY42" fmla="*/ 78709 h 1808600"/>
              <a:gd name="connsiteX43" fmla="*/ 1118861 w 6963870"/>
              <a:gd name="connsiteY43" fmla="*/ 390767 h 1808600"/>
              <a:gd name="connsiteX44" fmla="*/ 1075317 w 6963870"/>
              <a:gd name="connsiteY44" fmla="*/ 1203565 h 1808600"/>
              <a:gd name="connsiteX45" fmla="*/ 770518 w 6963870"/>
              <a:gd name="connsiteY45" fmla="*/ 1239851 h 1808600"/>
              <a:gd name="connsiteX46" fmla="*/ 785031 w 6963870"/>
              <a:gd name="connsiteY46" fmla="*/ 782652 h 1808600"/>
              <a:gd name="connsiteX47" fmla="*/ 690688 w 6963870"/>
              <a:gd name="connsiteY47" fmla="*/ 85967 h 1808600"/>
              <a:gd name="connsiteX48" fmla="*/ 306061 w 6963870"/>
              <a:gd name="connsiteY48" fmla="*/ 136766 h 1808600"/>
              <a:gd name="connsiteX49" fmla="*/ 73831 w 6963870"/>
              <a:gd name="connsiteY49" fmla="*/ 659281 h 1808600"/>
              <a:gd name="connsiteX50" fmla="*/ 73831 w 6963870"/>
              <a:gd name="connsiteY50" fmla="*/ 1457566 h 1808600"/>
              <a:gd name="connsiteX51" fmla="*/ 8517 w 6963870"/>
              <a:gd name="connsiteY51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653089 w 6963870"/>
              <a:gd name="connsiteY19" fmla="*/ 13051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40175 w 6963870"/>
              <a:gd name="connsiteY19" fmla="*/ 543166 h 1808600"/>
              <a:gd name="connsiteX20" fmla="*/ 4667603 w 6963870"/>
              <a:gd name="connsiteY20" fmla="*/ 151280 h 1808600"/>
              <a:gd name="connsiteX21" fmla="*/ 4464404 w 6963870"/>
              <a:gd name="connsiteY21" fmla="*/ 13395 h 1808600"/>
              <a:gd name="connsiteX22" fmla="*/ 4239431 w 6963870"/>
              <a:gd name="connsiteY22" fmla="*/ 100480 h 1808600"/>
              <a:gd name="connsiteX23" fmla="*/ 3992688 w 6963870"/>
              <a:gd name="connsiteY23" fmla="*/ 543166 h 1808600"/>
              <a:gd name="connsiteX24" fmla="*/ 3992690 w 6963870"/>
              <a:gd name="connsiteY24" fmla="*/ 1072938 h 1808600"/>
              <a:gd name="connsiteX25" fmla="*/ 3912861 w 6963870"/>
              <a:gd name="connsiteY25" fmla="*/ 1276138 h 1808600"/>
              <a:gd name="connsiteX26" fmla="*/ 3796746 w 6963870"/>
              <a:gd name="connsiteY26" fmla="*/ 1326937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44975 w 6963870"/>
              <a:gd name="connsiteY18" fmla="*/ 1080195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6039203 w 6963870"/>
              <a:gd name="connsiteY12" fmla="*/ 1196309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785202 w 6963870"/>
              <a:gd name="connsiteY13" fmla="*/ 1239852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912861 w 6963870"/>
              <a:gd name="connsiteY26" fmla="*/ 1276138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992690 w 6963870"/>
              <a:gd name="connsiteY25" fmla="*/ 1072938 h 1808600"/>
              <a:gd name="connsiteX26" fmla="*/ 3852901 w 6963870"/>
              <a:gd name="connsiteY26" fmla="*/ 1051286 h 1808600"/>
              <a:gd name="connsiteX27" fmla="*/ 3796746 w 6963870"/>
              <a:gd name="connsiteY27" fmla="*/ 1326937 h 1808600"/>
              <a:gd name="connsiteX28" fmla="*/ 3673374 w 6963870"/>
              <a:gd name="connsiteY28" fmla="*/ 1022138 h 1808600"/>
              <a:gd name="connsiteX29" fmla="*/ 3702403 w 6963870"/>
              <a:gd name="connsiteY29" fmla="*/ 252881 h 1808600"/>
              <a:gd name="connsiteX30" fmla="*/ 3303260 w 6963870"/>
              <a:gd name="connsiteY30" fmla="*/ 107738 h 1808600"/>
              <a:gd name="connsiteX31" fmla="*/ 3042003 w 6963870"/>
              <a:gd name="connsiteY31" fmla="*/ 521394 h 1808600"/>
              <a:gd name="connsiteX32" fmla="*/ 3012974 w 6963870"/>
              <a:gd name="connsiteY32" fmla="*/ 1058423 h 1808600"/>
              <a:gd name="connsiteX33" fmla="*/ 2925890 w 6963870"/>
              <a:gd name="connsiteY33" fmla="*/ 1312423 h 1808600"/>
              <a:gd name="connsiteX34" fmla="*/ 2715431 w 6963870"/>
              <a:gd name="connsiteY34" fmla="*/ 1268880 h 1808600"/>
              <a:gd name="connsiteX35" fmla="*/ 2758974 w 6963870"/>
              <a:gd name="connsiteY35" fmla="*/ 252880 h 1808600"/>
              <a:gd name="connsiteX36" fmla="*/ 2381603 w 6963870"/>
              <a:gd name="connsiteY36" fmla="*/ 6138 h 1808600"/>
              <a:gd name="connsiteX37" fmla="*/ 2098574 w 6963870"/>
              <a:gd name="connsiteY37" fmla="*/ 419795 h 1808600"/>
              <a:gd name="connsiteX38" fmla="*/ 2047774 w 6963870"/>
              <a:gd name="connsiteY38" fmla="*/ 1080195 h 1808600"/>
              <a:gd name="connsiteX39" fmla="*/ 1721203 w 6963870"/>
              <a:gd name="connsiteY39" fmla="*/ 1101966 h 1808600"/>
              <a:gd name="connsiteX40" fmla="*/ 1692174 w 6963870"/>
              <a:gd name="connsiteY40" fmla="*/ 180310 h 1808600"/>
              <a:gd name="connsiteX41" fmla="*/ 1401889 w 6963870"/>
              <a:gd name="connsiteY41" fmla="*/ 78709 h 1808600"/>
              <a:gd name="connsiteX42" fmla="*/ 1118861 w 6963870"/>
              <a:gd name="connsiteY42" fmla="*/ 390767 h 1808600"/>
              <a:gd name="connsiteX43" fmla="*/ 1075317 w 6963870"/>
              <a:gd name="connsiteY43" fmla="*/ 1203565 h 1808600"/>
              <a:gd name="connsiteX44" fmla="*/ 770518 w 6963870"/>
              <a:gd name="connsiteY44" fmla="*/ 1239851 h 1808600"/>
              <a:gd name="connsiteX45" fmla="*/ 785031 w 6963870"/>
              <a:gd name="connsiteY45" fmla="*/ 782652 h 1808600"/>
              <a:gd name="connsiteX46" fmla="*/ 690688 w 6963870"/>
              <a:gd name="connsiteY46" fmla="*/ 85967 h 1808600"/>
              <a:gd name="connsiteX47" fmla="*/ 306061 w 6963870"/>
              <a:gd name="connsiteY47" fmla="*/ 136766 h 1808600"/>
              <a:gd name="connsiteX48" fmla="*/ 73831 w 6963870"/>
              <a:gd name="connsiteY48" fmla="*/ 659281 h 1808600"/>
              <a:gd name="connsiteX49" fmla="*/ 73831 w 6963870"/>
              <a:gd name="connsiteY49" fmla="*/ 1457566 h 1808600"/>
              <a:gd name="connsiteX50" fmla="*/ 8517 w 6963870"/>
              <a:gd name="connsiteY50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96746 w 6963870"/>
              <a:gd name="connsiteY26" fmla="*/ 1326937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51775 w 6963870"/>
              <a:gd name="connsiteY26" fmla="*/ 937192 h 1808600"/>
              <a:gd name="connsiteX27" fmla="*/ 3673374 w 6963870"/>
              <a:gd name="connsiteY27" fmla="*/ 1022138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51775 w 6963870"/>
              <a:gd name="connsiteY26" fmla="*/ 937192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51286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28800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52901 w 6963870"/>
              <a:gd name="connsiteY25" fmla="*/ 1028800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925890 w 6963870"/>
              <a:gd name="connsiteY32" fmla="*/ 1312423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3338 h 1808600"/>
              <a:gd name="connsiteX1" fmla="*/ 291546 w 6963870"/>
              <a:gd name="connsiteY1" fmla="*/ 1776880 h 1808600"/>
              <a:gd name="connsiteX2" fmla="*/ 980974 w 6963870"/>
              <a:gd name="connsiteY2" fmla="*/ 1755109 h 1808600"/>
              <a:gd name="connsiteX3" fmla="*/ 2272746 w 6963870"/>
              <a:gd name="connsiteY3" fmla="*/ 1711566 h 1808600"/>
              <a:gd name="connsiteX4" fmla="*/ 3622574 w 6963870"/>
              <a:gd name="connsiteY4" fmla="*/ 1769623 h 1808600"/>
              <a:gd name="connsiteX5" fmla="*/ 4776460 w 6963870"/>
              <a:gd name="connsiteY5" fmla="*/ 1798652 h 1808600"/>
              <a:gd name="connsiteX6" fmla="*/ 5632803 w 6963870"/>
              <a:gd name="connsiteY6" fmla="*/ 1762366 h 1808600"/>
              <a:gd name="connsiteX7" fmla="*/ 6460117 w 6963870"/>
              <a:gd name="connsiteY7" fmla="*/ 1769623 h 1808600"/>
              <a:gd name="connsiteX8" fmla="*/ 6960860 w 6963870"/>
              <a:gd name="connsiteY8" fmla="*/ 1450309 h 1808600"/>
              <a:gd name="connsiteX9" fmla="*/ 6648803 w 6963870"/>
              <a:gd name="connsiteY9" fmla="*/ 180309 h 1808600"/>
              <a:gd name="connsiteX10" fmla="*/ 6235145 w 6963870"/>
              <a:gd name="connsiteY10" fmla="*/ 144025 h 1808600"/>
              <a:gd name="connsiteX11" fmla="*/ 6060974 w 6963870"/>
              <a:gd name="connsiteY11" fmla="*/ 601224 h 1808600"/>
              <a:gd name="connsiteX12" fmla="*/ 5986738 w 6963870"/>
              <a:gd name="connsiteY12" fmla="*/ 941477 h 1808600"/>
              <a:gd name="connsiteX13" fmla="*/ 5815183 w 6963870"/>
              <a:gd name="connsiteY13" fmla="*/ 902573 h 1808600"/>
              <a:gd name="connsiteX14" fmla="*/ 5770689 w 6963870"/>
              <a:gd name="connsiteY14" fmla="*/ 434309 h 1808600"/>
              <a:gd name="connsiteX15" fmla="*/ 5574747 w 6963870"/>
              <a:gd name="connsiteY15" fmla="*/ 35166 h 1808600"/>
              <a:gd name="connsiteX16" fmla="*/ 5255431 w 6963870"/>
              <a:gd name="connsiteY16" fmla="*/ 114995 h 1808600"/>
              <a:gd name="connsiteX17" fmla="*/ 5052231 w 6963870"/>
              <a:gd name="connsiteY17" fmla="*/ 514137 h 1808600"/>
              <a:gd name="connsiteX18" fmla="*/ 5007500 w 6963870"/>
              <a:gd name="connsiteY18" fmla="*/ 990254 h 1808600"/>
              <a:gd name="connsiteX19" fmla="*/ 4733726 w 6963870"/>
              <a:gd name="connsiteY19" fmla="*/ 973566 h 1808600"/>
              <a:gd name="connsiteX20" fmla="*/ 4740175 w 6963870"/>
              <a:gd name="connsiteY20" fmla="*/ 543166 h 1808600"/>
              <a:gd name="connsiteX21" fmla="*/ 4667603 w 6963870"/>
              <a:gd name="connsiteY21" fmla="*/ 151280 h 1808600"/>
              <a:gd name="connsiteX22" fmla="*/ 4464404 w 6963870"/>
              <a:gd name="connsiteY22" fmla="*/ 13395 h 1808600"/>
              <a:gd name="connsiteX23" fmla="*/ 4239431 w 6963870"/>
              <a:gd name="connsiteY23" fmla="*/ 100480 h 1808600"/>
              <a:gd name="connsiteX24" fmla="*/ 3992688 w 6963870"/>
              <a:gd name="connsiteY24" fmla="*/ 543166 h 1808600"/>
              <a:gd name="connsiteX25" fmla="*/ 3890376 w 6963870"/>
              <a:gd name="connsiteY25" fmla="*/ 976334 h 1808600"/>
              <a:gd name="connsiteX26" fmla="*/ 3714300 w 6963870"/>
              <a:gd name="connsiteY26" fmla="*/ 967173 h 1808600"/>
              <a:gd name="connsiteX27" fmla="*/ 3703354 w 6963870"/>
              <a:gd name="connsiteY27" fmla="*/ 759811 h 1808600"/>
              <a:gd name="connsiteX28" fmla="*/ 3702403 w 6963870"/>
              <a:gd name="connsiteY28" fmla="*/ 252881 h 1808600"/>
              <a:gd name="connsiteX29" fmla="*/ 3303260 w 6963870"/>
              <a:gd name="connsiteY29" fmla="*/ 107738 h 1808600"/>
              <a:gd name="connsiteX30" fmla="*/ 3042003 w 6963870"/>
              <a:gd name="connsiteY30" fmla="*/ 521394 h 1808600"/>
              <a:gd name="connsiteX31" fmla="*/ 3012974 w 6963870"/>
              <a:gd name="connsiteY31" fmla="*/ 1058423 h 1808600"/>
              <a:gd name="connsiteX32" fmla="*/ 2843444 w 6963870"/>
              <a:gd name="connsiteY32" fmla="*/ 1042601 h 1808600"/>
              <a:gd name="connsiteX33" fmla="*/ 2715431 w 6963870"/>
              <a:gd name="connsiteY33" fmla="*/ 1268880 h 1808600"/>
              <a:gd name="connsiteX34" fmla="*/ 2758974 w 6963870"/>
              <a:gd name="connsiteY34" fmla="*/ 252880 h 1808600"/>
              <a:gd name="connsiteX35" fmla="*/ 2381603 w 6963870"/>
              <a:gd name="connsiteY35" fmla="*/ 6138 h 1808600"/>
              <a:gd name="connsiteX36" fmla="*/ 2098574 w 6963870"/>
              <a:gd name="connsiteY36" fmla="*/ 419795 h 1808600"/>
              <a:gd name="connsiteX37" fmla="*/ 2047774 w 6963870"/>
              <a:gd name="connsiteY37" fmla="*/ 1080195 h 1808600"/>
              <a:gd name="connsiteX38" fmla="*/ 1721203 w 6963870"/>
              <a:gd name="connsiteY38" fmla="*/ 1101966 h 1808600"/>
              <a:gd name="connsiteX39" fmla="*/ 1692174 w 6963870"/>
              <a:gd name="connsiteY39" fmla="*/ 180310 h 1808600"/>
              <a:gd name="connsiteX40" fmla="*/ 1401889 w 6963870"/>
              <a:gd name="connsiteY40" fmla="*/ 78709 h 1808600"/>
              <a:gd name="connsiteX41" fmla="*/ 1118861 w 6963870"/>
              <a:gd name="connsiteY41" fmla="*/ 390767 h 1808600"/>
              <a:gd name="connsiteX42" fmla="*/ 1075317 w 6963870"/>
              <a:gd name="connsiteY42" fmla="*/ 1203565 h 1808600"/>
              <a:gd name="connsiteX43" fmla="*/ 770518 w 6963870"/>
              <a:gd name="connsiteY43" fmla="*/ 1239851 h 1808600"/>
              <a:gd name="connsiteX44" fmla="*/ 785031 w 6963870"/>
              <a:gd name="connsiteY44" fmla="*/ 782652 h 1808600"/>
              <a:gd name="connsiteX45" fmla="*/ 690688 w 6963870"/>
              <a:gd name="connsiteY45" fmla="*/ 85967 h 1808600"/>
              <a:gd name="connsiteX46" fmla="*/ 306061 w 6963870"/>
              <a:gd name="connsiteY46" fmla="*/ 136766 h 1808600"/>
              <a:gd name="connsiteX47" fmla="*/ 73831 w 6963870"/>
              <a:gd name="connsiteY47" fmla="*/ 659281 h 1808600"/>
              <a:gd name="connsiteX48" fmla="*/ 73831 w 6963870"/>
              <a:gd name="connsiteY48" fmla="*/ 1457566 h 1808600"/>
              <a:gd name="connsiteX49" fmla="*/ 8517 w 6963870"/>
              <a:gd name="connsiteY49" fmla="*/ 1733338 h 1808600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43444 w 6963870"/>
              <a:gd name="connsiteY32" fmla="*/ 1040182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3012974 w 6963870"/>
              <a:gd name="connsiteY31" fmla="*/ 1056004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835949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798474 w 6963870"/>
              <a:gd name="connsiteY32" fmla="*/ 1077657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82994 w 6963870"/>
              <a:gd name="connsiteY31" fmla="*/ 1018528 h 1806181"/>
              <a:gd name="connsiteX32" fmla="*/ 2775989 w 6963870"/>
              <a:gd name="connsiteY32" fmla="*/ 980221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919 h 1806181"/>
              <a:gd name="connsiteX1" fmla="*/ 291546 w 6963870"/>
              <a:gd name="connsiteY1" fmla="*/ 1774461 h 1806181"/>
              <a:gd name="connsiteX2" fmla="*/ 980974 w 6963870"/>
              <a:gd name="connsiteY2" fmla="*/ 1752690 h 1806181"/>
              <a:gd name="connsiteX3" fmla="*/ 2272746 w 6963870"/>
              <a:gd name="connsiteY3" fmla="*/ 1709147 h 1806181"/>
              <a:gd name="connsiteX4" fmla="*/ 3622574 w 6963870"/>
              <a:gd name="connsiteY4" fmla="*/ 1767204 h 1806181"/>
              <a:gd name="connsiteX5" fmla="*/ 4776460 w 6963870"/>
              <a:gd name="connsiteY5" fmla="*/ 1796233 h 1806181"/>
              <a:gd name="connsiteX6" fmla="*/ 5632803 w 6963870"/>
              <a:gd name="connsiteY6" fmla="*/ 1759947 h 1806181"/>
              <a:gd name="connsiteX7" fmla="*/ 6460117 w 6963870"/>
              <a:gd name="connsiteY7" fmla="*/ 1767204 h 1806181"/>
              <a:gd name="connsiteX8" fmla="*/ 6960860 w 6963870"/>
              <a:gd name="connsiteY8" fmla="*/ 1447890 h 1806181"/>
              <a:gd name="connsiteX9" fmla="*/ 6648803 w 6963870"/>
              <a:gd name="connsiteY9" fmla="*/ 177890 h 1806181"/>
              <a:gd name="connsiteX10" fmla="*/ 6235145 w 6963870"/>
              <a:gd name="connsiteY10" fmla="*/ 141606 h 1806181"/>
              <a:gd name="connsiteX11" fmla="*/ 6060974 w 6963870"/>
              <a:gd name="connsiteY11" fmla="*/ 598805 h 1806181"/>
              <a:gd name="connsiteX12" fmla="*/ 5986738 w 6963870"/>
              <a:gd name="connsiteY12" fmla="*/ 939058 h 1806181"/>
              <a:gd name="connsiteX13" fmla="*/ 5815183 w 6963870"/>
              <a:gd name="connsiteY13" fmla="*/ 900154 h 1806181"/>
              <a:gd name="connsiteX14" fmla="*/ 5770689 w 6963870"/>
              <a:gd name="connsiteY14" fmla="*/ 431890 h 1806181"/>
              <a:gd name="connsiteX15" fmla="*/ 5574747 w 6963870"/>
              <a:gd name="connsiteY15" fmla="*/ 32747 h 1806181"/>
              <a:gd name="connsiteX16" fmla="*/ 5255431 w 6963870"/>
              <a:gd name="connsiteY16" fmla="*/ 112576 h 1806181"/>
              <a:gd name="connsiteX17" fmla="*/ 5052231 w 6963870"/>
              <a:gd name="connsiteY17" fmla="*/ 511718 h 1806181"/>
              <a:gd name="connsiteX18" fmla="*/ 5007500 w 6963870"/>
              <a:gd name="connsiteY18" fmla="*/ 987835 h 1806181"/>
              <a:gd name="connsiteX19" fmla="*/ 4733726 w 6963870"/>
              <a:gd name="connsiteY19" fmla="*/ 971147 h 1806181"/>
              <a:gd name="connsiteX20" fmla="*/ 4740175 w 6963870"/>
              <a:gd name="connsiteY20" fmla="*/ 540747 h 1806181"/>
              <a:gd name="connsiteX21" fmla="*/ 4667603 w 6963870"/>
              <a:gd name="connsiteY21" fmla="*/ 148861 h 1806181"/>
              <a:gd name="connsiteX22" fmla="*/ 4464404 w 6963870"/>
              <a:gd name="connsiteY22" fmla="*/ 10976 h 1806181"/>
              <a:gd name="connsiteX23" fmla="*/ 4239431 w 6963870"/>
              <a:gd name="connsiteY23" fmla="*/ 98061 h 1806181"/>
              <a:gd name="connsiteX24" fmla="*/ 3992688 w 6963870"/>
              <a:gd name="connsiteY24" fmla="*/ 540747 h 1806181"/>
              <a:gd name="connsiteX25" fmla="*/ 3890376 w 6963870"/>
              <a:gd name="connsiteY25" fmla="*/ 973915 h 1806181"/>
              <a:gd name="connsiteX26" fmla="*/ 3714300 w 6963870"/>
              <a:gd name="connsiteY26" fmla="*/ 964754 h 1806181"/>
              <a:gd name="connsiteX27" fmla="*/ 3703354 w 6963870"/>
              <a:gd name="connsiteY27" fmla="*/ 757392 h 1806181"/>
              <a:gd name="connsiteX28" fmla="*/ 3702403 w 6963870"/>
              <a:gd name="connsiteY28" fmla="*/ 250462 h 1806181"/>
              <a:gd name="connsiteX29" fmla="*/ 3303260 w 6963870"/>
              <a:gd name="connsiteY29" fmla="*/ 105319 h 1806181"/>
              <a:gd name="connsiteX30" fmla="*/ 3042003 w 6963870"/>
              <a:gd name="connsiteY30" fmla="*/ 518975 h 1806181"/>
              <a:gd name="connsiteX31" fmla="*/ 2968004 w 6963870"/>
              <a:gd name="connsiteY31" fmla="*/ 973558 h 1806181"/>
              <a:gd name="connsiteX32" fmla="*/ 2775989 w 6963870"/>
              <a:gd name="connsiteY32" fmla="*/ 980221 h 1806181"/>
              <a:gd name="connsiteX33" fmla="*/ 2767897 w 6963870"/>
              <a:gd name="connsiteY33" fmla="*/ 854232 h 1806181"/>
              <a:gd name="connsiteX34" fmla="*/ 2758974 w 6963870"/>
              <a:gd name="connsiteY34" fmla="*/ 250461 h 1806181"/>
              <a:gd name="connsiteX35" fmla="*/ 2381603 w 6963870"/>
              <a:gd name="connsiteY35" fmla="*/ 3719 h 1806181"/>
              <a:gd name="connsiteX36" fmla="*/ 2098574 w 6963870"/>
              <a:gd name="connsiteY36" fmla="*/ 417376 h 1806181"/>
              <a:gd name="connsiteX37" fmla="*/ 2047774 w 6963870"/>
              <a:gd name="connsiteY37" fmla="*/ 1077776 h 1806181"/>
              <a:gd name="connsiteX38" fmla="*/ 1721203 w 6963870"/>
              <a:gd name="connsiteY38" fmla="*/ 1099547 h 1806181"/>
              <a:gd name="connsiteX39" fmla="*/ 1692174 w 6963870"/>
              <a:gd name="connsiteY39" fmla="*/ 177891 h 1806181"/>
              <a:gd name="connsiteX40" fmla="*/ 1401889 w 6963870"/>
              <a:gd name="connsiteY40" fmla="*/ 76290 h 1806181"/>
              <a:gd name="connsiteX41" fmla="*/ 1118861 w 6963870"/>
              <a:gd name="connsiteY41" fmla="*/ 388348 h 1806181"/>
              <a:gd name="connsiteX42" fmla="*/ 1075317 w 6963870"/>
              <a:gd name="connsiteY42" fmla="*/ 1201146 h 1806181"/>
              <a:gd name="connsiteX43" fmla="*/ 770518 w 6963870"/>
              <a:gd name="connsiteY43" fmla="*/ 1237432 h 1806181"/>
              <a:gd name="connsiteX44" fmla="*/ 785031 w 6963870"/>
              <a:gd name="connsiteY44" fmla="*/ 780233 h 1806181"/>
              <a:gd name="connsiteX45" fmla="*/ 690688 w 6963870"/>
              <a:gd name="connsiteY45" fmla="*/ 83548 h 1806181"/>
              <a:gd name="connsiteX46" fmla="*/ 306061 w 6963870"/>
              <a:gd name="connsiteY46" fmla="*/ 134347 h 1806181"/>
              <a:gd name="connsiteX47" fmla="*/ 73831 w 6963870"/>
              <a:gd name="connsiteY47" fmla="*/ 656862 h 1806181"/>
              <a:gd name="connsiteX48" fmla="*/ 73831 w 6963870"/>
              <a:gd name="connsiteY48" fmla="*/ 1455147 h 1806181"/>
              <a:gd name="connsiteX49" fmla="*/ 8517 w 6963870"/>
              <a:gd name="connsiteY49" fmla="*/ 1730919 h 1806181"/>
              <a:gd name="connsiteX0" fmla="*/ 8517 w 6963870"/>
              <a:gd name="connsiteY0" fmla="*/ 1730587 h 1805849"/>
              <a:gd name="connsiteX1" fmla="*/ 291546 w 6963870"/>
              <a:gd name="connsiteY1" fmla="*/ 1774129 h 1805849"/>
              <a:gd name="connsiteX2" fmla="*/ 980974 w 6963870"/>
              <a:gd name="connsiteY2" fmla="*/ 1752358 h 1805849"/>
              <a:gd name="connsiteX3" fmla="*/ 2272746 w 6963870"/>
              <a:gd name="connsiteY3" fmla="*/ 1708815 h 1805849"/>
              <a:gd name="connsiteX4" fmla="*/ 3622574 w 6963870"/>
              <a:gd name="connsiteY4" fmla="*/ 1766872 h 1805849"/>
              <a:gd name="connsiteX5" fmla="*/ 4776460 w 6963870"/>
              <a:gd name="connsiteY5" fmla="*/ 1795901 h 1805849"/>
              <a:gd name="connsiteX6" fmla="*/ 5632803 w 6963870"/>
              <a:gd name="connsiteY6" fmla="*/ 1759615 h 1805849"/>
              <a:gd name="connsiteX7" fmla="*/ 6460117 w 6963870"/>
              <a:gd name="connsiteY7" fmla="*/ 1766872 h 1805849"/>
              <a:gd name="connsiteX8" fmla="*/ 6960860 w 6963870"/>
              <a:gd name="connsiteY8" fmla="*/ 1447558 h 1805849"/>
              <a:gd name="connsiteX9" fmla="*/ 6648803 w 6963870"/>
              <a:gd name="connsiteY9" fmla="*/ 177558 h 1805849"/>
              <a:gd name="connsiteX10" fmla="*/ 6235145 w 6963870"/>
              <a:gd name="connsiteY10" fmla="*/ 141274 h 1805849"/>
              <a:gd name="connsiteX11" fmla="*/ 6060974 w 6963870"/>
              <a:gd name="connsiteY11" fmla="*/ 598473 h 1805849"/>
              <a:gd name="connsiteX12" fmla="*/ 5986738 w 6963870"/>
              <a:gd name="connsiteY12" fmla="*/ 938726 h 1805849"/>
              <a:gd name="connsiteX13" fmla="*/ 5815183 w 6963870"/>
              <a:gd name="connsiteY13" fmla="*/ 899822 h 1805849"/>
              <a:gd name="connsiteX14" fmla="*/ 5770689 w 6963870"/>
              <a:gd name="connsiteY14" fmla="*/ 431558 h 1805849"/>
              <a:gd name="connsiteX15" fmla="*/ 5574747 w 6963870"/>
              <a:gd name="connsiteY15" fmla="*/ 32415 h 1805849"/>
              <a:gd name="connsiteX16" fmla="*/ 5255431 w 6963870"/>
              <a:gd name="connsiteY16" fmla="*/ 112244 h 1805849"/>
              <a:gd name="connsiteX17" fmla="*/ 5052231 w 6963870"/>
              <a:gd name="connsiteY17" fmla="*/ 511386 h 1805849"/>
              <a:gd name="connsiteX18" fmla="*/ 5007500 w 6963870"/>
              <a:gd name="connsiteY18" fmla="*/ 987503 h 1805849"/>
              <a:gd name="connsiteX19" fmla="*/ 4733726 w 6963870"/>
              <a:gd name="connsiteY19" fmla="*/ 970815 h 1805849"/>
              <a:gd name="connsiteX20" fmla="*/ 4740175 w 6963870"/>
              <a:gd name="connsiteY20" fmla="*/ 540415 h 1805849"/>
              <a:gd name="connsiteX21" fmla="*/ 4667603 w 6963870"/>
              <a:gd name="connsiteY21" fmla="*/ 148529 h 1805849"/>
              <a:gd name="connsiteX22" fmla="*/ 4464404 w 6963870"/>
              <a:gd name="connsiteY22" fmla="*/ 10644 h 1805849"/>
              <a:gd name="connsiteX23" fmla="*/ 4239431 w 6963870"/>
              <a:gd name="connsiteY23" fmla="*/ 97729 h 1805849"/>
              <a:gd name="connsiteX24" fmla="*/ 3992688 w 6963870"/>
              <a:gd name="connsiteY24" fmla="*/ 540415 h 1805849"/>
              <a:gd name="connsiteX25" fmla="*/ 3890376 w 6963870"/>
              <a:gd name="connsiteY25" fmla="*/ 973583 h 1805849"/>
              <a:gd name="connsiteX26" fmla="*/ 3714300 w 6963870"/>
              <a:gd name="connsiteY26" fmla="*/ 964422 h 1805849"/>
              <a:gd name="connsiteX27" fmla="*/ 3703354 w 6963870"/>
              <a:gd name="connsiteY27" fmla="*/ 757060 h 1805849"/>
              <a:gd name="connsiteX28" fmla="*/ 3702403 w 6963870"/>
              <a:gd name="connsiteY28" fmla="*/ 250130 h 1805849"/>
              <a:gd name="connsiteX29" fmla="*/ 3303260 w 6963870"/>
              <a:gd name="connsiteY29" fmla="*/ 104987 h 1805849"/>
              <a:gd name="connsiteX30" fmla="*/ 3042003 w 6963870"/>
              <a:gd name="connsiteY30" fmla="*/ 518643 h 1805849"/>
              <a:gd name="connsiteX31" fmla="*/ 2968004 w 6963870"/>
              <a:gd name="connsiteY31" fmla="*/ 973226 h 1805849"/>
              <a:gd name="connsiteX32" fmla="*/ 2775989 w 6963870"/>
              <a:gd name="connsiteY32" fmla="*/ 979889 h 1805849"/>
              <a:gd name="connsiteX33" fmla="*/ 2730421 w 6963870"/>
              <a:gd name="connsiteY33" fmla="*/ 756464 h 1805849"/>
              <a:gd name="connsiteX34" fmla="*/ 2758974 w 6963870"/>
              <a:gd name="connsiteY34" fmla="*/ 250129 h 1805849"/>
              <a:gd name="connsiteX35" fmla="*/ 2381603 w 6963870"/>
              <a:gd name="connsiteY35" fmla="*/ 3387 h 1805849"/>
              <a:gd name="connsiteX36" fmla="*/ 2098574 w 6963870"/>
              <a:gd name="connsiteY36" fmla="*/ 417044 h 1805849"/>
              <a:gd name="connsiteX37" fmla="*/ 2047774 w 6963870"/>
              <a:gd name="connsiteY37" fmla="*/ 1077444 h 1805849"/>
              <a:gd name="connsiteX38" fmla="*/ 1721203 w 6963870"/>
              <a:gd name="connsiteY38" fmla="*/ 1099215 h 1805849"/>
              <a:gd name="connsiteX39" fmla="*/ 1692174 w 6963870"/>
              <a:gd name="connsiteY39" fmla="*/ 177559 h 1805849"/>
              <a:gd name="connsiteX40" fmla="*/ 1401889 w 6963870"/>
              <a:gd name="connsiteY40" fmla="*/ 75958 h 1805849"/>
              <a:gd name="connsiteX41" fmla="*/ 1118861 w 6963870"/>
              <a:gd name="connsiteY41" fmla="*/ 388016 h 1805849"/>
              <a:gd name="connsiteX42" fmla="*/ 1075317 w 6963870"/>
              <a:gd name="connsiteY42" fmla="*/ 1200814 h 1805849"/>
              <a:gd name="connsiteX43" fmla="*/ 770518 w 6963870"/>
              <a:gd name="connsiteY43" fmla="*/ 1237100 h 1805849"/>
              <a:gd name="connsiteX44" fmla="*/ 785031 w 6963870"/>
              <a:gd name="connsiteY44" fmla="*/ 779901 h 1805849"/>
              <a:gd name="connsiteX45" fmla="*/ 690688 w 6963870"/>
              <a:gd name="connsiteY45" fmla="*/ 83216 h 1805849"/>
              <a:gd name="connsiteX46" fmla="*/ 306061 w 6963870"/>
              <a:gd name="connsiteY46" fmla="*/ 134015 h 1805849"/>
              <a:gd name="connsiteX47" fmla="*/ 73831 w 6963870"/>
              <a:gd name="connsiteY47" fmla="*/ 656530 h 1805849"/>
              <a:gd name="connsiteX48" fmla="*/ 73831 w 6963870"/>
              <a:gd name="connsiteY48" fmla="*/ 1454815 h 1805849"/>
              <a:gd name="connsiteX49" fmla="*/ 8517 w 6963870"/>
              <a:gd name="connsiteY49" fmla="*/ 1730587 h 1805849"/>
              <a:gd name="connsiteX0" fmla="*/ 8517 w 6963870"/>
              <a:gd name="connsiteY0" fmla="*/ 1750203 h 1825465"/>
              <a:gd name="connsiteX1" fmla="*/ 291546 w 6963870"/>
              <a:gd name="connsiteY1" fmla="*/ 1793745 h 1825465"/>
              <a:gd name="connsiteX2" fmla="*/ 980974 w 6963870"/>
              <a:gd name="connsiteY2" fmla="*/ 1771974 h 1825465"/>
              <a:gd name="connsiteX3" fmla="*/ 2272746 w 6963870"/>
              <a:gd name="connsiteY3" fmla="*/ 1728431 h 1825465"/>
              <a:gd name="connsiteX4" fmla="*/ 3622574 w 6963870"/>
              <a:gd name="connsiteY4" fmla="*/ 1786488 h 1825465"/>
              <a:gd name="connsiteX5" fmla="*/ 4776460 w 6963870"/>
              <a:gd name="connsiteY5" fmla="*/ 1815517 h 1825465"/>
              <a:gd name="connsiteX6" fmla="*/ 5632803 w 6963870"/>
              <a:gd name="connsiteY6" fmla="*/ 1779231 h 1825465"/>
              <a:gd name="connsiteX7" fmla="*/ 6460117 w 6963870"/>
              <a:gd name="connsiteY7" fmla="*/ 1786488 h 1825465"/>
              <a:gd name="connsiteX8" fmla="*/ 6960860 w 6963870"/>
              <a:gd name="connsiteY8" fmla="*/ 1467174 h 1825465"/>
              <a:gd name="connsiteX9" fmla="*/ 6648803 w 6963870"/>
              <a:gd name="connsiteY9" fmla="*/ 197174 h 1825465"/>
              <a:gd name="connsiteX10" fmla="*/ 6235145 w 6963870"/>
              <a:gd name="connsiteY10" fmla="*/ 160890 h 1825465"/>
              <a:gd name="connsiteX11" fmla="*/ 6060974 w 6963870"/>
              <a:gd name="connsiteY11" fmla="*/ 618089 h 1825465"/>
              <a:gd name="connsiteX12" fmla="*/ 5986738 w 6963870"/>
              <a:gd name="connsiteY12" fmla="*/ 958342 h 1825465"/>
              <a:gd name="connsiteX13" fmla="*/ 5815183 w 6963870"/>
              <a:gd name="connsiteY13" fmla="*/ 919438 h 1825465"/>
              <a:gd name="connsiteX14" fmla="*/ 5770689 w 6963870"/>
              <a:gd name="connsiteY14" fmla="*/ 451174 h 1825465"/>
              <a:gd name="connsiteX15" fmla="*/ 5574747 w 6963870"/>
              <a:gd name="connsiteY15" fmla="*/ 52031 h 1825465"/>
              <a:gd name="connsiteX16" fmla="*/ 5255431 w 6963870"/>
              <a:gd name="connsiteY16" fmla="*/ 131860 h 1825465"/>
              <a:gd name="connsiteX17" fmla="*/ 5052231 w 6963870"/>
              <a:gd name="connsiteY17" fmla="*/ 531002 h 1825465"/>
              <a:gd name="connsiteX18" fmla="*/ 5007500 w 6963870"/>
              <a:gd name="connsiteY18" fmla="*/ 1007119 h 1825465"/>
              <a:gd name="connsiteX19" fmla="*/ 4733726 w 6963870"/>
              <a:gd name="connsiteY19" fmla="*/ 990431 h 1825465"/>
              <a:gd name="connsiteX20" fmla="*/ 4740175 w 6963870"/>
              <a:gd name="connsiteY20" fmla="*/ 560031 h 1825465"/>
              <a:gd name="connsiteX21" fmla="*/ 4667603 w 6963870"/>
              <a:gd name="connsiteY21" fmla="*/ 168145 h 1825465"/>
              <a:gd name="connsiteX22" fmla="*/ 4464404 w 6963870"/>
              <a:gd name="connsiteY22" fmla="*/ 30260 h 1825465"/>
              <a:gd name="connsiteX23" fmla="*/ 4239431 w 6963870"/>
              <a:gd name="connsiteY23" fmla="*/ 117345 h 1825465"/>
              <a:gd name="connsiteX24" fmla="*/ 3992688 w 6963870"/>
              <a:gd name="connsiteY24" fmla="*/ 560031 h 1825465"/>
              <a:gd name="connsiteX25" fmla="*/ 3890376 w 6963870"/>
              <a:gd name="connsiteY25" fmla="*/ 993199 h 1825465"/>
              <a:gd name="connsiteX26" fmla="*/ 3714300 w 6963870"/>
              <a:gd name="connsiteY26" fmla="*/ 984038 h 1825465"/>
              <a:gd name="connsiteX27" fmla="*/ 3703354 w 6963870"/>
              <a:gd name="connsiteY27" fmla="*/ 776676 h 1825465"/>
              <a:gd name="connsiteX28" fmla="*/ 3702403 w 6963870"/>
              <a:gd name="connsiteY28" fmla="*/ 269746 h 1825465"/>
              <a:gd name="connsiteX29" fmla="*/ 3303260 w 6963870"/>
              <a:gd name="connsiteY29" fmla="*/ 124603 h 1825465"/>
              <a:gd name="connsiteX30" fmla="*/ 3042003 w 6963870"/>
              <a:gd name="connsiteY30" fmla="*/ 538259 h 1825465"/>
              <a:gd name="connsiteX31" fmla="*/ 2968004 w 6963870"/>
              <a:gd name="connsiteY31" fmla="*/ 992842 h 1825465"/>
              <a:gd name="connsiteX32" fmla="*/ 2775989 w 6963870"/>
              <a:gd name="connsiteY32" fmla="*/ 999505 h 1825465"/>
              <a:gd name="connsiteX33" fmla="*/ 2730421 w 6963870"/>
              <a:gd name="connsiteY33" fmla="*/ 776080 h 1825465"/>
              <a:gd name="connsiteX34" fmla="*/ 2758974 w 6963870"/>
              <a:gd name="connsiteY34" fmla="*/ 269745 h 1825465"/>
              <a:gd name="connsiteX35" fmla="*/ 2657588 w 6963870"/>
              <a:gd name="connsiteY35" fmla="*/ 76031 h 1825465"/>
              <a:gd name="connsiteX36" fmla="*/ 2381603 w 6963870"/>
              <a:gd name="connsiteY36" fmla="*/ 23003 h 1825465"/>
              <a:gd name="connsiteX37" fmla="*/ 2098574 w 6963870"/>
              <a:gd name="connsiteY37" fmla="*/ 436660 h 1825465"/>
              <a:gd name="connsiteX38" fmla="*/ 2047774 w 6963870"/>
              <a:gd name="connsiteY38" fmla="*/ 1097060 h 1825465"/>
              <a:gd name="connsiteX39" fmla="*/ 1721203 w 6963870"/>
              <a:gd name="connsiteY39" fmla="*/ 1118831 h 1825465"/>
              <a:gd name="connsiteX40" fmla="*/ 1692174 w 6963870"/>
              <a:gd name="connsiteY40" fmla="*/ 197175 h 1825465"/>
              <a:gd name="connsiteX41" fmla="*/ 1401889 w 6963870"/>
              <a:gd name="connsiteY41" fmla="*/ 95574 h 1825465"/>
              <a:gd name="connsiteX42" fmla="*/ 1118861 w 6963870"/>
              <a:gd name="connsiteY42" fmla="*/ 407632 h 1825465"/>
              <a:gd name="connsiteX43" fmla="*/ 1075317 w 6963870"/>
              <a:gd name="connsiteY43" fmla="*/ 1220430 h 1825465"/>
              <a:gd name="connsiteX44" fmla="*/ 770518 w 6963870"/>
              <a:gd name="connsiteY44" fmla="*/ 1256716 h 1825465"/>
              <a:gd name="connsiteX45" fmla="*/ 785031 w 6963870"/>
              <a:gd name="connsiteY45" fmla="*/ 799517 h 1825465"/>
              <a:gd name="connsiteX46" fmla="*/ 690688 w 6963870"/>
              <a:gd name="connsiteY46" fmla="*/ 102832 h 1825465"/>
              <a:gd name="connsiteX47" fmla="*/ 306061 w 6963870"/>
              <a:gd name="connsiteY47" fmla="*/ 153631 h 1825465"/>
              <a:gd name="connsiteX48" fmla="*/ 73831 w 6963870"/>
              <a:gd name="connsiteY48" fmla="*/ 676146 h 1825465"/>
              <a:gd name="connsiteX49" fmla="*/ 73831 w 6963870"/>
              <a:gd name="connsiteY49" fmla="*/ 1474431 h 1825465"/>
              <a:gd name="connsiteX50" fmla="*/ 8517 w 6963870"/>
              <a:gd name="connsiteY50" fmla="*/ 1750203 h 1825465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303260 w 6963870"/>
              <a:gd name="connsiteY29" fmla="*/ 97019 h 1797881"/>
              <a:gd name="connsiteX30" fmla="*/ 3042003 w 6963870"/>
              <a:gd name="connsiteY30" fmla="*/ 510675 h 1797881"/>
              <a:gd name="connsiteX31" fmla="*/ 2968004 w 6963870"/>
              <a:gd name="connsiteY31" fmla="*/ 965258 h 1797881"/>
              <a:gd name="connsiteX32" fmla="*/ 2775989 w 6963870"/>
              <a:gd name="connsiteY32" fmla="*/ 971921 h 1797881"/>
              <a:gd name="connsiteX33" fmla="*/ 2730421 w 6963870"/>
              <a:gd name="connsiteY33" fmla="*/ 748496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47774 w 6963870"/>
              <a:gd name="connsiteY38" fmla="*/ 1069476 h 1797881"/>
              <a:gd name="connsiteX39" fmla="*/ 1721203 w 6963870"/>
              <a:gd name="connsiteY39" fmla="*/ 109124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75317 w 6963870"/>
              <a:gd name="connsiteY43" fmla="*/ 1192846 h 1797881"/>
              <a:gd name="connsiteX44" fmla="*/ 770518 w 6963870"/>
              <a:gd name="connsiteY44" fmla="*/ 1229132 h 1797881"/>
              <a:gd name="connsiteX45" fmla="*/ 785031 w 6963870"/>
              <a:gd name="connsiteY45" fmla="*/ 771933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042003 w 6963870"/>
              <a:gd name="connsiteY31" fmla="*/ 510675 h 1797881"/>
              <a:gd name="connsiteX32" fmla="*/ 2968004 w 6963870"/>
              <a:gd name="connsiteY32" fmla="*/ 965258 h 1797881"/>
              <a:gd name="connsiteX33" fmla="*/ 2775989 w 6963870"/>
              <a:gd name="connsiteY33" fmla="*/ 971921 h 1797881"/>
              <a:gd name="connsiteX34" fmla="*/ 2730421 w 6963870"/>
              <a:gd name="connsiteY34" fmla="*/ 748496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47774 w 6963870"/>
              <a:gd name="connsiteY39" fmla="*/ 1069476 h 1797881"/>
              <a:gd name="connsiteX40" fmla="*/ 1721203 w 6963870"/>
              <a:gd name="connsiteY40" fmla="*/ 109124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75317 w 6963870"/>
              <a:gd name="connsiteY44" fmla="*/ 1192846 h 1797881"/>
              <a:gd name="connsiteX45" fmla="*/ 770518 w 6963870"/>
              <a:gd name="connsiteY45" fmla="*/ 1229132 h 1797881"/>
              <a:gd name="connsiteX46" fmla="*/ 785031 w 6963870"/>
              <a:gd name="connsiteY46" fmla="*/ 771933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703354 w 6963870"/>
              <a:gd name="connsiteY27" fmla="*/ 749092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702403 w 6963870"/>
              <a:gd name="connsiteY28" fmla="*/ 24216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21203 w 6963870"/>
              <a:gd name="connsiteY41" fmla="*/ 109124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47774 w 6963870"/>
              <a:gd name="connsiteY40" fmla="*/ 1069476 h 1797881"/>
              <a:gd name="connsiteX41" fmla="*/ 1751184 w 6963870"/>
              <a:gd name="connsiteY41" fmla="*/ 963831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75317 w 6963870"/>
              <a:gd name="connsiteY45" fmla="*/ 1192846 h 1797881"/>
              <a:gd name="connsiteX46" fmla="*/ 770518 w 6963870"/>
              <a:gd name="connsiteY46" fmla="*/ 1229132 h 1797881"/>
              <a:gd name="connsiteX47" fmla="*/ 785031 w 6963870"/>
              <a:gd name="connsiteY47" fmla="*/ 771933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75317 w 6963870"/>
              <a:gd name="connsiteY46" fmla="*/ 1192846 h 1797881"/>
              <a:gd name="connsiteX47" fmla="*/ 770518 w 6963870"/>
              <a:gd name="connsiteY47" fmla="*/ 1229132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770518 w 6963870"/>
              <a:gd name="connsiteY47" fmla="*/ 1229132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785031 w 6963870"/>
              <a:gd name="connsiteY48" fmla="*/ 771933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68004 w 6963870"/>
              <a:gd name="connsiteY33" fmla="*/ 965258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775989 w 6963870"/>
              <a:gd name="connsiteY34" fmla="*/ 971921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805969 w 6963870"/>
              <a:gd name="connsiteY34" fmla="*/ 784544 h 1797881"/>
              <a:gd name="connsiteX35" fmla="*/ 2730421 w 6963870"/>
              <a:gd name="connsiteY35" fmla="*/ 748496 h 1797881"/>
              <a:gd name="connsiteX36" fmla="*/ 2758974 w 6963870"/>
              <a:gd name="connsiteY36" fmla="*/ 242161 h 1797881"/>
              <a:gd name="connsiteX37" fmla="*/ 2657588 w 6963870"/>
              <a:gd name="connsiteY37" fmla="*/ 48447 h 1797881"/>
              <a:gd name="connsiteX38" fmla="*/ 2359118 w 6963870"/>
              <a:gd name="connsiteY38" fmla="*/ 55380 h 1797881"/>
              <a:gd name="connsiteX39" fmla="*/ 2098574 w 6963870"/>
              <a:gd name="connsiteY39" fmla="*/ 409076 h 1797881"/>
              <a:gd name="connsiteX40" fmla="*/ 2010298 w 6963870"/>
              <a:gd name="connsiteY40" fmla="*/ 994525 h 1797881"/>
              <a:gd name="connsiteX41" fmla="*/ 1751184 w 6963870"/>
              <a:gd name="connsiteY41" fmla="*/ 963831 h 1797881"/>
              <a:gd name="connsiteX42" fmla="*/ 1765674 w 6963870"/>
              <a:gd name="connsiteY42" fmla="*/ 550617 h 1797881"/>
              <a:gd name="connsiteX43" fmla="*/ 1692174 w 6963870"/>
              <a:gd name="connsiteY43" fmla="*/ 169591 h 1797881"/>
              <a:gd name="connsiteX44" fmla="*/ 1401889 w 6963870"/>
              <a:gd name="connsiteY44" fmla="*/ 67990 h 1797881"/>
              <a:gd name="connsiteX45" fmla="*/ 1118861 w 6963870"/>
              <a:gd name="connsiteY45" fmla="*/ 380048 h 1797881"/>
              <a:gd name="connsiteX46" fmla="*/ 1022852 w 6963870"/>
              <a:gd name="connsiteY46" fmla="*/ 1042944 h 1797881"/>
              <a:gd name="connsiteX47" fmla="*/ 830478 w 6963870"/>
              <a:gd name="connsiteY47" fmla="*/ 1071735 h 1797881"/>
              <a:gd name="connsiteX48" fmla="*/ 815011 w 6963870"/>
              <a:gd name="connsiteY48" fmla="*/ 734458 h 1797881"/>
              <a:gd name="connsiteX49" fmla="*/ 813798 w 6963870"/>
              <a:gd name="connsiteY49" fmla="*/ 318270 h 1797881"/>
              <a:gd name="connsiteX50" fmla="*/ 690688 w 6963870"/>
              <a:gd name="connsiteY50" fmla="*/ 75248 h 1797881"/>
              <a:gd name="connsiteX51" fmla="*/ 306061 w 6963870"/>
              <a:gd name="connsiteY51" fmla="*/ 126047 h 1797881"/>
              <a:gd name="connsiteX52" fmla="*/ 73831 w 6963870"/>
              <a:gd name="connsiteY52" fmla="*/ 648562 h 1797881"/>
              <a:gd name="connsiteX53" fmla="*/ 73831 w 6963870"/>
              <a:gd name="connsiteY53" fmla="*/ 1446847 h 1797881"/>
              <a:gd name="connsiteX54" fmla="*/ 8517 w 6963870"/>
              <a:gd name="connsiteY54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805969 w 6963870"/>
              <a:gd name="connsiteY34" fmla="*/ 784544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15538 w 6963870"/>
              <a:gd name="connsiteY33" fmla="*/ 777881 h 1797881"/>
              <a:gd name="connsiteX34" fmla="*/ 2775989 w 6963870"/>
              <a:gd name="connsiteY34" fmla="*/ 739573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75989 w 6963870"/>
              <a:gd name="connsiteY34" fmla="*/ 739573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90376 w 6963870"/>
              <a:gd name="connsiteY25" fmla="*/ 965615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90980 w 6963870"/>
              <a:gd name="connsiteY34" fmla="*/ 664622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714300 w 6963870"/>
              <a:gd name="connsiteY26" fmla="*/ 956454 h 1797881"/>
              <a:gd name="connsiteX27" fmla="*/ 3680869 w 6963870"/>
              <a:gd name="connsiteY27" fmla="*/ 734101 h 1797881"/>
              <a:gd name="connsiteX28" fmla="*/ 3694908 w 6963870"/>
              <a:gd name="connsiteY28" fmla="*/ 257152 h 1797881"/>
              <a:gd name="connsiteX29" fmla="*/ 3542008 w 6963870"/>
              <a:gd name="connsiteY29" fmla="*/ 78427 h 1797881"/>
              <a:gd name="connsiteX30" fmla="*/ 3303260 w 6963870"/>
              <a:gd name="connsiteY30" fmla="*/ 97019 h 1797881"/>
              <a:gd name="connsiteX31" fmla="*/ 3114788 w 6963870"/>
              <a:gd name="connsiteY31" fmla="*/ 280794 h 1797881"/>
              <a:gd name="connsiteX32" fmla="*/ 3042003 w 6963870"/>
              <a:gd name="connsiteY32" fmla="*/ 510675 h 1797881"/>
              <a:gd name="connsiteX33" fmla="*/ 2938023 w 6963870"/>
              <a:gd name="connsiteY33" fmla="*/ 740405 h 1797881"/>
              <a:gd name="connsiteX34" fmla="*/ 2790980 w 6963870"/>
              <a:gd name="connsiteY34" fmla="*/ 664622 h 1797881"/>
              <a:gd name="connsiteX35" fmla="*/ 2758974 w 6963870"/>
              <a:gd name="connsiteY35" fmla="*/ 242161 h 1797881"/>
              <a:gd name="connsiteX36" fmla="*/ 2657588 w 6963870"/>
              <a:gd name="connsiteY36" fmla="*/ 48447 h 1797881"/>
              <a:gd name="connsiteX37" fmla="*/ 2359118 w 6963870"/>
              <a:gd name="connsiteY37" fmla="*/ 55380 h 1797881"/>
              <a:gd name="connsiteX38" fmla="*/ 2098574 w 6963870"/>
              <a:gd name="connsiteY38" fmla="*/ 409076 h 1797881"/>
              <a:gd name="connsiteX39" fmla="*/ 2010298 w 6963870"/>
              <a:gd name="connsiteY39" fmla="*/ 994525 h 1797881"/>
              <a:gd name="connsiteX40" fmla="*/ 1751184 w 6963870"/>
              <a:gd name="connsiteY40" fmla="*/ 963831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680869 w 6963870"/>
              <a:gd name="connsiteY26" fmla="*/ 73410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852900 w 6963870"/>
              <a:gd name="connsiteY25" fmla="*/ 778238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33726 w 6963870"/>
              <a:gd name="connsiteY19" fmla="*/ 962847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5007500 w 6963870"/>
              <a:gd name="connsiteY18" fmla="*/ 979535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86738 w 6963870"/>
              <a:gd name="connsiteY12" fmla="*/ 930758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34272 w 6963870"/>
              <a:gd name="connsiteY12" fmla="*/ 675926 h 1797881"/>
              <a:gd name="connsiteX13" fmla="*/ 5815183 w 6963870"/>
              <a:gd name="connsiteY13" fmla="*/ 891854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34272 w 6963870"/>
              <a:gd name="connsiteY12" fmla="*/ 675926 h 1797881"/>
              <a:gd name="connsiteX13" fmla="*/ 5815183 w 6963870"/>
              <a:gd name="connsiteY13" fmla="*/ 629526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26777 w 6963870"/>
              <a:gd name="connsiteY12" fmla="*/ 698411 h 1797881"/>
              <a:gd name="connsiteX13" fmla="*/ 5815183 w 6963870"/>
              <a:gd name="connsiteY13" fmla="*/ 629526 h 1797881"/>
              <a:gd name="connsiteX14" fmla="*/ 5770689 w 6963870"/>
              <a:gd name="connsiteY14" fmla="*/ 423590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26777 w 6963870"/>
              <a:gd name="connsiteY12" fmla="*/ 698411 h 1797881"/>
              <a:gd name="connsiteX13" fmla="*/ 5770689 w 6963870"/>
              <a:gd name="connsiteY13" fmla="*/ 423590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821846 w 6963870"/>
              <a:gd name="connsiteY12" fmla="*/ 675926 h 1797881"/>
              <a:gd name="connsiteX13" fmla="*/ 5770689 w 6963870"/>
              <a:gd name="connsiteY13" fmla="*/ 423590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821846 w 6963870"/>
              <a:gd name="connsiteY12" fmla="*/ 675926 h 1797881"/>
              <a:gd name="connsiteX13" fmla="*/ 5785679 w 6963870"/>
              <a:gd name="connsiteY13" fmla="*/ 341144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784370 w 6963870"/>
              <a:gd name="connsiteY12" fmla="*/ 623461 h 1797881"/>
              <a:gd name="connsiteX13" fmla="*/ 5785679 w 6963870"/>
              <a:gd name="connsiteY13" fmla="*/ 341144 h 1797881"/>
              <a:gd name="connsiteX14" fmla="*/ 5574747 w 6963870"/>
              <a:gd name="connsiteY14" fmla="*/ 24447 h 1797881"/>
              <a:gd name="connsiteX15" fmla="*/ 5255431 w 6963870"/>
              <a:gd name="connsiteY15" fmla="*/ 104276 h 1797881"/>
              <a:gd name="connsiteX16" fmla="*/ 5052231 w 6963870"/>
              <a:gd name="connsiteY16" fmla="*/ 503418 h 1797881"/>
              <a:gd name="connsiteX17" fmla="*/ 4955035 w 6963870"/>
              <a:gd name="connsiteY17" fmla="*/ 724702 h 1797881"/>
              <a:gd name="connsiteX18" fmla="*/ 4786192 w 6963870"/>
              <a:gd name="connsiteY18" fmla="*/ 752984 h 1797881"/>
              <a:gd name="connsiteX19" fmla="*/ 4740175 w 6963870"/>
              <a:gd name="connsiteY19" fmla="*/ 532447 h 1797881"/>
              <a:gd name="connsiteX20" fmla="*/ 4667603 w 6963870"/>
              <a:gd name="connsiteY20" fmla="*/ 140561 h 1797881"/>
              <a:gd name="connsiteX21" fmla="*/ 4464404 w 6963870"/>
              <a:gd name="connsiteY21" fmla="*/ 2676 h 1797881"/>
              <a:gd name="connsiteX22" fmla="*/ 4239431 w 6963870"/>
              <a:gd name="connsiteY22" fmla="*/ 89761 h 1797881"/>
              <a:gd name="connsiteX23" fmla="*/ 3992688 w 6963870"/>
              <a:gd name="connsiteY23" fmla="*/ 532447 h 1797881"/>
              <a:gd name="connsiteX24" fmla="*/ 3920356 w 6963870"/>
              <a:gd name="connsiteY24" fmla="*/ 755753 h 1797881"/>
              <a:gd name="connsiteX25" fmla="*/ 3688365 w 6963870"/>
              <a:gd name="connsiteY25" fmla="*/ 719111 h 1797881"/>
              <a:gd name="connsiteX26" fmla="*/ 3694908 w 6963870"/>
              <a:gd name="connsiteY26" fmla="*/ 257152 h 1797881"/>
              <a:gd name="connsiteX27" fmla="*/ 3542008 w 6963870"/>
              <a:gd name="connsiteY27" fmla="*/ 78427 h 1797881"/>
              <a:gd name="connsiteX28" fmla="*/ 3303260 w 6963870"/>
              <a:gd name="connsiteY28" fmla="*/ 97019 h 1797881"/>
              <a:gd name="connsiteX29" fmla="*/ 3114788 w 6963870"/>
              <a:gd name="connsiteY29" fmla="*/ 280794 h 1797881"/>
              <a:gd name="connsiteX30" fmla="*/ 3042003 w 6963870"/>
              <a:gd name="connsiteY30" fmla="*/ 510675 h 1797881"/>
              <a:gd name="connsiteX31" fmla="*/ 2938023 w 6963870"/>
              <a:gd name="connsiteY31" fmla="*/ 740405 h 1797881"/>
              <a:gd name="connsiteX32" fmla="*/ 2790980 w 6963870"/>
              <a:gd name="connsiteY32" fmla="*/ 664622 h 1797881"/>
              <a:gd name="connsiteX33" fmla="*/ 2758974 w 6963870"/>
              <a:gd name="connsiteY33" fmla="*/ 242161 h 1797881"/>
              <a:gd name="connsiteX34" fmla="*/ 2657588 w 6963870"/>
              <a:gd name="connsiteY34" fmla="*/ 48447 h 1797881"/>
              <a:gd name="connsiteX35" fmla="*/ 2359118 w 6963870"/>
              <a:gd name="connsiteY35" fmla="*/ 55380 h 1797881"/>
              <a:gd name="connsiteX36" fmla="*/ 2098574 w 6963870"/>
              <a:gd name="connsiteY36" fmla="*/ 409076 h 1797881"/>
              <a:gd name="connsiteX37" fmla="*/ 2010298 w 6963870"/>
              <a:gd name="connsiteY37" fmla="*/ 994525 h 1797881"/>
              <a:gd name="connsiteX38" fmla="*/ 1751184 w 6963870"/>
              <a:gd name="connsiteY38" fmla="*/ 963831 h 1797881"/>
              <a:gd name="connsiteX39" fmla="*/ 1765674 w 6963870"/>
              <a:gd name="connsiteY39" fmla="*/ 550617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85679 w 6963870"/>
              <a:gd name="connsiteY14" fmla="*/ 341144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74747 w 6963870"/>
              <a:gd name="connsiteY15" fmla="*/ 24447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55431 w 6963870"/>
              <a:gd name="connsiteY16" fmla="*/ 104276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2010298 w 6963870"/>
              <a:gd name="connsiteY38" fmla="*/ 994525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751184 w 6963870"/>
              <a:gd name="connsiteY39" fmla="*/ 963831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765674 w 6963870"/>
              <a:gd name="connsiteY40" fmla="*/ 550617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810644 w 6963870"/>
              <a:gd name="connsiteY40" fmla="*/ 595588 h 1797881"/>
              <a:gd name="connsiteX41" fmla="*/ 1765674 w 6963870"/>
              <a:gd name="connsiteY41" fmla="*/ 550617 h 1797881"/>
              <a:gd name="connsiteX42" fmla="*/ 1692174 w 6963870"/>
              <a:gd name="connsiteY42" fmla="*/ 169591 h 1797881"/>
              <a:gd name="connsiteX43" fmla="*/ 1401889 w 6963870"/>
              <a:gd name="connsiteY43" fmla="*/ 67990 h 1797881"/>
              <a:gd name="connsiteX44" fmla="*/ 1118861 w 6963870"/>
              <a:gd name="connsiteY44" fmla="*/ 380048 h 1797881"/>
              <a:gd name="connsiteX45" fmla="*/ 1022852 w 6963870"/>
              <a:gd name="connsiteY45" fmla="*/ 1042944 h 1797881"/>
              <a:gd name="connsiteX46" fmla="*/ 830478 w 6963870"/>
              <a:gd name="connsiteY46" fmla="*/ 1071735 h 1797881"/>
              <a:gd name="connsiteX47" fmla="*/ 815011 w 6963870"/>
              <a:gd name="connsiteY47" fmla="*/ 734458 h 1797881"/>
              <a:gd name="connsiteX48" fmla="*/ 813798 w 6963870"/>
              <a:gd name="connsiteY48" fmla="*/ 318270 h 1797881"/>
              <a:gd name="connsiteX49" fmla="*/ 690688 w 6963870"/>
              <a:gd name="connsiteY49" fmla="*/ 75248 h 1797881"/>
              <a:gd name="connsiteX50" fmla="*/ 306061 w 6963870"/>
              <a:gd name="connsiteY50" fmla="*/ 126047 h 1797881"/>
              <a:gd name="connsiteX51" fmla="*/ 73831 w 6963870"/>
              <a:gd name="connsiteY51" fmla="*/ 648562 h 1797881"/>
              <a:gd name="connsiteX52" fmla="*/ 73831 w 6963870"/>
              <a:gd name="connsiteY52" fmla="*/ 1446847 h 1797881"/>
              <a:gd name="connsiteX53" fmla="*/ 8517 w 6963870"/>
              <a:gd name="connsiteY53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26135 w 6963870"/>
              <a:gd name="connsiteY39" fmla="*/ 626552 h 1797881"/>
              <a:gd name="connsiteX40" fmla="*/ 1810644 w 6963870"/>
              <a:gd name="connsiteY40" fmla="*/ 595588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18640 w 6963870"/>
              <a:gd name="connsiteY39" fmla="*/ 619057 h 1797881"/>
              <a:gd name="connsiteX40" fmla="*/ 1810644 w 6963870"/>
              <a:gd name="connsiteY40" fmla="*/ 595588 h 1797881"/>
              <a:gd name="connsiteX41" fmla="*/ 1692174 w 6963870"/>
              <a:gd name="connsiteY41" fmla="*/ 169591 h 1797881"/>
              <a:gd name="connsiteX42" fmla="*/ 1401889 w 6963870"/>
              <a:gd name="connsiteY42" fmla="*/ 67990 h 1797881"/>
              <a:gd name="connsiteX43" fmla="*/ 1118861 w 6963870"/>
              <a:gd name="connsiteY43" fmla="*/ 380048 h 1797881"/>
              <a:gd name="connsiteX44" fmla="*/ 1022852 w 6963870"/>
              <a:gd name="connsiteY44" fmla="*/ 1042944 h 1797881"/>
              <a:gd name="connsiteX45" fmla="*/ 830478 w 6963870"/>
              <a:gd name="connsiteY45" fmla="*/ 1071735 h 1797881"/>
              <a:gd name="connsiteX46" fmla="*/ 815011 w 6963870"/>
              <a:gd name="connsiteY46" fmla="*/ 734458 h 1797881"/>
              <a:gd name="connsiteX47" fmla="*/ 813798 w 6963870"/>
              <a:gd name="connsiteY47" fmla="*/ 318270 h 1797881"/>
              <a:gd name="connsiteX48" fmla="*/ 690688 w 6963870"/>
              <a:gd name="connsiteY48" fmla="*/ 75248 h 1797881"/>
              <a:gd name="connsiteX49" fmla="*/ 306061 w 6963870"/>
              <a:gd name="connsiteY49" fmla="*/ 126047 h 1797881"/>
              <a:gd name="connsiteX50" fmla="*/ 73831 w 6963870"/>
              <a:gd name="connsiteY50" fmla="*/ 648562 h 1797881"/>
              <a:gd name="connsiteX51" fmla="*/ 73831 w 6963870"/>
              <a:gd name="connsiteY51" fmla="*/ 1446847 h 1797881"/>
              <a:gd name="connsiteX52" fmla="*/ 8517 w 6963870"/>
              <a:gd name="connsiteY52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81064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897872 w 6963870"/>
              <a:gd name="connsiteY38" fmla="*/ 724702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2852 w 6963870"/>
              <a:gd name="connsiteY43" fmla="*/ 1042944 h 1797881"/>
              <a:gd name="connsiteX44" fmla="*/ 830478 w 6963870"/>
              <a:gd name="connsiteY44" fmla="*/ 1071735 h 1797881"/>
              <a:gd name="connsiteX45" fmla="*/ 815011 w 6963870"/>
              <a:gd name="connsiteY45" fmla="*/ 734458 h 1797881"/>
              <a:gd name="connsiteX46" fmla="*/ 813798 w 6963870"/>
              <a:gd name="connsiteY46" fmla="*/ 318270 h 1797881"/>
              <a:gd name="connsiteX47" fmla="*/ 690688 w 6963870"/>
              <a:gd name="connsiteY47" fmla="*/ 75248 h 1797881"/>
              <a:gd name="connsiteX48" fmla="*/ 306061 w 6963870"/>
              <a:gd name="connsiteY48" fmla="*/ 126047 h 1797881"/>
              <a:gd name="connsiteX49" fmla="*/ 73831 w 6963870"/>
              <a:gd name="connsiteY49" fmla="*/ 648562 h 1797881"/>
              <a:gd name="connsiteX50" fmla="*/ 73831 w 6963870"/>
              <a:gd name="connsiteY50" fmla="*/ 1446847 h 1797881"/>
              <a:gd name="connsiteX51" fmla="*/ 8517 w 6963870"/>
              <a:gd name="connsiteY51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830478 w 6963870"/>
              <a:gd name="connsiteY43" fmla="*/ 1071735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815011 w 6963870"/>
              <a:gd name="connsiteY43" fmla="*/ 734458 h 1797881"/>
              <a:gd name="connsiteX44" fmla="*/ 813798 w 6963870"/>
              <a:gd name="connsiteY44" fmla="*/ 318270 h 1797881"/>
              <a:gd name="connsiteX45" fmla="*/ 690688 w 6963870"/>
              <a:gd name="connsiteY45" fmla="*/ 75248 h 1797881"/>
              <a:gd name="connsiteX46" fmla="*/ 306061 w 6963870"/>
              <a:gd name="connsiteY46" fmla="*/ 126047 h 1797881"/>
              <a:gd name="connsiteX47" fmla="*/ 73831 w 6963870"/>
              <a:gd name="connsiteY47" fmla="*/ 648562 h 1797881"/>
              <a:gd name="connsiteX48" fmla="*/ 73831 w 6963870"/>
              <a:gd name="connsiteY48" fmla="*/ 1446847 h 1797881"/>
              <a:gd name="connsiteX49" fmla="*/ 8517 w 6963870"/>
              <a:gd name="connsiteY49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60974 w 6963870"/>
              <a:gd name="connsiteY11" fmla="*/ 59050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870"/>
              <a:gd name="connsiteY0" fmla="*/ 1722619 h 1797881"/>
              <a:gd name="connsiteX1" fmla="*/ 291546 w 6963870"/>
              <a:gd name="connsiteY1" fmla="*/ 1766161 h 1797881"/>
              <a:gd name="connsiteX2" fmla="*/ 980974 w 6963870"/>
              <a:gd name="connsiteY2" fmla="*/ 1744390 h 1797881"/>
              <a:gd name="connsiteX3" fmla="*/ 2272746 w 6963870"/>
              <a:gd name="connsiteY3" fmla="*/ 1700847 h 1797881"/>
              <a:gd name="connsiteX4" fmla="*/ 3622574 w 6963870"/>
              <a:gd name="connsiteY4" fmla="*/ 1758904 h 1797881"/>
              <a:gd name="connsiteX5" fmla="*/ 4776460 w 6963870"/>
              <a:gd name="connsiteY5" fmla="*/ 1787933 h 1797881"/>
              <a:gd name="connsiteX6" fmla="*/ 5632803 w 6963870"/>
              <a:gd name="connsiteY6" fmla="*/ 1751647 h 1797881"/>
              <a:gd name="connsiteX7" fmla="*/ 6460117 w 6963870"/>
              <a:gd name="connsiteY7" fmla="*/ 1758904 h 1797881"/>
              <a:gd name="connsiteX8" fmla="*/ 6960860 w 6963870"/>
              <a:gd name="connsiteY8" fmla="*/ 1439590 h 1797881"/>
              <a:gd name="connsiteX9" fmla="*/ 6648803 w 6963870"/>
              <a:gd name="connsiteY9" fmla="*/ 169590 h 1797881"/>
              <a:gd name="connsiteX10" fmla="*/ 6235145 w 6963870"/>
              <a:gd name="connsiteY10" fmla="*/ 133306 h 1797881"/>
              <a:gd name="connsiteX11" fmla="*/ 6038488 w 6963870"/>
              <a:gd name="connsiteY11" fmla="*/ 560525 h 1797881"/>
              <a:gd name="connsiteX12" fmla="*/ 5902959 w 6963870"/>
              <a:gd name="connsiteY12" fmla="*/ 715509 h 1797881"/>
              <a:gd name="connsiteX13" fmla="*/ 5784370 w 6963870"/>
              <a:gd name="connsiteY13" fmla="*/ 623461 h 1797881"/>
              <a:gd name="connsiteX14" fmla="*/ 5755699 w 6963870"/>
              <a:gd name="connsiteY14" fmla="*/ 341144 h 1797881"/>
              <a:gd name="connsiteX15" fmla="*/ 5552262 w 6963870"/>
              <a:gd name="connsiteY15" fmla="*/ 76912 h 1797881"/>
              <a:gd name="connsiteX16" fmla="*/ 5262926 w 6963870"/>
              <a:gd name="connsiteY16" fmla="*/ 164237 h 1797881"/>
              <a:gd name="connsiteX17" fmla="*/ 5052231 w 6963870"/>
              <a:gd name="connsiteY17" fmla="*/ 503418 h 1797881"/>
              <a:gd name="connsiteX18" fmla="*/ 4955035 w 6963870"/>
              <a:gd name="connsiteY18" fmla="*/ 724702 h 1797881"/>
              <a:gd name="connsiteX19" fmla="*/ 4786192 w 6963870"/>
              <a:gd name="connsiteY19" fmla="*/ 752984 h 1797881"/>
              <a:gd name="connsiteX20" fmla="*/ 4740175 w 6963870"/>
              <a:gd name="connsiteY20" fmla="*/ 532447 h 1797881"/>
              <a:gd name="connsiteX21" fmla="*/ 4667603 w 6963870"/>
              <a:gd name="connsiteY21" fmla="*/ 140561 h 1797881"/>
              <a:gd name="connsiteX22" fmla="*/ 4464404 w 6963870"/>
              <a:gd name="connsiteY22" fmla="*/ 2676 h 1797881"/>
              <a:gd name="connsiteX23" fmla="*/ 4239431 w 6963870"/>
              <a:gd name="connsiteY23" fmla="*/ 89761 h 1797881"/>
              <a:gd name="connsiteX24" fmla="*/ 3992688 w 6963870"/>
              <a:gd name="connsiteY24" fmla="*/ 532447 h 1797881"/>
              <a:gd name="connsiteX25" fmla="*/ 3920356 w 6963870"/>
              <a:gd name="connsiteY25" fmla="*/ 755753 h 1797881"/>
              <a:gd name="connsiteX26" fmla="*/ 3688365 w 6963870"/>
              <a:gd name="connsiteY26" fmla="*/ 719111 h 1797881"/>
              <a:gd name="connsiteX27" fmla="*/ 3694908 w 6963870"/>
              <a:gd name="connsiteY27" fmla="*/ 257152 h 1797881"/>
              <a:gd name="connsiteX28" fmla="*/ 3542008 w 6963870"/>
              <a:gd name="connsiteY28" fmla="*/ 78427 h 1797881"/>
              <a:gd name="connsiteX29" fmla="*/ 3303260 w 6963870"/>
              <a:gd name="connsiteY29" fmla="*/ 97019 h 1797881"/>
              <a:gd name="connsiteX30" fmla="*/ 3114788 w 6963870"/>
              <a:gd name="connsiteY30" fmla="*/ 280794 h 1797881"/>
              <a:gd name="connsiteX31" fmla="*/ 3042003 w 6963870"/>
              <a:gd name="connsiteY31" fmla="*/ 510675 h 1797881"/>
              <a:gd name="connsiteX32" fmla="*/ 2938023 w 6963870"/>
              <a:gd name="connsiteY32" fmla="*/ 740405 h 1797881"/>
              <a:gd name="connsiteX33" fmla="*/ 2790980 w 6963870"/>
              <a:gd name="connsiteY33" fmla="*/ 664622 h 1797881"/>
              <a:gd name="connsiteX34" fmla="*/ 2758974 w 6963870"/>
              <a:gd name="connsiteY34" fmla="*/ 242161 h 1797881"/>
              <a:gd name="connsiteX35" fmla="*/ 2657588 w 6963870"/>
              <a:gd name="connsiteY35" fmla="*/ 48447 h 1797881"/>
              <a:gd name="connsiteX36" fmla="*/ 2359118 w 6963870"/>
              <a:gd name="connsiteY36" fmla="*/ 55380 h 1797881"/>
              <a:gd name="connsiteX37" fmla="*/ 2098574 w 6963870"/>
              <a:gd name="connsiteY37" fmla="*/ 409076 h 1797881"/>
              <a:gd name="connsiteX38" fmla="*/ 1950338 w 6963870"/>
              <a:gd name="connsiteY38" fmla="*/ 657246 h 1797881"/>
              <a:gd name="connsiteX39" fmla="*/ 1780664 w 6963870"/>
              <a:gd name="connsiteY39" fmla="*/ 595588 h 1797881"/>
              <a:gd name="connsiteX40" fmla="*/ 1692174 w 6963870"/>
              <a:gd name="connsiteY40" fmla="*/ 169591 h 1797881"/>
              <a:gd name="connsiteX41" fmla="*/ 1401889 w 6963870"/>
              <a:gd name="connsiteY41" fmla="*/ 67990 h 1797881"/>
              <a:gd name="connsiteX42" fmla="*/ 1118861 w 6963870"/>
              <a:gd name="connsiteY42" fmla="*/ 380048 h 1797881"/>
              <a:gd name="connsiteX43" fmla="*/ 1023661 w 6963870"/>
              <a:gd name="connsiteY43" fmla="*/ 708014 h 1797881"/>
              <a:gd name="connsiteX44" fmla="*/ 815011 w 6963870"/>
              <a:gd name="connsiteY44" fmla="*/ 734458 h 1797881"/>
              <a:gd name="connsiteX45" fmla="*/ 813798 w 6963870"/>
              <a:gd name="connsiteY45" fmla="*/ 318270 h 1797881"/>
              <a:gd name="connsiteX46" fmla="*/ 690688 w 6963870"/>
              <a:gd name="connsiteY46" fmla="*/ 75248 h 1797881"/>
              <a:gd name="connsiteX47" fmla="*/ 306061 w 6963870"/>
              <a:gd name="connsiteY47" fmla="*/ 126047 h 1797881"/>
              <a:gd name="connsiteX48" fmla="*/ 73831 w 6963870"/>
              <a:gd name="connsiteY48" fmla="*/ 648562 h 1797881"/>
              <a:gd name="connsiteX49" fmla="*/ 73831 w 6963870"/>
              <a:gd name="connsiteY49" fmla="*/ 1446847 h 1797881"/>
              <a:gd name="connsiteX50" fmla="*/ 8517 w 6963870"/>
              <a:gd name="connsiteY50" fmla="*/ 1722619 h 1797881"/>
              <a:gd name="connsiteX0" fmla="*/ 8517 w 6963993"/>
              <a:gd name="connsiteY0" fmla="*/ 1722619 h 1797881"/>
              <a:gd name="connsiteX1" fmla="*/ 291546 w 6963993"/>
              <a:gd name="connsiteY1" fmla="*/ 1766161 h 1797881"/>
              <a:gd name="connsiteX2" fmla="*/ 980974 w 6963993"/>
              <a:gd name="connsiteY2" fmla="*/ 1744390 h 1797881"/>
              <a:gd name="connsiteX3" fmla="*/ 2272746 w 6963993"/>
              <a:gd name="connsiteY3" fmla="*/ 1700847 h 1797881"/>
              <a:gd name="connsiteX4" fmla="*/ 3622574 w 6963993"/>
              <a:gd name="connsiteY4" fmla="*/ 1758904 h 1797881"/>
              <a:gd name="connsiteX5" fmla="*/ 4776460 w 6963993"/>
              <a:gd name="connsiteY5" fmla="*/ 1787933 h 1797881"/>
              <a:gd name="connsiteX6" fmla="*/ 5632803 w 6963993"/>
              <a:gd name="connsiteY6" fmla="*/ 1751647 h 1797881"/>
              <a:gd name="connsiteX7" fmla="*/ 6460117 w 6963993"/>
              <a:gd name="connsiteY7" fmla="*/ 1758904 h 1797881"/>
              <a:gd name="connsiteX8" fmla="*/ 6960860 w 6963993"/>
              <a:gd name="connsiteY8" fmla="*/ 1439590 h 1797881"/>
              <a:gd name="connsiteX9" fmla="*/ 6648803 w 6963993"/>
              <a:gd name="connsiteY9" fmla="*/ 169590 h 1797881"/>
              <a:gd name="connsiteX10" fmla="*/ 6175185 w 6963993"/>
              <a:gd name="connsiteY10" fmla="*/ 208256 h 1797881"/>
              <a:gd name="connsiteX11" fmla="*/ 6038488 w 6963993"/>
              <a:gd name="connsiteY11" fmla="*/ 560525 h 1797881"/>
              <a:gd name="connsiteX12" fmla="*/ 5902959 w 6963993"/>
              <a:gd name="connsiteY12" fmla="*/ 715509 h 1797881"/>
              <a:gd name="connsiteX13" fmla="*/ 5784370 w 6963993"/>
              <a:gd name="connsiteY13" fmla="*/ 623461 h 1797881"/>
              <a:gd name="connsiteX14" fmla="*/ 5755699 w 6963993"/>
              <a:gd name="connsiteY14" fmla="*/ 341144 h 1797881"/>
              <a:gd name="connsiteX15" fmla="*/ 5552262 w 6963993"/>
              <a:gd name="connsiteY15" fmla="*/ 76912 h 1797881"/>
              <a:gd name="connsiteX16" fmla="*/ 5262926 w 6963993"/>
              <a:gd name="connsiteY16" fmla="*/ 164237 h 1797881"/>
              <a:gd name="connsiteX17" fmla="*/ 5052231 w 6963993"/>
              <a:gd name="connsiteY17" fmla="*/ 503418 h 1797881"/>
              <a:gd name="connsiteX18" fmla="*/ 4955035 w 6963993"/>
              <a:gd name="connsiteY18" fmla="*/ 724702 h 1797881"/>
              <a:gd name="connsiteX19" fmla="*/ 4786192 w 6963993"/>
              <a:gd name="connsiteY19" fmla="*/ 752984 h 1797881"/>
              <a:gd name="connsiteX20" fmla="*/ 4740175 w 6963993"/>
              <a:gd name="connsiteY20" fmla="*/ 532447 h 1797881"/>
              <a:gd name="connsiteX21" fmla="*/ 4667603 w 6963993"/>
              <a:gd name="connsiteY21" fmla="*/ 140561 h 1797881"/>
              <a:gd name="connsiteX22" fmla="*/ 4464404 w 6963993"/>
              <a:gd name="connsiteY22" fmla="*/ 2676 h 1797881"/>
              <a:gd name="connsiteX23" fmla="*/ 4239431 w 6963993"/>
              <a:gd name="connsiteY23" fmla="*/ 89761 h 1797881"/>
              <a:gd name="connsiteX24" fmla="*/ 3992688 w 6963993"/>
              <a:gd name="connsiteY24" fmla="*/ 532447 h 1797881"/>
              <a:gd name="connsiteX25" fmla="*/ 3920356 w 6963993"/>
              <a:gd name="connsiteY25" fmla="*/ 755753 h 1797881"/>
              <a:gd name="connsiteX26" fmla="*/ 3688365 w 6963993"/>
              <a:gd name="connsiteY26" fmla="*/ 719111 h 1797881"/>
              <a:gd name="connsiteX27" fmla="*/ 3694908 w 6963993"/>
              <a:gd name="connsiteY27" fmla="*/ 257152 h 1797881"/>
              <a:gd name="connsiteX28" fmla="*/ 3542008 w 6963993"/>
              <a:gd name="connsiteY28" fmla="*/ 78427 h 1797881"/>
              <a:gd name="connsiteX29" fmla="*/ 3303260 w 6963993"/>
              <a:gd name="connsiteY29" fmla="*/ 97019 h 1797881"/>
              <a:gd name="connsiteX30" fmla="*/ 3114788 w 6963993"/>
              <a:gd name="connsiteY30" fmla="*/ 280794 h 1797881"/>
              <a:gd name="connsiteX31" fmla="*/ 3042003 w 6963993"/>
              <a:gd name="connsiteY31" fmla="*/ 510675 h 1797881"/>
              <a:gd name="connsiteX32" fmla="*/ 2938023 w 6963993"/>
              <a:gd name="connsiteY32" fmla="*/ 740405 h 1797881"/>
              <a:gd name="connsiteX33" fmla="*/ 2790980 w 6963993"/>
              <a:gd name="connsiteY33" fmla="*/ 664622 h 1797881"/>
              <a:gd name="connsiteX34" fmla="*/ 2758974 w 6963993"/>
              <a:gd name="connsiteY34" fmla="*/ 242161 h 1797881"/>
              <a:gd name="connsiteX35" fmla="*/ 2657588 w 6963993"/>
              <a:gd name="connsiteY35" fmla="*/ 48447 h 1797881"/>
              <a:gd name="connsiteX36" fmla="*/ 2359118 w 6963993"/>
              <a:gd name="connsiteY36" fmla="*/ 55380 h 1797881"/>
              <a:gd name="connsiteX37" fmla="*/ 2098574 w 6963993"/>
              <a:gd name="connsiteY37" fmla="*/ 409076 h 1797881"/>
              <a:gd name="connsiteX38" fmla="*/ 1950338 w 6963993"/>
              <a:gd name="connsiteY38" fmla="*/ 657246 h 1797881"/>
              <a:gd name="connsiteX39" fmla="*/ 1780664 w 6963993"/>
              <a:gd name="connsiteY39" fmla="*/ 595588 h 1797881"/>
              <a:gd name="connsiteX40" fmla="*/ 1692174 w 6963993"/>
              <a:gd name="connsiteY40" fmla="*/ 169591 h 1797881"/>
              <a:gd name="connsiteX41" fmla="*/ 1401889 w 6963993"/>
              <a:gd name="connsiteY41" fmla="*/ 67990 h 1797881"/>
              <a:gd name="connsiteX42" fmla="*/ 1118861 w 6963993"/>
              <a:gd name="connsiteY42" fmla="*/ 380048 h 1797881"/>
              <a:gd name="connsiteX43" fmla="*/ 1023661 w 6963993"/>
              <a:gd name="connsiteY43" fmla="*/ 708014 h 1797881"/>
              <a:gd name="connsiteX44" fmla="*/ 815011 w 6963993"/>
              <a:gd name="connsiteY44" fmla="*/ 734458 h 1797881"/>
              <a:gd name="connsiteX45" fmla="*/ 813798 w 6963993"/>
              <a:gd name="connsiteY45" fmla="*/ 318270 h 1797881"/>
              <a:gd name="connsiteX46" fmla="*/ 690688 w 6963993"/>
              <a:gd name="connsiteY46" fmla="*/ 75248 h 1797881"/>
              <a:gd name="connsiteX47" fmla="*/ 306061 w 6963993"/>
              <a:gd name="connsiteY47" fmla="*/ 126047 h 1797881"/>
              <a:gd name="connsiteX48" fmla="*/ 73831 w 6963993"/>
              <a:gd name="connsiteY48" fmla="*/ 648562 h 1797881"/>
              <a:gd name="connsiteX49" fmla="*/ 73831 w 6963993"/>
              <a:gd name="connsiteY49" fmla="*/ 1446847 h 1797881"/>
              <a:gd name="connsiteX50" fmla="*/ 8517 w 6963993"/>
              <a:gd name="connsiteY50" fmla="*/ 1722619 h 1797881"/>
              <a:gd name="connsiteX0" fmla="*/ 8517 w 6963993"/>
              <a:gd name="connsiteY0" fmla="*/ 1722619 h 1797881"/>
              <a:gd name="connsiteX1" fmla="*/ 291546 w 6963993"/>
              <a:gd name="connsiteY1" fmla="*/ 1766161 h 1797881"/>
              <a:gd name="connsiteX2" fmla="*/ 980974 w 6963993"/>
              <a:gd name="connsiteY2" fmla="*/ 1744390 h 1797881"/>
              <a:gd name="connsiteX3" fmla="*/ 2317717 w 6963993"/>
              <a:gd name="connsiteY3" fmla="*/ 1708342 h 1797881"/>
              <a:gd name="connsiteX4" fmla="*/ 3622574 w 6963993"/>
              <a:gd name="connsiteY4" fmla="*/ 1758904 h 1797881"/>
              <a:gd name="connsiteX5" fmla="*/ 4776460 w 6963993"/>
              <a:gd name="connsiteY5" fmla="*/ 1787933 h 1797881"/>
              <a:gd name="connsiteX6" fmla="*/ 5632803 w 6963993"/>
              <a:gd name="connsiteY6" fmla="*/ 1751647 h 1797881"/>
              <a:gd name="connsiteX7" fmla="*/ 6460117 w 6963993"/>
              <a:gd name="connsiteY7" fmla="*/ 1758904 h 1797881"/>
              <a:gd name="connsiteX8" fmla="*/ 6960860 w 6963993"/>
              <a:gd name="connsiteY8" fmla="*/ 1439590 h 1797881"/>
              <a:gd name="connsiteX9" fmla="*/ 6648803 w 6963993"/>
              <a:gd name="connsiteY9" fmla="*/ 169590 h 1797881"/>
              <a:gd name="connsiteX10" fmla="*/ 6175185 w 6963993"/>
              <a:gd name="connsiteY10" fmla="*/ 208256 h 1797881"/>
              <a:gd name="connsiteX11" fmla="*/ 6038488 w 6963993"/>
              <a:gd name="connsiteY11" fmla="*/ 560525 h 1797881"/>
              <a:gd name="connsiteX12" fmla="*/ 5902959 w 6963993"/>
              <a:gd name="connsiteY12" fmla="*/ 715509 h 1797881"/>
              <a:gd name="connsiteX13" fmla="*/ 5784370 w 6963993"/>
              <a:gd name="connsiteY13" fmla="*/ 623461 h 1797881"/>
              <a:gd name="connsiteX14" fmla="*/ 5755699 w 6963993"/>
              <a:gd name="connsiteY14" fmla="*/ 341144 h 1797881"/>
              <a:gd name="connsiteX15" fmla="*/ 5552262 w 6963993"/>
              <a:gd name="connsiteY15" fmla="*/ 76912 h 1797881"/>
              <a:gd name="connsiteX16" fmla="*/ 5262926 w 6963993"/>
              <a:gd name="connsiteY16" fmla="*/ 164237 h 1797881"/>
              <a:gd name="connsiteX17" fmla="*/ 5052231 w 6963993"/>
              <a:gd name="connsiteY17" fmla="*/ 503418 h 1797881"/>
              <a:gd name="connsiteX18" fmla="*/ 4955035 w 6963993"/>
              <a:gd name="connsiteY18" fmla="*/ 724702 h 1797881"/>
              <a:gd name="connsiteX19" fmla="*/ 4786192 w 6963993"/>
              <a:gd name="connsiteY19" fmla="*/ 752984 h 1797881"/>
              <a:gd name="connsiteX20" fmla="*/ 4740175 w 6963993"/>
              <a:gd name="connsiteY20" fmla="*/ 532447 h 1797881"/>
              <a:gd name="connsiteX21" fmla="*/ 4667603 w 6963993"/>
              <a:gd name="connsiteY21" fmla="*/ 140561 h 1797881"/>
              <a:gd name="connsiteX22" fmla="*/ 4464404 w 6963993"/>
              <a:gd name="connsiteY22" fmla="*/ 2676 h 1797881"/>
              <a:gd name="connsiteX23" fmla="*/ 4239431 w 6963993"/>
              <a:gd name="connsiteY23" fmla="*/ 89761 h 1797881"/>
              <a:gd name="connsiteX24" fmla="*/ 3992688 w 6963993"/>
              <a:gd name="connsiteY24" fmla="*/ 532447 h 1797881"/>
              <a:gd name="connsiteX25" fmla="*/ 3920356 w 6963993"/>
              <a:gd name="connsiteY25" fmla="*/ 755753 h 1797881"/>
              <a:gd name="connsiteX26" fmla="*/ 3688365 w 6963993"/>
              <a:gd name="connsiteY26" fmla="*/ 719111 h 1797881"/>
              <a:gd name="connsiteX27" fmla="*/ 3694908 w 6963993"/>
              <a:gd name="connsiteY27" fmla="*/ 257152 h 1797881"/>
              <a:gd name="connsiteX28" fmla="*/ 3542008 w 6963993"/>
              <a:gd name="connsiteY28" fmla="*/ 78427 h 1797881"/>
              <a:gd name="connsiteX29" fmla="*/ 3303260 w 6963993"/>
              <a:gd name="connsiteY29" fmla="*/ 97019 h 1797881"/>
              <a:gd name="connsiteX30" fmla="*/ 3114788 w 6963993"/>
              <a:gd name="connsiteY30" fmla="*/ 280794 h 1797881"/>
              <a:gd name="connsiteX31" fmla="*/ 3042003 w 6963993"/>
              <a:gd name="connsiteY31" fmla="*/ 510675 h 1797881"/>
              <a:gd name="connsiteX32" fmla="*/ 2938023 w 6963993"/>
              <a:gd name="connsiteY32" fmla="*/ 740405 h 1797881"/>
              <a:gd name="connsiteX33" fmla="*/ 2790980 w 6963993"/>
              <a:gd name="connsiteY33" fmla="*/ 664622 h 1797881"/>
              <a:gd name="connsiteX34" fmla="*/ 2758974 w 6963993"/>
              <a:gd name="connsiteY34" fmla="*/ 242161 h 1797881"/>
              <a:gd name="connsiteX35" fmla="*/ 2657588 w 6963993"/>
              <a:gd name="connsiteY35" fmla="*/ 48447 h 1797881"/>
              <a:gd name="connsiteX36" fmla="*/ 2359118 w 6963993"/>
              <a:gd name="connsiteY36" fmla="*/ 55380 h 1797881"/>
              <a:gd name="connsiteX37" fmla="*/ 2098574 w 6963993"/>
              <a:gd name="connsiteY37" fmla="*/ 409076 h 1797881"/>
              <a:gd name="connsiteX38" fmla="*/ 1950338 w 6963993"/>
              <a:gd name="connsiteY38" fmla="*/ 657246 h 1797881"/>
              <a:gd name="connsiteX39" fmla="*/ 1780664 w 6963993"/>
              <a:gd name="connsiteY39" fmla="*/ 595588 h 1797881"/>
              <a:gd name="connsiteX40" fmla="*/ 1692174 w 6963993"/>
              <a:gd name="connsiteY40" fmla="*/ 169591 h 1797881"/>
              <a:gd name="connsiteX41" fmla="*/ 1401889 w 6963993"/>
              <a:gd name="connsiteY41" fmla="*/ 67990 h 1797881"/>
              <a:gd name="connsiteX42" fmla="*/ 1118861 w 6963993"/>
              <a:gd name="connsiteY42" fmla="*/ 380048 h 1797881"/>
              <a:gd name="connsiteX43" fmla="*/ 1023661 w 6963993"/>
              <a:gd name="connsiteY43" fmla="*/ 708014 h 1797881"/>
              <a:gd name="connsiteX44" fmla="*/ 815011 w 6963993"/>
              <a:gd name="connsiteY44" fmla="*/ 734458 h 1797881"/>
              <a:gd name="connsiteX45" fmla="*/ 813798 w 6963993"/>
              <a:gd name="connsiteY45" fmla="*/ 318270 h 1797881"/>
              <a:gd name="connsiteX46" fmla="*/ 690688 w 6963993"/>
              <a:gd name="connsiteY46" fmla="*/ 75248 h 1797881"/>
              <a:gd name="connsiteX47" fmla="*/ 306061 w 6963993"/>
              <a:gd name="connsiteY47" fmla="*/ 126047 h 1797881"/>
              <a:gd name="connsiteX48" fmla="*/ 73831 w 6963993"/>
              <a:gd name="connsiteY48" fmla="*/ 648562 h 1797881"/>
              <a:gd name="connsiteX49" fmla="*/ 73831 w 6963993"/>
              <a:gd name="connsiteY49" fmla="*/ 1446847 h 1797881"/>
              <a:gd name="connsiteX50" fmla="*/ 8517 w 6963993"/>
              <a:gd name="connsiteY50" fmla="*/ 1722619 h 1797881"/>
              <a:gd name="connsiteX0" fmla="*/ 8517 w 6963993"/>
              <a:gd name="connsiteY0" fmla="*/ 1722619 h 1797881"/>
              <a:gd name="connsiteX1" fmla="*/ 291546 w 6963993"/>
              <a:gd name="connsiteY1" fmla="*/ 1766161 h 1797881"/>
              <a:gd name="connsiteX2" fmla="*/ 980974 w 6963993"/>
              <a:gd name="connsiteY2" fmla="*/ 1744390 h 1797881"/>
              <a:gd name="connsiteX3" fmla="*/ 2317717 w 6963993"/>
              <a:gd name="connsiteY3" fmla="*/ 1708342 h 1797881"/>
              <a:gd name="connsiteX4" fmla="*/ 3622574 w 6963993"/>
              <a:gd name="connsiteY4" fmla="*/ 1758904 h 1797881"/>
              <a:gd name="connsiteX5" fmla="*/ 4776460 w 6963993"/>
              <a:gd name="connsiteY5" fmla="*/ 1787933 h 1797881"/>
              <a:gd name="connsiteX6" fmla="*/ 5632803 w 6963993"/>
              <a:gd name="connsiteY6" fmla="*/ 1751647 h 1797881"/>
              <a:gd name="connsiteX7" fmla="*/ 6460117 w 6963993"/>
              <a:gd name="connsiteY7" fmla="*/ 1758904 h 1797881"/>
              <a:gd name="connsiteX8" fmla="*/ 6960860 w 6963993"/>
              <a:gd name="connsiteY8" fmla="*/ 1439590 h 1797881"/>
              <a:gd name="connsiteX9" fmla="*/ 6648803 w 6963993"/>
              <a:gd name="connsiteY9" fmla="*/ 169590 h 1797881"/>
              <a:gd name="connsiteX10" fmla="*/ 6175185 w 6963993"/>
              <a:gd name="connsiteY10" fmla="*/ 208256 h 1797881"/>
              <a:gd name="connsiteX11" fmla="*/ 6038488 w 6963993"/>
              <a:gd name="connsiteY11" fmla="*/ 560525 h 1797881"/>
              <a:gd name="connsiteX12" fmla="*/ 5902959 w 6963993"/>
              <a:gd name="connsiteY12" fmla="*/ 715509 h 1797881"/>
              <a:gd name="connsiteX13" fmla="*/ 5784370 w 6963993"/>
              <a:gd name="connsiteY13" fmla="*/ 623461 h 1797881"/>
              <a:gd name="connsiteX14" fmla="*/ 5755699 w 6963993"/>
              <a:gd name="connsiteY14" fmla="*/ 341144 h 1797881"/>
              <a:gd name="connsiteX15" fmla="*/ 5552262 w 6963993"/>
              <a:gd name="connsiteY15" fmla="*/ 76912 h 1797881"/>
              <a:gd name="connsiteX16" fmla="*/ 5262926 w 6963993"/>
              <a:gd name="connsiteY16" fmla="*/ 164237 h 1797881"/>
              <a:gd name="connsiteX17" fmla="*/ 5052231 w 6963993"/>
              <a:gd name="connsiteY17" fmla="*/ 503418 h 1797881"/>
              <a:gd name="connsiteX18" fmla="*/ 4955035 w 6963993"/>
              <a:gd name="connsiteY18" fmla="*/ 724702 h 1797881"/>
              <a:gd name="connsiteX19" fmla="*/ 4786192 w 6963993"/>
              <a:gd name="connsiteY19" fmla="*/ 752984 h 1797881"/>
              <a:gd name="connsiteX20" fmla="*/ 4740175 w 6963993"/>
              <a:gd name="connsiteY20" fmla="*/ 532447 h 1797881"/>
              <a:gd name="connsiteX21" fmla="*/ 4667603 w 6963993"/>
              <a:gd name="connsiteY21" fmla="*/ 140561 h 1797881"/>
              <a:gd name="connsiteX22" fmla="*/ 4464404 w 6963993"/>
              <a:gd name="connsiteY22" fmla="*/ 2676 h 1797881"/>
              <a:gd name="connsiteX23" fmla="*/ 4239431 w 6963993"/>
              <a:gd name="connsiteY23" fmla="*/ 89761 h 1797881"/>
              <a:gd name="connsiteX24" fmla="*/ 3992688 w 6963993"/>
              <a:gd name="connsiteY24" fmla="*/ 532447 h 1797881"/>
              <a:gd name="connsiteX25" fmla="*/ 3920356 w 6963993"/>
              <a:gd name="connsiteY25" fmla="*/ 755753 h 1797881"/>
              <a:gd name="connsiteX26" fmla="*/ 3688365 w 6963993"/>
              <a:gd name="connsiteY26" fmla="*/ 719111 h 1797881"/>
              <a:gd name="connsiteX27" fmla="*/ 3694908 w 6963993"/>
              <a:gd name="connsiteY27" fmla="*/ 257152 h 1797881"/>
              <a:gd name="connsiteX28" fmla="*/ 3542008 w 6963993"/>
              <a:gd name="connsiteY28" fmla="*/ 78427 h 1797881"/>
              <a:gd name="connsiteX29" fmla="*/ 3303260 w 6963993"/>
              <a:gd name="connsiteY29" fmla="*/ 97019 h 1797881"/>
              <a:gd name="connsiteX30" fmla="*/ 3114788 w 6963993"/>
              <a:gd name="connsiteY30" fmla="*/ 280794 h 1797881"/>
              <a:gd name="connsiteX31" fmla="*/ 3042003 w 6963993"/>
              <a:gd name="connsiteY31" fmla="*/ 510675 h 1797881"/>
              <a:gd name="connsiteX32" fmla="*/ 2938023 w 6963993"/>
              <a:gd name="connsiteY32" fmla="*/ 740405 h 1797881"/>
              <a:gd name="connsiteX33" fmla="*/ 2790980 w 6963993"/>
              <a:gd name="connsiteY33" fmla="*/ 664622 h 1797881"/>
              <a:gd name="connsiteX34" fmla="*/ 2758974 w 6963993"/>
              <a:gd name="connsiteY34" fmla="*/ 242161 h 1797881"/>
              <a:gd name="connsiteX35" fmla="*/ 2657588 w 6963993"/>
              <a:gd name="connsiteY35" fmla="*/ 48447 h 1797881"/>
              <a:gd name="connsiteX36" fmla="*/ 2359118 w 6963993"/>
              <a:gd name="connsiteY36" fmla="*/ 55380 h 1797881"/>
              <a:gd name="connsiteX37" fmla="*/ 2098574 w 6963993"/>
              <a:gd name="connsiteY37" fmla="*/ 409076 h 1797881"/>
              <a:gd name="connsiteX38" fmla="*/ 1950338 w 6963993"/>
              <a:gd name="connsiteY38" fmla="*/ 657246 h 1797881"/>
              <a:gd name="connsiteX39" fmla="*/ 1780664 w 6963993"/>
              <a:gd name="connsiteY39" fmla="*/ 595588 h 1797881"/>
              <a:gd name="connsiteX40" fmla="*/ 1692174 w 6963993"/>
              <a:gd name="connsiteY40" fmla="*/ 169591 h 1797881"/>
              <a:gd name="connsiteX41" fmla="*/ 1401889 w 6963993"/>
              <a:gd name="connsiteY41" fmla="*/ 67990 h 1797881"/>
              <a:gd name="connsiteX42" fmla="*/ 1118861 w 6963993"/>
              <a:gd name="connsiteY42" fmla="*/ 380048 h 1797881"/>
              <a:gd name="connsiteX43" fmla="*/ 1023661 w 6963993"/>
              <a:gd name="connsiteY43" fmla="*/ 708014 h 1797881"/>
              <a:gd name="connsiteX44" fmla="*/ 815011 w 6963993"/>
              <a:gd name="connsiteY44" fmla="*/ 734458 h 1797881"/>
              <a:gd name="connsiteX45" fmla="*/ 813798 w 6963993"/>
              <a:gd name="connsiteY45" fmla="*/ 318270 h 1797881"/>
              <a:gd name="connsiteX46" fmla="*/ 690688 w 6963993"/>
              <a:gd name="connsiteY46" fmla="*/ 75248 h 1797881"/>
              <a:gd name="connsiteX47" fmla="*/ 306061 w 6963993"/>
              <a:gd name="connsiteY47" fmla="*/ 126047 h 1797881"/>
              <a:gd name="connsiteX48" fmla="*/ 73831 w 6963993"/>
              <a:gd name="connsiteY48" fmla="*/ 648562 h 1797881"/>
              <a:gd name="connsiteX49" fmla="*/ 73831 w 6963993"/>
              <a:gd name="connsiteY49" fmla="*/ 1446847 h 1797881"/>
              <a:gd name="connsiteX50" fmla="*/ 8517 w 6963993"/>
              <a:gd name="connsiteY50" fmla="*/ 1722619 h 1797881"/>
              <a:gd name="connsiteX0" fmla="*/ 8517 w 6963993"/>
              <a:gd name="connsiteY0" fmla="*/ 1722619 h 1797881"/>
              <a:gd name="connsiteX1" fmla="*/ 291546 w 6963993"/>
              <a:gd name="connsiteY1" fmla="*/ 1766161 h 1797881"/>
              <a:gd name="connsiteX2" fmla="*/ 980974 w 6963993"/>
              <a:gd name="connsiteY2" fmla="*/ 1744390 h 1797881"/>
              <a:gd name="connsiteX3" fmla="*/ 2317717 w 6963993"/>
              <a:gd name="connsiteY3" fmla="*/ 1708342 h 1797881"/>
              <a:gd name="connsiteX4" fmla="*/ 3622574 w 6963993"/>
              <a:gd name="connsiteY4" fmla="*/ 1758904 h 1797881"/>
              <a:gd name="connsiteX5" fmla="*/ 4776460 w 6963993"/>
              <a:gd name="connsiteY5" fmla="*/ 1787933 h 1797881"/>
              <a:gd name="connsiteX6" fmla="*/ 5632803 w 6963993"/>
              <a:gd name="connsiteY6" fmla="*/ 1751647 h 1797881"/>
              <a:gd name="connsiteX7" fmla="*/ 6460117 w 6963993"/>
              <a:gd name="connsiteY7" fmla="*/ 1758904 h 1797881"/>
              <a:gd name="connsiteX8" fmla="*/ 6960860 w 6963993"/>
              <a:gd name="connsiteY8" fmla="*/ 1439590 h 1797881"/>
              <a:gd name="connsiteX9" fmla="*/ 6648803 w 6963993"/>
              <a:gd name="connsiteY9" fmla="*/ 169590 h 1797881"/>
              <a:gd name="connsiteX10" fmla="*/ 6175185 w 6963993"/>
              <a:gd name="connsiteY10" fmla="*/ 208256 h 1797881"/>
              <a:gd name="connsiteX11" fmla="*/ 6038488 w 6963993"/>
              <a:gd name="connsiteY11" fmla="*/ 560525 h 1797881"/>
              <a:gd name="connsiteX12" fmla="*/ 5902959 w 6963993"/>
              <a:gd name="connsiteY12" fmla="*/ 715509 h 1797881"/>
              <a:gd name="connsiteX13" fmla="*/ 5784370 w 6963993"/>
              <a:gd name="connsiteY13" fmla="*/ 623461 h 1797881"/>
              <a:gd name="connsiteX14" fmla="*/ 5755699 w 6963993"/>
              <a:gd name="connsiteY14" fmla="*/ 341144 h 1797881"/>
              <a:gd name="connsiteX15" fmla="*/ 5552262 w 6963993"/>
              <a:gd name="connsiteY15" fmla="*/ 76912 h 1797881"/>
              <a:gd name="connsiteX16" fmla="*/ 5262926 w 6963993"/>
              <a:gd name="connsiteY16" fmla="*/ 164237 h 1797881"/>
              <a:gd name="connsiteX17" fmla="*/ 5052231 w 6963993"/>
              <a:gd name="connsiteY17" fmla="*/ 503418 h 1797881"/>
              <a:gd name="connsiteX18" fmla="*/ 4955035 w 6963993"/>
              <a:gd name="connsiteY18" fmla="*/ 724702 h 1797881"/>
              <a:gd name="connsiteX19" fmla="*/ 4786192 w 6963993"/>
              <a:gd name="connsiteY19" fmla="*/ 752984 h 1797881"/>
              <a:gd name="connsiteX20" fmla="*/ 4740175 w 6963993"/>
              <a:gd name="connsiteY20" fmla="*/ 532447 h 1797881"/>
              <a:gd name="connsiteX21" fmla="*/ 4667603 w 6963993"/>
              <a:gd name="connsiteY21" fmla="*/ 140561 h 1797881"/>
              <a:gd name="connsiteX22" fmla="*/ 4464404 w 6963993"/>
              <a:gd name="connsiteY22" fmla="*/ 2676 h 1797881"/>
              <a:gd name="connsiteX23" fmla="*/ 4239431 w 6963993"/>
              <a:gd name="connsiteY23" fmla="*/ 89761 h 1797881"/>
              <a:gd name="connsiteX24" fmla="*/ 3992688 w 6963993"/>
              <a:gd name="connsiteY24" fmla="*/ 532447 h 1797881"/>
              <a:gd name="connsiteX25" fmla="*/ 3920356 w 6963993"/>
              <a:gd name="connsiteY25" fmla="*/ 755753 h 1797881"/>
              <a:gd name="connsiteX26" fmla="*/ 3688365 w 6963993"/>
              <a:gd name="connsiteY26" fmla="*/ 719111 h 1797881"/>
              <a:gd name="connsiteX27" fmla="*/ 3694908 w 6963993"/>
              <a:gd name="connsiteY27" fmla="*/ 257152 h 1797881"/>
              <a:gd name="connsiteX28" fmla="*/ 3542008 w 6963993"/>
              <a:gd name="connsiteY28" fmla="*/ 78427 h 1797881"/>
              <a:gd name="connsiteX29" fmla="*/ 3303260 w 6963993"/>
              <a:gd name="connsiteY29" fmla="*/ 97019 h 1797881"/>
              <a:gd name="connsiteX30" fmla="*/ 3114788 w 6963993"/>
              <a:gd name="connsiteY30" fmla="*/ 280794 h 1797881"/>
              <a:gd name="connsiteX31" fmla="*/ 3042003 w 6963993"/>
              <a:gd name="connsiteY31" fmla="*/ 510675 h 1797881"/>
              <a:gd name="connsiteX32" fmla="*/ 2938023 w 6963993"/>
              <a:gd name="connsiteY32" fmla="*/ 740405 h 1797881"/>
              <a:gd name="connsiteX33" fmla="*/ 2790980 w 6963993"/>
              <a:gd name="connsiteY33" fmla="*/ 664622 h 1797881"/>
              <a:gd name="connsiteX34" fmla="*/ 2758974 w 6963993"/>
              <a:gd name="connsiteY34" fmla="*/ 242161 h 1797881"/>
              <a:gd name="connsiteX35" fmla="*/ 2657588 w 6963993"/>
              <a:gd name="connsiteY35" fmla="*/ 48447 h 1797881"/>
              <a:gd name="connsiteX36" fmla="*/ 2359118 w 6963993"/>
              <a:gd name="connsiteY36" fmla="*/ 55380 h 1797881"/>
              <a:gd name="connsiteX37" fmla="*/ 2098574 w 6963993"/>
              <a:gd name="connsiteY37" fmla="*/ 409076 h 1797881"/>
              <a:gd name="connsiteX38" fmla="*/ 1950338 w 6963993"/>
              <a:gd name="connsiteY38" fmla="*/ 657246 h 1797881"/>
              <a:gd name="connsiteX39" fmla="*/ 1780664 w 6963993"/>
              <a:gd name="connsiteY39" fmla="*/ 595588 h 1797881"/>
              <a:gd name="connsiteX40" fmla="*/ 1692174 w 6963993"/>
              <a:gd name="connsiteY40" fmla="*/ 169591 h 1797881"/>
              <a:gd name="connsiteX41" fmla="*/ 1401889 w 6963993"/>
              <a:gd name="connsiteY41" fmla="*/ 67990 h 1797881"/>
              <a:gd name="connsiteX42" fmla="*/ 1118861 w 6963993"/>
              <a:gd name="connsiteY42" fmla="*/ 380048 h 1797881"/>
              <a:gd name="connsiteX43" fmla="*/ 1023661 w 6963993"/>
              <a:gd name="connsiteY43" fmla="*/ 708014 h 1797881"/>
              <a:gd name="connsiteX44" fmla="*/ 815011 w 6963993"/>
              <a:gd name="connsiteY44" fmla="*/ 734458 h 1797881"/>
              <a:gd name="connsiteX45" fmla="*/ 813798 w 6963993"/>
              <a:gd name="connsiteY45" fmla="*/ 318270 h 1797881"/>
              <a:gd name="connsiteX46" fmla="*/ 690688 w 6963993"/>
              <a:gd name="connsiteY46" fmla="*/ 75248 h 1797881"/>
              <a:gd name="connsiteX47" fmla="*/ 306061 w 6963993"/>
              <a:gd name="connsiteY47" fmla="*/ 126047 h 1797881"/>
              <a:gd name="connsiteX48" fmla="*/ 73831 w 6963993"/>
              <a:gd name="connsiteY48" fmla="*/ 648562 h 1797881"/>
              <a:gd name="connsiteX49" fmla="*/ 73831 w 6963993"/>
              <a:gd name="connsiteY49" fmla="*/ 1446847 h 1797881"/>
              <a:gd name="connsiteX50" fmla="*/ 8517 w 6963993"/>
              <a:gd name="connsiteY50" fmla="*/ 1722619 h 179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3993" h="1797881">
                <a:moveTo>
                  <a:pt x="8517" y="1722619"/>
                </a:moveTo>
                <a:cubicBezTo>
                  <a:pt x="44803" y="1775838"/>
                  <a:pt x="129470" y="1762533"/>
                  <a:pt x="291546" y="1766161"/>
                </a:cubicBezTo>
                <a:cubicBezTo>
                  <a:pt x="453622" y="1769789"/>
                  <a:pt x="635783" y="1808694"/>
                  <a:pt x="980974" y="1744390"/>
                </a:cubicBezTo>
                <a:cubicBezTo>
                  <a:pt x="1296659" y="1806075"/>
                  <a:pt x="1877450" y="1705923"/>
                  <a:pt x="2317717" y="1708342"/>
                </a:cubicBezTo>
                <a:cubicBezTo>
                  <a:pt x="2757984" y="1785712"/>
                  <a:pt x="3205288" y="1795190"/>
                  <a:pt x="3622574" y="1758904"/>
                </a:cubicBezTo>
                <a:cubicBezTo>
                  <a:pt x="4007203" y="1688752"/>
                  <a:pt x="4391831" y="1836314"/>
                  <a:pt x="4776460" y="1787933"/>
                </a:cubicBezTo>
                <a:cubicBezTo>
                  <a:pt x="5054650" y="1797609"/>
                  <a:pt x="5361870" y="1800028"/>
                  <a:pt x="5632803" y="1751647"/>
                </a:cubicBezTo>
                <a:cubicBezTo>
                  <a:pt x="5908574" y="1830267"/>
                  <a:pt x="6201279" y="1770999"/>
                  <a:pt x="6460117" y="1758904"/>
                </a:cubicBezTo>
                <a:cubicBezTo>
                  <a:pt x="6718955" y="1746809"/>
                  <a:pt x="6929412" y="1704476"/>
                  <a:pt x="6960860" y="1439590"/>
                </a:cubicBezTo>
                <a:cubicBezTo>
                  <a:pt x="6992308" y="1174704"/>
                  <a:pt x="6779749" y="374812"/>
                  <a:pt x="6648803" y="169590"/>
                </a:cubicBezTo>
                <a:cubicBezTo>
                  <a:pt x="6517857" y="-35632"/>
                  <a:pt x="6254418" y="83140"/>
                  <a:pt x="6175185" y="208256"/>
                </a:cubicBezTo>
                <a:cubicBezTo>
                  <a:pt x="6095952" y="333372"/>
                  <a:pt x="6091354" y="469737"/>
                  <a:pt x="6038488" y="560525"/>
                </a:cubicBezTo>
                <a:cubicBezTo>
                  <a:pt x="5985622" y="651313"/>
                  <a:pt x="5949059" y="710016"/>
                  <a:pt x="5902959" y="715509"/>
                </a:cubicBezTo>
                <a:cubicBezTo>
                  <a:pt x="5856859" y="721002"/>
                  <a:pt x="5808913" y="685855"/>
                  <a:pt x="5784370" y="623461"/>
                </a:cubicBezTo>
                <a:cubicBezTo>
                  <a:pt x="5759827" y="561067"/>
                  <a:pt x="5794384" y="432235"/>
                  <a:pt x="5755699" y="341144"/>
                </a:cubicBezTo>
                <a:cubicBezTo>
                  <a:pt x="5717014" y="250053"/>
                  <a:pt x="5626043" y="134969"/>
                  <a:pt x="5552262" y="76912"/>
                </a:cubicBezTo>
                <a:cubicBezTo>
                  <a:pt x="5478481" y="18855"/>
                  <a:pt x="5346264" y="93153"/>
                  <a:pt x="5262926" y="164237"/>
                </a:cubicBezTo>
                <a:cubicBezTo>
                  <a:pt x="5179588" y="235321"/>
                  <a:pt x="5103546" y="410007"/>
                  <a:pt x="5052231" y="503418"/>
                </a:cubicBezTo>
                <a:cubicBezTo>
                  <a:pt x="5000916" y="596829"/>
                  <a:pt x="4983136" y="671865"/>
                  <a:pt x="4955035" y="724702"/>
                </a:cubicBezTo>
                <a:cubicBezTo>
                  <a:pt x="4926935" y="777539"/>
                  <a:pt x="4836992" y="842489"/>
                  <a:pt x="4786192" y="752984"/>
                </a:cubicBezTo>
                <a:cubicBezTo>
                  <a:pt x="4735392" y="663479"/>
                  <a:pt x="4731208" y="668246"/>
                  <a:pt x="4740175" y="532447"/>
                </a:cubicBezTo>
                <a:cubicBezTo>
                  <a:pt x="4749141" y="359173"/>
                  <a:pt x="4713565" y="228856"/>
                  <a:pt x="4667603" y="140561"/>
                </a:cubicBezTo>
                <a:cubicBezTo>
                  <a:pt x="4621641" y="52266"/>
                  <a:pt x="4535766" y="11143"/>
                  <a:pt x="4464404" y="2676"/>
                </a:cubicBezTo>
                <a:cubicBezTo>
                  <a:pt x="4393042" y="-5791"/>
                  <a:pt x="4318050" y="1466"/>
                  <a:pt x="4239431" y="89761"/>
                </a:cubicBezTo>
                <a:cubicBezTo>
                  <a:pt x="4160812" y="178056"/>
                  <a:pt x="4045867" y="421448"/>
                  <a:pt x="3992688" y="532447"/>
                </a:cubicBezTo>
                <a:cubicBezTo>
                  <a:pt x="3939509" y="643446"/>
                  <a:pt x="3953013" y="625125"/>
                  <a:pt x="3920356" y="755753"/>
                </a:cubicBezTo>
                <a:cubicBezTo>
                  <a:pt x="3868386" y="789362"/>
                  <a:pt x="3725940" y="802211"/>
                  <a:pt x="3688365" y="719111"/>
                </a:cubicBezTo>
                <a:cubicBezTo>
                  <a:pt x="3650790" y="636011"/>
                  <a:pt x="3719301" y="363933"/>
                  <a:pt x="3694908" y="257152"/>
                </a:cubicBezTo>
                <a:cubicBezTo>
                  <a:pt x="3670515" y="150371"/>
                  <a:pt x="3608532" y="102617"/>
                  <a:pt x="3542008" y="78427"/>
                </a:cubicBezTo>
                <a:cubicBezTo>
                  <a:pt x="3475484" y="54237"/>
                  <a:pt x="3374463" y="63291"/>
                  <a:pt x="3303260" y="97019"/>
                </a:cubicBezTo>
                <a:cubicBezTo>
                  <a:pt x="3232057" y="130747"/>
                  <a:pt x="3158331" y="211851"/>
                  <a:pt x="3114788" y="280794"/>
                </a:cubicBezTo>
                <a:cubicBezTo>
                  <a:pt x="3071245" y="349737"/>
                  <a:pt x="3071464" y="434073"/>
                  <a:pt x="3042003" y="510675"/>
                </a:cubicBezTo>
                <a:cubicBezTo>
                  <a:pt x="3012542" y="587277"/>
                  <a:pt x="2979860" y="714747"/>
                  <a:pt x="2938023" y="740405"/>
                </a:cubicBezTo>
                <a:cubicBezTo>
                  <a:pt x="2896186" y="766063"/>
                  <a:pt x="2848066" y="726982"/>
                  <a:pt x="2790980" y="664622"/>
                </a:cubicBezTo>
                <a:cubicBezTo>
                  <a:pt x="2764886" y="575335"/>
                  <a:pt x="2781206" y="344857"/>
                  <a:pt x="2758974" y="242161"/>
                </a:cubicBezTo>
                <a:cubicBezTo>
                  <a:pt x="2736742" y="139465"/>
                  <a:pt x="2720483" y="89571"/>
                  <a:pt x="2657588" y="48447"/>
                </a:cubicBezTo>
                <a:cubicBezTo>
                  <a:pt x="2594693" y="7323"/>
                  <a:pt x="2452287" y="-4725"/>
                  <a:pt x="2359118" y="55380"/>
                </a:cubicBezTo>
                <a:cubicBezTo>
                  <a:pt x="2265949" y="115485"/>
                  <a:pt x="2166704" y="308765"/>
                  <a:pt x="2098574" y="409076"/>
                </a:cubicBezTo>
                <a:cubicBezTo>
                  <a:pt x="2030444" y="509387"/>
                  <a:pt x="2003323" y="626161"/>
                  <a:pt x="1950338" y="657246"/>
                </a:cubicBezTo>
                <a:cubicBezTo>
                  <a:pt x="1897353" y="688331"/>
                  <a:pt x="1814947" y="688106"/>
                  <a:pt x="1780664" y="595588"/>
                </a:cubicBezTo>
                <a:cubicBezTo>
                  <a:pt x="1746381" y="503070"/>
                  <a:pt x="1755303" y="257524"/>
                  <a:pt x="1692174" y="169591"/>
                </a:cubicBezTo>
                <a:cubicBezTo>
                  <a:pt x="1629045" y="81658"/>
                  <a:pt x="1497441" y="32914"/>
                  <a:pt x="1401889" y="67990"/>
                </a:cubicBezTo>
                <a:cubicBezTo>
                  <a:pt x="1306337" y="103066"/>
                  <a:pt x="1181899" y="273377"/>
                  <a:pt x="1118861" y="380048"/>
                </a:cubicBezTo>
                <a:cubicBezTo>
                  <a:pt x="1055823" y="486719"/>
                  <a:pt x="1074303" y="648946"/>
                  <a:pt x="1023661" y="708014"/>
                </a:cubicBezTo>
                <a:cubicBezTo>
                  <a:pt x="973019" y="767082"/>
                  <a:pt x="849988" y="799415"/>
                  <a:pt x="815011" y="734458"/>
                </a:cubicBezTo>
                <a:cubicBezTo>
                  <a:pt x="780034" y="669501"/>
                  <a:pt x="834518" y="428138"/>
                  <a:pt x="813798" y="318270"/>
                </a:cubicBezTo>
                <a:cubicBezTo>
                  <a:pt x="793078" y="208402"/>
                  <a:pt x="775311" y="107285"/>
                  <a:pt x="690688" y="75248"/>
                </a:cubicBezTo>
                <a:cubicBezTo>
                  <a:pt x="606065" y="43211"/>
                  <a:pt x="408871" y="30495"/>
                  <a:pt x="306061" y="126047"/>
                </a:cubicBezTo>
                <a:cubicBezTo>
                  <a:pt x="203251" y="221599"/>
                  <a:pt x="121002" y="409076"/>
                  <a:pt x="73831" y="648562"/>
                </a:cubicBezTo>
                <a:cubicBezTo>
                  <a:pt x="26660" y="888048"/>
                  <a:pt x="84717" y="1267837"/>
                  <a:pt x="73831" y="1446847"/>
                </a:cubicBezTo>
                <a:cubicBezTo>
                  <a:pt x="62945" y="1625857"/>
                  <a:pt x="-27769" y="1669400"/>
                  <a:pt x="8517" y="172261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64123" y="4584554"/>
            <a:ext cx="8239605" cy="1687684"/>
            <a:chOff x="880376" y="4171164"/>
            <a:chExt cx="7131093" cy="1680842"/>
          </a:xfrm>
        </p:grpSpPr>
        <p:grpSp>
          <p:nvGrpSpPr>
            <p:cNvPr id="27" name="Group 26"/>
            <p:cNvGrpSpPr/>
            <p:nvPr/>
          </p:nvGrpSpPr>
          <p:grpSpPr>
            <a:xfrm>
              <a:off x="880376" y="4198523"/>
              <a:ext cx="2182137" cy="1653483"/>
              <a:chOff x="880376" y="4198523"/>
              <a:chExt cx="2182137" cy="1653483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880376" y="4213037"/>
                <a:ext cx="1158880" cy="1638969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1045028"/>
                  <a:gd name="connsiteY0" fmla="*/ 1563649 h 1638969"/>
                  <a:gd name="connsiteX1" fmla="*/ 696685 w 1045028"/>
                  <a:gd name="connsiteY1" fmla="*/ 700049 h 1638969"/>
                  <a:gd name="connsiteX2" fmla="*/ 638628 w 1045028"/>
                  <a:gd name="connsiteY2" fmla="*/ 10620 h 1638969"/>
                  <a:gd name="connsiteX3" fmla="*/ 203200 w 1045028"/>
                  <a:gd name="connsiteY3" fmla="*/ 467818 h 1638969"/>
                  <a:gd name="connsiteX4" fmla="*/ 442685 w 1045028"/>
                  <a:gd name="connsiteY4" fmla="*/ 1549134 h 1638969"/>
                  <a:gd name="connsiteX5" fmla="*/ 1045028 w 1045028"/>
                  <a:gd name="connsiteY5" fmla="*/ 1476564 h 163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5028" h="1638969">
                    <a:moveTo>
                      <a:pt x="0" y="1563649"/>
                    </a:moveTo>
                    <a:cubicBezTo>
                      <a:pt x="277585" y="1289087"/>
                      <a:pt x="590247" y="958887"/>
                      <a:pt x="696685" y="700049"/>
                    </a:cubicBezTo>
                    <a:cubicBezTo>
                      <a:pt x="803123" y="441211"/>
                      <a:pt x="786190" y="78353"/>
                      <a:pt x="638628" y="10620"/>
                    </a:cubicBezTo>
                    <a:cubicBezTo>
                      <a:pt x="491066" y="-57113"/>
                      <a:pt x="235857" y="211399"/>
                      <a:pt x="203200" y="467818"/>
                    </a:cubicBezTo>
                    <a:cubicBezTo>
                      <a:pt x="170543" y="724237"/>
                      <a:pt x="302380" y="1381010"/>
                      <a:pt x="442685" y="1549134"/>
                    </a:cubicBezTo>
                    <a:cubicBezTo>
                      <a:pt x="582990" y="1717258"/>
                      <a:pt x="895048" y="1624126"/>
                      <a:pt x="1045028" y="147656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1981199" y="4198523"/>
                <a:ext cx="1081314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314" h="1623340">
                    <a:moveTo>
                      <a:pt x="0" y="1541877"/>
                    </a:moveTo>
                    <a:cubicBezTo>
                      <a:pt x="277585" y="1267315"/>
                      <a:pt x="584200" y="955259"/>
                      <a:pt x="689428" y="700049"/>
                    </a:cubicBezTo>
                    <a:cubicBezTo>
                      <a:pt x="794657" y="444840"/>
                      <a:pt x="778933" y="78353"/>
                      <a:pt x="631371" y="10620"/>
                    </a:cubicBezTo>
                    <a:cubicBezTo>
                      <a:pt x="483809" y="-57113"/>
                      <a:pt x="228600" y="211399"/>
                      <a:pt x="195943" y="467818"/>
                    </a:cubicBezTo>
                    <a:cubicBezTo>
                      <a:pt x="163286" y="724237"/>
                      <a:pt x="287866" y="1388267"/>
                      <a:pt x="435428" y="1549134"/>
                    </a:cubicBezTo>
                    <a:cubicBezTo>
                      <a:pt x="582990" y="1710001"/>
                      <a:pt x="931334" y="1580584"/>
                      <a:pt x="1081314" y="14330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2953656" y="4171164"/>
              <a:ext cx="1052285" cy="1638969"/>
            </a:xfrm>
            <a:custGeom>
              <a:avLst/>
              <a:gdLst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814285 w 6528924"/>
                <a:gd name="connsiteY6" fmla="*/ 240140 h 1701727"/>
                <a:gd name="connsiteX7" fmla="*/ 1103085 w 6528924"/>
                <a:gd name="connsiteY7" fmla="*/ 211111 h 1701727"/>
                <a:gd name="connsiteX8" fmla="*/ 1487714 w 6528924"/>
                <a:gd name="connsiteY8" fmla="*/ 1677054 h 1701727"/>
                <a:gd name="connsiteX9" fmla="*/ 2946400 w 6528924"/>
                <a:gd name="connsiteY9" fmla="*/ 987626 h 1701727"/>
                <a:gd name="connsiteX10" fmla="*/ 2895600 w 6528924"/>
                <a:gd name="connsiteY10" fmla="*/ 225626 h 1701727"/>
                <a:gd name="connsiteX11" fmla="*/ 2402114 w 6528924"/>
                <a:gd name="connsiteY11" fmla="*/ 319968 h 1701727"/>
                <a:gd name="connsiteX12" fmla="*/ 2997200 w 6528924"/>
                <a:gd name="connsiteY12" fmla="*/ 1648026 h 1701727"/>
                <a:gd name="connsiteX13" fmla="*/ 4318000 w 6528924"/>
                <a:gd name="connsiteY13" fmla="*/ 1096483 h 1701727"/>
                <a:gd name="connsiteX14" fmla="*/ 3875314 w 6528924"/>
                <a:gd name="connsiteY14" fmla="*/ 116768 h 1701727"/>
                <a:gd name="connsiteX15" fmla="*/ 3701142 w 6528924"/>
                <a:gd name="connsiteY15" fmla="*/ 965854 h 1701727"/>
                <a:gd name="connsiteX16" fmla="*/ 4521200 w 6528924"/>
                <a:gd name="connsiteY16" fmla="*/ 1691568 h 1701727"/>
                <a:gd name="connsiteX17" fmla="*/ 5500914 w 6528924"/>
                <a:gd name="connsiteY17" fmla="*/ 414311 h 1701727"/>
                <a:gd name="connsiteX18" fmla="*/ 4818742 w 6528924"/>
                <a:gd name="connsiteY18" fmla="*/ 58711 h 1701727"/>
                <a:gd name="connsiteX19" fmla="*/ 5406571 w 6528924"/>
                <a:gd name="connsiteY19" fmla="*/ 1488368 h 1701727"/>
                <a:gd name="connsiteX20" fmla="*/ 6103257 w 6528924"/>
                <a:gd name="connsiteY20" fmla="*/ 1394026 h 1701727"/>
                <a:gd name="connsiteX21" fmla="*/ 6502400 w 6528924"/>
                <a:gd name="connsiteY21" fmla="*/ 145797 h 1701727"/>
                <a:gd name="connsiteX22" fmla="*/ 6458857 w 6528924"/>
                <a:gd name="connsiteY22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814285 w 6528924"/>
                <a:gd name="connsiteY6" fmla="*/ 240140 h 1701727"/>
                <a:gd name="connsiteX7" fmla="*/ 1487714 w 6528924"/>
                <a:gd name="connsiteY7" fmla="*/ 1677054 h 1701727"/>
                <a:gd name="connsiteX8" fmla="*/ 2946400 w 6528924"/>
                <a:gd name="connsiteY8" fmla="*/ 987626 h 1701727"/>
                <a:gd name="connsiteX9" fmla="*/ 2895600 w 6528924"/>
                <a:gd name="connsiteY9" fmla="*/ 225626 h 1701727"/>
                <a:gd name="connsiteX10" fmla="*/ 2402114 w 6528924"/>
                <a:gd name="connsiteY10" fmla="*/ 319968 h 1701727"/>
                <a:gd name="connsiteX11" fmla="*/ 2997200 w 6528924"/>
                <a:gd name="connsiteY11" fmla="*/ 1648026 h 1701727"/>
                <a:gd name="connsiteX12" fmla="*/ 4318000 w 6528924"/>
                <a:gd name="connsiteY12" fmla="*/ 1096483 h 1701727"/>
                <a:gd name="connsiteX13" fmla="*/ 3875314 w 6528924"/>
                <a:gd name="connsiteY13" fmla="*/ 116768 h 1701727"/>
                <a:gd name="connsiteX14" fmla="*/ 3701142 w 6528924"/>
                <a:gd name="connsiteY14" fmla="*/ 965854 h 1701727"/>
                <a:gd name="connsiteX15" fmla="*/ 4521200 w 6528924"/>
                <a:gd name="connsiteY15" fmla="*/ 1691568 h 1701727"/>
                <a:gd name="connsiteX16" fmla="*/ 5500914 w 6528924"/>
                <a:gd name="connsiteY16" fmla="*/ 414311 h 1701727"/>
                <a:gd name="connsiteX17" fmla="*/ 4818742 w 6528924"/>
                <a:gd name="connsiteY17" fmla="*/ 58711 h 1701727"/>
                <a:gd name="connsiteX18" fmla="*/ 5406571 w 6528924"/>
                <a:gd name="connsiteY18" fmla="*/ 1488368 h 1701727"/>
                <a:gd name="connsiteX19" fmla="*/ 6103257 w 6528924"/>
                <a:gd name="connsiteY19" fmla="*/ 1394026 h 1701727"/>
                <a:gd name="connsiteX20" fmla="*/ 6502400 w 6528924"/>
                <a:gd name="connsiteY20" fmla="*/ 145797 h 1701727"/>
                <a:gd name="connsiteX21" fmla="*/ 6458857 w 6528924"/>
                <a:gd name="connsiteY21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1487714 w 6528924"/>
                <a:gd name="connsiteY6" fmla="*/ 1677054 h 1701727"/>
                <a:gd name="connsiteX7" fmla="*/ 2946400 w 6528924"/>
                <a:gd name="connsiteY7" fmla="*/ 987626 h 1701727"/>
                <a:gd name="connsiteX8" fmla="*/ 2895600 w 6528924"/>
                <a:gd name="connsiteY8" fmla="*/ 225626 h 1701727"/>
                <a:gd name="connsiteX9" fmla="*/ 2402114 w 6528924"/>
                <a:gd name="connsiteY9" fmla="*/ 319968 h 1701727"/>
                <a:gd name="connsiteX10" fmla="*/ 2997200 w 6528924"/>
                <a:gd name="connsiteY10" fmla="*/ 1648026 h 1701727"/>
                <a:gd name="connsiteX11" fmla="*/ 4318000 w 6528924"/>
                <a:gd name="connsiteY11" fmla="*/ 1096483 h 1701727"/>
                <a:gd name="connsiteX12" fmla="*/ 3875314 w 6528924"/>
                <a:gd name="connsiteY12" fmla="*/ 116768 h 1701727"/>
                <a:gd name="connsiteX13" fmla="*/ 3701142 w 6528924"/>
                <a:gd name="connsiteY13" fmla="*/ 965854 h 1701727"/>
                <a:gd name="connsiteX14" fmla="*/ 4521200 w 6528924"/>
                <a:gd name="connsiteY14" fmla="*/ 1691568 h 1701727"/>
                <a:gd name="connsiteX15" fmla="*/ 5500914 w 6528924"/>
                <a:gd name="connsiteY15" fmla="*/ 414311 h 1701727"/>
                <a:gd name="connsiteX16" fmla="*/ 4818742 w 6528924"/>
                <a:gd name="connsiteY16" fmla="*/ 58711 h 1701727"/>
                <a:gd name="connsiteX17" fmla="*/ 5406571 w 6528924"/>
                <a:gd name="connsiteY17" fmla="*/ 1488368 h 1701727"/>
                <a:gd name="connsiteX18" fmla="*/ 6103257 w 6528924"/>
                <a:gd name="connsiteY18" fmla="*/ 1394026 h 1701727"/>
                <a:gd name="connsiteX19" fmla="*/ 6502400 w 6528924"/>
                <a:gd name="connsiteY19" fmla="*/ 145797 h 1701727"/>
                <a:gd name="connsiteX20" fmla="*/ 6458857 w 6528924"/>
                <a:gd name="connsiteY20" fmla="*/ 697340 h 1701727"/>
                <a:gd name="connsiteX0" fmla="*/ 0 w 6528924"/>
                <a:gd name="connsiteY0" fmla="*/ 1604483 h 1701727"/>
                <a:gd name="connsiteX1" fmla="*/ 667657 w 6528924"/>
                <a:gd name="connsiteY1" fmla="*/ 813454 h 1701727"/>
                <a:gd name="connsiteX2" fmla="*/ 674914 w 6528924"/>
                <a:gd name="connsiteY2" fmla="*/ 153054 h 1701727"/>
                <a:gd name="connsiteX3" fmla="*/ 166914 w 6528924"/>
                <a:gd name="connsiteY3" fmla="*/ 370768 h 1701727"/>
                <a:gd name="connsiteX4" fmla="*/ 442685 w 6528924"/>
                <a:gd name="connsiteY4" fmla="*/ 1589968 h 1701727"/>
                <a:gd name="connsiteX5" fmla="*/ 1473200 w 6528924"/>
                <a:gd name="connsiteY5" fmla="*/ 1357740 h 1701727"/>
                <a:gd name="connsiteX6" fmla="*/ 2946400 w 6528924"/>
                <a:gd name="connsiteY6" fmla="*/ 987626 h 1701727"/>
                <a:gd name="connsiteX7" fmla="*/ 2895600 w 6528924"/>
                <a:gd name="connsiteY7" fmla="*/ 225626 h 1701727"/>
                <a:gd name="connsiteX8" fmla="*/ 2402114 w 6528924"/>
                <a:gd name="connsiteY8" fmla="*/ 319968 h 1701727"/>
                <a:gd name="connsiteX9" fmla="*/ 2997200 w 6528924"/>
                <a:gd name="connsiteY9" fmla="*/ 1648026 h 1701727"/>
                <a:gd name="connsiteX10" fmla="*/ 4318000 w 6528924"/>
                <a:gd name="connsiteY10" fmla="*/ 1096483 h 1701727"/>
                <a:gd name="connsiteX11" fmla="*/ 3875314 w 6528924"/>
                <a:gd name="connsiteY11" fmla="*/ 116768 h 1701727"/>
                <a:gd name="connsiteX12" fmla="*/ 3701142 w 6528924"/>
                <a:gd name="connsiteY12" fmla="*/ 965854 h 1701727"/>
                <a:gd name="connsiteX13" fmla="*/ 4521200 w 6528924"/>
                <a:gd name="connsiteY13" fmla="*/ 1691568 h 1701727"/>
                <a:gd name="connsiteX14" fmla="*/ 5500914 w 6528924"/>
                <a:gd name="connsiteY14" fmla="*/ 414311 h 1701727"/>
                <a:gd name="connsiteX15" fmla="*/ 4818742 w 6528924"/>
                <a:gd name="connsiteY15" fmla="*/ 58711 h 1701727"/>
                <a:gd name="connsiteX16" fmla="*/ 5406571 w 6528924"/>
                <a:gd name="connsiteY16" fmla="*/ 1488368 h 1701727"/>
                <a:gd name="connsiteX17" fmla="*/ 6103257 w 6528924"/>
                <a:gd name="connsiteY17" fmla="*/ 1394026 h 1701727"/>
                <a:gd name="connsiteX18" fmla="*/ 6502400 w 6528924"/>
                <a:gd name="connsiteY18" fmla="*/ 145797 h 1701727"/>
                <a:gd name="connsiteX19" fmla="*/ 6458857 w 6528924"/>
                <a:gd name="connsiteY19" fmla="*/ 697340 h 1701727"/>
                <a:gd name="connsiteX0" fmla="*/ 0 w 6502400"/>
                <a:gd name="connsiteY0" fmla="*/ 1604483 h 1701727"/>
                <a:gd name="connsiteX1" fmla="*/ 667657 w 6502400"/>
                <a:gd name="connsiteY1" fmla="*/ 813454 h 1701727"/>
                <a:gd name="connsiteX2" fmla="*/ 674914 w 6502400"/>
                <a:gd name="connsiteY2" fmla="*/ 153054 h 1701727"/>
                <a:gd name="connsiteX3" fmla="*/ 166914 w 6502400"/>
                <a:gd name="connsiteY3" fmla="*/ 370768 h 1701727"/>
                <a:gd name="connsiteX4" fmla="*/ 442685 w 6502400"/>
                <a:gd name="connsiteY4" fmla="*/ 1589968 h 1701727"/>
                <a:gd name="connsiteX5" fmla="*/ 1473200 w 6502400"/>
                <a:gd name="connsiteY5" fmla="*/ 1357740 h 1701727"/>
                <a:gd name="connsiteX6" fmla="*/ 2946400 w 6502400"/>
                <a:gd name="connsiteY6" fmla="*/ 987626 h 1701727"/>
                <a:gd name="connsiteX7" fmla="*/ 2895600 w 6502400"/>
                <a:gd name="connsiteY7" fmla="*/ 225626 h 1701727"/>
                <a:gd name="connsiteX8" fmla="*/ 2402114 w 6502400"/>
                <a:gd name="connsiteY8" fmla="*/ 319968 h 1701727"/>
                <a:gd name="connsiteX9" fmla="*/ 2997200 w 6502400"/>
                <a:gd name="connsiteY9" fmla="*/ 1648026 h 1701727"/>
                <a:gd name="connsiteX10" fmla="*/ 4318000 w 6502400"/>
                <a:gd name="connsiteY10" fmla="*/ 1096483 h 1701727"/>
                <a:gd name="connsiteX11" fmla="*/ 3875314 w 6502400"/>
                <a:gd name="connsiteY11" fmla="*/ 116768 h 1701727"/>
                <a:gd name="connsiteX12" fmla="*/ 3701142 w 6502400"/>
                <a:gd name="connsiteY12" fmla="*/ 965854 h 1701727"/>
                <a:gd name="connsiteX13" fmla="*/ 4521200 w 6502400"/>
                <a:gd name="connsiteY13" fmla="*/ 1691568 h 1701727"/>
                <a:gd name="connsiteX14" fmla="*/ 5500914 w 6502400"/>
                <a:gd name="connsiteY14" fmla="*/ 414311 h 1701727"/>
                <a:gd name="connsiteX15" fmla="*/ 4818742 w 6502400"/>
                <a:gd name="connsiteY15" fmla="*/ 58711 h 1701727"/>
                <a:gd name="connsiteX16" fmla="*/ 5406571 w 6502400"/>
                <a:gd name="connsiteY16" fmla="*/ 1488368 h 1701727"/>
                <a:gd name="connsiteX17" fmla="*/ 6103257 w 6502400"/>
                <a:gd name="connsiteY17" fmla="*/ 1394026 h 1701727"/>
                <a:gd name="connsiteX18" fmla="*/ 6502400 w 6502400"/>
                <a:gd name="connsiteY18" fmla="*/ 145797 h 1701727"/>
                <a:gd name="connsiteX0" fmla="*/ 0 w 6103257"/>
                <a:gd name="connsiteY0" fmla="*/ 1604483 h 1701727"/>
                <a:gd name="connsiteX1" fmla="*/ 667657 w 6103257"/>
                <a:gd name="connsiteY1" fmla="*/ 813454 h 1701727"/>
                <a:gd name="connsiteX2" fmla="*/ 674914 w 6103257"/>
                <a:gd name="connsiteY2" fmla="*/ 153054 h 1701727"/>
                <a:gd name="connsiteX3" fmla="*/ 166914 w 6103257"/>
                <a:gd name="connsiteY3" fmla="*/ 370768 h 1701727"/>
                <a:gd name="connsiteX4" fmla="*/ 442685 w 6103257"/>
                <a:gd name="connsiteY4" fmla="*/ 1589968 h 1701727"/>
                <a:gd name="connsiteX5" fmla="*/ 1473200 w 6103257"/>
                <a:gd name="connsiteY5" fmla="*/ 1357740 h 1701727"/>
                <a:gd name="connsiteX6" fmla="*/ 2946400 w 6103257"/>
                <a:gd name="connsiteY6" fmla="*/ 987626 h 1701727"/>
                <a:gd name="connsiteX7" fmla="*/ 2895600 w 6103257"/>
                <a:gd name="connsiteY7" fmla="*/ 225626 h 1701727"/>
                <a:gd name="connsiteX8" fmla="*/ 2402114 w 6103257"/>
                <a:gd name="connsiteY8" fmla="*/ 319968 h 1701727"/>
                <a:gd name="connsiteX9" fmla="*/ 2997200 w 6103257"/>
                <a:gd name="connsiteY9" fmla="*/ 1648026 h 1701727"/>
                <a:gd name="connsiteX10" fmla="*/ 4318000 w 6103257"/>
                <a:gd name="connsiteY10" fmla="*/ 1096483 h 1701727"/>
                <a:gd name="connsiteX11" fmla="*/ 3875314 w 6103257"/>
                <a:gd name="connsiteY11" fmla="*/ 116768 h 1701727"/>
                <a:gd name="connsiteX12" fmla="*/ 3701142 w 6103257"/>
                <a:gd name="connsiteY12" fmla="*/ 965854 h 1701727"/>
                <a:gd name="connsiteX13" fmla="*/ 4521200 w 6103257"/>
                <a:gd name="connsiteY13" fmla="*/ 1691568 h 1701727"/>
                <a:gd name="connsiteX14" fmla="*/ 5500914 w 6103257"/>
                <a:gd name="connsiteY14" fmla="*/ 414311 h 1701727"/>
                <a:gd name="connsiteX15" fmla="*/ 4818742 w 6103257"/>
                <a:gd name="connsiteY15" fmla="*/ 58711 h 1701727"/>
                <a:gd name="connsiteX16" fmla="*/ 5406571 w 6103257"/>
                <a:gd name="connsiteY16" fmla="*/ 1488368 h 1701727"/>
                <a:gd name="connsiteX17" fmla="*/ 6103257 w 6103257"/>
                <a:gd name="connsiteY17" fmla="*/ 1394026 h 1701727"/>
                <a:gd name="connsiteX0" fmla="*/ 0 w 6103257"/>
                <a:gd name="connsiteY0" fmla="*/ 1488285 h 1585529"/>
                <a:gd name="connsiteX1" fmla="*/ 667657 w 6103257"/>
                <a:gd name="connsiteY1" fmla="*/ 697256 h 1585529"/>
                <a:gd name="connsiteX2" fmla="*/ 674914 w 6103257"/>
                <a:gd name="connsiteY2" fmla="*/ 36856 h 1585529"/>
                <a:gd name="connsiteX3" fmla="*/ 166914 w 6103257"/>
                <a:gd name="connsiteY3" fmla="*/ 254570 h 1585529"/>
                <a:gd name="connsiteX4" fmla="*/ 442685 w 6103257"/>
                <a:gd name="connsiteY4" fmla="*/ 1473770 h 1585529"/>
                <a:gd name="connsiteX5" fmla="*/ 1473200 w 6103257"/>
                <a:gd name="connsiteY5" fmla="*/ 1241542 h 1585529"/>
                <a:gd name="connsiteX6" fmla="*/ 2946400 w 6103257"/>
                <a:gd name="connsiteY6" fmla="*/ 871428 h 1585529"/>
                <a:gd name="connsiteX7" fmla="*/ 2895600 w 6103257"/>
                <a:gd name="connsiteY7" fmla="*/ 109428 h 1585529"/>
                <a:gd name="connsiteX8" fmla="*/ 2402114 w 6103257"/>
                <a:gd name="connsiteY8" fmla="*/ 203770 h 1585529"/>
                <a:gd name="connsiteX9" fmla="*/ 2997200 w 6103257"/>
                <a:gd name="connsiteY9" fmla="*/ 1531828 h 1585529"/>
                <a:gd name="connsiteX10" fmla="*/ 4318000 w 6103257"/>
                <a:gd name="connsiteY10" fmla="*/ 980285 h 1585529"/>
                <a:gd name="connsiteX11" fmla="*/ 3875314 w 6103257"/>
                <a:gd name="connsiteY11" fmla="*/ 570 h 1585529"/>
                <a:gd name="connsiteX12" fmla="*/ 3701142 w 6103257"/>
                <a:gd name="connsiteY12" fmla="*/ 849656 h 1585529"/>
                <a:gd name="connsiteX13" fmla="*/ 4521200 w 6103257"/>
                <a:gd name="connsiteY13" fmla="*/ 1575370 h 1585529"/>
                <a:gd name="connsiteX14" fmla="*/ 5500914 w 6103257"/>
                <a:gd name="connsiteY14" fmla="*/ 298113 h 1585529"/>
                <a:gd name="connsiteX15" fmla="*/ 5406571 w 6103257"/>
                <a:gd name="connsiteY15" fmla="*/ 1372170 h 1585529"/>
                <a:gd name="connsiteX16" fmla="*/ 6103257 w 6103257"/>
                <a:gd name="connsiteY16" fmla="*/ 1277828 h 1585529"/>
                <a:gd name="connsiteX0" fmla="*/ 0 w 6103257"/>
                <a:gd name="connsiteY0" fmla="*/ 1488285 h 1594185"/>
                <a:gd name="connsiteX1" fmla="*/ 667657 w 6103257"/>
                <a:gd name="connsiteY1" fmla="*/ 697256 h 1594185"/>
                <a:gd name="connsiteX2" fmla="*/ 674914 w 6103257"/>
                <a:gd name="connsiteY2" fmla="*/ 36856 h 1594185"/>
                <a:gd name="connsiteX3" fmla="*/ 166914 w 6103257"/>
                <a:gd name="connsiteY3" fmla="*/ 254570 h 1594185"/>
                <a:gd name="connsiteX4" fmla="*/ 442685 w 6103257"/>
                <a:gd name="connsiteY4" fmla="*/ 1473770 h 1594185"/>
                <a:gd name="connsiteX5" fmla="*/ 1473200 w 6103257"/>
                <a:gd name="connsiteY5" fmla="*/ 1241542 h 1594185"/>
                <a:gd name="connsiteX6" fmla="*/ 2946400 w 6103257"/>
                <a:gd name="connsiteY6" fmla="*/ 871428 h 1594185"/>
                <a:gd name="connsiteX7" fmla="*/ 2895600 w 6103257"/>
                <a:gd name="connsiteY7" fmla="*/ 109428 h 1594185"/>
                <a:gd name="connsiteX8" fmla="*/ 2402114 w 6103257"/>
                <a:gd name="connsiteY8" fmla="*/ 203770 h 1594185"/>
                <a:gd name="connsiteX9" fmla="*/ 2997200 w 6103257"/>
                <a:gd name="connsiteY9" fmla="*/ 1531828 h 1594185"/>
                <a:gd name="connsiteX10" fmla="*/ 4318000 w 6103257"/>
                <a:gd name="connsiteY10" fmla="*/ 980285 h 1594185"/>
                <a:gd name="connsiteX11" fmla="*/ 3875314 w 6103257"/>
                <a:gd name="connsiteY11" fmla="*/ 570 h 1594185"/>
                <a:gd name="connsiteX12" fmla="*/ 3701142 w 6103257"/>
                <a:gd name="connsiteY12" fmla="*/ 849656 h 1594185"/>
                <a:gd name="connsiteX13" fmla="*/ 4521200 w 6103257"/>
                <a:gd name="connsiteY13" fmla="*/ 1575370 h 1594185"/>
                <a:gd name="connsiteX14" fmla="*/ 5406571 w 6103257"/>
                <a:gd name="connsiteY14" fmla="*/ 1372170 h 1594185"/>
                <a:gd name="connsiteX15" fmla="*/ 6103257 w 6103257"/>
                <a:gd name="connsiteY15" fmla="*/ 1277828 h 1594185"/>
                <a:gd name="connsiteX0" fmla="*/ 0 w 6103257"/>
                <a:gd name="connsiteY0" fmla="*/ 1488256 h 1555731"/>
                <a:gd name="connsiteX1" fmla="*/ 667657 w 6103257"/>
                <a:gd name="connsiteY1" fmla="*/ 697227 h 1555731"/>
                <a:gd name="connsiteX2" fmla="*/ 674914 w 6103257"/>
                <a:gd name="connsiteY2" fmla="*/ 36827 h 1555731"/>
                <a:gd name="connsiteX3" fmla="*/ 166914 w 6103257"/>
                <a:gd name="connsiteY3" fmla="*/ 254541 h 1555731"/>
                <a:gd name="connsiteX4" fmla="*/ 442685 w 6103257"/>
                <a:gd name="connsiteY4" fmla="*/ 1473741 h 1555731"/>
                <a:gd name="connsiteX5" fmla="*/ 1473200 w 6103257"/>
                <a:gd name="connsiteY5" fmla="*/ 1241513 h 1555731"/>
                <a:gd name="connsiteX6" fmla="*/ 2946400 w 6103257"/>
                <a:gd name="connsiteY6" fmla="*/ 871399 h 1555731"/>
                <a:gd name="connsiteX7" fmla="*/ 2895600 w 6103257"/>
                <a:gd name="connsiteY7" fmla="*/ 109399 h 1555731"/>
                <a:gd name="connsiteX8" fmla="*/ 2402114 w 6103257"/>
                <a:gd name="connsiteY8" fmla="*/ 203741 h 1555731"/>
                <a:gd name="connsiteX9" fmla="*/ 2997200 w 6103257"/>
                <a:gd name="connsiteY9" fmla="*/ 1531799 h 1555731"/>
                <a:gd name="connsiteX10" fmla="*/ 4318000 w 6103257"/>
                <a:gd name="connsiteY10" fmla="*/ 980256 h 1555731"/>
                <a:gd name="connsiteX11" fmla="*/ 3875314 w 6103257"/>
                <a:gd name="connsiteY11" fmla="*/ 541 h 1555731"/>
                <a:gd name="connsiteX12" fmla="*/ 3701142 w 6103257"/>
                <a:gd name="connsiteY12" fmla="*/ 849627 h 1555731"/>
                <a:gd name="connsiteX13" fmla="*/ 5406571 w 6103257"/>
                <a:gd name="connsiteY13" fmla="*/ 1372141 h 1555731"/>
                <a:gd name="connsiteX14" fmla="*/ 6103257 w 6103257"/>
                <a:gd name="connsiteY14" fmla="*/ 1277799 h 1555731"/>
                <a:gd name="connsiteX0" fmla="*/ 0 w 6103257"/>
                <a:gd name="connsiteY0" fmla="*/ 1499594 h 1543885"/>
                <a:gd name="connsiteX1" fmla="*/ 667657 w 6103257"/>
                <a:gd name="connsiteY1" fmla="*/ 708565 h 1543885"/>
                <a:gd name="connsiteX2" fmla="*/ 674914 w 6103257"/>
                <a:gd name="connsiteY2" fmla="*/ 48165 h 1543885"/>
                <a:gd name="connsiteX3" fmla="*/ 166914 w 6103257"/>
                <a:gd name="connsiteY3" fmla="*/ 265879 h 1543885"/>
                <a:gd name="connsiteX4" fmla="*/ 442685 w 6103257"/>
                <a:gd name="connsiteY4" fmla="*/ 1485079 h 1543885"/>
                <a:gd name="connsiteX5" fmla="*/ 1473200 w 6103257"/>
                <a:gd name="connsiteY5" fmla="*/ 1252851 h 1543885"/>
                <a:gd name="connsiteX6" fmla="*/ 2946400 w 6103257"/>
                <a:gd name="connsiteY6" fmla="*/ 882737 h 1543885"/>
                <a:gd name="connsiteX7" fmla="*/ 2895600 w 6103257"/>
                <a:gd name="connsiteY7" fmla="*/ 120737 h 1543885"/>
                <a:gd name="connsiteX8" fmla="*/ 2402114 w 6103257"/>
                <a:gd name="connsiteY8" fmla="*/ 215079 h 1543885"/>
                <a:gd name="connsiteX9" fmla="*/ 2997200 w 6103257"/>
                <a:gd name="connsiteY9" fmla="*/ 1543137 h 1543885"/>
                <a:gd name="connsiteX10" fmla="*/ 3875314 w 6103257"/>
                <a:gd name="connsiteY10" fmla="*/ 11879 h 1543885"/>
                <a:gd name="connsiteX11" fmla="*/ 3701142 w 6103257"/>
                <a:gd name="connsiteY11" fmla="*/ 860965 h 1543885"/>
                <a:gd name="connsiteX12" fmla="*/ 5406571 w 6103257"/>
                <a:gd name="connsiteY12" fmla="*/ 1383479 h 1543885"/>
                <a:gd name="connsiteX13" fmla="*/ 6103257 w 6103257"/>
                <a:gd name="connsiteY13" fmla="*/ 1289137 h 1543885"/>
                <a:gd name="connsiteX0" fmla="*/ 0 w 6103257"/>
                <a:gd name="connsiteY0" fmla="*/ 1482477 h 1536416"/>
                <a:gd name="connsiteX1" fmla="*/ 667657 w 6103257"/>
                <a:gd name="connsiteY1" fmla="*/ 691448 h 1536416"/>
                <a:gd name="connsiteX2" fmla="*/ 674914 w 6103257"/>
                <a:gd name="connsiteY2" fmla="*/ 31048 h 1536416"/>
                <a:gd name="connsiteX3" fmla="*/ 166914 w 6103257"/>
                <a:gd name="connsiteY3" fmla="*/ 248762 h 1536416"/>
                <a:gd name="connsiteX4" fmla="*/ 442685 w 6103257"/>
                <a:gd name="connsiteY4" fmla="*/ 1467962 h 1536416"/>
                <a:gd name="connsiteX5" fmla="*/ 1473200 w 6103257"/>
                <a:gd name="connsiteY5" fmla="*/ 1235734 h 1536416"/>
                <a:gd name="connsiteX6" fmla="*/ 2946400 w 6103257"/>
                <a:gd name="connsiteY6" fmla="*/ 865620 h 1536416"/>
                <a:gd name="connsiteX7" fmla="*/ 2895600 w 6103257"/>
                <a:gd name="connsiteY7" fmla="*/ 103620 h 1536416"/>
                <a:gd name="connsiteX8" fmla="*/ 2402114 w 6103257"/>
                <a:gd name="connsiteY8" fmla="*/ 197962 h 1536416"/>
                <a:gd name="connsiteX9" fmla="*/ 2997200 w 6103257"/>
                <a:gd name="connsiteY9" fmla="*/ 1526020 h 1536416"/>
                <a:gd name="connsiteX10" fmla="*/ 3701142 w 6103257"/>
                <a:gd name="connsiteY10" fmla="*/ 843848 h 1536416"/>
                <a:gd name="connsiteX11" fmla="*/ 5406571 w 6103257"/>
                <a:gd name="connsiteY11" fmla="*/ 1366362 h 1536416"/>
                <a:gd name="connsiteX12" fmla="*/ 6103257 w 6103257"/>
                <a:gd name="connsiteY12" fmla="*/ 1272020 h 1536416"/>
                <a:gd name="connsiteX0" fmla="*/ 0 w 6103257"/>
                <a:gd name="connsiteY0" fmla="*/ 1482477 h 1589422"/>
                <a:gd name="connsiteX1" fmla="*/ 667657 w 6103257"/>
                <a:gd name="connsiteY1" fmla="*/ 691448 h 1589422"/>
                <a:gd name="connsiteX2" fmla="*/ 674914 w 6103257"/>
                <a:gd name="connsiteY2" fmla="*/ 31048 h 1589422"/>
                <a:gd name="connsiteX3" fmla="*/ 166914 w 6103257"/>
                <a:gd name="connsiteY3" fmla="*/ 248762 h 1589422"/>
                <a:gd name="connsiteX4" fmla="*/ 442685 w 6103257"/>
                <a:gd name="connsiteY4" fmla="*/ 1467962 h 1589422"/>
                <a:gd name="connsiteX5" fmla="*/ 1473200 w 6103257"/>
                <a:gd name="connsiteY5" fmla="*/ 1235734 h 1589422"/>
                <a:gd name="connsiteX6" fmla="*/ 2946400 w 6103257"/>
                <a:gd name="connsiteY6" fmla="*/ 865620 h 1589422"/>
                <a:gd name="connsiteX7" fmla="*/ 2895600 w 6103257"/>
                <a:gd name="connsiteY7" fmla="*/ 103620 h 1589422"/>
                <a:gd name="connsiteX8" fmla="*/ 2402114 w 6103257"/>
                <a:gd name="connsiteY8" fmla="*/ 197962 h 1589422"/>
                <a:gd name="connsiteX9" fmla="*/ 2997200 w 6103257"/>
                <a:gd name="connsiteY9" fmla="*/ 1526020 h 1589422"/>
                <a:gd name="connsiteX10" fmla="*/ 5406571 w 6103257"/>
                <a:gd name="connsiteY10" fmla="*/ 1366362 h 1589422"/>
                <a:gd name="connsiteX11" fmla="*/ 6103257 w 6103257"/>
                <a:gd name="connsiteY11" fmla="*/ 1272020 h 1589422"/>
                <a:gd name="connsiteX0" fmla="*/ 0 w 6103257"/>
                <a:gd name="connsiteY0" fmla="*/ 1482477 h 1573587"/>
                <a:gd name="connsiteX1" fmla="*/ 667657 w 6103257"/>
                <a:gd name="connsiteY1" fmla="*/ 691448 h 1573587"/>
                <a:gd name="connsiteX2" fmla="*/ 674914 w 6103257"/>
                <a:gd name="connsiteY2" fmla="*/ 31048 h 1573587"/>
                <a:gd name="connsiteX3" fmla="*/ 166914 w 6103257"/>
                <a:gd name="connsiteY3" fmla="*/ 248762 h 1573587"/>
                <a:gd name="connsiteX4" fmla="*/ 442685 w 6103257"/>
                <a:gd name="connsiteY4" fmla="*/ 1467962 h 1573587"/>
                <a:gd name="connsiteX5" fmla="*/ 1473200 w 6103257"/>
                <a:gd name="connsiteY5" fmla="*/ 1235734 h 1573587"/>
                <a:gd name="connsiteX6" fmla="*/ 2946400 w 6103257"/>
                <a:gd name="connsiteY6" fmla="*/ 865620 h 1573587"/>
                <a:gd name="connsiteX7" fmla="*/ 2895600 w 6103257"/>
                <a:gd name="connsiteY7" fmla="*/ 103620 h 1573587"/>
                <a:gd name="connsiteX8" fmla="*/ 2402114 w 6103257"/>
                <a:gd name="connsiteY8" fmla="*/ 197962 h 1573587"/>
                <a:gd name="connsiteX9" fmla="*/ 2997200 w 6103257"/>
                <a:gd name="connsiteY9" fmla="*/ 1526020 h 1573587"/>
                <a:gd name="connsiteX10" fmla="*/ 6103257 w 6103257"/>
                <a:gd name="connsiteY10" fmla="*/ 1272020 h 1573587"/>
                <a:gd name="connsiteX0" fmla="*/ 0 w 3058926"/>
                <a:gd name="connsiteY0" fmla="*/ 1482477 h 1526020"/>
                <a:gd name="connsiteX1" fmla="*/ 667657 w 3058926"/>
                <a:gd name="connsiteY1" fmla="*/ 691448 h 1526020"/>
                <a:gd name="connsiteX2" fmla="*/ 674914 w 3058926"/>
                <a:gd name="connsiteY2" fmla="*/ 31048 h 1526020"/>
                <a:gd name="connsiteX3" fmla="*/ 166914 w 3058926"/>
                <a:gd name="connsiteY3" fmla="*/ 248762 h 1526020"/>
                <a:gd name="connsiteX4" fmla="*/ 442685 w 3058926"/>
                <a:gd name="connsiteY4" fmla="*/ 1467962 h 1526020"/>
                <a:gd name="connsiteX5" fmla="*/ 1473200 w 3058926"/>
                <a:gd name="connsiteY5" fmla="*/ 1235734 h 1526020"/>
                <a:gd name="connsiteX6" fmla="*/ 2946400 w 3058926"/>
                <a:gd name="connsiteY6" fmla="*/ 865620 h 1526020"/>
                <a:gd name="connsiteX7" fmla="*/ 2895600 w 3058926"/>
                <a:gd name="connsiteY7" fmla="*/ 103620 h 1526020"/>
                <a:gd name="connsiteX8" fmla="*/ 2402114 w 3058926"/>
                <a:gd name="connsiteY8" fmla="*/ 197962 h 1526020"/>
                <a:gd name="connsiteX9" fmla="*/ 2997200 w 3058926"/>
                <a:gd name="connsiteY9" fmla="*/ 1526020 h 1526020"/>
                <a:gd name="connsiteX0" fmla="*/ 0 w 2997200"/>
                <a:gd name="connsiteY0" fmla="*/ 1482477 h 1533677"/>
                <a:gd name="connsiteX1" fmla="*/ 667657 w 2997200"/>
                <a:gd name="connsiteY1" fmla="*/ 691448 h 1533677"/>
                <a:gd name="connsiteX2" fmla="*/ 674914 w 2997200"/>
                <a:gd name="connsiteY2" fmla="*/ 31048 h 1533677"/>
                <a:gd name="connsiteX3" fmla="*/ 166914 w 2997200"/>
                <a:gd name="connsiteY3" fmla="*/ 248762 h 1533677"/>
                <a:gd name="connsiteX4" fmla="*/ 442685 w 2997200"/>
                <a:gd name="connsiteY4" fmla="*/ 1467962 h 1533677"/>
                <a:gd name="connsiteX5" fmla="*/ 1473200 w 2997200"/>
                <a:gd name="connsiteY5" fmla="*/ 1235734 h 1533677"/>
                <a:gd name="connsiteX6" fmla="*/ 2895600 w 2997200"/>
                <a:gd name="connsiteY6" fmla="*/ 103620 h 1533677"/>
                <a:gd name="connsiteX7" fmla="*/ 2402114 w 2997200"/>
                <a:gd name="connsiteY7" fmla="*/ 197962 h 1533677"/>
                <a:gd name="connsiteX8" fmla="*/ 2997200 w 2997200"/>
                <a:gd name="connsiteY8" fmla="*/ 1526020 h 1533677"/>
                <a:gd name="connsiteX0" fmla="*/ 0 w 2997200"/>
                <a:gd name="connsiteY0" fmla="*/ 1482477 h 1531114"/>
                <a:gd name="connsiteX1" fmla="*/ 667657 w 2997200"/>
                <a:gd name="connsiteY1" fmla="*/ 691448 h 1531114"/>
                <a:gd name="connsiteX2" fmla="*/ 674914 w 2997200"/>
                <a:gd name="connsiteY2" fmla="*/ 31048 h 1531114"/>
                <a:gd name="connsiteX3" fmla="*/ 166914 w 2997200"/>
                <a:gd name="connsiteY3" fmla="*/ 248762 h 1531114"/>
                <a:gd name="connsiteX4" fmla="*/ 442685 w 2997200"/>
                <a:gd name="connsiteY4" fmla="*/ 1467962 h 1531114"/>
                <a:gd name="connsiteX5" fmla="*/ 1473200 w 2997200"/>
                <a:gd name="connsiteY5" fmla="*/ 1235734 h 1531114"/>
                <a:gd name="connsiteX6" fmla="*/ 2402114 w 2997200"/>
                <a:gd name="connsiteY6" fmla="*/ 197962 h 1531114"/>
                <a:gd name="connsiteX7" fmla="*/ 2997200 w 2997200"/>
                <a:gd name="connsiteY7" fmla="*/ 1526020 h 1531114"/>
                <a:gd name="connsiteX0" fmla="*/ 0 w 2997200"/>
                <a:gd name="connsiteY0" fmla="*/ 1482477 h 1526020"/>
                <a:gd name="connsiteX1" fmla="*/ 667657 w 2997200"/>
                <a:gd name="connsiteY1" fmla="*/ 691448 h 1526020"/>
                <a:gd name="connsiteX2" fmla="*/ 674914 w 2997200"/>
                <a:gd name="connsiteY2" fmla="*/ 31048 h 1526020"/>
                <a:gd name="connsiteX3" fmla="*/ 166914 w 2997200"/>
                <a:gd name="connsiteY3" fmla="*/ 248762 h 1526020"/>
                <a:gd name="connsiteX4" fmla="*/ 442685 w 2997200"/>
                <a:gd name="connsiteY4" fmla="*/ 1467962 h 1526020"/>
                <a:gd name="connsiteX5" fmla="*/ 1473200 w 2997200"/>
                <a:gd name="connsiteY5" fmla="*/ 1235734 h 1526020"/>
                <a:gd name="connsiteX6" fmla="*/ 2997200 w 2997200"/>
                <a:gd name="connsiteY6" fmla="*/ 1526020 h 1526020"/>
                <a:gd name="connsiteX0" fmla="*/ 0 w 1473200"/>
                <a:gd name="connsiteY0" fmla="*/ 1482477 h 1507209"/>
                <a:gd name="connsiteX1" fmla="*/ 667657 w 1473200"/>
                <a:gd name="connsiteY1" fmla="*/ 691448 h 1507209"/>
                <a:gd name="connsiteX2" fmla="*/ 674914 w 1473200"/>
                <a:gd name="connsiteY2" fmla="*/ 31048 h 1507209"/>
                <a:gd name="connsiteX3" fmla="*/ 166914 w 1473200"/>
                <a:gd name="connsiteY3" fmla="*/ 248762 h 1507209"/>
                <a:gd name="connsiteX4" fmla="*/ 442685 w 1473200"/>
                <a:gd name="connsiteY4" fmla="*/ 1467962 h 1507209"/>
                <a:gd name="connsiteX5" fmla="*/ 1473200 w 1473200"/>
                <a:gd name="connsiteY5" fmla="*/ 1235734 h 1507209"/>
                <a:gd name="connsiteX0" fmla="*/ 0 w 1473200"/>
                <a:gd name="connsiteY0" fmla="*/ 1482477 h 1527978"/>
                <a:gd name="connsiteX1" fmla="*/ 667657 w 1473200"/>
                <a:gd name="connsiteY1" fmla="*/ 691448 h 1527978"/>
                <a:gd name="connsiteX2" fmla="*/ 674914 w 1473200"/>
                <a:gd name="connsiteY2" fmla="*/ 31048 h 1527978"/>
                <a:gd name="connsiteX3" fmla="*/ 166914 w 1473200"/>
                <a:gd name="connsiteY3" fmla="*/ 248762 h 1527978"/>
                <a:gd name="connsiteX4" fmla="*/ 442685 w 1473200"/>
                <a:gd name="connsiteY4" fmla="*/ 1467962 h 1527978"/>
                <a:gd name="connsiteX5" fmla="*/ 907143 w 1473200"/>
                <a:gd name="connsiteY5" fmla="*/ 1330078 h 1527978"/>
                <a:gd name="connsiteX6" fmla="*/ 1473200 w 1473200"/>
                <a:gd name="connsiteY6" fmla="*/ 1235734 h 1527978"/>
                <a:gd name="connsiteX0" fmla="*/ 0 w 907143"/>
                <a:gd name="connsiteY0" fmla="*/ 1482477 h 1527978"/>
                <a:gd name="connsiteX1" fmla="*/ 667657 w 907143"/>
                <a:gd name="connsiteY1" fmla="*/ 691448 h 1527978"/>
                <a:gd name="connsiteX2" fmla="*/ 674914 w 907143"/>
                <a:gd name="connsiteY2" fmla="*/ 31048 h 1527978"/>
                <a:gd name="connsiteX3" fmla="*/ 166914 w 907143"/>
                <a:gd name="connsiteY3" fmla="*/ 248762 h 1527978"/>
                <a:gd name="connsiteX4" fmla="*/ 442685 w 907143"/>
                <a:gd name="connsiteY4" fmla="*/ 1467962 h 1527978"/>
                <a:gd name="connsiteX5" fmla="*/ 907143 w 907143"/>
                <a:gd name="connsiteY5" fmla="*/ 1330078 h 1527978"/>
                <a:gd name="connsiteX0" fmla="*/ 0 w 870857"/>
                <a:gd name="connsiteY0" fmla="*/ 1482477 h 1518073"/>
                <a:gd name="connsiteX1" fmla="*/ 667657 w 870857"/>
                <a:gd name="connsiteY1" fmla="*/ 691448 h 1518073"/>
                <a:gd name="connsiteX2" fmla="*/ 674914 w 870857"/>
                <a:gd name="connsiteY2" fmla="*/ 31048 h 1518073"/>
                <a:gd name="connsiteX3" fmla="*/ 166914 w 870857"/>
                <a:gd name="connsiteY3" fmla="*/ 248762 h 1518073"/>
                <a:gd name="connsiteX4" fmla="*/ 442685 w 870857"/>
                <a:gd name="connsiteY4" fmla="*/ 1467962 h 1518073"/>
                <a:gd name="connsiteX5" fmla="*/ 870857 w 870857"/>
                <a:gd name="connsiteY5" fmla="*/ 1279278 h 1518073"/>
                <a:gd name="connsiteX0" fmla="*/ 0 w 870857"/>
                <a:gd name="connsiteY0" fmla="*/ 1482477 h 1531848"/>
                <a:gd name="connsiteX1" fmla="*/ 667657 w 870857"/>
                <a:gd name="connsiteY1" fmla="*/ 691448 h 1531848"/>
                <a:gd name="connsiteX2" fmla="*/ 674914 w 870857"/>
                <a:gd name="connsiteY2" fmla="*/ 31048 h 1531848"/>
                <a:gd name="connsiteX3" fmla="*/ 166914 w 870857"/>
                <a:gd name="connsiteY3" fmla="*/ 248762 h 1531848"/>
                <a:gd name="connsiteX4" fmla="*/ 442685 w 870857"/>
                <a:gd name="connsiteY4" fmla="*/ 1467962 h 1531848"/>
                <a:gd name="connsiteX5" fmla="*/ 870857 w 870857"/>
                <a:gd name="connsiteY5" fmla="*/ 1279278 h 1531848"/>
                <a:gd name="connsiteX0" fmla="*/ 0 w 870857"/>
                <a:gd name="connsiteY0" fmla="*/ 1472904 h 1519165"/>
                <a:gd name="connsiteX1" fmla="*/ 667657 w 870857"/>
                <a:gd name="connsiteY1" fmla="*/ 681875 h 1519165"/>
                <a:gd name="connsiteX2" fmla="*/ 674914 w 870857"/>
                <a:gd name="connsiteY2" fmla="*/ 21475 h 1519165"/>
                <a:gd name="connsiteX3" fmla="*/ 210457 w 870857"/>
                <a:gd name="connsiteY3" fmla="*/ 282731 h 1519165"/>
                <a:gd name="connsiteX4" fmla="*/ 442685 w 870857"/>
                <a:gd name="connsiteY4" fmla="*/ 1458389 h 1519165"/>
                <a:gd name="connsiteX5" fmla="*/ 870857 w 870857"/>
                <a:gd name="connsiteY5" fmla="*/ 1269705 h 1519165"/>
                <a:gd name="connsiteX0" fmla="*/ 0 w 870857"/>
                <a:gd name="connsiteY0" fmla="*/ 1512721 h 1558982"/>
                <a:gd name="connsiteX1" fmla="*/ 667657 w 870857"/>
                <a:gd name="connsiteY1" fmla="*/ 721692 h 1558982"/>
                <a:gd name="connsiteX2" fmla="*/ 602342 w 870857"/>
                <a:gd name="connsiteY2" fmla="*/ 17749 h 1558982"/>
                <a:gd name="connsiteX3" fmla="*/ 210457 w 870857"/>
                <a:gd name="connsiteY3" fmla="*/ 322548 h 1558982"/>
                <a:gd name="connsiteX4" fmla="*/ 442685 w 870857"/>
                <a:gd name="connsiteY4" fmla="*/ 1498206 h 1558982"/>
                <a:gd name="connsiteX5" fmla="*/ 870857 w 870857"/>
                <a:gd name="connsiteY5" fmla="*/ 1309522 h 1558982"/>
                <a:gd name="connsiteX0" fmla="*/ 0 w 870857"/>
                <a:gd name="connsiteY0" fmla="*/ 1507597 h 1553858"/>
                <a:gd name="connsiteX1" fmla="*/ 667657 w 870857"/>
                <a:gd name="connsiteY1" fmla="*/ 716568 h 1553858"/>
                <a:gd name="connsiteX2" fmla="*/ 602342 w 870857"/>
                <a:gd name="connsiteY2" fmla="*/ 12625 h 1553858"/>
                <a:gd name="connsiteX3" fmla="*/ 210457 w 870857"/>
                <a:gd name="connsiteY3" fmla="*/ 317424 h 1553858"/>
                <a:gd name="connsiteX4" fmla="*/ 442685 w 870857"/>
                <a:gd name="connsiteY4" fmla="*/ 1493082 h 1553858"/>
                <a:gd name="connsiteX5" fmla="*/ 870857 w 870857"/>
                <a:gd name="connsiteY5" fmla="*/ 1304398 h 1553858"/>
                <a:gd name="connsiteX0" fmla="*/ 0 w 870857"/>
                <a:gd name="connsiteY0" fmla="*/ 1508428 h 1554689"/>
                <a:gd name="connsiteX1" fmla="*/ 696685 w 870857"/>
                <a:gd name="connsiteY1" fmla="*/ 644828 h 1554689"/>
                <a:gd name="connsiteX2" fmla="*/ 602342 w 870857"/>
                <a:gd name="connsiteY2" fmla="*/ 13456 h 1554689"/>
                <a:gd name="connsiteX3" fmla="*/ 210457 w 870857"/>
                <a:gd name="connsiteY3" fmla="*/ 318255 h 1554689"/>
                <a:gd name="connsiteX4" fmla="*/ 442685 w 870857"/>
                <a:gd name="connsiteY4" fmla="*/ 1493913 h 1554689"/>
                <a:gd name="connsiteX5" fmla="*/ 870857 w 870857"/>
                <a:gd name="connsiteY5" fmla="*/ 1305229 h 1554689"/>
                <a:gd name="connsiteX0" fmla="*/ 0 w 870857"/>
                <a:gd name="connsiteY0" fmla="*/ 1499971 h 1539520"/>
                <a:gd name="connsiteX1" fmla="*/ 696685 w 870857"/>
                <a:gd name="connsiteY1" fmla="*/ 636371 h 1539520"/>
                <a:gd name="connsiteX2" fmla="*/ 602342 w 870857"/>
                <a:gd name="connsiteY2" fmla="*/ 4999 h 1539520"/>
                <a:gd name="connsiteX3" fmla="*/ 203200 w 870857"/>
                <a:gd name="connsiteY3" fmla="*/ 404140 h 1539520"/>
                <a:gd name="connsiteX4" fmla="*/ 442685 w 870857"/>
                <a:gd name="connsiteY4" fmla="*/ 1485456 h 1539520"/>
                <a:gd name="connsiteX5" fmla="*/ 870857 w 870857"/>
                <a:gd name="connsiteY5" fmla="*/ 1296772 h 1539520"/>
                <a:gd name="connsiteX0" fmla="*/ 0 w 870857"/>
                <a:gd name="connsiteY0" fmla="*/ 1422118 h 1461667"/>
                <a:gd name="connsiteX1" fmla="*/ 696685 w 870857"/>
                <a:gd name="connsiteY1" fmla="*/ 558518 h 1461667"/>
                <a:gd name="connsiteX2" fmla="*/ 609599 w 870857"/>
                <a:gd name="connsiteY2" fmla="*/ 6975 h 1461667"/>
                <a:gd name="connsiteX3" fmla="*/ 203200 w 870857"/>
                <a:gd name="connsiteY3" fmla="*/ 326287 h 1461667"/>
                <a:gd name="connsiteX4" fmla="*/ 442685 w 870857"/>
                <a:gd name="connsiteY4" fmla="*/ 1407603 h 1461667"/>
                <a:gd name="connsiteX5" fmla="*/ 870857 w 870857"/>
                <a:gd name="connsiteY5" fmla="*/ 1218919 h 1461667"/>
                <a:gd name="connsiteX0" fmla="*/ 0 w 870857"/>
                <a:gd name="connsiteY0" fmla="*/ 1431236 h 1470785"/>
                <a:gd name="connsiteX1" fmla="*/ 696685 w 870857"/>
                <a:gd name="connsiteY1" fmla="*/ 567636 h 1470785"/>
                <a:gd name="connsiteX2" fmla="*/ 609599 w 870857"/>
                <a:gd name="connsiteY2" fmla="*/ 16093 h 1470785"/>
                <a:gd name="connsiteX3" fmla="*/ 203200 w 870857"/>
                <a:gd name="connsiteY3" fmla="*/ 335405 h 1470785"/>
                <a:gd name="connsiteX4" fmla="*/ 442685 w 870857"/>
                <a:gd name="connsiteY4" fmla="*/ 1416721 h 1470785"/>
                <a:gd name="connsiteX5" fmla="*/ 870857 w 870857"/>
                <a:gd name="connsiteY5" fmla="*/ 1228037 h 1470785"/>
                <a:gd name="connsiteX0" fmla="*/ 0 w 870857"/>
                <a:gd name="connsiteY0" fmla="*/ 1563649 h 1603198"/>
                <a:gd name="connsiteX1" fmla="*/ 696685 w 870857"/>
                <a:gd name="connsiteY1" fmla="*/ 700049 h 1603198"/>
                <a:gd name="connsiteX2" fmla="*/ 638628 w 870857"/>
                <a:gd name="connsiteY2" fmla="*/ 10620 h 1603198"/>
                <a:gd name="connsiteX3" fmla="*/ 203200 w 870857"/>
                <a:gd name="connsiteY3" fmla="*/ 467818 h 1603198"/>
                <a:gd name="connsiteX4" fmla="*/ 442685 w 870857"/>
                <a:gd name="connsiteY4" fmla="*/ 1549134 h 1603198"/>
                <a:gd name="connsiteX5" fmla="*/ 870857 w 870857"/>
                <a:gd name="connsiteY5" fmla="*/ 1360450 h 1603198"/>
                <a:gd name="connsiteX0" fmla="*/ 0 w 1045028"/>
                <a:gd name="connsiteY0" fmla="*/ 1563649 h 1638969"/>
                <a:gd name="connsiteX1" fmla="*/ 696685 w 1045028"/>
                <a:gd name="connsiteY1" fmla="*/ 700049 h 1638969"/>
                <a:gd name="connsiteX2" fmla="*/ 638628 w 1045028"/>
                <a:gd name="connsiteY2" fmla="*/ 10620 h 1638969"/>
                <a:gd name="connsiteX3" fmla="*/ 203200 w 1045028"/>
                <a:gd name="connsiteY3" fmla="*/ 467818 h 1638969"/>
                <a:gd name="connsiteX4" fmla="*/ 442685 w 1045028"/>
                <a:gd name="connsiteY4" fmla="*/ 1549134 h 1638969"/>
                <a:gd name="connsiteX5" fmla="*/ 1045028 w 1045028"/>
                <a:gd name="connsiteY5" fmla="*/ 1476564 h 1638969"/>
                <a:gd name="connsiteX0" fmla="*/ 0 w 1052285"/>
                <a:gd name="connsiteY0" fmla="*/ 1556392 h 1638969"/>
                <a:gd name="connsiteX1" fmla="*/ 703942 w 1052285"/>
                <a:gd name="connsiteY1" fmla="*/ 700049 h 1638969"/>
                <a:gd name="connsiteX2" fmla="*/ 645885 w 1052285"/>
                <a:gd name="connsiteY2" fmla="*/ 10620 h 1638969"/>
                <a:gd name="connsiteX3" fmla="*/ 210457 w 1052285"/>
                <a:gd name="connsiteY3" fmla="*/ 467818 h 1638969"/>
                <a:gd name="connsiteX4" fmla="*/ 449942 w 1052285"/>
                <a:gd name="connsiteY4" fmla="*/ 1549134 h 1638969"/>
                <a:gd name="connsiteX5" fmla="*/ 1052285 w 1052285"/>
                <a:gd name="connsiteY5" fmla="*/ 1476564 h 16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2285" h="1638969">
                  <a:moveTo>
                    <a:pt x="0" y="1556392"/>
                  </a:moveTo>
                  <a:cubicBezTo>
                    <a:pt x="277585" y="1281830"/>
                    <a:pt x="596295" y="957678"/>
                    <a:pt x="703942" y="700049"/>
                  </a:cubicBezTo>
                  <a:cubicBezTo>
                    <a:pt x="811590" y="442420"/>
                    <a:pt x="793447" y="78353"/>
                    <a:pt x="645885" y="10620"/>
                  </a:cubicBezTo>
                  <a:cubicBezTo>
                    <a:pt x="498323" y="-57113"/>
                    <a:pt x="243114" y="211399"/>
                    <a:pt x="210457" y="467818"/>
                  </a:cubicBezTo>
                  <a:cubicBezTo>
                    <a:pt x="177800" y="724237"/>
                    <a:pt x="309637" y="1381010"/>
                    <a:pt x="449942" y="1549134"/>
                  </a:cubicBezTo>
                  <a:cubicBezTo>
                    <a:pt x="590247" y="1717258"/>
                    <a:pt x="902305" y="1624126"/>
                    <a:pt x="1052285" y="1476564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924702" y="4185624"/>
              <a:ext cx="4086767" cy="1623340"/>
              <a:chOff x="4693959" y="4103878"/>
              <a:chExt cx="4086767" cy="162334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4693959" y="4103878"/>
                <a:ext cx="1081314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1314" h="1623340">
                    <a:moveTo>
                      <a:pt x="0" y="1541877"/>
                    </a:moveTo>
                    <a:cubicBezTo>
                      <a:pt x="277585" y="1267315"/>
                      <a:pt x="584200" y="955259"/>
                      <a:pt x="689428" y="700049"/>
                    </a:cubicBezTo>
                    <a:cubicBezTo>
                      <a:pt x="794657" y="444840"/>
                      <a:pt x="778933" y="78353"/>
                      <a:pt x="631371" y="10620"/>
                    </a:cubicBezTo>
                    <a:cubicBezTo>
                      <a:pt x="483809" y="-57113"/>
                      <a:pt x="228600" y="211399"/>
                      <a:pt x="195943" y="467818"/>
                    </a:cubicBezTo>
                    <a:cubicBezTo>
                      <a:pt x="163286" y="724237"/>
                      <a:pt x="287866" y="1388267"/>
                      <a:pt x="435428" y="1549134"/>
                    </a:cubicBezTo>
                    <a:cubicBezTo>
                      <a:pt x="582990" y="1710001"/>
                      <a:pt x="931334" y="1580584"/>
                      <a:pt x="1081314" y="14330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5652705" y="4103878"/>
                <a:ext cx="1103085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088571"/>
                  <a:gd name="connsiteY0" fmla="*/ 1534620 h 1623340"/>
                  <a:gd name="connsiteX1" fmla="*/ 696685 w 1088571"/>
                  <a:gd name="connsiteY1" fmla="*/ 700049 h 1623340"/>
                  <a:gd name="connsiteX2" fmla="*/ 638628 w 1088571"/>
                  <a:gd name="connsiteY2" fmla="*/ 10620 h 1623340"/>
                  <a:gd name="connsiteX3" fmla="*/ 203200 w 1088571"/>
                  <a:gd name="connsiteY3" fmla="*/ 467818 h 1623340"/>
                  <a:gd name="connsiteX4" fmla="*/ 442685 w 1088571"/>
                  <a:gd name="connsiteY4" fmla="*/ 1549134 h 1623340"/>
                  <a:gd name="connsiteX5" fmla="*/ 1088571 w 1088571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85" h="1623340">
                    <a:moveTo>
                      <a:pt x="0" y="1534620"/>
                    </a:moveTo>
                    <a:cubicBezTo>
                      <a:pt x="306613" y="1267315"/>
                      <a:pt x="602342" y="954049"/>
                      <a:pt x="711199" y="700049"/>
                    </a:cubicBezTo>
                    <a:cubicBezTo>
                      <a:pt x="820056" y="446049"/>
                      <a:pt x="800704" y="78353"/>
                      <a:pt x="653142" y="10620"/>
                    </a:cubicBezTo>
                    <a:cubicBezTo>
                      <a:pt x="505580" y="-57113"/>
                      <a:pt x="250371" y="211399"/>
                      <a:pt x="217714" y="467818"/>
                    </a:cubicBezTo>
                    <a:cubicBezTo>
                      <a:pt x="185057" y="724237"/>
                      <a:pt x="309637" y="1388267"/>
                      <a:pt x="457199" y="1549134"/>
                    </a:cubicBezTo>
                    <a:cubicBezTo>
                      <a:pt x="604761" y="1710001"/>
                      <a:pt x="953105" y="1580584"/>
                      <a:pt x="1103085" y="14330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6660837" y="4103878"/>
                <a:ext cx="1139372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139372"/>
                  <a:gd name="connsiteY0" fmla="*/ 1534620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  <a:gd name="connsiteX0" fmla="*/ 0 w 1139372"/>
                  <a:gd name="connsiteY0" fmla="*/ 1534620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  <a:gd name="connsiteX0" fmla="*/ 0 w 1139372"/>
                  <a:gd name="connsiteY0" fmla="*/ 1512849 h 1623340"/>
                  <a:gd name="connsiteX1" fmla="*/ 747486 w 1139372"/>
                  <a:gd name="connsiteY1" fmla="*/ 700049 h 1623340"/>
                  <a:gd name="connsiteX2" fmla="*/ 689429 w 1139372"/>
                  <a:gd name="connsiteY2" fmla="*/ 10620 h 1623340"/>
                  <a:gd name="connsiteX3" fmla="*/ 254001 w 1139372"/>
                  <a:gd name="connsiteY3" fmla="*/ 467818 h 1623340"/>
                  <a:gd name="connsiteX4" fmla="*/ 493486 w 1139372"/>
                  <a:gd name="connsiteY4" fmla="*/ 1549134 h 1623340"/>
                  <a:gd name="connsiteX5" fmla="*/ 1139372 w 1139372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9372" h="1623340">
                    <a:moveTo>
                      <a:pt x="0" y="1512849"/>
                    </a:moveTo>
                    <a:cubicBezTo>
                      <a:pt x="321128" y="1260059"/>
                      <a:pt x="632581" y="950420"/>
                      <a:pt x="747486" y="700049"/>
                    </a:cubicBezTo>
                    <a:cubicBezTo>
                      <a:pt x="862391" y="449678"/>
                      <a:pt x="836991" y="78353"/>
                      <a:pt x="689429" y="10620"/>
                    </a:cubicBezTo>
                    <a:cubicBezTo>
                      <a:pt x="541867" y="-57113"/>
                      <a:pt x="286658" y="211399"/>
                      <a:pt x="254001" y="467818"/>
                    </a:cubicBezTo>
                    <a:cubicBezTo>
                      <a:pt x="221344" y="724237"/>
                      <a:pt x="345924" y="1388267"/>
                      <a:pt x="493486" y="1549134"/>
                    </a:cubicBezTo>
                    <a:cubicBezTo>
                      <a:pt x="641048" y="1710001"/>
                      <a:pt x="989392" y="1580584"/>
                      <a:pt x="1139372" y="14330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7677641" y="4103878"/>
                <a:ext cx="1103085" cy="1623340"/>
              </a:xfrm>
              <a:custGeom>
                <a:avLst/>
                <a:gdLst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103085 w 6528924"/>
                  <a:gd name="connsiteY7" fmla="*/ 211111 h 1701727"/>
                  <a:gd name="connsiteX8" fmla="*/ 1487714 w 6528924"/>
                  <a:gd name="connsiteY8" fmla="*/ 1677054 h 1701727"/>
                  <a:gd name="connsiteX9" fmla="*/ 2946400 w 6528924"/>
                  <a:gd name="connsiteY9" fmla="*/ 987626 h 1701727"/>
                  <a:gd name="connsiteX10" fmla="*/ 2895600 w 6528924"/>
                  <a:gd name="connsiteY10" fmla="*/ 225626 h 1701727"/>
                  <a:gd name="connsiteX11" fmla="*/ 2402114 w 6528924"/>
                  <a:gd name="connsiteY11" fmla="*/ 319968 h 1701727"/>
                  <a:gd name="connsiteX12" fmla="*/ 2997200 w 6528924"/>
                  <a:gd name="connsiteY12" fmla="*/ 1648026 h 1701727"/>
                  <a:gd name="connsiteX13" fmla="*/ 4318000 w 6528924"/>
                  <a:gd name="connsiteY13" fmla="*/ 1096483 h 1701727"/>
                  <a:gd name="connsiteX14" fmla="*/ 3875314 w 6528924"/>
                  <a:gd name="connsiteY14" fmla="*/ 116768 h 1701727"/>
                  <a:gd name="connsiteX15" fmla="*/ 3701142 w 6528924"/>
                  <a:gd name="connsiteY15" fmla="*/ 965854 h 1701727"/>
                  <a:gd name="connsiteX16" fmla="*/ 4521200 w 6528924"/>
                  <a:gd name="connsiteY16" fmla="*/ 1691568 h 1701727"/>
                  <a:gd name="connsiteX17" fmla="*/ 5500914 w 6528924"/>
                  <a:gd name="connsiteY17" fmla="*/ 414311 h 1701727"/>
                  <a:gd name="connsiteX18" fmla="*/ 4818742 w 6528924"/>
                  <a:gd name="connsiteY18" fmla="*/ 58711 h 1701727"/>
                  <a:gd name="connsiteX19" fmla="*/ 5406571 w 6528924"/>
                  <a:gd name="connsiteY19" fmla="*/ 1488368 h 1701727"/>
                  <a:gd name="connsiteX20" fmla="*/ 6103257 w 6528924"/>
                  <a:gd name="connsiteY20" fmla="*/ 1394026 h 1701727"/>
                  <a:gd name="connsiteX21" fmla="*/ 6502400 w 6528924"/>
                  <a:gd name="connsiteY21" fmla="*/ 145797 h 1701727"/>
                  <a:gd name="connsiteX22" fmla="*/ 6458857 w 6528924"/>
                  <a:gd name="connsiteY22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814285 w 6528924"/>
                  <a:gd name="connsiteY6" fmla="*/ 240140 h 1701727"/>
                  <a:gd name="connsiteX7" fmla="*/ 1487714 w 6528924"/>
                  <a:gd name="connsiteY7" fmla="*/ 1677054 h 1701727"/>
                  <a:gd name="connsiteX8" fmla="*/ 2946400 w 6528924"/>
                  <a:gd name="connsiteY8" fmla="*/ 987626 h 1701727"/>
                  <a:gd name="connsiteX9" fmla="*/ 2895600 w 6528924"/>
                  <a:gd name="connsiteY9" fmla="*/ 225626 h 1701727"/>
                  <a:gd name="connsiteX10" fmla="*/ 2402114 w 6528924"/>
                  <a:gd name="connsiteY10" fmla="*/ 319968 h 1701727"/>
                  <a:gd name="connsiteX11" fmla="*/ 2997200 w 6528924"/>
                  <a:gd name="connsiteY11" fmla="*/ 1648026 h 1701727"/>
                  <a:gd name="connsiteX12" fmla="*/ 4318000 w 6528924"/>
                  <a:gd name="connsiteY12" fmla="*/ 1096483 h 1701727"/>
                  <a:gd name="connsiteX13" fmla="*/ 3875314 w 6528924"/>
                  <a:gd name="connsiteY13" fmla="*/ 116768 h 1701727"/>
                  <a:gd name="connsiteX14" fmla="*/ 3701142 w 6528924"/>
                  <a:gd name="connsiteY14" fmla="*/ 965854 h 1701727"/>
                  <a:gd name="connsiteX15" fmla="*/ 4521200 w 6528924"/>
                  <a:gd name="connsiteY15" fmla="*/ 1691568 h 1701727"/>
                  <a:gd name="connsiteX16" fmla="*/ 5500914 w 6528924"/>
                  <a:gd name="connsiteY16" fmla="*/ 414311 h 1701727"/>
                  <a:gd name="connsiteX17" fmla="*/ 4818742 w 6528924"/>
                  <a:gd name="connsiteY17" fmla="*/ 58711 h 1701727"/>
                  <a:gd name="connsiteX18" fmla="*/ 5406571 w 6528924"/>
                  <a:gd name="connsiteY18" fmla="*/ 1488368 h 1701727"/>
                  <a:gd name="connsiteX19" fmla="*/ 6103257 w 6528924"/>
                  <a:gd name="connsiteY19" fmla="*/ 1394026 h 1701727"/>
                  <a:gd name="connsiteX20" fmla="*/ 6502400 w 6528924"/>
                  <a:gd name="connsiteY20" fmla="*/ 145797 h 1701727"/>
                  <a:gd name="connsiteX21" fmla="*/ 6458857 w 6528924"/>
                  <a:gd name="connsiteY21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1487714 w 6528924"/>
                  <a:gd name="connsiteY6" fmla="*/ 1677054 h 1701727"/>
                  <a:gd name="connsiteX7" fmla="*/ 2946400 w 6528924"/>
                  <a:gd name="connsiteY7" fmla="*/ 987626 h 1701727"/>
                  <a:gd name="connsiteX8" fmla="*/ 2895600 w 6528924"/>
                  <a:gd name="connsiteY8" fmla="*/ 225626 h 1701727"/>
                  <a:gd name="connsiteX9" fmla="*/ 2402114 w 6528924"/>
                  <a:gd name="connsiteY9" fmla="*/ 319968 h 1701727"/>
                  <a:gd name="connsiteX10" fmla="*/ 2997200 w 6528924"/>
                  <a:gd name="connsiteY10" fmla="*/ 1648026 h 1701727"/>
                  <a:gd name="connsiteX11" fmla="*/ 4318000 w 6528924"/>
                  <a:gd name="connsiteY11" fmla="*/ 1096483 h 1701727"/>
                  <a:gd name="connsiteX12" fmla="*/ 3875314 w 6528924"/>
                  <a:gd name="connsiteY12" fmla="*/ 116768 h 1701727"/>
                  <a:gd name="connsiteX13" fmla="*/ 3701142 w 6528924"/>
                  <a:gd name="connsiteY13" fmla="*/ 965854 h 1701727"/>
                  <a:gd name="connsiteX14" fmla="*/ 4521200 w 6528924"/>
                  <a:gd name="connsiteY14" fmla="*/ 1691568 h 1701727"/>
                  <a:gd name="connsiteX15" fmla="*/ 5500914 w 6528924"/>
                  <a:gd name="connsiteY15" fmla="*/ 414311 h 1701727"/>
                  <a:gd name="connsiteX16" fmla="*/ 4818742 w 6528924"/>
                  <a:gd name="connsiteY16" fmla="*/ 58711 h 1701727"/>
                  <a:gd name="connsiteX17" fmla="*/ 5406571 w 6528924"/>
                  <a:gd name="connsiteY17" fmla="*/ 1488368 h 1701727"/>
                  <a:gd name="connsiteX18" fmla="*/ 6103257 w 6528924"/>
                  <a:gd name="connsiteY18" fmla="*/ 1394026 h 1701727"/>
                  <a:gd name="connsiteX19" fmla="*/ 6502400 w 6528924"/>
                  <a:gd name="connsiteY19" fmla="*/ 145797 h 1701727"/>
                  <a:gd name="connsiteX20" fmla="*/ 6458857 w 6528924"/>
                  <a:gd name="connsiteY20" fmla="*/ 697340 h 1701727"/>
                  <a:gd name="connsiteX0" fmla="*/ 0 w 6528924"/>
                  <a:gd name="connsiteY0" fmla="*/ 1604483 h 1701727"/>
                  <a:gd name="connsiteX1" fmla="*/ 667657 w 6528924"/>
                  <a:gd name="connsiteY1" fmla="*/ 813454 h 1701727"/>
                  <a:gd name="connsiteX2" fmla="*/ 674914 w 6528924"/>
                  <a:gd name="connsiteY2" fmla="*/ 153054 h 1701727"/>
                  <a:gd name="connsiteX3" fmla="*/ 166914 w 6528924"/>
                  <a:gd name="connsiteY3" fmla="*/ 370768 h 1701727"/>
                  <a:gd name="connsiteX4" fmla="*/ 442685 w 6528924"/>
                  <a:gd name="connsiteY4" fmla="*/ 1589968 h 1701727"/>
                  <a:gd name="connsiteX5" fmla="*/ 1473200 w 6528924"/>
                  <a:gd name="connsiteY5" fmla="*/ 1357740 h 1701727"/>
                  <a:gd name="connsiteX6" fmla="*/ 2946400 w 6528924"/>
                  <a:gd name="connsiteY6" fmla="*/ 987626 h 1701727"/>
                  <a:gd name="connsiteX7" fmla="*/ 2895600 w 6528924"/>
                  <a:gd name="connsiteY7" fmla="*/ 225626 h 1701727"/>
                  <a:gd name="connsiteX8" fmla="*/ 2402114 w 6528924"/>
                  <a:gd name="connsiteY8" fmla="*/ 319968 h 1701727"/>
                  <a:gd name="connsiteX9" fmla="*/ 2997200 w 6528924"/>
                  <a:gd name="connsiteY9" fmla="*/ 1648026 h 1701727"/>
                  <a:gd name="connsiteX10" fmla="*/ 4318000 w 6528924"/>
                  <a:gd name="connsiteY10" fmla="*/ 1096483 h 1701727"/>
                  <a:gd name="connsiteX11" fmla="*/ 3875314 w 6528924"/>
                  <a:gd name="connsiteY11" fmla="*/ 116768 h 1701727"/>
                  <a:gd name="connsiteX12" fmla="*/ 3701142 w 6528924"/>
                  <a:gd name="connsiteY12" fmla="*/ 965854 h 1701727"/>
                  <a:gd name="connsiteX13" fmla="*/ 4521200 w 6528924"/>
                  <a:gd name="connsiteY13" fmla="*/ 1691568 h 1701727"/>
                  <a:gd name="connsiteX14" fmla="*/ 5500914 w 6528924"/>
                  <a:gd name="connsiteY14" fmla="*/ 414311 h 1701727"/>
                  <a:gd name="connsiteX15" fmla="*/ 4818742 w 6528924"/>
                  <a:gd name="connsiteY15" fmla="*/ 58711 h 1701727"/>
                  <a:gd name="connsiteX16" fmla="*/ 5406571 w 6528924"/>
                  <a:gd name="connsiteY16" fmla="*/ 1488368 h 1701727"/>
                  <a:gd name="connsiteX17" fmla="*/ 6103257 w 6528924"/>
                  <a:gd name="connsiteY17" fmla="*/ 1394026 h 1701727"/>
                  <a:gd name="connsiteX18" fmla="*/ 6502400 w 6528924"/>
                  <a:gd name="connsiteY18" fmla="*/ 145797 h 1701727"/>
                  <a:gd name="connsiteX19" fmla="*/ 6458857 w 6528924"/>
                  <a:gd name="connsiteY19" fmla="*/ 697340 h 1701727"/>
                  <a:gd name="connsiteX0" fmla="*/ 0 w 6502400"/>
                  <a:gd name="connsiteY0" fmla="*/ 1604483 h 1701727"/>
                  <a:gd name="connsiteX1" fmla="*/ 667657 w 6502400"/>
                  <a:gd name="connsiteY1" fmla="*/ 813454 h 1701727"/>
                  <a:gd name="connsiteX2" fmla="*/ 674914 w 6502400"/>
                  <a:gd name="connsiteY2" fmla="*/ 153054 h 1701727"/>
                  <a:gd name="connsiteX3" fmla="*/ 166914 w 6502400"/>
                  <a:gd name="connsiteY3" fmla="*/ 370768 h 1701727"/>
                  <a:gd name="connsiteX4" fmla="*/ 442685 w 6502400"/>
                  <a:gd name="connsiteY4" fmla="*/ 1589968 h 1701727"/>
                  <a:gd name="connsiteX5" fmla="*/ 1473200 w 6502400"/>
                  <a:gd name="connsiteY5" fmla="*/ 1357740 h 1701727"/>
                  <a:gd name="connsiteX6" fmla="*/ 2946400 w 6502400"/>
                  <a:gd name="connsiteY6" fmla="*/ 987626 h 1701727"/>
                  <a:gd name="connsiteX7" fmla="*/ 2895600 w 6502400"/>
                  <a:gd name="connsiteY7" fmla="*/ 225626 h 1701727"/>
                  <a:gd name="connsiteX8" fmla="*/ 2402114 w 6502400"/>
                  <a:gd name="connsiteY8" fmla="*/ 319968 h 1701727"/>
                  <a:gd name="connsiteX9" fmla="*/ 2997200 w 6502400"/>
                  <a:gd name="connsiteY9" fmla="*/ 1648026 h 1701727"/>
                  <a:gd name="connsiteX10" fmla="*/ 4318000 w 6502400"/>
                  <a:gd name="connsiteY10" fmla="*/ 1096483 h 1701727"/>
                  <a:gd name="connsiteX11" fmla="*/ 3875314 w 6502400"/>
                  <a:gd name="connsiteY11" fmla="*/ 116768 h 1701727"/>
                  <a:gd name="connsiteX12" fmla="*/ 3701142 w 6502400"/>
                  <a:gd name="connsiteY12" fmla="*/ 965854 h 1701727"/>
                  <a:gd name="connsiteX13" fmla="*/ 4521200 w 6502400"/>
                  <a:gd name="connsiteY13" fmla="*/ 1691568 h 1701727"/>
                  <a:gd name="connsiteX14" fmla="*/ 5500914 w 6502400"/>
                  <a:gd name="connsiteY14" fmla="*/ 414311 h 1701727"/>
                  <a:gd name="connsiteX15" fmla="*/ 4818742 w 6502400"/>
                  <a:gd name="connsiteY15" fmla="*/ 58711 h 1701727"/>
                  <a:gd name="connsiteX16" fmla="*/ 5406571 w 6502400"/>
                  <a:gd name="connsiteY16" fmla="*/ 1488368 h 1701727"/>
                  <a:gd name="connsiteX17" fmla="*/ 6103257 w 6502400"/>
                  <a:gd name="connsiteY17" fmla="*/ 1394026 h 1701727"/>
                  <a:gd name="connsiteX18" fmla="*/ 6502400 w 6502400"/>
                  <a:gd name="connsiteY18" fmla="*/ 145797 h 1701727"/>
                  <a:gd name="connsiteX0" fmla="*/ 0 w 6103257"/>
                  <a:gd name="connsiteY0" fmla="*/ 1604483 h 1701727"/>
                  <a:gd name="connsiteX1" fmla="*/ 667657 w 6103257"/>
                  <a:gd name="connsiteY1" fmla="*/ 813454 h 1701727"/>
                  <a:gd name="connsiteX2" fmla="*/ 674914 w 6103257"/>
                  <a:gd name="connsiteY2" fmla="*/ 153054 h 1701727"/>
                  <a:gd name="connsiteX3" fmla="*/ 166914 w 6103257"/>
                  <a:gd name="connsiteY3" fmla="*/ 370768 h 1701727"/>
                  <a:gd name="connsiteX4" fmla="*/ 442685 w 6103257"/>
                  <a:gd name="connsiteY4" fmla="*/ 1589968 h 1701727"/>
                  <a:gd name="connsiteX5" fmla="*/ 1473200 w 6103257"/>
                  <a:gd name="connsiteY5" fmla="*/ 1357740 h 1701727"/>
                  <a:gd name="connsiteX6" fmla="*/ 2946400 w 6103257"/>
                  <a:gd name="connsiteY6" fmla="*/ 987626 h 1701727"/>
                  <a:gd name="connsiteX7" fmla="*/ 2895600 w 6103257"/>
                  <a:gd name="connsiteY7" fmla="*/ 225626 h 1701727"/>
                  <a:gd name="connsiteX8" fmla="*/ 2402114 w 6103257"/>
                  <a:gd name="connsiteY8" fmla="*/ 319968 h 1701727"/>
                  <a:gd name="connsiteX9" fmla="*/ 2997200 w 6103257"/>
                  <a:gd name="connsiteY9" fmla="*/ 1648026 h 1701727"/>
                  <a:gd name="connsiteX10" fmla="*/ 4318000 w 6103257"/>
                  <a:gd name="connsiteY10" fmla="*/ 1096483 h 1701727"/>
                  <a:gd name="connsiteX11" fmla="*/ 3875314 w 6103257"/>
                  <a:gd name="connsiteY11" fmla="*/ 116768 h 1701727"/>
                  <a:gd name="connsiteX12" fmla="*/ 3701142 w 6103257"/>
                  <a:gd name="connsiteY12" fmla="*/ 965854 h 1701727"/>
                  <a:gd name="connsiteX13" fmla="*/ 4521200 w 6103257"/>
                  <a:gd name="connsiteY13" fmla="*/ 1691568 h 1701727"/>
                  <a:gd name="connsiteX14" fmla="*/ 5500914 w 6103257"/>
                  <a:gd name="connsiteY14" fmla="*/ 414311 h 1701727"/>
                  <a:gd name="connsiteX15" fmla="*/ 4818742 w 6103257"/>
                  <a:gd name="connsiteY15" fmla="*/ 58711 h 1701727"/>
                  <a:gd name="connsiteX16" fmla="*/ 5406571 w 6103257"/>
                  <a:gd name="connsiteY16" fmla="*/ 1488368 h 1701727"/>
                  <a:gd name="connsiteX17" fmla="*/ 6103257 w 6103257"/>
                  <a:gd name="connsiteY17" fmla="*/ 1394026 h 1701727"/>
                  <a:gd name="connsiteX0" fmla="*/ 0 w 6103257"/>
                  <a:gd name="connsiteY0" fmla="*/ 1488285 h 1585529"/>
                  <a:gd name="connsiteX1" fmla="*/ 667657 w 6103257"/>
                  <a:gd name="connsiteY1" fmla="*/ 697256 h 1585529"/>
                  <a:gd name="connsiteX2" fmla="*/ 674914 w 6103257"/>
                  <a:gd name="connsiteY2" fmla="*/ 36856 h 1585529"/>
                  <a:gd name="connsiteX3" fmla="*/ 166914 w 6103257"/>
                  <a:gd name="connsiteY3" fmla="*/ 254570 h 1585529"/>
                  <a:gd name="connsiteX4" fmla="*/ 442685 w 6103257"/>
                  <a:gd name="connsiteY4" fmla="*/ 1473770 h 1585529"/>
                  <a:gd name="connsiteX5" fmla="*/ 1473200 w 6103257"/>
                  <a:gd name="connsiteY5" fmla="*/ 1241542 h 1585529"/>
                  <a:gd name="connsiteX6" fmla="*/ 2946400 w 6103257"/>
                  <a:gd name="connsiteY6" fmla="*/ 871428 h 1585529"/>
                  <a:gd name="connsiteX7" fmla="*/ 2895600 w 6103257"/>
                  <a:gd name="connsiteY7" fmla="*/ 109428 h 1585529"/>
                  <a:gd name="connsiteX8" fmla="*/ 2402114 w 6103257"/>
                  <a:gd name="connsiteY8" fmla="*/ 203770 h 1585529"/>
                  <a:gd name="connsiteX9" fmla="*/ 2997200 w 6103257"/>
                  <a:gd name="connsiteY9" fmla="*/ 1531828 h 1585529"/>
                  <a:gd name="connsiteX10" fmla="*/ 4318000 w 6103257"/>
                  <a:gd name="connsiteY10" fmla="*/ 980285 h 1585529"/>
                  <a:gd name="connsiteX11" fmla="*/ 3875314 w 6103257"/>
                  <a:gd name="connsiteY11" fmla="*/ 570 h 1585529"/>
                  <a:gd name="connsiteX12" fmla="*/ 3701142 w 6103257"/>
                  <a:gd name="connsiteY12" fmla="*/ 849656 h 1585529"/>
                  <a:gd name="connsiteX13" fmla="*/ 4521200 w 6103257"/>
                  <a:gd name="connsiteY13" fmla="*/ 1575370 h 1585529"/>
                  <a:gd name="connsiteX14" fmla="*/ 5500914 w 6103257"/>
                  <a:gd name="connsiteY14" fmla="*/ 298113 h 1585529"/>
                  <a:gd name="connsiteX15" fmla="*/ 5406571 w 6103257"/>
                  <a:gd name="connsiteY15" fmla="*/ 1372170 h 1585529"/>
                  <a:gd name="connsiteX16" fmla="*/ 6103257 w 6103257"/>
                  <a:gd name="connsiteY16" fmla="*/ 1277828 h 1585529"/>
                  <a:gd name="connsiteX0" fmla="*/ 0 w 6103257"/>
                  <a:gd name="connsiteY0" fmla="*/ 1488285 h 1594185"/>
                  <a:gd name="connsiteX1" fmla="*/ 667657 w 6103257"/>
                  <a:gd name="connsiteY1" fmla="*/ 697256 h 1594185"/>
                  <a:gd name="connsiteX2" fmla="*/ 674914 w 6103257"/>
                  <a:gd name="connsiteY2" fmla="*/ 36856 h 1594185"/>
                  <a:gd name="connsiteX3" fmla="*/ 166914 w 6103257"/>
                  <a:gd name="connsiteY3" fmla="*/ 254570 h 1594185"/>
                  <a:gd name="connsiteX4" fmla="*/ 442685 w 6103257"/>
                  <a:gd name="connsiteY4" fmla="*/ 1473770 h 1594185"/>
                  <a:gd name="connsiteX5" fmla="*/ 1473200 w 6103257"/>
                  <a:gd name="connsiteY5" fmla="*/ 1241542 h 1594185"/>
                  <a:gd name="connsiteX6" fmla="*/ 2946400 w 6103257"/>
                  <a:gd name="connsiteY6" fmla="*/ 871428 h 1594185"/>
                  <a:gd name="connsiteX7" fmla="*/ 2895600 w 6103257"/>
                  <a:gd name="connsiteY7" fmla="*/ 109428 h 1594185"/>
                  <a:gd name="connsiteX8" fmla="*/ 2402114 w 6103257"/>
                  <a:gd name="connsiteY8" fmla="*/ 203770 h 1594185"/>
                  <a:gd name="connsiteX9" fmla="*/ 2997200 w 6103257"/>
                  <a:gd name="connsiteY9" fmla="*/ 1531828 h 1594185"/>
                  <a:gd name="connsiteX10" fmla="*/ 4318000 w 6103257"/>
                  <a:gd name="connsiteY10" fmla="*/ 980285 h 1594185"/>
                  <a:gd name="connsiteX11" fmla="*/ 3875314 w 6103257"/>
                  <a:gd name="connsiteY11" fmla="*/ 570 h 1594185"/>
                  <a:gd name="connsiteX12" fmla="*/ 3701142 w 6103257"/>
                  <a:gd name="connsiteY12" fmla="*/ 849656 h 1594185"/>
                  <a:gd name="connsiteX13" fmla="*/ 4521200 w 6103257"/>
                  <a:gd name="connsiteY13" fmla="*/ 1575370 h 1594185"/>
                  <a:gd name="connsiteX14" fmla="*/ 5406571 w 6103257"/>
                  <a:gd name="connsiteY14" fmla="*/ 1372170 h 1594185"/>
                  <a:gd name="connsiteX15" fmla="*/ 6103257 w 6103257"/>
                  <a:gd name="connsiteY15" fmla="*/ 1277828 h 1594185"/>
                  <a:gd name="connsiteX0" fmla="*/ 0 w 6103257"/>
                  <a:gd name="connsiteY0" fmla="*/ 1488256 h 1555731"/>
                  <a:gd name="connsiteX1" fmla="*/ 667657 w 6103257"/>
                  <a:gd name="connsiteY1" fmla="*/ 697227 h 1555731"/>
                  <a:gd name="connsiteX2" fmla="*/ 674914 w 6103257"/>
                  <a:gd name="connsiteY2" fmla="*/ 36827 h 1555731"/>
                  <a:gd name="connsiteX3" fmla="*/ 166914 w 6103257"/>
                  <a:gd name="connsiteY3" fmla="*/ 254541 h 1555731"/>
                  <a:gd name="connsiteX4" fmla="*/ 442685 w 6103257"/>
                  <a:gd name="connsiteY4" fmla="*/ 1473741 h 1555731"/>
                  <a:gd name="connsiteX5" fmla="*/ 1473200 w 6103257"/>
                  <a:gd name="connsiteY5" fmla="*/ 1241513 h 1555731"/>
                  <a:gd name="connsiteX6" fmla="*/ 2946400 w 6103257"/>
                  <a:gd name="connsiteY6" fmla="*/ 871399 h 1555731"/>
                  <a:gd name="connsiteX7" fmla="*/ 2895600 w 6103257"/>
                  <a:gd name="connsiteY7" fmla="*/ 109399 h 1555731"/>
                  <a:gd name="connsiteX8" fmla="*/ 2402114 w 6103257"/>
                  <a:gd name="connsiteY8" fmla="*/ 203741 h 1555731"/>
                  <a:gd name="connsiteX9" fmla="*/ 2997200 w 6103257"/>
                  <a:gd name="connsiteY9" fmla="*/ 1531799 h 1555731"/>
                  <a:gd name="connsiteX10" fmla="*/ 4318000 w 6103257"/>
                  <a:gd name="connsiteY10" fmla="*/ 980256 h 1555731"/>
                  <a:gd name="connsiteX11" fmla="*/ 3875314 w 6103257"/>
                  <a:gd name="connsiteY11" fmla="*/ 541 h 1555731"/>
                  <a:gd name="connsiteX12" fmla="*/ 3701142 w 6103257"/>
                  <a:gd name="connsiteY12" fmla="*/ 849627 h 1555731"/>
                  <a:gd name="connsiteX13" fmla="*/ 5406571 w 6103257"/>
                  <a:gd name="connsiteY13" fmla="*/ 1372141 h 1555731"/>
                  <a:gd name="connsiteX14" fmla="*/ 6103257 w 6103257"/>
                  <a:gd name="connsiteY14" fmla="*/ 1277799 h 1555731"/>
                  <a:gd name="connsiteX0" fmla="*/ 0 w 6103257"/>
                  <a:gd name="connsiteY0" fmla="*/ 1499594 h 1543885"/>
                  <a:gd name="connsiteX1" fmla="*/ 667657 w 6103257"/>
                  <a:gd name="connsiteY1" fmla="*/ 708565 h 1543885"/>
                  <a:gd name="connsiteX2" fmla="*/ 674914 w 6103257"/>
                  <a:gd name="connsiteY2" fmla="*/ 48165 h 1543885"/>
                  <a:gd name="connsiteX3" fmla="*/ 166914 w 6103257"/>
                  <a:gd name="connsiteY3" fmla="*/ 265879 h 1543885"/>
                  <a:gd name="connsiteX4" fmla="*/ 442685 w 6103257"/>
                  <a:gd name="connsiteY4" fmla="*/ 1485079 h 1543885"/>
                  <a:gd name="connsiteX5" fmla="*/ 1473200 w 6103257"/>
                  <a:gd name="connsiteY5" fmla="*/ 1252851 h 1543885"/>
                  <a:gd name="connsiteX6" fmla="*/ 2946400 w 6103257"/>
                  <a:gd name="connsiteY6" fmla="*/ 882737 h 1543885"/>
                  <a:gd name="connsiteX7" fmla="*/ 2895600 w 6103257"/>
                  <a:gd name="connsiteY7" fmla="*/ 120737 h 1543885"/>
                  <a:gd name="connsiteX8" fmla="*/ 2402114 w 6103257"/>
                  <a:gd name="connsiteY8" fmla="*/ 215079 h 1543885"/>
                  <a:gd name="connsiteX9" fmla="*/ 2997200 w 6103257"/>
                  <a:gd name="connsiteY9" fmla="*/ 1543137 h 1543885"/>
                  <a:gd name="connsiteX10" fmla="*/ 3875314 w 6103257"/>
                  <a:gd name="connsiteY10" fmla="*/ 11879 h 1543885"/>
                  <a:gd name="connsiteX11" fmla="*/ 3701142 w 6103257"/>
                  <a:gd name="connsiteY11" fmla="*/ 860965 h 1543885"/>
                  <a:gd name="connsiteX12" fmla="*/ 5406571 w 6103257"/>
                  <a:gd name="connsiteY12" fmla="*/ 1383479 h 1543885"/>
                  <a:gd name="connsiteX13" fmla="*/ 6103257 w 6103257"/>
                  <a:gd name="connsiteY13" fmla="*/ 1289137 h 1543885"/>
                  <a:gd name="connsiteX0" fmla="*/ 0 w 6103257"/>
                  <a:gd name="connsiteY0" fmla="*/ 1482477 h 1536416"/>
                  <a:gd name="connsiteX1" fmla="*/ 667657 w 6103257"/>
                  <a:gd name="connsiteY1" fmla="*/ 691448 h 1536416"/>
                  <a:gd name="connsiteX2" fmla="*/ 674914 w 6103257"/>
                  <a:gd name="connsiteY2" fmla="*/ 31048 h 1536416"/>
                  <a:gd name="connsiteX3" fmla="*/ 166914 w 6103257"/>
                  <a:gd name="connsiteY3" fmla="*/ 248762 h 1536416"/>
                  <a:gd name="connsiteX4" fmla="*/ 442685 w 6103257"/>
                  <a:gd name="connsiteY4" fmla="*/ 1467962 h 1536416"/>
                  <a:gd name="connsiteX5" fmla="*/ 1473200 w 6103257"/>
                  <a:gd name="connsiteY5" fmla="*/ 1235734 h 1536416"/>
                  <a:gd name="connsiteX6" fmla="*/ 2946400 w 6103257"/>
                  <a:gd name="connsiteY6" fmla="*/ 865620 h 1536416"/>
                  <a:gd name="connsiteX7" fmla="*/ 2895600 w 6103257"/>
                  <a:gd name="connsiteY7" fmla="*/ 103620 h 1536416"/>
                  <a:gd name="connsiteX8" fmla="*/ 2402114 w 6103257"/>
                  <a:gd name="connsiteY8" fmla="*/ 197962 h 1536416"/>
                  <a:gd name="connsiteX9" fmla="*/ 2997200 w 6103257"/>
                  <a:gd name="connsiteY9" fmla="*/ 1526020 h 1536416"/>
                  <a:gd name="connsiteX10" fmla="*/ 3701142 w 6103257"/>
                  <a:gd name="connsiteY10" fmla="*/ 843848 h 1536416"/>
                  <a:gd name="connsiteX11" fmla="*/ 5406571 w 6103257"/>
                  <a:gd name="connsiteY11" fmla="*/ 1366362 h 1536416"/>
                  <a:gd name="connsiteX12" fmla="*/ 6103257 w 6103257"/>
                  <a:gd name="connsiteY12" fmla="*/ 1272020 h 1536416"/>
                  <a:gd name="connsiteX0" fmla="*/ 0 w 6103257"/>
                  <a:gd name="connsiteY0" fmla="*/ 1482477 h 1589422"/>
                  <a:gd name="connsiteX1" fmla="*/ 667657 w 6103257"/>
                  <a:gd name="connsiteY1" fmla="*/ 691448 h 1589422"/>
                  <a:gd name="connsiteX2" fmla="*/ 674914 w 6103257"/>
                  <a:gd name="connsiteY2" fmla="*/ 31048 h 1589422"/>
                  <a:gd name="connsiteX3" fmla="*/ 166914 w 6103257"/>
                  <a:gd name="connsiteY3" fmla="*/ 248762 h 1589422"/>
                  <a:gd name="connsiteX4" fmla="*/ 442685 w 6103257"/>
                  <a:gd name="connsiteY4" fmla="*/ 1467962 h 1589422"/>
                  <a:gd name="connsiteX5" fmla="*/ 1473200 w 6103257"/>
                  <a:gd name="connsiteY5" fmla="*/ 1235734 h 1589422"/>
                  <a:gd name="connsiteX6" fmla="*/ 2946400 w 6103257"/>
                  <a:gd name="connsiteY6" fmla="*/ 865620 h 1589422"/>
                  <a:gd name="connsiteX7" fmla="*/ 2895600 w 6103257"/>
                  <a:gd name="connsiteY7" fmla="*/ 103620 h 1589422"/>
                  <a:gd name="connsiteX8" fmla="*/ 2402114 w 6103257"/>
                  <a:gd name="connsiteY8" fmla="*/ 197962 h 1589422"/>
                  <a:gd name="connsiteX9" fmla="*/ 2997200 w 6103257"/>
                  <a:gd name="connsiteY9" fmla="*/ 1526020 h 1589422"/>
                  <a:gd name="connsiteX10" fmla="*/ 5406571 w 6103257"/>
                  <a:gd name="connsiteY10" fmla="*/ 1366362 h 1589422"/>
                  <a:gd name="connsiteX11" fmla="*/ 6103257 w 6103257"/>
                  <a:gd name="connsiteY11" fmla="*/ 1272020 h 1589422"/>
                  <a:gd name="connsiteX0" fmla="*/ 0 w 6103257"/>
                  <a:gd name="connsiteY0" fmla="*/ 1482477 h 1573587"/>
                  <a:gd name="connsiteX1" fmla="*/ 667657 w 6103257"/>
                  <a:gd name="connsiteY1" fmla="*/ 691448 h 1573587"/>
                  <a:gd name="connsiteX2" fmla="*/ 674914 w 6103257"/>
                  <a:gd name="connsiteY2" fmla="*/ 31048 h 1573587"/>
                  <a:gd name="connsiteX3" fmla="*/ 166914 w 6103257"/>
                  <a:gd name="connsiteY3" fmla="*/ 248762 h 1573587"/>
                  <a:gd name="connsiteX4" fmla="*/ 442685 w 6103257"/>
                  <a:gd name="connsiteY4" fmla="*/ 1467962 h 1573587"/>
                  <a:gd name="connsiteX5" fmla="*/ 1473200 w 6103257"/>
                  <a:gd name="connsiteY5" fmla="*/ 1235734 h 1573587"/>
                  <a:gd name="connsiteX6" fmla="*/ 2946400 w 6103257"/>
                  <a:gd name="connsiteY6" fmla="*/ 865620 h 1573587"/>
                  <a:gd name="connsiteX7" fmla="*/ 2895600 w 6103257"/>
                  <a:gd name="connsiteY7" fmla="*/ 103620 h 1573587"/>
                  <a:gd name="connsiteX8" fmla="*/ 2402114 w 6103257"/>
                  <a:gd name="connsiteY8" fmla="*/ 197962 h 1573587"/>
                  <a:gd name="connsiteX9" fmla="*/ 2997200 w 6103257"/>
                  <a:gd name="connsiteY9" fmla="*/ 1526020 h 1573587"/>
                  <a:gd name="connsiteX10" fmla="*/ 6103257 w 6103257"/>
                  <a:gd name="connsiteY10" fmla="*/ 1272020 h 1573587"/>
                  <a:gd name="connsiteX0" fmla="*/ 0 w 3058926"/>
                  <a:gd name="connsiteY0" fmla="*/ 1482477 h 1526020"/>
                  <a:gd name="connsiteX1" fmla="*/ 667657 w 3058926"/>
                  <a:gd name="connsiteY1" fmla="*/ 691448 h 1526020"/>
                  <a:gd name="connsiteX2" fmla="*/ 674914 w 3058926"/>
                  <a:gd name="connsiteY2" fmla="*/ 31048 h 1526020"/>
                  <a:gd name="connsiteX3" fmla="*/ 166914 w 3058926"/>
                  <a:gd name="connsiteY3" fmla="*/ 248762 h 1526020"/>
                  <a:gd name="connsiteX4" fmla="*/ 442685 w 3058926"/>
                  <a:gd name="connsiteY4" fmla="*/ 1467962 h 1526020"/>
                  <a:gd name="connsiteX5" fmla="*/ 1473200 w 3058926"/>
                  <a:gd name="connsiteY5" fmla="*/ 1235734 h 1526020"/>
                  <a:gd name="connsiteX6" fmla="*/ 2946400 w 3058926"/>
                  <a:gd name="connsiteY6" fmla="*/ 865620 h 1526020"/>
                  <a:gd name="connsiteX7" fmla="*/ 2895600 w 3058926"/>
                  <a:gd name="connsiteY7" fmla="*/ 103620 h 1526020"/>
                  <a:gd name="connsiteX8" fmla="*/ 2402114 w 3058926"/>
                  <a:gd name="connsiteY8" fmla="*/ 197962 h 1526020"/>
                  <a:gd name="connsiteX9" fmla="*/ 2997200 w 3058926"/>
                  <a:gd name="connsiteY9" fmla="*/ 1526020 h 1526020"/>
                  <a:gd name="connsiteX0" fmla="*/ 0 w 2997200"/>
                  <a:gd name="connsiteY0" fmla="*/ 1482477 h 1533677"/>
                  <a:gd name="connsiteX1" fmla="*/ 667657 w 2997200"/>
                  <a:gd name="connsiteY1" fmla="*/ 691448 h 1533677"/>
                  <a:gd name="connsiteX2" fmla="*/ 674914 w 2997200"/>
                  <a:gd name="connsiteY2" fmla="*/ 31048 h 1533677"/>
                  <a:gd name="connsiteX3" fmla="*/ 166914 w 2997200"/>
                  <a:gd name="connsiteY3" fmla="*/ 248762 h 1533677"/>
                  <a:gd name="connsiteX4" fmla="*/ 442685 w 2997200"/>
                  <a:gd name="connsiteY4" fmla="*/ 1467962 h 1533677"/>
                  <a:gd name="connsiteX5" fmla="*/ 1473200 w 2997200"/>
                  <a:gd name="connsiteY5" fmla="*/ 1235734 h 1533677"/>
                  <a:gd name="connsiteX6" fmla="*/ 2895600 w 2997200"/>
                  <a:gd name="connsiteY6" fmla="*/ 103620 h 1533677"/>
                  <a:gd name="connsiteX7" fmla="*/ 2402114 w 2997200"/>
                  <a:gd name="connsiteY7" fmla="*/ 197962 h 1533677"/>
                  <a:gd name="connsiteX8" fmla="*/ 2997200 w 2997200"/>
                  <a:gd name="connsiteY8" fmla="*/ 1526020 h 1533677"/>
                  <a:gd name="connsiteX0" fmla="*/ 0 w 2997200"/>
                  <a:gd name="connsiteY0" fmla="*/ 1482477 h 1531114"/>
                  <a:gd name="connsiteX1" fmla="*/ 667657 w 2997200"/>
                  <a:gd name="connsiteY1" fmla="*/ 691448 h 1531114"/>
                  <a:gd name="connsiteX2" fmla="*/ 674914 w 2997200"/>
                  <a:gd name="connsiteY2" fmla="*/ 31048 h 1531114"/>
                  <a:gd name="connsiteX3" fmla="*/ 166914 w 2997200"/>
                  <a:gd name="connsiteY3" fmla="*/ 248762 h 1531114"/>
                  <a:gd name="connsiteX4" fmla="*/ 442685 w 2997200"/>
                  <a:gd name="connsiteY4" fmla="*/ 1467962 h 1531114"/>
                  <a:gd name="connsiteX5" fmla="*/ 1473200 w 2997200"/>
                  <a:gd name="connsiteY5" fmla="*/ 1235734 h 1531114"/>
                  <a:gd name="connsiteX6" fmla="*/ 2402114 w 2997200"/>
                  <a:gd name="connsiteY6" fmla="*/ 197962 h 1531114"/>
                  <a:gd name="connsiteX7" fmla="*/ 2997200 w 2997200"/>
                  <a:gd name="connsiteY7" fmla="*/ 1526020 h 1531114"/>
                  <a:gd name="connsiteX0" fmla="*/ 0 w 2997200"/>
                  <a:gd name="connsiteY0" fmla="*/ 1482477 h 1526020"/>
                  <a:gd name="connsiteX1" fmla="*/ 667657 w 2997200"/>
                  <a:gd name="connsiteY1" fmla="*/ 691448 h 1526020"/>
                  <a:gd name="connsiteX2" fmla="*/ 674914 w 2997200"/>
                  <a:gd name="connsiteY2" fmla="*/ 31048 h 1526020"/>
                  <a:gd name="connsiteX3" fmla="*/ 166914 w 2997200"/>
                  <a:gd name="connsiteY3" fmla="*/ 248762 h 1526020"/>
                  <a:gd name="connsiteX4" fmla="*/ 442685 w 2997200"/>
                  <a:gd name="connsiteY4" fmla="*/ 1467962 h 1526020"/>
                  <a:gd name="connsiteX5" fmla="*/ 1473200 w 2997200"/>
                  <a:gd name="connsiteY5" fmla="*/ 1235734 h 1526020"/>
                  <a:gd name="connsiteX6" fmla="*/ 2997200 w 2997200"/>
                  <a:gd name="connsiteY6" fmla="*/ 1526020 h 1526020"/>
                  <a:gd name="connsiteX0" fmla="*/ 0 w 1473200"/>
                  <a:gd name="connsiteY0" fmla="*/ 1482477 h 1507209"/>
                  <a:gd name="connsiteX1" fmla="*/ 667657 w 1473200"/>
                  <a:gd name="connsiteY1" fmla="*/ 691448 h 1507209"/>
                  <a:gd name="connsiteX2" fmla="*/ 674914 w 1473200"/>
                  <a:gd name="connsiteY2" fmla="*/ 31048 h 1507209"/>
                  <a:gd name="connsiteX3" fmla="*/ 166914 w 1473200"/>
                  <a:gd name="connsiteY3" fmla="*/ 248762 h 1507209"/>
                  <a:gd name="connsiteX4" fmla="*/ 442685 w 1473200"/>
                  <a:gd name="connsiteY4" fmla="*/ 1467962 h 1507209"/>
                  <a:gd name="connsiteX5" fmla="*/ 1473200 w 1473200"/>
                  <a:gd name="connsiteY5" fmla="*/ 1235734 h 1507209"/>
                  <a:gd name="connsiteX0" fmla="*/ 0 w 1473200"/>
                  <a:gd name="connsiteY0" fmla="*/ 1482477 h 1527978"/>
                  <a:gd name="connsiteX1" fmla="*/ 667657 w 1473200"/>
                  <a:gd name="connsiteY1" fmla="*/ 691448 h 1527978"/>
                  <a:gd name="connsiteX2" fmla="*/ 674914 w 1473200"/>
                  <a:gd name="connsiteY2" fmla="*/ 31048 h 1527978"/>
                  <a:gd name="connsiteX3" fmla="*/ 166914 w 1473200"/>
                  <a:gd name="connsiteY3" fmla="*/ 248762 h 1527978"/>
                  <a:gd name="connsiteX4" fmla="*/ 442685 w 1473200"/>
                  <a:gd name="connsiteY4" fmla="*/ 1467962 h 1527978"/>
                  <a:gd name="connsiteX5" fmla="*/ 907143 w 1473200"/>
                  <a:gd name="connsiteY5" fmla="*/ 1330078 h 1527978"/>
                  <a:gd name="connsiteX6" fmla="*/ 1473200 w 1473200"/>
                  <a:gd name="connsiteY6" fmla="*/ 1235734 h 1527978"/>
                  <a:gd name="connsiteX0" fmla="*/ 0 w 907143"/>
                  <a:gd name="connsiteY0" fmla="*/ 1482477 h 1527978"/>
                  <a:gd name="connsiteX1" fmla="*/ 667657 w 907143"/>
                  <a:gd name="connsiteY1" fmla="*/ 691448 h 1527978"/>
                  <a:gd name="connsiteX2" fmla="*/ 674914 w 907143"/>
                  <a:gd name="connsiteY2" fmla="*/ 31048 h 1527978"/>
                  <a:gd name="connsiteX3" fmla="*/ 166914 w 907143"/>
                  <a:gd name="connsiteY3" fmla="*/ 248762 h 1527978"/>
                  <a:gd name="connsiteX4" fmla="*/ 442685 w 907143"/>
                  <a:gd name="connsiteY4" fmla="*/ 1467962 h 1527978"/>
                  <a:gd name="connsiteX5" fmla="*/ 907143 w 907143"/>
                  <a:gd name="connsiteY5" fmla="*/ 1330078 h 1527978"/>
                  <a:gd name="connsiteX0" fmla="*/ 0 w 870857"/>
                  <a:gd name="connsiteY0" fmla="*/ 1482477 h 1518073"/>
                  <a:gd name="connsiteX1" fmla="*/ 667657 w 870857"/>
                  <a:gd name="connsiteY1" fmla="*/ 691448 h 1518073"/>
                  <a:gd name="connsiteX2" fmla="*/ 674914 w 870857"/>
                  <a:gd name="connsiteY2" fmla="*/ 31048 h 1518073"/>
                  <a:gd name="connsiteX3" fmla="*/ 166914 w 870857"/>
                  <a:gd name="connsiteY3" fmla="*/ 248762 h 1518073"/>
                  <a:gd name="connsiteX4" fmla="*/ 442685 w 870857"/>
                  <a:gd name="connsiteY4" fmla="*/ 1467962 h 1518073"/>
                  <a:gd name="connsiteX5" fmla="*/ 870857 w 870857"/>
                  <a:gd name="connsiteY5" fmla="*/ 1279278 h 1518073"/>
                  <a:gd name="connsiteX0" fmla="*/ 0 w 870857"/>
                  <a:gd name="connsiteY0" fmla="*/ 1482477 h 1531848"/>
                  <a:gd name="connsiteX1" fmla="*/ 667657 w 870857"/>
                  <a:gd name="connsiteY1" fmla="*/ 691448 h 1531848"/>
                  <a:gd name="connsiteX2" fmla="*/ 674914 w 870857"/>
                  <a:gd name="connsiteY2" fmla="*/ 31048 h 1531848"/>
                  <a:gd name="connsiteX3" fmla="*/ 166914 w 870857"/>
                  <a:gd name="connsiteY3" fmla="*/ 248762 h 1531848"/>
                  <a:gd name="connsiteX4" fmla="*/ 442685 w 870857"/>
                  <a:gd name="connsiteY4" fmla="*/ 1467962 h 1531848"/>
                  <a:gd name="connsiteX5" fmla="*/ 870857 w 870857"/>
                  <a:gd name="connsiteY5" fmla="*/ 1279278 h 1531848"/>
                  <a:gd name="connsiteX0" fmla="*/ 0 w 870857"/>
                  <a:gd name="connsiteY0" fmla="*/ 1472904 h 1519165"/>
                  <a:gd name="connsiteX1" fmla="*/ 667657 w 870857"/>
                  <a:gd name="connsiteY1" fmla="*/ 681875 h 1519165"/>
                  <a:gd name="connsiteX2" fmla="*/ 674914 w 870857"/>
                  <a:gd name="connsiteY2" fmla="*/ 21475 h 1519165"/>
                  <a:gd name="connsiteX3" fmla="*/ 210457 w 870857"/>
                  <a:gd name="connsiteY3" fmla="*/ 282731 h 1519165"/>
                  <a:gd name="connsiteX4" fmla="*/ 442685 w 870857"/>
                  <a:gd name="connsiteY4" fmla="*/ 1458389 h 1519165"/>
                  <a:gd name="connsiteX5" fmla="*/ 870857 w 870857"/>
                  <a:gd name="connsiteY5" fmla="*/ 1269705 h 1519165"/>
                  <a:gd name="connsiteX0" fmla="*/ 0 w 870857"/>
                  <a:gd name="connsiteY0" fmla="*/ 1512721 h 1558982"/>
                  <a:gd name="connsiteX1" fmla="*/ 667657 w 870857"/>
                  <a:gd name="connsiteY1" fmla="*/ 721692 h 1558982"/>
                  <a:gd name="connsiteX2" fmla="*/ 602342 w 870857"/>
                  <a:gd name="connsiteY2" fmla="*/ 17749 h 1558982"/>
                  <a:gd name="connsiteX3" fmla="*/ 210457 w 870857"/>
                  <a:gd name="connsiteY3" fmla="*/ 322548 h 1558982"/>
                  <a:gd name="connsiteX4" fmla="*/ 442685 w 870857"/>
                  <a:gd name="connsiteY4" fmla="*/ 1498206 h 1558982"/>
                  <a:gd name="connsiteX5" fmla="*/ 870857 w 870857"/>
                  <a:gd name="connsiteY5" fmla="*/ 1309522 h 1558982"/>
                  <a:gd name="connsiteX0" fmla="*/ 0 w 870857"/>
                  <a:gd name="connsiteY0" fmla="*/ 1507597 h 1553858"/>
                  <a:gd name="connsiteX1" fmla="*/ 667657 w 870857"/>
                  <a:gd name="connsiteY1" fmla="*/ 716568 h 1553858"/>
                  <a:gd name="connsiteX2" fmla="*/ 602342 w 870857"/>
                  <a:gd name="connsiteY2" fmla="*/ 12625 h 1553858"/>
                  <a:gd name="connsiteX3" fmla="*/ 210457 w 870857"/>
                  <a:gd name="connsiteY3" fmla="*/ 317424 h 1553858"/>
                  <a:gd name="connsiteX4" fmla="*/ 442685 w 870857"/>
                  <a:gd name="connsiteY4" fmla="*/ 1493082 h 1553858"/>
                  <a:gd name="connsiteX5" fmla="*/ 870857 w 870857"/>
                  <a:gd name="connsiteY5" fmla="*/ 1304398 h 1553858"/>
                  <a:gd name="connsiteX0" fmla="*/ 0 w 870857"/>
                  <a:gd name="connsiteY0" fmla="*/ 1508428 h 1554689"/>
                  <a:gd name="connsiteX1" fmla="*/ 696685 w 870857"/>
                  <a:gd name="connsiteY1" fmla="*/ 644828 h 1554689"/>
                  <a:gd name="connsiteX2" fmla="*/ 602342 w 870857"/>
                  <a:gd name="connsiteY2" fmla="*/ 13456 h 1554689"/>
                  <a:gd name="connsiteX3" fmla="*/ 210457 w 870857"/>
                  <a:gd name="connsiteY3" fmla="*/ 318255 h 1554689"/>
                  <a:gd name="connsiteX4" fmla="*/ 442685 w 870857"/>
                  <a:gd name="connsiteY4" fmla="*/ 1493913 h 1554689"/>
                  <a:gd name="connsiteX5" fmla="*/ 870857 w 870857"/>
                  <a:gd name="connsiteY5" fmla="*/ 1305229 h 1554689"/>
                  <a:gd name="connsiteX0" fmla="*/ 0 w 870857"/>
                  <a:gd name="connsiteY0" fmla="*/ 1499971 h 1539520"/>
                  <a:gd name="connsiteX1" fmla="*/ 696685 w 870857"/>
                  <a:gd name="connsiteY1" fmla="*/ 636371 h 1539520"/>
                  <a:gd name="connsiteX2" fmla="*/ 602342 w 870857"/>
                  <a:gd name="connsiteY2" fmla="*/ 4999 h 1539520"/>
                  <a:gd name="connsiteX3" fmla="*/ 203200 w 870857"/>
                  <a:gd name="connsiteY3" fmla="*/ 404140 h 1539520"/>
                  <a:gd name="connsiteX4" fmla="*/ 442685 w 870857"/>
                  <a:gd name="connsiteY4" fmla="*/ 1485456 h 1539520"/>
                  <a:gd name="connsiteX5" fmla="*/ 870857 w 870857"/>
                  <a:gd name="connsiteY5" fmla="*/ 1296772 h 1539520"/>
                  <a:gd name="connsiteX0" fmla="*/ 0 w 870857"/>
                  <a:gd name="connsiteY0" fmla="*/ 1422118 h 1461667"/>
                  <a:gd name="connsiteX1" fmla="*/ 696685 w 870857"/>
                  <a:gd name="connsiteY1" fmla="*/ 558518 h 1461667"/>
                  <a:gd name="connsiteX2" fmla="*/ 609599 w 870857"/>
                  <a:gd name="connsiteY2" fmla="*/ 6975 h 1461667"/>
                  <a:gd name="connsiteX3" fmla="*/ 203200 w 870857"/>
                  <a:gd name="connsiteY3" fmla="*/ 326287 h 1461667"/>
                  <a:gd name="connsiteX4" fmla="*/ 442685 w 870857"/>
                  <a:gd name="connsiteY4" fmla="*/ 1407603 h 1461667"/>
                  <a:gd name="connsiteX5" fmla="*/ 870857 w 870857"/>
                  <a:gd name="connsiteY5" fmla="*/ 1218919 h 1461667"/>
                  <a:gd name="connsiteX0" fmla="*/ 0 w 870857"/>
                  <a:gd name="connsiteY0" fmla="*/ 1431236 h 1470785"/>
                  <a:gd name="connsiteX1" fmla="*/ 696685 w 870857"/>
                  <a:gd name="connsiteY1" fmla="*/ 567636 h 1470785"/>
                  <a:gd name="connsiteX2" fmla="*/ 609599 w 870857"/>
                  <a:gd name="connsiteY2" fmla="*/ 16093 h 1470785"/>
                  <a:gd name="connsiteX3" fmla="*/ 203200 w 870857"/>
                  <a:gd name="connsiteY3" fmla="*/ 335405 h 1470785"/>
                  <a:gd name="connsiteX4" fmla="*/ 442685 w 870857"/>
                  <a:gd name="connsiteY4" fmla="*/ 1416721 h 1470785"/>
                  <a:gd name="connsiteX5" fmla="*/ 870857 w 870857"/>
                  <a:gd name="connsiteY5" fmla="*/ 1228037 h 1470785"/>
                  <a:gd name="connsiteX0" fmla="*/ 0 w 870857"/>
                  <a:gd name="connsiteY0" fmla="*/ 1563649 h 1603198"/>
                  <a:gd name="connsiteX1" fmla="*/ 696685 w 870857"/>
                  <a:gd name="connsiteY1" fmla="*/ 700049 h 1603198"/>
                  <a:gd name="connsiteX2" fmla="*/ 638628 w 870857"/>
                  <a:gd name="connsiteY2" fmla="*/ 10620 h 1603198"/>
                  <a:gd name="connsiteX3" fmla="*/ 203200 w 870857"/>
                  <a:gd name="connsiteY3" fmla="*/ 467818 h 1603198"/>
                  <a:gd name="connsiteX4" fmla="*/ 442685 w 870857"/>
                  <a:gd name="connsiteY4" fmla="*/ 1549134 h 1603198"/>
                  <a:gd name="connsiteX5" fmla="*/ 870857 w 870857"/>
                  <a:gd name="connsiteY5" fmla="*/ 1360450 h 1603198"/>
                  <a:gd name="connsiteX0" fmla="*/ 0 w 863600"/>
                  <a:gd name="connsiteY0" fmla="*/ 1541877 h 1603198"/>
                  <a:gd name="connsiteX1" fmla="*/ 689428 w 863600"/>
                  <a:gd name="connsiteY1" fmla="*/ 700049 h 1603198"/>
                  <a:gd name="connsiteX2" fmla="*/ 631371 w 863600"/>
                  <a:gd name="connsiteY2" fmla="*/ 10620 h 1603198"/>
                  <a:gd name="connsiteX3" fmla="*/ 195943 w 863600"/>
                  <a:gd name="connsiteY3" fmla="*/ 467818 h 1603198"/>
                  <a:gd name="connsiteX4" fmla="*/ 435428 w 863600"/>
                  <a:gd name="connsiteY4" fmla="*/ 1549134 h 1603198"/>
                  <a:gd name="connsiteX5" fmla="*/ 863600 w 863600"/>
                  <a:gd name="connsiteY5" fmla="*/ 1360450 h 1603198"/>
                  <a:gd name="connsiteX0" fmla="*/ 0 w 1081314"/>
                  <a:gd name="connsiteY0" fmla="*/ 1541877 h 1623340"/>
                  <a:gd name="connsiteX1" fmla="*/ 689428 w 1081314"/>
                  <a:gd name="connsiteY1" fmla="*/ 700049 h 1623340"/>
                  <a:gd name="connsiteX2" fmla="*/ 631371 w 1081314"/>
                  <a:gd name="connsiteY2" fmla="*/ 10620 h 1623340"/>
                  <a:gd name="connsiteX3" fmla="*/ 195943 w 1081314"/>
                  <a:gd name="connsiteY3" fmla="*/ 467818 h 1623340"/>
                  <a:gd name="connsiteX4" fmla="*/ 435428 w 1081314"/>
                  <a:gd name="connsiteY4" fmla="*/ 1549134 h 1623340"/>
                  <a:gd name="connsiteX5" fmla="*/ 1081314 w 1081314"/>
                  <a:gd name="connsiteY5" fmla="*/ 1433022 h 1623340"/>
                  <a:gd name="connsiteX0" fmla="*/ 0 w 1088571"/>
                  <a:gd name="connsiteY0" fmla="*/ 1534620 h 1623340"/>
                  <a:gd name="connsiteX1" fmla="*/ 696685 w 1088571"/>
                  <a:gd name="connsiteY1" fmla="*/ 700049 h 1623340"/>
                  <a:gd name="connsiteX2" fmla="*/ 638628 w 1088571"/>
                  <a:gd name="connsiteY2" fmla="*/ 10620 h 1623340"/>
                  <a:gd name="connsiteX3" fmla="*/ 203200 w 1088571"/>
                  <a:gd name="connsiteY3" fmla="*/ 467818 h 1623340"/>
                  <a:gd name="connsiteX4" fmla="*/ 442685 w 1088571"/>
                  <a:gd name="connsiteY4" fmla="*/ 1549134 h 1623340"/>
                  <a:gd name="connsiteX5" fmla="*/ 1088571 w 1088571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  <a:gd name="connsiteX0" fmla="*/ 0 w 1103085"/>
                  <a:gd name="connsiteY0" fmla="*/ 1534620 h 1623340"/>
                  <a:gd name="connsiteX1" fmla="*/ 711199 w 1103085"/>
                  <a:gd name="connsiteY1" fmla="*/ 700049 h 1623340"/>
                  <a:gd name="connsiteX2" fmla="*/ 653142 w 1103085"/>
                  <a:gd name="connsiteY2" fmla="*/ 10620 h 1623340"/>
                  <a:gd name="connsiteX3" fmla="*/ 217714 w 1103085"/>
                  <a:gd name="connsiteY3" fmla="*/ 467818 h 1623340"/>
                  <a:gd name="connsiteX4" fmla="*/ 457199 w 1103085"/>
                  <a:gd name="connsiteY4" fmla="*/ 1549134 h 1623340"/>
                  <a:gd name="connsiteX5" fmla="*/ 1103085 w 1103085"/>
                  <a:gd name="connsiteY5" fmla="*/ 1433022 h 16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3085" h="1623340">
                    <a:moveTo>
                      <a:pt x="0" y="1534620"/>
                    </a:moveTo>
                    <a:cubicBezTo>
                      <a:pt x="306613" y="1267315"/>
                      <a:pt x="602342" y="954049"/>
                      <a:pt x="711199" y="700049"/>
                    </a:cubicBezTo>
                    <a:cubicBezTo>
                      <a:pt x="820056" y="446049"/>
                      <a:pt x="800704" y="78353"/>
                      <a:pt x="653142" y="10620"/>
                    </a:cubicBezTo>
                    <a:cubicBezTo>
                      <a:pt x="505580" y="-57113"/>
                      <a:pt x="250371" y="211399"/>
                      <a:pt x="217714" y="467818"/>
                    </a:cubicBezTo>
                    <a:cubicBezTo>
                      <a:pt x="185057" y="724237"/>
                      <a:pt x="309637" y="1388267"/>
                      <a:pt x="457199" y="1549134"/>
                    </a:cubicBezTo>
                    <a:cubicBezTo>
                      <a:pt x="604761" y="1710001"/>
                      <a:pt x="953105" y="1580584"/>
                      <a:pt x="1103085" y="14330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3008F11-9900-EBDB-0E79-0F00AC9D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E5719-2CC4-404F-A96A-D173ED6E0D21}" type="slidenum">
              <a:rPr lang="en-ZA" altLang="en-US" smtClean="0"/>
              <a:pPr>
                <a:defRPr/>
              </a:pPr>
              <a:t>5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9924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371600" y="2214730"/>
            <a:ext cx="6400800" cy="1354093"/>
          </a:xfrm>
          <a:noFill/>
          <a:ln>
            <a:noFill/>
          </a:ln>
        </p:spPr>
        <p:txBody>
          <a:bodyPr/>
          <a:lstStyle/>
          <a:p>
            <a:pPr algn="ctr" defTabSz="914400"/>
            <a:r>
              <a:rPr lang="en-US" b="1" u="sng" dirty="0"/>
              <a:t>Convective cloud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AE838F-4BA2-BD2E-71CD-D52419F9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6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323750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56AD83-B475-052C-83E4-35DA0569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82" y="515155"/>
            <a:ext cx="8471436" cy="476518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0B96E1-6A8C-BD04-67B2-83D5547E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7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50543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401867-1F27-3293-EE25-E1C7C1E6E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33" y="575033"/>
            <a:ext cx="9166333" cy="467483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FACC1F-0715-E3D4-017B-84852D86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9EFAA-E0F7-44C6-853C-7A29218B25D4}" type="slidenum">
              <a:rPr lang="en-ZA" altLang="en-US" smtClean="0"/>
              <a:pPr>
                <a:defRPr/>
              </a:pPr>
              <a:t>8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122667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403350" y="1371351"/>
            <a:ext cx="6400800" cy="259228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u="sng" dirty="0"/>
              <a:t>Orographic Cloud 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952ABA-1E17-86DC-F082-310CF27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9EF9-7E5F-47EC-955C-BBA93F77BC28}" type="slidenum">
              <a:rPr lang="en-ZA" altLang="en-US" smtClean="0"/>
              <a:pPr>
                <a:defRPr/>
              </a:pPr>
              <a:t>9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4286012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cess_x0020_Owner xmlns="9c4cd9ae-b8c6-478c-aa7c-75e9c9949181">
      <UserInfo>
        <DisplayName/>
        <AccountId>480</AccountId>
        <AccountType/>
      </UserInfo>
    </Process_x0020_Owner>
    <f67389aa77de4cac821d16ec48a272b0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0a4de182-5e96-4662-af6d-a64a5439aa6d</TermId>
        </TermInfo>
      </Terms>
    </f67389aa77de4cac821d16ec48a272b0>
    <ad04a2f074c64a5bb37848ecdf82dc0a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Communications, Marketing and Stakeholder Relations</TermName>
          <TermId xmlns="http://schemas.microsoft.com/office/infopath/2007/PartnerControls">fea4e634-4a0a-42a3-803e-958a4e890c7d</TermId>
        </TermInfo>
      </Terms>
    </ad04a2f074c64a5bb37848ecdf82dc0a>
    <LikesCount xmlns="http://schemas.microsoft.com/sharepoint/v3" xsi:nil="true"/>
    <Document_x0020_Reference xmlns="9c4cd9ae-b8c6-478c-aa7c-75e9c9949181" xsi:nil="true"/>
    <Ratings xmlns="http://schemas.microsoft.com/sharepoint/v3" xsi:nil="true"/>
    <c9533d839dfc4cbfaad95db62722d2f7 xmlns="9c4cd9ae-b8c6-478c-aa7c-75e9c9949181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Use Only</TermName>
          <TermId xmlns="http://schemas.microsoft.com/office/infopath/2007/PartnerControls">e1d715cf-78a5-49fa-af20-0a38b82bdaeb</TermId>
        </TermInfo>
      </Terms>
    </c9533d839dfc4cbfaad95db62722d2f7>
    <LikedBy xmlns="http://schemas.microsoft.com/sharepoint/v3">
      <UserInfo>
        <DisplayName/>
        <AccountId xsi:nil="true"/>
        <AccountType/>
      </UserInfo>
    </LikedBy>
    <TaxCatchAll xmlns="9c4cd9ae-b8c6-478c-aa7c-75e9c9949181">
      <Value>118</Value>
      <Value>2</Value>
      <Value>22</Value>
    </TaxCatchAll>
    <k7027cc23ffe49f09c946868ea520a49 xmlns="9c4cd9ae-b8c6-478c-aa7c-75e9c9949181">
      <Terms xmlns="http://schemas.microsoft.com/office/infopath/2007/PartnerControls"/>
    </k7027cc23ffe49f09c946868ea520a49>
    <Magic_x0020_No xmlns="9c4cd9ae-b8c6-478c-aa7c-75e9c9949181">3</Magic_x0020_No>
    <Document_x0020_Owner xmlns="9c4cd9ae-b8c6-478c-aa7c-75e9c9949181">
      <UserInfo>
        <DisplayName/>
        <AccountId>729</AccountId>
        <AccountType/>
      </UserInfo>
    </Document_x0020_Owner>
    <RatedBy xmlns="http://schemas.microsoft.com/sharepoint/v3">
      <UserInfo>
        <DisplayName/>
        <AccountId xsi:nil="true"/>
        <AccountType/>
      </UserInfo>
    </RatedBy>
    <TaxKeywordTaxHTField xmlns="9c4cd9ae-b8c6-478c-aa7c-75e9c9949181">
      <Terms xmlns="http://schemas.microsoft.com/office/infopath/2007/PartnerControls"/>
    </TaxKeywordTaxHTField>
    <Document_x0020_Status xmlns="9c4cd9ae-b8c6-478c-aa7c-75e9c9949181">Approved and uploaded on the SHEQ portal</Document_x0020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HEQ Documentation" ma:contentTypeID="0x0101008F9F3BBEC2829A4FB06DC661E522B653003DEE3337EC50BE4E919769E82666B0E1" ma:contentTypeVersion="299" ma:contentTypeDescription="" ma:contentTypeScope="" ma:versionID="67c369ad492bdf23a80694ed313a21d9">
  <xsd:schema xmlns:xsd="http://www.w3.org/2001/XMLSchema" xmlns:xs="http://www.w3.org/2001/XMLSchema" xmlns:p="http://schemas.microsoft.com/office/2006/metadata/properties" xmlns:ns1="http://schemas.microsoft.com/sharepoint/v3" xmlns:ns2="9c4cd9ae-b8c6-478c-aa7c-75e9c9949181" xmlns:ns3="1a901b3f-07c7-4592-8f6c-d965612508e7" targetNamespace="http://schemas.microsoft.com/office/2006/metadata/properties" ma:root="true" ma:fieldsID="a53e7ce1a014afdb8345041cd72e9766" ns1:_="" ns2:_="" ns3:_="">
    <xsd:import namespace="http://schemas.microsoft.com/sharepoint/v3"/>
    <xsd:import namespace="9c4cd9ae-b8c6-478c-aa7c-75e9c9949181"/>
    <xsd:import namespace="1a901b3f-07c7-4592-8f6c-d965612508e7"/>
    <xsd:element name="properties">
      <xsd:complexType>
        <xsd:sequence>
          <xsd:element name="documentManagement">
            <xsd:complexType>
              <xsd:all>
                <xsd:element ref="ns2:Document_x0020_Reference" minOccurs="0"/>
                <xsd:element ref="ns2:Document_x0020_Owner"/>
                <xsd:element ref="ns2:Process_x0020_Owner"/>
                <xsd:element ref="ns2:f67389aa77de4cac821d16ec48a272b0" minOccurs="0"/>
                <xsd:element ref="ns2:TaxCatchAll" minOccurs="0"/>
                <xsd:element ref="ns2:TaxCatchAllLabel" minOccurs="0"/>
                <xsd:element ref="ns2:ad04a2f074c64a5bb37848ecdf82dc0a" minOccurs="0"/>
                <xsd:element ref="ns2:c9533d839dfc4cbfaad95db62722d2f7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1:_dlc_Exempt" minOccurs="0"/>
                <xsd:element ref="ns1:_dlc_ExpireDateSaved" minOccurs="0"/>
                <xsd:element ref="ns1:_dlc_Expire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k7027cc23ffe49f09c946868ea520a49" minOccurs="0"/>
                <xsd:element ref="ns3:MediaServiceGenerationTime" minOccurs="0"/>
                <xsd:element ref="ns3:MediaServiceEventHashCode" minOccurs="0"/>
                <xsd:element ref="ns2:TaxKeywordTaxHTField" minOccurs="0"/>
                <xsd:element ref="ns2:Magic_x0020_No" minOccurs="0"/>
                <xsd:element ref="ns2:Document_x0020_Statu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8" nillable="true" ma:displayName="Expiration Date" ma:hidden="true" ma:internalName="_dlc_ExpireDate" ma:readOnly="true">
      <xsd:simpleType>
        <xsd:restriction base="dms:DateTime"/>
      </xsd:simpleType>
    </xsd:element>
    <xsd:element name="AverageRating" ma:index="29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0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31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2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  <xsd:element name="LikedBy" ma:index="34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cd9ae-b8c6-478c-aa7c-75e9c9949181" elementFormDefault="qualified">
    <xsd:import namespace="http://schemas.microsoft.com/office/2006/documentManagement/types"/>
    <xsd:import namespace="http://schemas.microsoft.com/office/infopath/2007/PartnerControls"/>
    <xsd:element name="Document_x0020_Reference" ma:index="2" nillable="true" ma:displayName="Document Reference" ma:indexed="true" ma:internalName="Document_x0020_Reference">
      <xsd:simpleType>
        <xsd:restriction base="dms:Text">
          <xsd:maxLength value="255"/>
        </xsd:restriction>
      </xsd:simpleType>
    </xsd:element>
    <xsd:element name="Document_x0020_Owner" ma:index="4" ma:displayName="Document Owner" ma:list="UserInfo" ma:SearchPeopleOnly="false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cess_x0020_Owner" ma:index="5" ma:displayName="Process Owner" ma:list="UserInfo" ma:SearchPeopleOnly="false" ma:SharePointGroup="0" ma:internalName="Process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67389aa77de4cac821d16ec48a272b0" ma:index="8" ma:taxonomy="true" ma:internalName="f67389aa77de4cac821d16ec48a272b0" ma:taxonomyFieldName="Document_x0020_Type" ma:displayName="Document Type" ma:indexed="true" ma:readOnly="false" ma:default="" ma:fieldId="{f67389aa-77de-4cac-821d-16ec48a272b0}" ma:sspId="4c7e87ac-14e8-4513-b11b-e87c64a0cdb3" ma:termSetId="6a694ff0-466d-4ac7-bf3c-d013f46e5f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df0c82e-26b6-4547-9c37-b2e3274eb54b}" ma:internalName="TaxCatchAll" ma:showField="CatchAllData" ma:web="9c4cd9ae-b8c6-478c-aa7c-75e9c99491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df0c82e-26b6-4547-9c37-b2e3274eb54b}" ma:internalName="TaxCatchAllLabel" ma:readOnly="true" ma:showField="CatchAllDataLabel" ma:web="9c4cd9ae-b8c6-478c-aa7c-75e9c99491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04a2f074c64a5bb37848ecdf82dc0a" ma:index="14" ma:taxonomy="true" ma:internalName="ad04a2f074c64a5bb37848ecdf82dc0a" ma:taxonomyFieldName="Business_x0020_Units" ma:displayName="Business Units" ma:indexed="true" ma:default="" ma:fieldId="{ad04a2f0-74c6-4a5b-b378-48ecdf82dc0a}" ma:sspId="4c7e87ac-14e8-4513-b11b-e87c64a0cdb3" ma:termSetId="147a57fd-4818-4284-a54b-73bbf558cb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533d839dfc4cbfaad95db62722d2f7" ma:index="16" ma:taxonomy="true" ma:internalName="c9533d839dfc4cbfaad95db62722d2f7" ma:taxonomyFieldName="Usage_x0020_Classification" ma:displayName="Usage Classification" ma:readOnly="false" ma:default="" ma:fieldId="{c9533d83-9dfc-4cbf-aad9-5db62722d2f7}" ma:sspId="4c7e87ac-14e8-4513-b11b-e87c64a0cdb3" ma:termSetId="de22ba67-4e8a-411e-8519-ea1208c077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k7027cc23ffe49f09c946868ea520a49" ma:index="35" nillable="true" ma:taxonomy="true" ma:internalName="k7027cc23ffe49f09c946868ea520a49" ma:taxonomyFieldName="Regional_x0020_Office" ma:displayName="Regional Office" ma:default="" ma:fieldId="{47027cc2-3ffe-49f0-9c94-6868ea520a49}" ma:sspId="4c7e87ac-14e8-4513-b11b-e87c64a0cdb3" ma:termSetId="1e315f30-0f3c-46b2-a042-9a40a9276d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0" nillable="true" ma:taxonomy="true" ma:internalName="TaxKeywordTaxHTField" ma:taxonomyFieldName="TaxKeyword" ma:displayName="Enterprise Keywords" ma:fieldId="{23f27201-bee3-471e-b2e7-b64fd8b7ca38}" ma:taxonomyMulti="true" ma:sspId="4c7e87ac-14e8-4513-b11b-e87c64a0cdb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Magic_x0020_No" ma:index="41" nillable="true" ma:displayName="Magic No" ma:decimals="0" ma:hidden="true" ma:internalName="Magic_x0020_No" ma:readOnly="false">
      <xsd:simpleType>
        <xsd:restriction base="dms:Number"/>
      </xsd:simpleType>
    </xsd:element>
    <xsd:element name="Document_x0020_Status" ma:index="42" nillable="true" ma:displayName="Document Status" ma:default="Approved and uploaded on the SHEQ portal" ma:format="Dropdown" ma:internalName="Document_x0020_Status">
      <xsd:simpleType>
        <xsd:restriction base="dms:Choice">
          <xsd:enumeration value="Approved and uploaded on the SHEQ portal"/>
          <xsd:enumeration value="Not on SHEQ port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01b3f-07c7-4592-8f6c-d96561250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axOccurs="1" ma:index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C8786B-065B-4C74-98A5-C4BD7C49184E}">
  <ds:schemaRefs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9c4cd9ae-b8c6-478c-aa7c-75e9c9949181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1a901b3f-07c7-4592-8f6c-d965612508e7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CA257F-F435-4D63-8153-1BB50D4E7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83E615-3369-4CF7-A5FE-ACF9B5412E2F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32144C1-9F6F-48D9-93B5-1E2C83137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4cd9ae-b8c6-478c-aa7c-75e9c9949181"/>
    <ds:schemaRef ds:uri="1a901b3f-07c7-4592-8f6c-d96561250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</TotalTime>
  <Words>2010</Words>
  <Application>Microsoft Office PowerPoint</Application>
  <PresentationFormat>On-screen Show (4:3)</PresentationFormat>
  <Paragraphs>384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Clouds</vt:lpstr>
      <vt:lpstr>PowerPoint Presentation</vt:lpstr>
      <vt:lpstr>Mechanical Turbulence Cloud Formation              (The formation of layer cloud by turbulent mixing) </vt:lpstr>
      <vt:lpstr>PowerPoint Presentation</vt:lpstr>
      <vt:lpstr>PowerPoint Presentation</vt:lpstr>
      <vt:lpstr>Convective cloud development</vt:lpstr>
      <vt:lpstr>PowerPoint Presentation</vt:lpstr>
      <vt:lpstr>PowerPoint Presentation</vt:lpstr>
      <vt:lpstr>Orographic Cloud 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Clouds formed due cold and warm frontal boundaries</vt:lpstr>
      <vt:lpstr>PowerPoint Presentation</vt:lpstr>
      <vt:lpstr>PowerPoint Presentation</vt:lpstr>
      <vt:lpstr>PowerPoint Presentation</vt:lpstr>
      <vt:lpstr>PowerPoint Presentation</vt:lpstr>
      <vt:lpstr>Slow Widespread Ascent</vt:lpstr>
      <vt:lpstr>PowerPoint Presentation</vt:lpstr>
      <vt:lpstr>PowerPoint Presentation</vt:lpstr>
      <vt:lpstr>Cloud Types  the main cloud genera</vt:lpstr>
      <vt:lpstr>PowerPoint Presentation</vt:lpstr>
      <vt:lpstr>PowerPoint Presentation</vt:lpstr>
      <vt:lpstr>Precipitation types</vt:lpstr>
      <vt:lpstr>A fall of liquid particles</vt:lpstr>
      <vt:lpstr>A fall of solid particles</vt:lpstr>
      <vt:lpstr>A fall of solid particles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Lithakazi Mkatshwa</cp:lastModifiedBy>
  <cp:revision>15</cp:revision>
  <dcterms:created xsi:type="dcterms:W3CDTF">2018-05-07T11:03:38Z</dcterms:created>
  <dcterms:modified xsi:type="dcterms:W3CDTF">2024-05-30T14:26:04Z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ItemRetentionFormula">
    <vt:lpwstr/>
  </property>
  <property fmtid="{D5CDD505-2E9C-101B-9397-08002B2CF9AE}" pid="4" name="_dlc_policyId">
    <vt:lpwstr>0x0101008F9F3BBEC2829A4FB06DC661E522B653003DEE3337EC50BE4E919769E82666B0E1</vt:lpwstr>
  </property>
  <property fmtid="{D5CDD505-2E9C-101B-9397-08002B2CF9AE}" pid="5" name="Usage Classification">
    <vt:lpwstr>22;#Internal Use Only|e1d715cf-78a5-49fa-af20-0a38b82bdaeb</vt:lpwstr>
  </property>
  <property fmtid="{D5CDD505-2E9C-101B-9397-08002B2CF9AE}" pid="6" name="Business Units">
    <vt:lpwstr>2;#Communications, Marketing and Stakeholder Relations|fea4e634-4a0a-42a3-803e-958a4e890c7d</vt:lpwstr>
  </property>
  <property fmtid="{D5CDD505-2E9C-101B-9397-08002B2CF9AE}" pid="7" name="Regional Office">
    <vt:lpwstr/>
  </property>
  <property fmtid="{D5CDD505-2E9C-101B-9397-08002B2CF9AE}" pid="8" name="Document Type">
    <vt:lpwstr>118;#Presentation|0a4de182-5e96-4662-af6d-a64a5439aa6d</vt:lpwstr>
  </property>
  <property fmtid="{D5CDD505-2E9C-101B-9397-08002B2CF9AE}" pid="9" name="display_urn:schemas-microsoft-com:office:office#Process_x0020_Owner">
    <vt:lpwstr>SM - CMS</vt:lpwstr>
  </property>
  <property fmtid="{D5CDD505-2E9C-101B-9397-08002B2CF9AE}" pid="10" name="display_urn:schemas-microsoft-com:office:office#Document_x0020_Owner">
    <vt:lpwstr>Kenosi Setlhako</vt:lpwstr>
  </property>
  <property fmtid="{D5CDD505-2E9C-101B-9397-08002B2CF9AE}" pid="11" name="xd_Signature">
    <vt:lpwstr/>
  </property>
  <property fmtid="{D5CDD505-2E9C-101B-9397-08002B2CF9AE}" pid="12" name="_dlc_ExpireDate">
    <vt:lpwstr/>
  </property>
  <property fmtid="{D5CDD505-2E9C-101B-9397-08002B2CF9AE}" pid="13" name="display_urn:schemas-microsoft-com:office:office#Editor">
    <vt:lpwstr>Musiiwa Denga</vt:lpwstr>
  </property>
  <property fmtid="{D5CDD505-2E9C-101B-9397-08002B2CF9AE}" pid="14" name="Order">
    <vt:lpwstr>35600.0000000000</vt:lpwstr>
  </property>
  <property fmtid="{D5CDD505-2E9C-101B-9397-08002B2CF9AE}" pid="15" name="xd_ProgID">
    <vt:lpwstr/>
  </property>
  <property fmtid="{D5CDD505-2E9C-101B-9397-08002B2CF9AE}" pid="16" name="SharedWithUsers">
    <vt:lpwstr/>
  </property>
  <property fmtid="{D5CDD505-2E9C-101B-9397-08002B2CF9AE}" pid="17" name="ComplianceAssetId">
    <vt:lpwstr/>
  </property>
  <property fmtid="{D5CDD505-2E9C-101B-9397-08002B2CF9AE}" pid="18" name="TemplateUrl">
    <vt:lpwstr/>
  </property>
  <property fmtid="{D5CDD505-2E9C-101B-9397-08002B2CF9AE}" pid="19" name="Scope">
    <vt:lpwstr/>
  </property>
  <property fmtid="{D5CDD505-2E9C-101B-9397-08002B2CF9AE}" pid="20" name="display_urn:schemas-microsoft-com:office:office#Author">
    <vt:lpwstr>Musiiwa Denga</vt:lpwstr>
  </property>
  <property fmtid="{D5CDD505-2E9C-101B-9397-08002B2CF9AE}" pid="21" name="ContentTypeId">
    <vt:lpwstr>0x0101008F9F3BBEC2829A4FB06DC661E522B6530072F81F38AD479948979CCFECD3CD752D</vt:lpwstr>
  </property>
  <property fmtid="{D5CDD505-2E9C-101B-9397-08002B2CF9AE}" pid="22" name="_dlc_Exempt">
    <vt:lpwstr/>
  </property>
  <property fmtid="{D5CDD505-2E9C-101B-9397-08002B2CF9AE}" pid="23" name="Objectives">
    <vt:lpwstr/>
  </property>
  <property fmtid="{D5CDD505-2E9C-101B-9397-08002B2CF9AE}" pid="24" name="_dlc_ExpireDateSaved">
    <vt:lpwstr/>
  </property>
</Properties>
</file>