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howSpecialPlsOnTitleSld="0" saveSubsetFonts="1" conformance="strict">
  <p:sldMasterIdLst>
    <p:sldMasterId id="2147483660" r:id="rId1"/>
  </p:sldMasterIdLst>
  <p:notesMasterIdLst>
    <p:notesMasterId r:id="rId10"/>
  </p:notesMasterIdLst>
  <p:sldIdLst>
    <p:sldId id="336" r:id="rId2"/>
    <p:sldId id="353" r:id="rId3"/>
    <p:sldId id="350" r:id="rId4"/>
    <p:sldId id="354" r:id="rId5"/>
    <p:sldId id="351" r:id="rId6"/>
    <p:sldId id="355" r:id="rId7"/>
    <p:sldId id="338" r:id="rId8"/>
    <p:sldId id="364" r:id="rId9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purl.oclc.org/ooxml/drawingml/main" xmlns:r="http://purl.oclc.org/ooxml/officeDocument/relationships" xmlns:p="http://purl.oclc.org/ooxml/presentationml/main">
  <p:cmAuthor id="1" name="Colleen Rae" initials="CR" lastIdx="2" clrIdx="0">
    <p:extLst>
      <p:ext uri="{19B8F6BF-5375-455C-9EA6-DF929625EA0E}">
        <p15:presenceInfo xmlns:p15="http://schemas.microsoft.com/office/powerpoint/2012/main" userId="S::Colleen.Rae@weathersa.co.za::9f706c9b-b61e-446a-9573-2243dfdfb1bf" providerId="AD"/>
      </p:ext>
    </p:extLst>
  </p:cmAuthor>
</p:cmAuthorLst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FF"/>
    <a:srgbClr val="FFFFCC"/>
    <a:srgbClr val="CCFF99"/>
    <a:srgbClr val="FF9999"/>
    <a:srgbClr val="3399FF"/>
    <a:srgbClr val="FF7C80"/>
    <a:srgbClr val="DCD5D9"/>
    <a:srgbClr val="F8F8F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 lastView="sldThumbnailView">
  <p:normalViewPr horzBarState="maximized">
    <p:restoredLeft sz="6.531%" autoAdjust="0"/>
    <p:restoredTop sz="95.226%" autoAdjust="0"/>
  </p:normalViewPr>
  <p:slideViewPr>
    <p:cSldViewPr snapToGrid="0">
      <p:cViewPr varScale="1">
        <p:scale>
          <a:sx n="114" d="100"/>
          <a:sy n="114" d="100"/>
        </p:scale>
        <p:origin x="20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552" y="-30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viewProps" Target="viewProps.xml"/><Relationship Id="rId3" Type="http://purl.oclc.org/ooxml/officeDocument/relationships/slide" Target="slides/slide2.xml"/><Relationship Id="rId7" Type="http://purl.oclc.org/ooxml/officeDocument/relationships/slide" Target="slides/slide6.xml"/><Relationship Id="rId12" Type="http://purl.oclc.org/ooxml/officeDocument/relationships/presProps" Target="presProps.xml"/><Relationship Id="rId2" Type="http://purl.oclc.org/ooxml/officeDocument/relationships/slide" Target="slides/slide1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commentAuthors" Target="commentAuthors.xml"/><Relationship Id="rId5" Type="http://purl.oclc.org/ooxml/officeDocument/relationships/slide" Target="slides/slide4.xml"/><Relationship Id="rId15" Type="http://purl.oclc.org/ooxml/officeDocument/relationships/tableStyles" Target="tableStyles.xml"/><Relationship Id="rId10" Type="http://purl.oclc.org/ooxml/officeDocument/relationships/notesMaster" Target="notesMasters/notesMaster1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06F68-D015-483B-9D56-3674B51B67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863D6-33A8-4ACD-AAB3-31D973E412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5A1E1A-044A-4E5D-8E8E-7F32CE6D1A04}" type="datetimeFigureOut">
              <a:rPr lang="en-ZA"/>
              <a:pPr>
                <a:defRPr/>
              </a:pPr>
              <a:t>2021/10/28</a:t>
            </a:fld>
            <a:endParaRPr lang="en-Z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1D7E13-F15C-4122-80AB-38FBA2D69F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E75C22F-5392-472C-AB0F-892E0E42C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38DA3-8328-4678-8A3E-74BD9F2FB5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F73CE-7DFC-4ADA-9C88-78DD3C117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B8E49C1-5752-4896-AEA1-6A6107F63DEF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2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3.xml"/><Relationship Id="rId1" Type="http://purl.oclc.org/ooxml/officeDocument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purl.oclc.org/ooxml/officeDocument/relationships/slide" Target="../slides/slide4.xml"/><Relationship Id="rId1" Type="http://purl.oclc.org/ooxml/officeDocument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purl.oclc.org/ooxml/officeDocument/relationships/slide" Target="../slides/slide5.xml"/><Relationship Id="rId1" Type="http://purl.oclc.org/ooxml/officeDocument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purl.oclc.org/ooxml/officeDocument/relationships/slide" Target="../slides/slide6.xml"/><Relationship Id="rId1" Type="http://purl.oclc.org/ooxml/officeDocument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purl.oclc.org/ooxml/officeDocument/relationships/slide" Target="../slides/slide7.xml"/><Relationship Id="rId1" Type="http://purl.oclc.org/ooxml/officeDocument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purl.oclc.org/ooxml/officeDocument/relationships/slide" Target="../slides/slide8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E49C1-5752-4896-AEA1-6A6107F63DEF}" type="slidenum">
              <a:rPr lang="en-ZA" altLang="en-US" smtClean="0"/>
              <a:pPr/>
              <a:t>1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920672408"/>
      </p:ext>
    </p:extLst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E49C1-5752-4896-AEA1-6A6107F63DEF}" type="slidenum">
              <a:rPr lang="en-ZA" altLang="en-US" smtClean="0"/>
              <a:pPr/>
              <a:t>2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035840949"/>
      </p:ext>
    </p:extLst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E49C1-5752-4896-AEA1-6A6107F63DEF}" type="slidenum">
              <a:rPr lang="en-ZA" altLang="en-US" smtClean="0"/>
              <a:pPr/>
              <a:t>3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648153640"/>
      </p:ext>
    </p:extLst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E49C1-5752-4896-AEA1-6A6107F63DEF}" type="slidenum">
              <a:rPr lang="en-ZA" altLang="en-US" smtClean="0"/>
              <a:pPr/>
              <a:t>4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945398129"/>
      </p:ext>
    </p:extLst>
  </p:cSld>
  <p:clrMapOvr>
    <a:masterClrMapping/>
  </p:clrMapOvr>
</p:notes>
</file>

<file path=ppt/notesSlides/notesSlide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E49C1-5752-4896-AEA1-6A6107F63DEF}" type="slidenum">
              <a:rPr lang="en-ZA" altLang="en-US" smtClean="0"/>
              <a:pPr/>
              <a:t>5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390861215"/>
      </p:ext>
    </p:extLst>
  </p:cSld>
  <p:clrMapOvr>
    <a:masterClrMapping/>
  </p:clrMapOvr>
</p:notes>
</file>

<file path=ppt/notesSlides/notesSlide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E49C1-5752-4896-AEA1-6A6107F63DEF}" type="slidenum">
              <a:rPr lang="en-ZA" altLang="en-US" smtClean="0"/>
              <a:pPr/>
              <a:t>6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780928166"/>
      </p:ext>
    </p:extLst>
  </p:cSld>
  <p:clrMapOvr>
    <a:masterClrMapping/>
  </p:clrMapOvr>
</p:notes>
</file>

<file path=ppt/notesSlides/notesSlide7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E49C1-5752-4896-AEA1-6A6107F63DEF}" type="slidenum">
              <a:rPr lang="en-ZA" altLang="en-US" smtClean="0"/>
              <a:pPr/>
              <a:t>7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362356911"/>
      </p:ext>
    </p:extLst>
  </p:cSld>
  <p:clrMapOvr>
    <a:masterClrMapping/>
  </p:clrMapOvr>
</p:notes>
</file>

<file path=ppt/notesSlides/notesSlide8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E49C1-5752-4896-AEA1-6A6107F63DEF}" type="slidenum">
              <a:rPr lang="en-ZA" altLang="en-US" smtClean="0"/>
              <a:pPr/>
              <a:t>8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33566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1.jpeg"/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1A01DDD-7B2E-48A2-8054-25D920511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7A91A790-8EBD-494F-A5A9-2892464515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3241"/>
            <a:ext cx="7886700" cy="103972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773238"/>
            <a:ext cx="7886700" cy="336278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AE38D88-E465-4BAA-B74D-686350AC1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22CF8-CE0D-400B-AF3F-168207AAD5C7}" type="datetime1">
              <a:rPr lang="en-ZA" smtClean="0"/>
              <a:t>2021/10/28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2C8EED0-B010-4DDF-A4F5-E96E60BD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71875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5D9C234-48E9-426C-94D8-D88C5A52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4650D-DA6B-43E3-9F2F-1FE222EF0E93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64589237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F7B9785-EBA6-4F9D-8B66-9A45E1C166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D7D90D5-A359-42AB-857C-09B0FCECC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4775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33144"/>
            <a:ext cx="2949178" cy="45358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1ED17C6-172B-413E-A134-17AFBFE8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CD679-8F48-4A31-8827-180A33D37BF8}" type="datetime1">
              <a:rPr lang="en-ZA" smtClean="0"/>
              <a:t>2021/10/28</a:t>
            </a:fld>
            <a:endParaRPr lang="en-ZA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FE23C31-49C4-4E0F-BFC3-0A71D948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62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  <a:endParaRPr lang="en-ZA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F312BB0-4B93-4BF9-8A9D-E88533F1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5F763-5983-47B5-8194-ED1F95C2BBA5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914193357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E0C36AA-935D-4478-88C9-9FEBC2F6C6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BFB67EF0-F778-471F-BFA7-ED2EA15DE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5123137"/>
            <a:ext cx="4629150" cy="359310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7425" y="816511"/>
            <a:ext cx="4629150" cy="4242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425" y="5540840"/>
            <a:ext cx="4629150" cy="3347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9D09A90-0BF1-4B0C-9DE8-9EF2998E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361DC-F306-41D3-9858-F7E3EE2C4E4F}" type="datetime1">
              <a:rPr lang="en-ZA" smtClean="0"/>
              <a:t>2021/10/28</a:t>
            </a:fld>
            <a:endParaRPr lang="en-ZA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AD936E3-B09D-4219-A8E2-AA80B9C4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63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  <a:endParaRPr lang="en-ZA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16E97D0-3F7F-42C7-A0C0-7FC033E7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27117-6F72-480A-93E6-B168C3F42E1A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745854924"/>
      </p:ext>
    </p:extLst>
  </p:cSld>
  <p:clrMapOvr>
    <a:masterClrMapping/>
  </p:clrMapOvr>
</p:sldLayout>
</file>

<file path=ppt/slideLayouts/slideLayout12.xml><?xml version="1.0" encoding="utf-8"?>
<p:sldLayout xmlns:a="http://purl.oclc.org/ooxml/drawingml/main" xmlns:r="http://purl.oclc.org/ooxml/officeDocument/relationships" xmlns:p="http://purl.oclc.org/ooxml/presentationml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489CAC5-CB22-4500-9D41-C28833D40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35F7DB-A64D-493A-A29A-12B9FE27AE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375" y="1639888"/>
            <a:ext cx="9144000" cy="3462337"/>
          </a:xfrm>
          <a:prstGeom prst="rect">
            <a:avLst/>
          </a:prstGeom>
          <a:solidFill>
            <a:srgbClr val="FFFFFF">
              <a:alpha val="38.039%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.999%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BD91BCA-F7E5-457F-B65B-C74FC7161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6596"/>
            <a:ext cx="7886700" cy="8283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973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8627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699E34C-992D-49F6-A4F4-0E10D6A2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F41F2-707A-4643-8640-086790E139EC}" type="datetime1">
              <a:rPr lang="en-ZA" smtClean="0"/>
              <a:t>2021/10/28</a:t>
            </a:fld>
            <a:endParaRPr lang="en-Z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A029A4-6363-4F74-9D65-D5F65434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0663" y="6356350"/>
            <a:ext cx="36226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5D93E9-ACA2-415A-88F7-1DB61A1F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60D31-F84E-455A-B44C-1E4606233BD0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918997072"/>
      </p:ext>
    </p:extLst>
  </p:cSld>
  <p:clrMapOvr>
    <a:masterClrMapping/>
  </p:clrMapOvr>
</p:sldLayout>
</file>

<file path=ppt/slideLayouts/slideLayout13.xml><?xml version="1.0" encoding="utf-8"?>
<p:sldLayout xmlns:a="http://purl.oclc.org/ooxml/drawingml/main" xmlns:r="http://purl.oclc.org/ooxml/officeDocument/relationships" xmlns:p="http://purl.oclc.org/ooxml/presentationml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B044273-0BE9-4894-985B-9F19883A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0FAA040F-08AF-4A5A-B1AD-6F5C159DA9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36A23DB-2B5A-4ADC-AEEC-8F48F92C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14DC-B21E-439D-89A6-8C750076ACDF}" type="datetime1">
              <a:rPr lang="en-ZA" smtClean="0"/>
              <a:t>2021/10/28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E03318-944F-4C92-98FD-F3792111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8600" y="6356350"/>
            <a:ext cx="360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  <a:endParaRPr lang="en-Z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A9806F2-BA2E-4AD5-B788-944ED8F4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23FC5-CA43-44FE-9601-EB33CC818861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548097132"/>
      </p:ext>
    </p:extLst>
  </p:cSld>
  <p:clrMapOvr>
    <a:masterClrMapping/>
  </p:clrMapOvr>
</p:sldLayout>
</file>

<file path=ppt/slideLayouts/slideLayout14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07549BE-FECB-4221-87CE-0625428C44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CC455E3C-DE72-41B0-9D64-552E3E8467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4625619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941FB94-2ED1-43ED-8559-F3DFA005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838BA-5D11-46A5-9F9A-5A190F316DEF}" type="datetime1">
              <a:rPr lang="en-ZA" smtClean="0"/>
              <a:t>2021/10/28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432F64-72F4-40D6-B9CF-873DFAFE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433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  <a:endParaRPr lang="en-Z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8C3C296-5015-4A7D-B7A8-18D26D32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1011-ED70-4093-8C35-283114F7134A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283220679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766E9CE-572C-42EC-B335-EA1CA14D0D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D673CE4-31F1-48AA-A413-7C87023617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751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908013"/>
            <a:ext cx="7886700" cy="1139766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843DEB1-4134-4319-8FC2-04C3BD98C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2F327-C381-4589-864A-DEB70AC85FB8}" type="datetime1">
              <a:rPr lang="en-ZA" smtClean="0"/>
              <a:t>2021/10/28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FA17BD-87A2-45ED-BDFD-520A5A4C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9AC704-F9F8-4E12-B2AC-00C4CA41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1F485-9DE0-4E14-90E4-C7CBA54F218B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701851393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19E2FEF-46ED-4F2A-9256-777FD312F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82F7B9A6-CFF1-4C19-BA57-B9A33914CA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429D1-007F-4940-8408-DE71BFF5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D969A-250A-41DD-B0E7-84E3283CCE8A}" type="datetime1">
              <a:rPr lang="en-ZA" smtClean="0"/>
              <a:t>2021/10/28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6F53899-48CC-4B14-8F55-635F4A89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0B1F53-6C6E-4F31-89E2-BEA6696C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351F3-4335-4488-B764-06ABD1BD92F1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773394468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obj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D457423-60B8-44A5-9AA4-918A9659E6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B2ECD955-60FF-47AF-A786-EA81CD13C0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93164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60358"/>
            <a:ext cx="7886700" cy="3962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9940100-9238-4DD4-854F-A67A106B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F8CD-4017-432F-9DF0-0D212F5CB9B8}" type="datetime1">
              <a:rPr lang="en-ZA" smtClean="0"/>
              <a:t>2021/10/28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DE4E8B-9046-47A6-9FC2-DE2E7470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BA27E5-31F3-4220-91F5-94E5B8B7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F4978-7AD8-4E14-BAB0-D59157B2C759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295807274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4B83B381-E63F-4C98-8004-3CB31C19D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F4B3AF4-610E-4366-9B5F-6AF9D19373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29956"/>
            <a:ext cx="3868340" cy="43144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9956"/>
            <a:ext cx="3887391" cy="4314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89AAEB37-161C-4EE8-86E0-29C5D88A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FDFFB-1D82-4977-8015-45F168E7CAC1}" type="datetime1">
              <a:rPr lang="en-ZA" smtClean="0"/>
              <a:t>2021/10/28</a:t>
            </a:fld>
            <a:endParaRPr lang="en-ZA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732EEF29-001C-4C27-87DE-8A4E60BA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3525" y="6356350"/>
            <a:ext cx="3571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  <a:endParaRPr lang="en-ZA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B624872A-D5E8-4B78-960A-B0C55939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D940B-E6A2-4891-9613-9502250FB875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042637293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65C32E-1834-4BEF-A774-350F1B272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EFFB0F-83A5-4109-A495-078360521C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8C3B4447-8D13-4B32-B6BA-D655DBAD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3DB59-3DD7-4E9E-89AD-AA6861EFF879}" type="datetime1">
              <a:rPr lang="en-ZA" smtClean="0"/>
              <a:t>2021/10/28</a:t>
            </a:fld>
            <a:endParaRPr lang="en-ZA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77ECCE5-F8F2-4BDD-9C4F-327AD22F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3525" y="6356350"/>
            <a:ext cx="3571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  <a:endParaRPr lang="en-ZA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DA0B6F89-38A1-44C4-88FD-E245EAD8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85AF7-ECC3-4936-B08C-A6DBA4D88A56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085920276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12B6410E-5480-4C10-AE25-6CC1724C30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462EE9E0-9E81-4A08-A3CB-4BFF1D1C2D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7FFA3-E53E-410A-9CE5-06EA59DA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62E6-8C85-4799-89C2-C4F96B3B774A}" type="datetime1">
              <a:rPr lang="en-ZA" smtClean="0"/>
              <a:t>2021/10/28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2767B-5189-4BE6-8BD0-3F79F5C0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A8CF2-555B-4876-9705-83D5F0C2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405CA-3F6F-4698-B37B-EE4D1D9E663F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117374992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55C8D20F-285C-425E-8582-00F60F9BD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EC16B469-FD1D-413E-AE82-D3535462C0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008503B9-6704-4CDC-BF64-162B73BD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16BC6-9757-4CF4-AB58-D995837DCB17}" type="datetime1">
              <a:rPr lang="en-ZA" smtClean="0"/>
              <a:t>2021/10/28</a:t>
            </a:fld>
            <a:endParaRPr lang="en-ZA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F36550A-F28B-41E0-AEC9-F3C8B60E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00C115B-4F23-4E04-917F-248DF8BC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75CAA-D167-45EF-8353-4BECF660CB19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005483420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B978C45E-E8CA-4DA1-BF6E-582CB6776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DDB8BCB7-8B7F-453E-AD83-6342CB6E2C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917FF-EE98-46D5-9955-3087CBE8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A6FA-2F75-4EBF-B63E-8F7E770AF52D}" type="datetime1">
              <a:rPr lang="en-ZA" smtClean="0"/>
              <a:t>2021/10/28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34D03-5E87-4FA1-951F-AF80A0F7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CCC90-AAFD-41E6-AEB4-75A37AA6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627E9-3E08-4520-9F54-6E064C1116BC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28450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slideLayout" Target="../slideLayouts/slideLayout13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slideLayout" Target="../slideLayouts/slideLayout12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5" Type="http://purl.oclc.org/ooxml/officeDocument/relationships/theme" Target="../theme/theme1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Relationship Id="rId14" Type="http://purl.oclc.org/ooxml/officeDocument/relationships/slideLayout" Target="../slideLayouts/slideLayout14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09B048-8DA6-4FF1-B9C4-BB32E73556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D9BA50C-4236-4C97-B922-0F5D746B58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2BB58-13DF-4A41-94AD-3A13DC50A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%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5F33F9-EDF4-4315-BB6D-EE2102ADB3E5}" type="datetime1">
              <a:rPr lang="en-ZA" smtClean="0"/>
              <a:t>2021/10/28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51385-F937-4C8E-ABA9-085408C83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%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RTC-PRE-137.2 Cloud landscapes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4899E-D625-455D-AFFF-7F43E1253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F4510A7-C738-4F94-9578-0600DC252B47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hf hdr="0"/>
  <p:txStyles>
    <p:titleStyle>
      <a:lvl1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%"/>
        </a:lnSpc>
        <a:spcBef>
          <a:spcPts val="1000"/>
        </a:spcBef>
        <a:spcAft>
          <a:spcPct val="0%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purl.oclc.org/ooxml/officeDocument/relationships/slide" Target="slide6.xml"/><Relationship Id="rId13" Type="http://purl.oclc.org/ooxml/officeDocument/relationships/image" Target="../media/image9.png"/><Relationship Id="rId3" Type="http://purl.oclc.org/ooxml/officeDocument/relationships/audio" Target="../media/media1.m4a"/><Relationship Id="rId7" Type="http://purl.oclc.org/ooxml/officeDocument/relationships/image" Target="../media/image5.jpeg"/><Relationship Id="rId12" Type="http://purl.oclc.org/ooxml/officeDocument/relationships/image" Target="../media/image8.png"/><Relationship Id="rId2" Type="http://schemas.microsoft.com/office/2007/relationships/media" Target="../media/media1.m4a"/><Relationship Id="rId1" Type="http://purl.oclc.org/ooxml/officeDocument/relationships/tags" Target="../tags/tag1.xml"/><Relationship Id="rId6" Type="http://purl.oclc.org/ooxml/officeDocument/relationships/image" Target="../media/image4.jpeg"/><Relationship Id="rId11" Type="http://schemas.microsoft.com/office/2007/relationships/hdphoto" Target="../media/hdphoto1.wdp"/><Relationship Id="rId5" Type="http://purl.oclc.org/ooxml/officeDocument/relationships/notesSlide" Target="../notesSlides/notesSlide1.xml"/><Relationship Id="rId10" Type="http://purl.oclc.org/ooxml/officeDocument/relationships/image" Target="../media/image7.png"/><Relationship Id="rId4" Type="http://purl.oclc.org/ooxml/officeDocument/relationships/slideLayout" Target="../slideLayouts/slideLayout8.xml"/><Relationship Id="rId9" Type="http://purl.oclc.org/ooxml/officeDocument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purl.oclc.org/ooxml/officeDocument/relationships/image" Target="../media/image12.jpeg"/><Relationship Id="rId3" Type="http://purl.oclc.org/ooxml/officeDocument/relationships/slideLayout" Target="../slideLayouts/slideLayout8.xml"/><Relationship Id="rId7" Type="http://schemas.microsoft.com/office/2007/relationships/hdphoto" Target="../media/hdphoto2.wdp"/><Relationship Id="rId2" Type="http://purl.oclc.org/ooxml/officeDocument/relationships/audio" Target="../media/media2.m4a"/><Relationship Id="rId1" Type="http://schemas.microsoft.com/office/2007/relationships/media" Target="../media/media2.m4a"/><Relationship Id="rId6" Type="http://purl.oclc.org/ooxml/officeDocument/relationships/image" Target="../media/image11.png"/><Relationship Id="rId5" Type="http://purl.oclc.org/ooxml/officeDocument/relationships/image" Target="../media/image10.jpeg"/><Relationship Id="rId4" Type="http://purl.oclc.org/ooxml/officeDocument/relationships/notesSlide" Target="../notesSlides/notesSlide2.xml"/><Relationship Id="rId9" Type="http://purl.oclc.org/ooxml/officeDocument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purl.oclc.org/ooxml/officeDocument/relationships/audio" Target="../media/media3.m4a"/><Relationship Id="rId7" Type="http://purl.oclc.org/ooxml/officeDocument/relationships/image" Target="../media/image13.png"/><Relationship Id="rId2" Type="http://schemas.microsoft.com/office/2007/relationships/media" Target="../media/media3.m4a"/><Relationship Id="rId1" Type="http://purl.oclc.org/ooxml/officeDocument/relationships/tags" Target="../tags/tag2.xml"/><Relationship Id="rId6" Type="http://purl.oclc.org/ooxml/officeDocument/relationships/image" Target="../media/image6.png"/><Relationship Id="rId5" Type="http://purl.oclc.org/ooxml/officeDocument/relationships/notesSlide" Target="../notesSlides/notesSlide3.xml"/><Relationship Id="rId10" Type="http://purl.oclc.org/ooxml/officeDocument/relationships/image" Target="../media/image9.png"/><Relationship Id="rId4" Type="http://purl.oclc.org/ooxml/officeDocument/relationships/slideLayout" Target="../slideLayouts/slideLayout8.xml"/><Relationship Id="rId9" Type="http://purl.oclc.org/ooxml/officeDocument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purl.oclc.org/ooxml/officeDocument/relationships/slideLayout" Target="../slideLayouts/slideLayout8.xml"/><Relationship Id="rId7" Type="http://purl.oclc.org/ooxml/officeDocument/relationships/image" Target="../media/image15.png"/><Relationship Id="rId2" Type="http://purl.oclc.org/ooxml/officeDocument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4.wdp"/><Relationship Id="rId5" Type="http://purl.oclc.org/ooxml/officeDocument/relationships/image" Target="../media/image14.png"/><Relationship Id="rId10" Type="http://purl.oclc.org/ooxml/officeDocument/relationships/image" Target="../media/image9.png"/><Relationship Id="rId4" Type="http://purl.oclc.org/ooxml/officeDocument/relationships/notesSlide" Target="../notesSlides/notesSlide4.xml"/><Relationship Id="rId9" Type="http://purl.oclc.org/ooxml/officeDocument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purl.oclc.org/ooxml/officeDocument/relationships/image" Target="../media/image6.png"/><Relationship Id="rId3" Type="http://purl.oclc.org/ooxml/officeDocument/relationships/audio" Target="../media/media5.m4a"/><Relationship Id="rId7" Type="http://purl.oclc.org/ooxml/officeDocument/relationships/image" Target="../media/image5.jpeg"/><Relationship Id="rId12" Type="http://purl.oclc.org/ooxml/officeDocument/relationships/image" Target="../media/image9.png"/><Relationship Id="rId2" Type="http://schemas.microsoft.com/office/2007/relationships/media" Target="../media/media5.m4a"/><Relationship Id="rId1" Type="http://purl.oclc.org/ooxml/officeDocument/relationships/tags" Target="../tags/tag3.xml"/><Relationship Id="rId6" Type="http://purl.oclc.org/ooxml/officeDocument/relationships/image" Target="../media/image4.jpeg"/><Relationship Id="rId11" Type="http://purl.oclc.org/ooxml/officeDocument/relationships/image" Target="../media/image8.png"/><Relationship Id="rId5" Type="http://purl.oclc.org/ooxml/officeDocument/relationships/notesSlide" Target="../notesSlides/notesSlide5.xml"/><Relationship Id="rId10" Type="http://schemas.microsoft.com/office/2007/relationships/hdphoto" Target="../media/hdphoto6.wdp"/><Relationship Id="rId4" Type="http://purl.oclc.org/ooxml/officeDocument/relationships/slideLayout" Target="../slideLayouts/slideLayout8.xml"/><Relationship Id="rId9" Type="http://purl.oclc.org/ooxml/officeDocument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purl.oclc.org/ooxml/officeDocument/relationships/image" Target="../media/image9.png"/><Relationship Id="rId3" Type="http://purl.oclc.org/ooxml/officeDocument/relationships/slideLayout" Target="../slideLayouts/slideLayout8.xml"/><Relationship Id="rId7" Type="http://purl.oclc.org/ooxml/officeDocument/relationships/image" Target="../media/image20.jpeg"/><Relationship Id="rId2" Type="http://purl.oclc.org/ooxml/officeDocument/relationships/audio" Target="../media/media6.m4a"/><Relationship Id="rId1" Type="http://schemas.microsoft.com/office/2007/relationships/media" Target="../media/media6.m4a"/><Relationship Id="rId6" Type="http://purl.oclc.org/ooxml/officeDocument/relationships/image" Target="../media/image19.jpeg"/><Relationship Id="rId5" Type="http://purl.oclc.org/ooxml/officeDocument/relationships/image" Target="../media/image18.jpeg"/><Relationship Id="rId4" Type="http://purl.oclc.org/ooxml/officeDocument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purl.oclc.org/ooxml/officeDocument/relationships/image" Target="../media/image27.png"/><Relationship Id="rId26" Type="http://schemas.microsoft.com/office/2007/relationships/hdphoto" Target="../media/hdphoto12.wdp"/><Relationship Id="rId3" Type="http://purl.oclc.org/ooxml/officeDocument/relationships/audio" Target="../media/media7.m4a"/><Relationship Id="rId21" Type="http://schemas.microsoft.com/office/2007/relationships/hdphoto" Target="../media/hdphoto11.wdp"/><Relationship Id="rId34" Type="http://purl.oclc.org/ooxml/officeDocument/relationships/image" Target="../media/image39.png"/><Relationship Id="rId7" Type="http://purl.oclc.org/ooxml/officeDocument/relationships/image" Target="../media/image6.png"/><Relationship Id="rId12" Type="http://purl.oclc.org/ooxml/officeDocument/relationships/image" Target="../media/image23.png"/><Relationship Id="rId17" Type="http://schemas.microsoft.com/office/2007/relationships/hdphoto" Target="../media/hdphoto9.wdp"/><Relationship Id="rId25" Type="http://purl.oclc.org/ooxml/officeDocument/relationships/image" Target="../media/image32.png"/><Relationship Id="rId33" Type="http://purl.oclc.org/ooxml/officeDocument/relationships/image" Target="../media/image38.png"/><Relationship Id="rId2" Type="http://schemas.microsoft.com/office/2007/relationships/media" Target="../media/media7.m4a"/><Relationship Id="rId16" Type="http://purl.oclc.org/ooxml/officeDocument/relationships/image" Target="../media/image26.png"/><Relationship Id="rId20" Type="http://purl.oclc.org/ooxml/officeDocument/relationships/image" Target="../media/image28.png"/><Relationship Id="rId29" Type="http://purl.oclc.org/ooxml/officeDocument/relationships/image" Target="../media/image34.png"/><Relationship Id="rId1" Type="http://purl.oclc.org/ooxml/officeDocument/relationships/tags" Target="../tags/tag4.xml"/><Relationship Id="rId6" Type="http://purl.oclc.org/ooxml/officeDocument/relationships/slide" Target="slide6.xml"/><Relationship Id="rId11" Type="http://schemas.microsoft.com/office/2007/relationships/hdphoto" Target="../media/hdphoto1.wdp"/><Relationship Id="rId24" Type="http://purl.oclc.org/ooxml/officeDocument/relationships/image" Target="../media/image31.png"/><Relationship Id="rId32" Type="http://purl.oclc.org/ooxml/officeDocument/relationships/image" Target="../media/image37.png"/><Relationship Id="rId5" Type="http://purl.oclc.org/ooxml/officeDocument/relationships/notesSlide" Target="../notesSlides/notesSlide7.xml"/><Relationship Id="rId15" Type="http://purl.oclc.org/ooxml/officeDocument/relationships/image" Target="../media/image25.jpeg"/><Relationship Id="rId23" Type="http://purl.oclc.org/ooxml/officeDocument/relationships/image" Target="../media/image30.png"/><Relationship Id="rId28" Type="http://schemas.microsoft.com/office/2007/relationships/hdphoto" Target="../media/hdphoto13.wdp"/><Relationship Id="rId36" Type="http://purl.oclc.org/ooxml/officeDocument/relationships/image" Target="../media/image9.png"/><Relationship Id="rId10" Type="http://purl.oclc.org/ooxml/officeDocument/relationships/image" Target="../media/image22.png"/><Relationship Id="rId19" Type="http://schemas.microsoft.com/office/2007/relationships/hdphoto" Target="../media/hdphoto10.wdp"/><Relationship Id="rId31" Type="http://purl.oclc.org/ooxml/officeDocument/relationships/image" Target="../media/image36.png"/><Relationship Id="rId4" Type="http://purl.oclc.org/ooxml/officeDocument/relationships/slideLayout" Target="../slideLayouts/slideLayout8.xml"/><Relationship Id="rId9" Type="http://schemas.microsoft.com/office/2007/relationships/hdphoto" Target="../media/hdphoto7.wdp"/><Relationship Id="rId14" Type="http://purl.oclc.org/ooxml/officeDocument/relationships/image" Target="../media/image24.png"/><Relationship Id="rId22" Type="http://purl.oclc.org/ooxml/officeDocument/relationships/image" Target="../media/image29.png"/><Relationship Id="rId27" Type="http://purl.oclc.org/ooxml/officeDocument/relationships/image" Target="../media/image33.png"/><Relationship Id="rId30" Type="http://purl.oclc.org/ooxml/officeDocument/relationships/image" Target="../media/image35.png"/><Relationship Id="rId35" Type="http://purl.oclc.org/ooxml/officeDocument/relationships/image" Target="../media/image8.png"/><Relationship Id="rId8" Type="http://purl.oclc.org/ooxml/officeDocument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purl.oclc.org/ooxml/officeDocument/relationships/slideLayout" Target="../slideLayouts/slideLayout8.xml"/><Relationship Id="rId2" Type="http://purl.oclc.org/ooxml/officeDocument/relationships/audio" Target="../media/media8.m4a"/><Relationship Id="rId1" Type="http://schemas.microsoft.com/office/2007/relationships/media" Target="../media/media8.m4a"/><Relationship Id="rId6" Type="http://purl.oclc.org/ooxml/officeDocument/relationships/image" Target="../media/image9.png"/><Relationship Id="rId5" Type="http://purl.oclc.org/ooxml/officeDocument/relationships/image" Target="../media/image8.png"/><Relationship Id="rId4" Type="http://purl.oclc.org/ooxml/officeDocument/relationships/notesSlide" Target="../notesSlides/notesSlide8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2B54A-FA8B-44F1-AC04-F2FCD4E2B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377ABC-4236-43D0-9DEA-48DBAF8E92D0}" type="datetime1">
              <a:rPr lang="en-ZA" smtClean="0"/>
              <a:t>2021/10/28</a:t>
            </a:fld>
            <a:endParaRPr lang="en-ZA" dirty="0"/>
          </a:p>
        </p:txBody>
      </p:sp>
      <p:sp>
        <p:nvSpPr>
          <p:cNvPr id="80" name="Rectangle 2">
            <a:extLst>
              <a:ext uri="{FF2B5EF4-FFF2-40B4-BE49-F238E27FC236}">
                <a16:creationId xmlns:a16="http://schemas.microsoft.com/office/drawing/2014/main" id="{A052E445-B9C8-40B0-BF22-891037288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53" y="71909"/>
            <a:ext cx="8577943" cy="67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of Clouds in the </a:t>
            </a:r>
            <a:r>
              <a:rPr lang="en-US" sz="3000" b="1" kern="0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LEVEL</a:t>
            </a:r>
          </a:p>
        </p:txBody>
      </p:sp>
      <p:sp>
        <p:nvSpPr>
          <p:cNvPr id="108" name="Date Placeholder 10">
            <a:extLst>
              <a:ext uri="{FF2B5EF4-FFF2-40B4-BE49-F238E27FC236}">
                <a16:creationId xmlns:a16="http://schemas.microsoft.com/office/drawing/2014/main" id="{57EAA6D9-6CCD-4AB2-AD83-301A72E8D005}"/>
              </a:ext>
            </a:extLst>
          </p:cNvPr>
          <p:cNvSpPr txBox="1">
            <a:spLocks/>
          </p:cNvSpPr>
          <p:nvPr/>
        </p:nvSpPr>
        <p:spPr>
          <a:xfrm>
            <a:off x="781050" y="65087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%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C945B9F-DC0F-4224-BAFF-77F68DD61594}" type="datetime1">
              <a:rPr lang="en-ZA" smtClean="0"/>
              <a:pPr>
                <a:defRPr/>
              </a:pPr>
              <a:t>2021/10/28</a:t>
            </a:fld>
            <a:endParaRPr lang="en-ZA" dirty="0"/>
          </a:p>
        </p:txBody>
      </p:sp>
      <p:grpSp>
        <p:nvGrpSpPr>
          <p:cNvPr id="37" name="Group 36"/>
          <p:cNvGrpSpPr/>
          <p:nvPr/>
        </p:nvGrpSpPr>
        <p:grpSpPr>
          <a:xfrm>
            <a:off x="6434584" y="6388476"/>
            <a:ext cx="2403580" cy="330081"/>
            <a:chOff x="7290372" y="6581001"/>
            <a:chExt cx="1414808" cy="63467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290372" y="6581001"/>
              <a:ext cx="682853" cy="63467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73225" y="6581003"/>
              <a:ext cx="731955" cy="634674"/>
            </a:xfrm>
            <a:prstGeom prst="rect">
              <a:avLst/>
            </a:prstGeom>
          </p:spPr>
        </p:pic>
      </p:grp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D9331E2D-F9FD-4CED-A2AA-DD67E39E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2740" y="6492875"/>
            <a:ext cx="3584575" cy="365125"/>
          </a:xfrm>
        </p:spPr>
        <p:txBody>
          <a:bodyPr/>
          <a:lstStyle/>
          <a:p>
            <a:pPr>
              <a:defRPr/>
            </a:pPr>
            <a:r>
              <a:rPr lang="en-US"/>
              <a:t>RTC-PRE-137.2 Cloud landscapes</a:t>
            </a:r>
            <a:endParaRPr lang="en-US" dirty="0"/>
          </a:p>
        </p:txBody>
      </p:sp>
      <p:sp>
        <p:nvSpPr>
          <p:cNvPr id="109" name="Footer Placeholder 11">
            <a:extLst>
              <a:ext uri="{FF2B5EF4-FFF2-40B4-BE49-F238E27FC236}">
                <a16:creationId xmlns:a16="http://schemas.microsoft.com/office/drawing/2014/main" id="{F5E33BF1-ECA8-44E6-8ED8-475728410053}"/>
              </a:ext>
            </a:extLst>
          </p:cNvPr>
          <p:cNvSpPr txBox="1">
            <a:spLocks/>
          </p:cNvSpPr>
          <p:nvPr/>
        </p:nvSpPr>
        <p:spPr>
          <a:xfrm>
            <a:off x="2895487" y="6411637"/>
            <a:ext cx="358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%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Doc Ref no: RTC-PRE-137.2 Cloud </a:t>
            </a:r>
            <a:r>
              <a:rPr lang="en-US" dirty="0" err="1"/>
              <a:t>Genera_Species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B62795F2-D7C7-4CE3-9847-4F8B6862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6690" y="6492875"/>
            <a:ext cx="2057400" cy="365125"/>
          </a:xfrm>
        </p:spPr>
        <p:txBody>
          <a:bodyPr/>
          <a:lstStyle/>
          <a:p>
            <a:fld id="{34175CAA-D167-45EF-8353-4BECF660CB19}" type="slidenum">
              <a:rPr lang="en-ZA" altLang="en-US" smtClean="0"/>
              <a:pPr/>
              <a:t>1</a:t>
            </a:fld>
            <a:endParaRPr lang="en-ZA" altLang="en-US"/>
          </a:p>
        </p:txBody>
      </p:sp>
      <p:grpSp>
        <p:nvGrpSpPr>
          <p:cNvPr id="88" name="Group 87"/>
          <p:cNvGrpSpPr/>
          <p:nvPr/>
        </p:nvGrpSpPr>
        <p:grpSpPr>
          <a:xfrm>
            <a:off x="862207" y="885572"/>
            <a:ext cx="3340561" cy="5435865"/>
            <a:chOff x="974405" y="612577"/>
            <a:chExt cx="3133389" cy="5435865"/>
          </a:xfrm>
        </p:grpSpPr>
        <p:grpSp>
          <p:nvGrpSpPr>
            <p:cNvPr id="91" name="Group 90"/>
            <p:cNvGrpSpPr/>
            <p:nvPr/>
          </p:nvGrpSpPr>
          <p:grpSpPr>
            <a:xfrm>
              <a:off x="974405" y="612577"/>
              <a:ext cx="3133389" cy="5435865"/>
              <a:chOff x="960666" y="612577"/>
              <a:chExt cx="3133389" cy="5435865"/>
            </a:xfrm>
          </p:grpSpPr>
          <p:pic>
            <p:nvPicPr>
              <p:cNvPr id="93" name="Picture 92">
                <a:hlinkClick r:id="rId8" action="ppaction://hlinksldjump"/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60666" y="612577"/>
                <a:ext cx="3133389" cy="5435865"/>
              </a:xfrm>
              <a:prstGeom prst="rect">
                <a:avLst/>
              </a:prstGeom>
            </p:spPr>
          </p:pic>
          <p:sp>
            <p:nvSpPr>
              <p:cNvPr id="94" name="Rectangle 93"/>
              <p:cNvSpPr/>
              <p:nvPr/>
            </p:nvSpPr>
            <p:spPr>
              <a:xfrm>
                <a:off x="1624891" y="695640"/>
                <a:ext cx="864586" cy="2065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%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1032861" y="1028358"/>
              <a:ext cx="1685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Cumulonimbus </a:t>
              </a:r>
              <a:r>
                <a:rPr lang="en-US" sz="1200" b="1" dirty="0">
                  <a:solidFill>
                    <a:srgbClr val="FF0000"/>
                  </a:solidFill>
                </a:rPr>
                <a:t>capillatus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37391" y="829330"/>
            <a:ext cx="8213271" cy="5949223"/>
          </a:xfrm>
          <a:prstGeom prst="rect">
            <a:avLst/>
          </a:prstGeom>
          <a:gradFill>
            <a:gsLst>
              <a:gs pos="49%">
                <a:srgbClr val="ACD0F3"/>
              </a:gs>
              <a:gs pos="76%">
                <a:srgbClr val="ABCBF2"/>
              </a:gs>
              <a:gs pos="0%">
                <a:srgbClr val="336699"/>
              </a:gs>
            </a:gsLst>
            <a:lin ang="5400000" scaled="1"/>
          </a:gradFill>
          <a:ln w="38100">
            <a:solidFill>
              <a:srgbClr val="336699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E9DFBB3-23D6-4E12-8475-9C1CC19929FF}"/>
              </a:ext>
            </a:extLst>
          </p:cNvPr>
          <p:cNvSpPr txBox="1"/>
          <p:nvPr/>
        </p:nvSpPr>
        <p:spPr>
          <a:xfrm>
            <a:off x="7747231" y="502330"/>
            <a:ext cx="129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45 000 ft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9FD4F55-25D6-4B62-A075-32BC4FE4E78F}"/>
              </a:ext>
            </a:extLst>
          </p:cNvPr>
          <p:cNvSpPr txBox="1"/>
          <p:nvPr/>
        </p:nvSpPr>
        <p:spPr>
          <a:xfrm>
            <a:off x="597756" y="516929"/>
            <a:ext cx="21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 km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88F66BF-D170-4AF8-9DF3-1C81F09CFDFB}"/>
              </a:ext>
            </a:extLst>
          </p:cNvPr>
          <p:cNvCxnSpPr/>
          <p:nvPr/>
        </p:nvCxnSpPr>
        <p:spPr>
          <a:xfrm>
            <a:off x="8847834" y="804711"/>
            <a:ext cx="10318" cy="59967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BC522B6-49E2-4ADF-B444-30DD65835C12}"/>
              </a:ext>
            </a:extLst>
          </p:cNvPr>
          <p:cNvGrpSpPr/>
          <p:nvPr/>
        </p:nvGrpSpPr>
        <p:grpSpPr>
          <a:xfrm>
            <a:off x="12720" y="811343"/>
            <a:ext cx="8855102" cy="5998851"/>
            <a:chOff x="0" y="811023"/>
            <a:chExt cx="8855102" cy="5998851"/>
          </a:xfrm>
        </p:grpSpPr>
        <p:grpSp>
          <p:nvGrpSpPr>
            <p:cNvPr id="46" name="Group 45"/>
            <p:cNvGrpSpPr/>
            <p:nvPr/>
          </p:nvGrpSpPr>
          <p:grpSpPr>
            <a:xfrm>
              <a:off x="0" y="813087"/>
              <a:ext cx="8855102" cy="5996787"/>
              <a:chOff x="128272" y="523837"/>
              <a:chExt cx="8855102" cy="5996787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742625" y="6486673"/>
                <a:ext cx="8240749" cy="46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 rot="16200000">
                <a:off x="-198188" y="5824611"/>
                <a:ext cx="9839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Low level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6200000">
                <a:off x="-344547" y="4147185"/>
                <a:ext cx="12534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Middle level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-277375" y="1805651"/>
                <a:ext cx="11386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High level</a:t>
                </a: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736716" y="523837"/>
                <a:ext cx="10318" cy="599678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65B68B1-2535-4F18-A336-543304A51CDF}"/>
                </a:ext>
              </a:extLst>
            </p:cNvPr>
            <p:cNvCxnSpPr/>
            <p:nvPr/>
          </p:nvCxnSpPr>
          <p:spPr>
            <a:xfrm flipV="1">
              <a:off x="588934" y="811023"/>
              <a:ext cx="8266168" cy="64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82B0F12A-5D6C-473D-A74B-8B42AEFEF85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%"/>
                    </a14:imgEffect>
                    <a14:imgEffect>
                      <a14:colorTemperature colorTemp="5300"/>
                    </a14:imgEffect>
                    <a14:imgEffect>
                      <a14:saturation sat="66%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4512" y="856384"/>
            <a:ext cx="7010578" cy="300866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4E1AEC14-BE86-41B3-A40A-136FCC8D5A19}"/>
              </a:ext>
            </a:extLst>
          </p:cNvPr>
          <p:cNvSpPr txBox="1"/>
          <p:nvPr/>
        </p:nvSpPr>
        <p:spPr>
          <a:xfrm>
            <a:off x="4516695" y="1301353"/>
            <a:ext cx="786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FF00"/>
                </a:solidFill>
              </a:rPr>
              <a:t>Cirrus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078896-9863-4C3B-8B88-6F0ED555692A}"/>
              </a:ext>
            </a:extLst>
          </p:cNvPr>
          <p:cNvGrpSpPr/>
          <p:nvPr/>
        </p:nvGrpSpPr>
        <p:grpSpPr>
          <a:xfrm>
            <a:off x="581906" y="3621846"/>
            <a:ext cx="8375209" cy="371616"/>
            <a:chOff x="573166" y="3485321"/>
            <a:chExt cx="8375209" cy="371616"/>
          </a:xfrm>
        </p:grpSpPr>
        <p:grpSp>
          <p:nvGrpSpPr>
            <p:cNvPr id="30" name="Group 29"/>
            <p:cNvGrpSpPr/>
            <p:nvPr/>
          </p:nvGrpSpPr>
          <p:grpSpPr>
            <a:xfrm>
              <a:off x="573166" y="3485321"/>
              <a:ext cx="8228918" cy="369332"/>
              <a:chOff x="701853" y="3245777"/>
              <a:chExt cx="8228918" cy="36933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01853" y="3245777"/>
                <a:ext cx="784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7 km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V="1">
                <a:off x="736485" y="3527645"/>
                <a:ext cx="8194286" cy="246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935C529-72C2-4B98-91A6-4758FF306222}"/>
                </a:ext>
              </a:extLst>
            </p:cNvPr>
            <p:cNvSpPr txBox="1"/>
            <p:nvPr/>
          </p:nvSpPr>
          <p:spPr>
            <a:xfrm>
              <a:off x="7762200" y="3487605"/>
              <a:ext cx="118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23 000 ft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A587CCB-0CF7-4B76-9FC4-78966E4F39E5}"/>
              </a:ext>
            </a:extLst>
          </p:cNvPr>
          <p:cNvGrpSpPr/>
          <p:nvPr/>
        </p:nvGrpSpPr>
        <p:grpSpPr>
          <a:xfrm>
            <a:off x="610104" y="5644848"/>
            <a:ext cx="8372710" cy="387007"/>
            <a:chOff x="580194" y="5450584"/>
            <a:chExt cx="8372710" cy="38700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7808A45-3719-42E0-9E2C-25016E336135}"/>
                </a:ext>
              </a:extLst>
            </p:cNvPr>
            <p:cNvGrpSpPr/>
            <p:nvPr/>
          </p:nvGrpSpPr>
          <p:grpSpPr>
            <a:xfrm>
              <a:off x="580194" y="5450584"/>
              <a:ext cx="8266168" cy="369332"/>
              <a:chOff x="664603" y="5168312"/>
              <a:chExt cx="8266168" cy="369332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10282AE-D6F5-46D9-A3B5-B0C78FDB0C7F}"/>
                  </a:ext>
                </a:extLst>
              </p:cNvPr>
              <p:cNvSpPr txBox="1"/>
              <p:nvPr/>
            </p:nvSpPr>
            <p:spPr>
              <a:xfrm>
                <a:off x="664603" y="5168312"/>
                <a:ext cx="844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2 km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C524C35-23F9-452C-8315-8AA8FE0B2255}"/>
                  </a:ext>
                </a:extLst>
              </p:cNvPr>
              <p:cNvCxnSpPr/>
              <p:nvPr/>
            </p:nvCxnSpPr>
            <p:spPr>
              <a:xfrm flipV="1">
                <a:off x="736485" y="5467834"/>
                <a:ext cx="8194286" cy="246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977603F-E8FC-4508-8379-613EFADF6175}"/>
                </a:ext>
              </a:extLst>
            </p:cNvPr>
            <p:cNvSpPr txBox="1"/>
            <p:nvPr/>
          </p:nvSpPr>
          <p:spPr>
            <a:xfrm>
              <a:off x="7893946" y="5468259"/>
              <a:ext cx="1058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6 500 ft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DA747DA-CE84-493E-B415-CA2870DE980C}"/>
              </a:ext>
            </a:extLst>
          </p:cNvPr>
          <p:cNvSpPr txBox="1"/>
          <p:nvPr/>
        </p:nvSpPr>
        <p:spPr>
          <a:xfrm>
            <a:off x="997091" y="4370981"/>
            <a:ext cx="7300441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%"/>
              </a:lnSpc>
              <a:spcAft>
                <a:spcPts val="80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Cirrus clouds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develop in the high levels and are thin fibrous like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clouds that are while in colour.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04130B9-186F-400C-B7C1-C9C82B11BA6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788" y="6095383"/>
            <a:ext cx="852925" cy="594346"/>
          </a:xfrm>
          <a:prstGeom prst="rect">
            <a:avLst/>
          </a:prstGeom>
        </p:spPr>
      </p:pic>
      <p:sp>
        <p:nvSpPr>
          <p:cNvPr id="110" name="Slide Number Placeholder 12">
            <a:extLst>
              <a:ext uri="{FF2B5EF4-FFF2-40B4-BE49-F238E27FC236}">
                <a16:creationId xmlns:a16="http://schemas.microsoft.com/office/drawing/2014/main" id="{5093B450-6E35-41A8-A4E5-9A93282CCB28}"/>
              </a:ext>
            </a:extLst>
          </p:cNvPr>
          <p:cNvSpPr txBox="1">
            <a:spLocks/>
          </p:cNvSpPr>
          <p:nvPr/>
        </p:nvSpPr>
        <p:spPr>
          <a:xfrm>
            <a:off x="6498796" y="633557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%"/>
              </a:spcBef>
              <a:spcAft>
                <a:spcPct val="0%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4D9351F3-4335-4488-B764-06ABD1BD92F1}" type="slidenum">
              <a:rPr lang="en-ZA" alt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en-ZA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1096B63-6DFA-4D48-9AD0-632E3A677B4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633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938"/>
    </mc:Choice>
    <mc:Fallback xmlns="" xmlns:p="http://schemas.openxmlformats.org/presentationml/2006/main" xmlns:r="http://schemas.openxmlformats.org/officeDocument/2006/relationships" xmlns:a="http://schemas.openxmlformats.org/drawingml/2006/main">
      <p:transition spd="slow" advTm="15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2" grpId="0"/>
    </p:bld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637B20-328C-4D9C-A8BF-E85D5258D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92B61-9095-48D6-AE82-3F26F718606D}" type="datetime1">
              <a:rPr lang="en-ZA" smtClean="0"/>
              <a:t>2021/10/28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573EA-9FC9-41E4-AF73-B117A94C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RTC-PRE-137.2 Cloud landscapes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11B75-8230-4397-A419-0F3B2E4D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5CAA-D167-45EF-8353-4BECF660CB19}" type="slidenum">
              <a:rPr lang="en-ZA" alt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ZA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C837A2D-4CCA-4BF1-9865-30D1FD6A6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28" y="136525"/>
            <a:ext cx="8577943" cy="67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Cirrus cloud examples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000000-0008-0000-0000-00006B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898" y="1238686"/>
            <a:ext cx="3921401" cy="2694122"/>
          </a:xfrm>
          <a:prstGeom prst="rect">
            <a:avLst/>
          </a:prstGeom>
          <a:noFill/>
          <a:ln w="12700">
            <a:solidFill>
              <a:schemeClr val="tx1"/>
            </a:solidFill>
            <a:miter lim="800%"/>
            <a:headEnd/>
            <a:tailEnd/>
          </a:ln>
          <a:effectLst/>
        </p:spPr>
      </p:pic>
      <p:pic>
        <p:nvPicPr>
          <p:cNvPr id="7170" name="Picture 2" descr="37,013 Cirrus Clouds Stock Photos, Pictures &amp;amp; Royalty-Free Images - iStock">
            <a:extLst>
              <a:ext uri="{FF2B5EF4-FFF2-40B4-BE49-F238E27FC236}">
                <a16:creationId xmlns:a16="http://schemas.microsoft.com/office/drawing/2014/main" id="{66880B80-046E-4496-9868-5DB2AE6FE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%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0.297%"/>
          <a:stretch/>
        </p:blipFill>
        <p:spPr bwMode="auto">
          <a:xfrm>
            <a:off x="958728" y="3753701"/>
            <a:ext cx="4154750" cy="278175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41D49-0FF0-4D74-86E8-97B5B680A9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352" y="1473691"/>
            <a:ext cx="4154750" cy="31160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F8F0254-9CFD-4A4D-8918-B7C1A004D5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06"/>
    </mc:Choice>
    <mc:Fallback xmlns="" xmlns:p="http://schemas.openxmlformats.org/presentationml/2006/main" xmlns:r="http://schemas.openxmlformats.org/officeDocument/2006/relationships" xmlns:a="http://schemas.openxmlformats.org/drawingml/2006/main">
      <p:transition spd="slow" advTm="14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409" x="8659813" y="3705225"/>
          <p14:tracePt t="2424" x="8447088" y="3705225"/>
          <p14:tracePt t="2439" x="8115300" y="3705225"/>
          <p14:tracePt t="2454" x="7623175" y="3705225"/>
          <p14:tracePt t="2470" x="7096125" y="3705225"/>
          <p14:tracePt t="2488" x="6602413" y="3705225"/>
          <p14:tracePt t="2524" x="6067425" y="3705225"/>
          <p14:tracePt t="2538" x="5948363" y="3705225"/>
          <p14:tracePt t="2574" x="5864225" y="3738563"/>
          <p14:tracePt t="2607" x="5702300" y="3798888"/>
          <p14:tracePt t="2636" x="5557838" y="3832225"/>
          <p14:tracePt t="2640" x="5514975" y="3841750"/>
          <p14:tracePt t="2658" x="5387975" y="3883025"/>
          <p14:tracePt t="2676" x="5294313" y="3908425"/>
          <p14:tracePt t="2690" x="5235575" y="3925888"/>
          <p14:tracePt t="2704" x="5167313" y="3943350"/>
          <p14:tracePt t="2719" x="5124450" y="3951288"/>
          <p14:tracePt t="2757" x="5124450" y="3968750"/>
          <p14:tracePt t="2808" x="5124450" y="3976688"/>
          <p14:tracePt t="3036" x="5141913" y="3986213"/>
          <p14:tracePt t="3053" x="5268913" y="3986213"/>
          <p14:tracePt t="3070" x="5387975" y="3986213"/>
          <p14:tracePt t="3086" x="5497513" y="3986213"/>
          <p14:tracePt t="3103" x="5634038" y="3968750"/>
          <p14:tracePt t="3113" x="5710238" y="3951288"/>
          <p14:tracePt t="3125" x="5753100" y="3943350"/>
          <p14:tracePt t="3142" x="5905500" y="3892550"/>
          <p14:tracePt t="3158" x="5991225" y="3867150"/>
          <p14:tracePt t="3175" x="6059488" y="3824288"/>
          <p14:tracePt t="3186" x="6084888" y="3806825"/>
          <p14:tracePt t="3203" x="6135688" y="3773488"/>
          <p14:tracePt t="3219" x="6203950" y="3730625"/>
          <p14:tracePt t="3236" x="6246813" y="3705225"/>
          <p14:tracePt t="3254" x="6323013" y="3654425"/>
          <p14:tracePt t="3270" x="6391275" y="3611563"/>
          <p14:tracePt t="3286" x="6450013" y="3578225"/>
          <p14:tracePt t="3303" x="6569075" y="3492500"/>
          <p14:tracePt t="3320" x="6627813" y="3459163"/>
          <p14:tracePt t="3338" x="6696075" y="3398838"/>
          <p14:tracePt t="3353" x="6746875" y="3373438"/>
          <p14:tracePt t="3358" x="6772275" y="3340100"/>
          <p14:tracePt t="3377" x="6850063" y="3297238"/>
          <p14:tracePt t="3391" x="6883400" y="3263900"/>
          <p14:tracePt t="3409" x="6908800" y="3238500"/>
          <p14:tracePt t="3425" x="6951663" y="3195638"/>
          <p14:tracePt t="3436" x="6977063" y="3170238"/>
          <p14:tracePt t="3454" x="7035800" y="3101975"/>
          <p14:tracePt t="3475" x="7070725" y="3067050"/>
          <p14:tracePt t="3489" x="7104063" y="3016250"/>
          <p14:tracePt t="3505" x="7146925" y="2949575"/>
          <p14:tracePt t="3520" x="7205663" y="2881313"/>
          <p14:tracePt t="3543" x="7248525" y="2838450"/>
          <p14:tracePt t="3553" x="7258050" y="2820988"/>
          <p14:tracePt t="3571" x="7265988" y="2813050"/>
          <p14:tracePt t="3587" x="7283450" y="2787650"/>
          <p14:tracePt t="3603" x="7308850" y="2770188"/>
          <p14:tracePt t="3620" x="7316788" y="2752725"/>
          <p14:tracePt t="3819" x="7316788" y="2762250"/>
          <p14:tracePt t="3841" x="7273925" y="2830513"/>
          <p14:tracePt t="3848" x="7232650" y="2855913"/>
          <p14:tracePt t="3869" x="7096125" y="2965450"/>
          <p14:tracePt t="3886" x="6951663" y="3059113"/>
          <p14:tracePt t="3908" x="6799263" y="3170238"/>
          <p14:tracePt t="3923" x="6654800" y="3271838"/>
          <p14:tracePt t="3937" x="6551613" y="3340100"/>
          <p14:tracePt t="3958" x="6450013" y="3382963"/>
          <p14:tracePt t="3970" x="6407150" y="3408363"/>
          <p14:tracePt t="3989" x="6313488" y="3433763"/>
          <p14:tracePt t="4003" x="6211888" y="3467100"/>
          <p14:tracePt t="4020" x="6092825" y="3509963"/>
          <p14:tracePt t="4037" x="5957888" y="3552825"/>
          <p14:tracePt t="4053" x="5838825" y="3586163"/>
          <p14:tracePt t="4070" x="5710238" y="3619500"/>
          <p14:tracePt t="4086" x="5608638" y="3662363"/>
          <p14:tracePt t="4103" x="5514975" y="3687763"/>
          <p14:tracePt t="4126" x="5438775" y="3722688"/>
          <p14:tracePt t="4140" x="5421313" y="3722688"/>
          <p14:tracePt t="4159" x="5387975" y="3730625"/>
          <p14:tracePt t="4175" x="5345113" y="3763963"/>
          <p14:tracePt t="4257" x="5294313" y="3773488"/>
          <p14:tracePt t="4265" x="5268913" y="3781425"/>
          <p14:tracePt t="4289" x="5218113" y="3806825"/>
          <p14:tracePt t="4303" x="5175250" y="3806825"/>
          <p14:tracePt t="4319" x="5149850" y="3806825"/>
          <p14:tracePt t="4469" x="5132388" y="3806825"/>
          <p14:tracePt t="4486" x="5116513" y="3773488"/>
          <p14:tracePt t="4503" x="5116513" y="3763963"/>
          <p14:tracePt t="4519" x="5116513" y="3730625"/>
          <p14:tracePt t="4536" x="5116513" y="3722688"/>
          <p14:tracePt t="4553" x="5116513" y="3687763"/>
          <p14:tracePt t="4574" x="5116513" y="3654425"/>
          <p14:tracePt t="4584" x="5116513" y="3646488"/>
          <p14:tracePt t="4595" x="5132388" y="3619500"/>
          <p14:tracePt t="4608" x="5132388" y="3611563"/>
          <p14:tracePt t="4625" x="5157788" y="3611563"/>
          <p14:tracePt t="4642" x="5200650" y="3586163"/>
          <p14:tracePt t="4658" x="5226050" y="3560763"/>
          <p14:tracePt t="4675" x="5294313" y="3543300"/>
          <p14:tracePt t="4686" x="5319713" y="3535363"/>
          <p14:tracePt t="4708" x="5405438" y="3492500"/>
          <p14:tracePt t="4720" x="5456238" y="3484563"/>
          <p14:tracePt t="4736" x="5540375" y="3459163"/>
          <p14:tracePt t="4755" x="5719763" y="3390900"/>
          <p14:tracePt t="4774" x="5788025" y="3382963"/>
          <p14:tracePt t="4793" x="5897563" y="3340100"/>
          <p14:tracePt t="4802" x="6008688" y="3297238"/>
          <p14:tracePt t="4819" x="6102350" y="3263900"/>
          <p14:tracePt t="4836" x="6194425" y="3221038"/>
          <p14:tracePt t="4853" x="6297613" y="3170238"/>
          <p14:tracePt t="4858" x="6348413" y="3144838"/>
          <p14:tracePt t="4875" x="6467475" y="3076575"/>
          <p14:tracePt t="4908" x="6721475" y="2932113"/>
          <p14:tracePt t="4923" x="6850063" y="2871788"/>
          <p14:tracePt t="4941" x="6985000" y="2820988"/>
          <p14:tracePt t="4952" x="7035800" y="2795588"/>
          <p14:tracePt t="4970" x="7164388" y="2752725"/>
          <p14:tracePt t="4986" x="7215188" y="2727325"/>
          <p14:tracePt t="5003" x="7273925" y="2701925"/>
          <p14:tracePt t="5019" x="7377113" y="2651125"/>
          <p14:tracePt t="5036" x="7443788" y="2625725"/>
          <p14:tracePt t="5053" x="7537450" y="2592388"/>
          <p14:tracePt t="5069" x="7605713" y="2582863"/>
          <p14:tracePt t="5086" x="7673975" y="2557463"/>
          <p14:tracePt t="5103" x="7724775" y="2541588"/>
          <p14:tracePt t="5119" x="7742238" y="2532063"/>
          <p14:tracePt t="5124" x="7750175" y="2532063"/>
          <p14:tracePt t="5141" x="7758113" y="2532063"/>
          <p14:tracePt t="5157" x="7783513" y="2516188"/>
          <p14:tracePt t="5174" x="7800975" y="2516188"/>
          <p14:tracePt t="5258" x="7810500" y="2516188"/>
          <p14:tracePt t="5324" x="7716838" y="2574925"/>
          <p14:tracePt t="5334" x="7673975" y="2592388"/>
          <p14:tracePt t="5343" x="7631113" y="2608263"/>
          <p14:tracePt t="5358" x="7486650" y="2676525"/>
          <p14:tracePt t="5375" x="7334250" y="2762250"/>
          <p14:tracePt t="5392" x="7154863" y="2863850"/>
          <p14:tracePt t="5408" x="7129463" y="2881313"/>
          <p14:tracePt t="5425" x="6994525" y="2974975"/>
          <p14:tracePt t="5437" x="6969125" y="2990850"/>
          <p14:tracePt t="5453" x="6883400" y="3076575"/>
          <p14:tracePt t="5475" x="6756400" y="3186113"/>
          <p14:tracePt t="5569" x="6746875" y="3195638"/>
          <p14:tracePt t="5591" x="6705600" y="3221038"/>
          <p14:tracePt t="5599" x="6688138" y="3238500"/>
          <p14:tracePt t="5609" x="6680200" y="3238500"/>
          <p14:tracePt t="5724" x="6721475" y="3238500"/>
          <p14:tracePt t="5740" x="6772275" y="3228975"/>
          <p14:tracePt t="5750" x="6807200" y="3221038"/>
          <p14:tracePt t="5769" x="7027863" y="3170238"/>
          <p14:tracePt t="5786" x="7172325" y="3152775"/>
          <p14:tracePt t="5803" x="7324725" y="3094038"/>
          <p14:tracePt t="5824" x="7443788" y="3076575"/>
          <p14:tracePt t="5834" x="7494588" y="3059113"/>
          <p14:tracePt t="5853" x="7521575" y="3051175"/>
          <p14:tracePt t="5858" x="7546975" y="3000375"/>
          <p14:tracePt t="5880" x="7597775" y="2957513"/>
          <p14:tracePt t="5908" x="7639050" y="2940050"/>
          <p14:tracePt t="5923" x="7724775" y="2906713"/>
          <p14:tracePt t="5942" x="7800975" y="2881313"/>
          <p14:tracePt t="5954" x="7851775" y="2838450"/>
          <p14:tracePt t="5970" x="7894638" y="2813050"/>
          <p14:tracePt t="5986" x="7912100" y="2805113"/>
          <p14:tracePt t="6003" x="7945438" y="2778125"/>
          <p14:tracePt t="6036" x="7988300" y="2770188"/>
          <p14:tracePt t="6053" x="8005763" y="2762250"/>
          <p14:tracePt t="6070" x="8064500" y="2736850"/>
          <p14:tracePt t="6086" x="8099425" y="2701925"/>
          <p14:tracePt t="6103" x="8140700" y="2686050"/>
          <p14:tracePt t="6109" x="8175625" y="2668588"/>
          <p14:tracePt t="6125" x="8226425" y="2608263"/>
          <p14:tracePt t="6140" x="8277225" y="2566988"/>
          <p14:tracePt t="6159" x="8328025" y="2541588"/>
          <p14:tracePt t="6175" x="8388350" y="2481263"/>
          <p14:tracePt t="6188" x="8404225" y="2463800"/>
          <p14:tracePt t="6202" x="8439150" y="2438400"/>
          <p14:tracePt t="6219" x="8472488" y="2405063"/>
          <p14:tracePt t="6236" x="8497888" y="2371725"/>
          <p14:tracePt t="6254" x="8515350" y="2336800"/>
          <p14:tracePt t="6269" x="8540750" y="2293938"/>
          <p14:tracePt t="6286" x="8540750" y="2260600"/>
          <p14:tracePt t="6303" x="8566150" y="2217738"/>
          <p14:tracePt t="6324" x="8574088" y="2209800"/>
          <p14:tracePt t="6506" x="8497888" y="2286000"/>
          <p14:tracePt t="6519" x="8447088" y="2311400"/>
          <p14:tracePt t="6536" x="8413750" y="2328863"/>
          <p14:tracePt t="6553" x="8404225" y="2362200"/>
          <p14:tracePt t="6585" x="8396288" y="2362200"/>
          <p14:tracePt t="6603" x="8378825" y="2379663"/>
          <p14:tracePt t="6625" x="8310563" y="2438400"/>
          <p14:tracePt t="6640" x="8234363" y="2516188"/>
          <p14:tracePt t="6659" x="8099425" y="2617788"/>
          <p14:tracePt t="6675" x="7937500" y="2727325"/>
          <p14:tracePt t="6692" x="7758113" y="2846388"/>
          <p14:tracePt t="6703" x="7681913" y="2897188"/>
          <p14:tracePt t="6719" x="7562850" y="2974975"/>
          <p14:tracePt t="6736" x="7494588" y="3016250"/>
          <p14:tracePt t="6752" x="7461250" y="3041650"/>
          <p14:tracePt t="6769" x="7410450" y="3067050"/>
          <p14:tracePt t="6786" x="7402513" y="3076575"/>
          <p14:tracePt t="6808" x="7385050" y="3109913"/>
          <p14:tracePt t="6816" x="7350125" y="3127375"/>
          <p14:tracePt t="6828" x="7342188" y="3144838"/>
          <p14:tracePt t="6852" x="7283450" y="3203575"/>
          <p14:tracePt t="6859" x="7258050" y="3228975"/>
          <p14:tracePt t="6875" x="7223125" y="3279775"/>
          <p14:tracePt t="6892" x="7215188" y="3279775"/>
          <p14:tracePt t="6986" x="7215188" y="3330575"/>
          <p14:tracePt t="7002" x="7273925" y="3348038"/>
          <p14:tracePt t="7019" x="7342188" y="3348038"/>
          <p14:tracePt t="7036" x="7453313" y="3330575"/>
          <p14:tracePt t="7053" x="7613650" y="3289300"/>
          <p14:tracePt t="7069" x="7767638" y="3246438"/>
          <p14:tracePt t="7086" x="7886700" y="3203575"/>
          <p14:tracePt t="7102" x="8013700" y="3160713"/>
          <p14:tracePt t="7119" x="8089900" y="3127375"/>
          <p14:tracePt t="7124" x="8140700" y="3094038"/>
          <p14:tracePt t="7141" x="8234363" y="3033713"/>
          <p14:tracePt t="7158" x="8302625" y="2982913"/>
          <p14:tracePt t="7175" x="8378825" y="2932113"/>
          <p14:tracePt t="7189" x="8413750" y="2906713"/>
          <p14:tracePt t="7203" x="8472488" y="2855913"/>
          <p14:tracePt t="7221" x="8540750" y="2787650"/>
          <p14:tracePt t="7236" x="8616950" y="2736850"/>
          <p14:tracePt t="7254" x="8651875" y="2693988"/>
          <p14:tracePt t="7275" x="8685213" y="2651125"/>
          <p14:tracePt t="7286" x="8693150" y="2633663"/>
          <p14:tracePt t="7308" x="8693150" y="2608263"/>
          <p14:tracePt t="7324" x="8693150" y="2566988"/>
          <p14:tracePt t="7352" x="8693150" y="2489200"/>
          <p14:tracePt t="7358" x="8693150" y="2455863"/>
          <p14:tracePt t="7375" x="8693150" y="2397125"/>
          <p14:tracePt t="7394" x="8677275" y="2319338"/>
          <p14:tracePt t="7408" x="8642350" y="2303463"/>
          <p14:tracePt t="7424" x="8591550" y="2278063"/>
          <p14:tracePt t="7442" x="8558213" y="2252663"/>
          <p14:tracePt t="7469" x="8523288" y="2243138"/>
          <p14:tracePt t="7491" x="8523288" y="2235200"/>
          <p14:tracePt t="7499" x="8523288" y="2227263"/>
          <p14:tracePt t="7519" x="8497888" y="2227263"/>
          <p14:tracePt t="7536" x="8480425" y="2227263"/>
          <p14:tracePt t="7552" x="8429625" y="2227263"/>
          <p14:tracePt t="7569" x="8396288" y="2227263"/>
          <p14:tracePt t="7586" x="8362950" y="2227263"/>
          <p14:tracePt t="7887" x="8335963" y="2227263"/>
          <p14:tracePt t="7908" x="8302625" y="2243138"/>
          <p14:tracePt t="7924" x="8259763" y="2260600"/>
          <p14:tracePt t="7941" x="8218488" y="2293938"/>
          <p14:tracePt t="7952" x="8115300" y="2344738"/>
          <p14:tracePt t="7969" x="7962900" y="2430463"/>
          <p14:tracePt t="7986" x="7810500" y="2532063"/>
          <p14:tracePt t="8008" x="7580313" y="2676525"/>
          <p14:tracePt t="8020" x="7486650" y="2736850"/>
          <p14:tracePt t="8036" x="7265988" y="2863850"/>
          <p14:tracePt t="8052" x="6916738" y="3025775"/>
          <p14:tracePt t="8069" x="6407150" y="3221038"/>
          <p14:tracePt t="8070" x="6118225" y="3330575"/>
          <p14:tracePt t="8086" x="5507038" y="3517900"/>
          <p14:tracePt t="8103" x="4860925" y="3738563"/>
          <p14:tracePt t="8124" x="4283075" y="3908425"/>
          <p14:tracePt t="8140" x="3832225" y="4011613"/>
          <p14:tracePt t="8158" x="3636963" y="4070350"/>
          <p14:tracePt t="8240" x="3603625" y="4070350"/>
          <p14:tracePt t="8252" x="3578225" y="4070350"/>
          <p14:tracePt t="8274" x="3441700" y="4062413"/>
          <p14:tracePt t="8283" x="3398838" y="4052888"/>
          <p14:tracePt t="8303" x="3305175" y="4052888"/>
          <p14:tracePt t="8319" x="3297238" y="4052888"/>
          <p14:tracePt t="8336" x="3279775" y="4052888"/>
          <p14:tracePt t="8352" x="3246438" y="4052888"/>
          <p14:tracePt t="8369" x="3178175" y="4052888"/>
          <p14:tracePt t="8375" x="3152775" y="4052888"/>
          <p14:tracePt t="8391" x="3067050" y="4052888"/>
          <p14:tracePt t="8407" x="2990850" y="4044950"/>
          <p14:tracePt t="8424" x="2889250" y="4011613"/>
          <p14:tracePt t="8441" x="2838450" y="3968750"/>
          <p14:tracePt t="8452" x="2820988" y="3951288"/>
          <p14:tracePt t="8474" x="2813050" y="3849688"/>
          <p14:tracePt t="8486" x="2805113" y="3798888"/>
          <p14:tracePt t="8502" x="2805113" y="3722688"/>
          <p14:tracePt t="8524" x="2770188" y="3629025"/>
          <p14:tracePt t="8531" x="2762250" y="3594100"/>
          <p14:tracePt t="8552" x="2736850" y="3475038"/>
          <p14:tracePt t="8569" x="2736850" y="3416300"/>
          <p14:tracePt t="8585" x="2727325" y="3340100"/>
          <p14:tracePt t="8602" x="2727325" y="3297238"/>
          <p14:tracePt t="8619" x="2727325" y="3263900"/>
          <p14:tracePt t="8625" x="2727325" y="3254375"/>
          <p14:tracePt t="8641" x="2727325" y="3211513"/>
          <p14:tracePt t="8658" x="2719388" y="3152775"/>
          <p14:tracePt t="8673" x="2719388" y="3119438"/>
          <p14:tracePt t="8691" x="2701925" y="3067050"/>
          <p14:tracePt t="8706" x="2693988" y="3059113"/>
          <p14:tracePt t="8771" x="2693988" y="3033713"/>
          <p14:tracePt t="8786" x="2693988" y="3008313"/>
          <p14:tracePt t="8802" x="2686050" y="3000375"/>
          <p14:tracePt t="8840" x="2686050" y="2990850"/>
          <p14:tracePt t="8848" x="2676525" y="2990850"/>
          <p14:tracePt t="8858" x="2668588" y="2957513"/>
          <p14:tracePt t="8874" x="2660650" y="2949575"/>
          <p14:tracePt t="8891" x="2633663" y="2897188"/>
          <p14:tracePt t="8908" x="2617788" y="2881313"/>
          <p14:tracePt t="8922" x="2600325" y="2855913"/>
          <p14:tracePt t="9086" x="2582863" y="2855913"/>
          <p14:tracePt t="9108" x="2574925" y="2863850"/>
          <p14:tracePt t="9111" x="2574925" y="2871788"/>
          <p14:tracePt t="9125" x="2566988" y="2906713"/>
          <p14:tracePt t="9141" x="2566988" y="2932113"/>
          <p14:tracePt t="9141" x="2541588" y="2957513"/>
          <p14:tracePt t="9156" x="2541588" y="2965450"/>
          <p14:tracePt t="9172" x="2541588" y="2982913"/>
          <p14:tracePt t="9191" x="2541588" y="3016250"/>
          <p14:tracePt t="9202" x="2541588" y="3033713"/>
          <p14:tracePt t="9222" x="2574925" y="3135313"/>
          <p14:tracePt t="9236" x="2574925" y="3144838"/>
          <p14:tracePt t="9259" x="2633663" y="3221038"/>
          <p14:tracePt t="9270" x="2686050" y="3271838"/>
          <p14:tracePt t="9288" x="2711450" y="3297238"/>
          <p14:tracePt t="9307" x="2727325" y="3322638"/>
          <p14:tracePt t="9414" x="2727325" y="3314700"/>
          <p14:tracePt t="9427" x="2727325" y="3289300"/>
          <p14:tracePt t="9442" x="2727325" y="3228975"/>
          <p14:tracePt t="9456" x="2727325" y="3178175"/>
          <p14:tracePt t="9469" x="2727325" y="3160713"/>
          <p14:tracePt t="9486" x="2643188" y="3094038"/>
          <p14:tracePt t="9506" x="2617788" y="3033713"/>
          <p14:tracePt t="9519" x="2608263" y="2990850"/>
          <p14:tracePt t="9535" x="2592388" y="2957513"/>
          <p14:tracePt t="9552" x="2582863" y="2940050"/>
          <p14:tracePt t="9569" x="2574925" y="2914650"/>
          <p14:tracePt t="9585" x="2566988" y="2871788"/>
          <p14:tracePt t="9602" x="2541588" y="2846388"/>
          <p14:tracePt t="9619" x="2524125" y="2805113"/>
          <p14:tracePt t="9624" x="2506663" y="2795588"/>
          <p14:tracePt t="9641" x="2498725" y="2778125"/>
          <p14:tracePt t="9657" x="2498725" y="2752725"/>
          <p14:tracePt t="9674" x="2463800" y="2719388"/>
          <p14:tracePt t="9690" x="2455863" y="2693988"/>
          <p14:tracePt t="9707" x="2447925" y="2693988"/>
          <p14:tracePt t="9835" x="2438400" y="2711450"/>
          <p14:tracePt t="9852" x="2447925" y="2752725"/>
          <p14:tracePt t="9874" x="2473325" y="2871788"/>
          <p14:tracePt t="9894" x="2516188" y="2957513"/>
          <p14:tracePt t="9907" x="2532063" y="2982913"/>
          <p14:tracePt t="9924" x="2566988" y="3033713"/>
          <p14:tracePt t="9938" x="2592388" y="3076575"/>
          <p14:tracePt t="9952" x="2617788" y="3127375"/>
          <p14:tracePt t="9969" x="2643188" y="3170238"/>
          <p14:tracePt t="9985" x="2676525" y="3211513"/>
          <p14:tracePt t="10003" x="2701925" y="3254375"/>
          <p14:tracePt t="10019" x="2744788" y="3314700"/>
          <p14:tracePt t="10035" x="2778125" y="3365500"/>
          <p14:tracePt t="10052" x="2813050" y="3408363"/>
          <p14:tracePt t="10069" x="2830513" y="3424238"/>
          <p14:tracePt t="10085" x="2830513" y="3433763"/>
          <p14:tracePt t="10189" x="2778125" y="3365500"/>
          <p14:tracePt t="10202" x="2744788" y="3314700"/>
          <p14:tracePt t="10219" x="2693988" y="3228975"/>
          <p14:tracePt t="10235" x="2633663" y="3170238"/>
          <p14:tracePt t="10252" x="2541588" y="3016250"/>
          <p14:tracePt t="10274" x="2413000" y="2820988"/>
          <p14:tracePt t="10282" x="2371725" y="2770188"/>
          <p14:tracePt t="10302" x="2260600" y="2633663"/>
          <p14:tracePt t="10324" x="2243138" y="2608263"/>
          <p14:tracePt t="10332" x="2243138" y="2600325"/>
          <p14:tracePt t="10352" x="2227263" y="2592388"/>
          <p14:tracePt t="10502" x="2243138" y="2643188"/>
          <p14:tracePt t="10524" x="2268538" y="2727325"/>
          <p14:tracePt t="10533" x="2278063" y="2752725"/>
          <p14:tracePt t="10552" x="2311400" y="2820988"/>
          <p14:tracePt t="10574" x="2379663" y="2974975"/>
          <p14:tracePt t="10582" x="2413000" y="3041650"/>
          <p14:tracePt t="10602" x="2506663" y="3228975"/>
          <p14:tracePt t="10619" x="2549525" y="3279775"/>
          <p14:tracePt t="10705" x="2557463" y="3271838"/>
          <p14:tracePt t="10719" x="2557463" y="3254375"/>
          <p14:tracePt t="10741" x="2549525" y="3228975"/>
          <p14:tracePt t="10750" x="2524125" y="3186113"/>
          <p14:tracePt t="10768" x="2463800" y="3135313"/>
          <p14:tracePt t="10790" x="2362200" y="3033713"/>
          <p14:tracePt t="10797" x="2344738" y="3008313"/>
          <p14:tracePt t="10818" x="2286000" y="2932113"/>
          <p14:tracePt t="10840" x="2268538" y="2906713"/>
          <p14:tracePt t="10905" x="2268538" y="2914650"/>
          <p14:tracePt t="10923" x="2268538" y="2965450"/>
          <p14:tracePt t="10940" x="2311400" y="3084513"/>
          <p14:tracePt t="10956" x="2387600" y="3289300"/>
          <p14:tracePt t="10974" x="2481263" y="3527425"/>
          <p14:tracePt t="10987" x="2574925" y="3773488"/>
          <p14:tracePt t="11002" x="2660650" y="3976688"/>
          <p14:tracePt t="11024" x="2693988" y="4138613"/>
          <p14:tracePt t="11034" x="2693988" y="4257675"/>
          <p14:tracePt t="11052" x="2693988" y="4341813"/>
          <p14:tracePt t="11069" x="2693988" y="4445000"/>
          <p14:tracePt t="11085" x="2686050" y="4564063"/>
          <p14:tracePt t="11102" x="2668588" y="4708525"/>
          <p14:tracePt t="11118" x="2633663" y="4894263"/>
          <p14:tracePt t="11124" x="2608263" y="4997450"/>
          <p14:tracePt t="11141" x="2566988" y="5149850"/>
          <p14:tracePt t="11156" x="2532063" y="5251450"/>
          <p14:tracePt t="11174" x="2506663" y="5327650"/>
          <p14:tracePt t="11187" x="2506663" y="5337175"/>
          <p14:tracePt t="11286" x="2498725" y="5345113"/>
          <p14:tracePt t="11302" x="2498725" y="5362575"/>
          <p14:tracePt t="11324" x="2498725" y="5405438"/>
          <p14:tracePt t="11332" x="2498725" y="5413375"/>
          <p14:tracePt t="11352" x="2498725" y="5464175"/>
          <p14:tracePt t="11369" x="2498725" y="5489575"/>
          <p14:tracePt t="11374" x="2498725" y="5497513"/>
          <p14:tracePt t="11391" x="2498725" y="5514975"/>
          <p14:tracePt t="11406" x="2498725" y="5540375"/>
          <p14:tracePt t="11455" x="2498725" y="5524500"/>
          <p14:tracePt t="11473" x="2532063" y="5405438"/>
          <p14:tracePt t="11486" x="2592388" y="5226050"/>
          <p14:tracePt t="11502" x="2660650" y="5091113"/>
          <p14:tracePt t="11519" x="2711450" y="4937125"/>
          <p14:tracePt t="11535" x="2762250" y="4775200"/>
          <p14:tracePt t="11552" x="2778125" y="4605338"/>
          <p14:tracePt t="11574" x="2778125" y="4351338"/>
          <p14:tracePt t="11578" x="2778125" y="4265613"/>
          <p14:tracePt t="11602" x="2778125" y="4037013"/>
          <p14:tracePt t="11619" x="2778125" y="3935413"/>
          <p14:tracePt t="11640" x="2778125" y="3867150"/>
          <p14:tracePt t="11656" x="2778125" y="3857625"/>
          <p14:tracePt t="11768" x="2778125" y="3867150"/>
          <p14:tracePt t="11791" x="2778125" y="3908425"/>
          <p14:tracePt t="11798" x="2778125" y="3917950"/>
          <p14:tracePt t="11818" x="2830513" y="3994150"/>
          <p14:tracePt t="11835" x="2922588" y="4019550"/>
          <p14:tracePt t="11857" x="3025775" y="4070350"/>
          <p14:tracePt t="11866" x="3101975" y="4095750"/>
          <p14:tracePt t="11876" x="3109913" y="4095750"/>
          <p14:tracePt t="11957" x="3119438" y="4095750"/>
          <p14:tracePt t="11986" x="3119438" y="4070350"/>
          <p14:tracePt t="12002" x="3152775" y="4044950"/>
          <p14:tracePt t="12019" x="3263900" y="4044950"/>
          <p14:tracePt t="12035" x="3568700" y="4044950"/>
          <p14:tracePt t="12052" x="4121150" y="4044950"/>
          <p14:tracePt t="12068" x="5124450" y="4044950"/>
          <p14:tracePt t="12085" x="6391275" y="4044950"/>
          <p14:tracePt t="12102" x="7970838" y="4044950"/>
        </p14:tracePtLst>
      </p14:laserTraceLst>
    </p:ext>
  </p:extLst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2B54A-FA8B-44F1-AC04-F2FCD4E2B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A8788-5EAA-4140-9882-A8C656C69247}" type="datetime1">
              <a:rPr lang="en-ZA" smtClean="0"/>
              <a:t>2021/10/28</a:t>
            </a:fld>
            <a:endParaRPr lang="en-ZA"/>
          </a:p>
        </p:txBody>
      </p:sp>
      <p:sp>
        <p:nvSpPr>
          <p:cNvPr id="80" name="Rectangle 2">
            <a:extLst>
              <a:ext uri="{FF2B5EF4-FFF2-40B4-BE49-F238E27FC236}">
                <a16:creationId xmlns:a16="http://schemas.microsoft.com/office/drawing/2014/main" id="{A052E445-B9C8-40B0-BF22-891037288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53" y="71909"/>
            <a:ext cx="8577943" cy="67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of Clouds in the </a:t>
            </a:r>
            <a:r>
              <a:rPr lang="en-US" sz="3000" b="1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LEVEL</a:t>
            </a:r>
          </a:p>
        </p:txBody>
      </p:sp>
      <p:sp>
        <p:nvSpPr>
          <p:cNvPr id="108" name="Date Placeholder 10">
            <a:extLst>
              <a:ext uri="{FF2B5EF4-FFF2-40B4-BE49-F238E27FC236}">
                <a16:creationId xmlns:a16="http://schemas.microsoft.com/office/drawing/2014/main" id="{57EAA6D9-6CCD-4AB2-AD83-301A72E8D005}"/>
              </a:ext>
            </a:extLst>
          </p:cNvPr>
          <p:cNvSpPr txBox="1">
            <a:spLocks/>
          </p:cNvSpPr>
          <p:nvPr/>
        </p:nvSpPr>
        <p:spPr>
          <a:xfrm>
            <a:off x="781050" y="65087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%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C945B9F-DC0F-4224-BAFF-77F68DD61594}" type="datetime1">
              <a:rPr lang="en-ZA" smtClean="0"/>
              <a:pPr>
                <a:defRPr/>
              </a:pPr>
              <a:t>2021/10/28</a:t>
            </a:fld>
            <a:endParaRPr lang="en-ZA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D9331E2D-F9FD-4CED-A2AA-DD67E39E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2740" y="6492875"/>
            <a:ext cx="3584575" cy="365125"/>
          </a:xfrm>
        </p:spPr>
        <p:txBody>
          <a:bodyPr/>
          <a:lstStyle/>
          <a:p>
            <a:pPr>
              <a:defRPr/>
            </a:pPr>
            <a:r>
              <a:rPr lang="en-US"/>
              <a:t>RTC-PRE-137.2 Cloud landscapes</a:t>
            </a:r>
            <a:endParaRPr lang="en-US" dirty="0"/>
          </a:p>
        </p:txBody>
      </p:sp>
      <p:sp>
        <p:nvSpPr>
          <p:cNvPr id="109" name="Footer Placeholder 11">
            <a:extLst>
              <a:ext uri="{FF2B5EF4-FFF2-40B4-BE49-F238E27FC236}">
                <a16:creationId xmlns:a16="http://schemas.microsoft.com/office/drawing/2014/main" id="{F5E33BF1-ECA8-44E6-8ED8-475728410053}"/>
              </a:ext>
            </a:extLst>
          </p:cNvPr>
          <p:cNvSpPr txBox="1">
            <a:spLocks/>
          </p:cNvSpPr>
          <p:nvPr/>
        </p:nvSpPr>
        <p:spPr>
          <a:xfrm>
            <a:off x="2895487" y="6411637"/>
            <a:ext cx="358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%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Doc Ref no: RTC-PRE-137.2 Cloud </a:t>
            </a:r>
            <a:r>
              <a:rPr lang="en-US" dirty="0" err="1"/>
              <a:t>Genera_Species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B62795F2-D7C7-4CE3-9847-4F8B6862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6690" y="6492875"/>
            <a:ext cx="2057400" cy="365125"/>
          </a:xfrm>
        </p:spPr>
        <p:txBody>
          <a:bodyPr/>
          <a:lstStyle/>
          <a:p>
            <a:fld id="{34175CAA-D167-45EF-8353-4BECF660CB19}" type="slidenum">
              <a:rPr lang="en-ZA" altLang="en-US" smtClean="0"/>
              <a:pPr/>
              <a:t>3</a:t>
            </a:fld>
            <a:endParaRPr lang="en-ZA" altLang="en-US"/>
          </a:p>
        </p:txBody>
      </p:sp>
      <p:grpSp>
        <p:nvGrpSpPr>
          <p:cNvPr id="88" name="Group 87"/>
          <p:cNvGrpSpPr/>
          <p:nvPr/>
        </p:nvGrpSpPr>
        <p:grpSpPr>
          <a:xfrm>
            <a:off x="862207" y="885572"/>
            <a:ext cx="3340561" cy="5435865"/>
            <a:chOff x="974405" y="612577"/>
            <a:chExt cx="3133389" cy="5435865"/>
          </a:xfrm>
        </p:grpSpPr>
        <p:grpSp>
          <p:nvGrpSpPr>
            <p:cNvPr id="91" name="Group 90"/>
            <p:cNvGrpSpPr/>
            <p:nvPr/>
          </p:nvGrpSpPr>
          <p:grpSpPr>
            <a:xfrm>
              <a:off x="974405" y="612577"/>
              <a:ext cx="3133389" cy="5435865"/>
              <a:chOff x="960666" y="612577"/>
              <a:chExt cx="3133389" cy="5435865"/>
            </a:xfrm>
          </p:grpSpPr>
          <p:pic>
            <p:nvPicPr>
              <p:cNvPr id="93" name="Picture 92">
                <a:hlinkClick r:id="" action="ppaction://noaction"/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60666" y="612577"/>
                <a:ext cx="3133389" cy="5435865"/>
              </a:xfrm>
              <a:prstGeom prst="rect">
                <a:avLst/>
              </a:prstGeom>
            </p:spPr>
          </p:pic>
          <p:sp>
            <p:nvSpPr>
              <p:cNvPr id="94" name="Rectangle 93"/>
              <p:cNvSpPr/>
              <p:nvPr/>
            </p:nvSpPr>
            <p:spPr>
              <a:xfrm>
                <a:off x="1624891" y="695640"/>
                <a:ext cx="864586" cy="2065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%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1032861" y="1028358"/>
              <a:ext cx="1685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Cumulonimbus </a:t>
              </a:r>
              <a:r>
                <a:rPr lang="en-US" sz="1200" b="1" dirty="0">
                  <a:solidFill>
                    <a:srgbClr val="FF0000"/>
                  </a:solidFill>
                </a:rPr>
                <a:t>capillatus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38235" y="809949"/>
            <a:ext cx="8213271" cy="5949223"/>
          </a:xfrm>
          <a:prstGeom prst="rect">
            <a:avLst/>
          </a:prstGeom>
          <a:gradFill>
            <a:gsLst>
              <a:gs pos="49%">
                <a:srgbClr val="ACD0F3"/>
              </a:gs>
              <a:gs pos="76%">
                <a:srgbClr val="ABCBF2"/>
              </a:gs>
              <a:gs pos="0%">
                <a:srgbClr val="336699"/>
              </a:gs>
            </a:gsLst>
            <a:lin ang="5400000" scaled="1"/>
          </a:gradFill>
          <a:ln w="38100">
            <a:solidFill>
              <a:srgbClr val="336699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E9DFBB3-23D6-4E12-8475-9C1CC19929FF}"/>
              </a:ext>
            </a:extLst>
          </p:cNvPr>
          <p:cNvSpPr txBox="1"/>
          <p:nvPr/>
        </p:nvSpPr>
        <p:spPr>
          <a:xfrm>
            <a:off x="7747231" y="502330"/>
            <a:ext cx="129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45 000 ft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9FD4F55-25D6-4B62-A075-32BC4FE4E78F}"/>
              </a:ext>
            </a:extLst>
          </p:cNvPr>
          <p:cNvSpPr txBox="1"/>
          <p:nvPr/>
        </p:nvSpPr>
        <p:spPr>
          <a:xfrm>
            <a:off x="597756" y="516929"/>
            <a:ext cx="21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 km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88F66BF-D170-4AF8-9DF3-1C81F09CFDFB}"/>
              </a:ext>
            </a:extLst>
          </p:cNvPr>
          <p:cNvCxnSpPr/>
          <p:nvPr/>
        </p:nvCxnSpPr>
        <p:spPr>
          <a:xfrm>
            <a:off x="8847834" y="804711"/>
            <a:ext cx="10318" cy="59967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BC522B6-49E2-4ADF-B444-30DD65835C12}"/>
              </a:ext>
            </a:extLst>
          </p:cNvPr>
          <p:cNvGrpSpPr/>
          <p:nvPr/>
        </p:nvGrpSpPr>
        <p:grpSpPr>
          <a:xfrm>
            <a:off x="12720" y="811343"/>
            <a:ext cx="8855102" cy="5998851"/>
            <a:chOff x="0" y="811023"/>
            <a:chExt cx="8855102" cy="5998851"/>
          </a:xfrm>
        </p:grpSpPr>
        <p:grpSp>
          <p:nvGrpSpPr>
            <p:cNvPr id="46" name="Group 45"/>
            <p:cNvGrpSpPr/>
            <p:nvPr/>
          </p:nvGrpSpPr>
          <p:grpSpPr>
            <a:xfrm>
              <a:off x="0" y="813087"/>
              <a:ext cx="8855102" cy="5996787"/>
              <a:chOff x="128272" y="523837"/>
              <a:chExt cx="8855102" cy="5996787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742625" y="6486673"/>
                <a:ext cx="8240749" cy="46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 rot="16200000">
                <a:off x="-198188" y="5824611"/>
                <a:ext cx="9839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Low level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6200000">
                <a:off x="-344547" y="4147185"/>
                <a:ext cx="12534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Middle level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-277375" y="1805651"/>
                <a:ext cx="11386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High level</a:t>
                </a: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736716" y="523837"/>
                <a:ext cx="10318" cy="599678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65B68B1-2535-4F18-A336-543304A51CDF}"/>
                </a:ext>
              </a:extLst>
            </p:cNvPr>
            <p:cNvCxnSpPr/>
            <p:nvPr/>
          </p:nvCxnSpPr>
          <p:spPr>
            <a:xfrm flipV="1">
              <a:off x="588934" y="811023"/>
              <a:ext cx="8266168" cy="64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078896-9863-4C3B-8B88-6F0ED555692A}"/>
              </a:ext>
            </a:extLst>
          </p:cNvPr>
          <p:cNvGrpSpPr/>
          <p:nvPr/>
        </p:nvGrpSpPr>
        <p:grpSpPr>
          <a:xfrm>
            <a:off x="581906" y="3621846"/>
            <a:ext cx="8375209" cy="371616"/>
            <a:chOff x="573166" y="3485321"/>
            <a:chExt cx="8375209" cy="371616"/>
          </a:xfrm>
        </p:grpSpPr>
        <p:grpSp>
          <p:nvGrpSpPr>
            <p:cNvPr id="30" name="Group 29"/>
            <p:cNvGrpSpPr/>
            <p:nvPr/>
          </p:nvGrpSpPr>
          <p:grpSpPr>
            <a:xfrm>
              <a:off x="573166" y="3485321"/>
              <a:ext cx="8228918" cy="369332"/>
              <a:chOff x="701853" y="3245777"/>
              <a:chExt cx="8228918" cy="36933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01853" y="3245777"/>
                <a:ext cx="784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7 km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V="1">
                <a:off x="736485" y="3527645"/>
                <a:ext cx="8194286" cy="246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935C529-72C2-4B98-91A6-4758FF306222}"/>
                </a:ext>
              </a:extLst>
            </p:cNvPr>
            <p:cNvSpPr txBox="1"/>
            <p:nvPr/>
          </p:nvSpPr>
          <p:spPr>
            <a:xfrm>
              <a:off x="7762200" y="3487605"/>
              <a:ext cx="118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23 000 ft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82216C3-6BF6-4015-8F56-F4B9923C60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%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870" y="1033302"/>
            <a:ext cx="9144000" cy="329757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49C113D-22A4-48A7-8C50-17573DC30602}"/>
              </a:ext>
            </a:extLst>
          </p:cNvPr>
          <p:cNvSpPr txBox="1"/>
          <p:nvPr/>
        </p:nvSpPr>
        <p:spPr>
          <a:xfrm>
            <a:off x="3416092" y="2479867"/>
            <a:ext cx="1429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FF00"/>
                </a:solidFill>
              </a:rPr>
              <a:t>Cirrostratus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57CB0D6-C35E-4BE2-8BA2-047A319D3ECE}"/>
              </a:ext>
            </a:extLst>
          </p:cNvPr>
          <p:cNvGrpSpPr/>
          <p:nvPr/>
        </p:nvGrpSpPr>
        <p:grpSpPr>
          <a:xfrm>
            <a:off x="610104" y="5644848"/>
            <a:ext cx="8372710" cy="387007"/>
            <a:chOff x="580194" y="5450584"/>
            <a:chExt cx="8372710" cy="387007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C274B5F-7DE9-4757-BE20-007FCA67FFED}"/>
                </a:ext>
              </a:extLst>
            </p:cNvPr>
            <p:cNvGrpSpPr/>
            <p:nvPr/>
          </p:nvGrpSpPr>
          <p:grpSpPr>
            <a:xfrm>
              <a:off x="580194" y="5450584"/>
              <a:ext cx="8266168" cy="369332"/>
              <a:chOff x="664603" y="5168312"/>
              <a:chExt cx="8266168" cy="369332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FF8B33F-79F0-45C4-8937-16D973B8484D}"/>
                  </a:ext>
                </a:extLst>
              </p:cNvPr>
              <p:cNvSpPr txBox="1"/>
              <p:nvPr/>
            </p:nvSpPr>
            <p:spPr>
              <a:xfrm>
                <a:off x="664603" y="5168312"/>
                <a:ext cx="844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2 km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C9B7D42-FB1E-4CB2-BC5D-DAFDA14E6B46}"/>
                  </a:ext>
                </a:extLst>
              </p:cNvPr>
              <p:cNvCxnSpPr/>
              <p:nvPr/>
            </p:nvCxnSpPr>
            <p:spPr>
              <a:xfrm flipV="1">
                <a:off x="736485" y="5467834"/>
                <a:ext cx="8194286" cy="246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A1C1343-F4AE-47E4-85C1-713231A96171}"/>
                </a:ext>
              </a:extLst>
            </p:cNvPr>
            <p:cNvSpPr txBox="1"/>
            <p:nvPr/>
          </p:nvSpPr>
          <p:spPr>
            <a:xfrm>
              <a:off x="7893946" y="5468259"/>
              <a:ext cx="1058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6 500 ft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FCFE7D05-1B40-4D5A-983D-E1AB4C9AE3A9}"/>
              </a:ext>
            </a:extLst>
          </p:cNvPr>
          <p:cNvSpPr txBox="1"/>
          <p:nvPr/>
        </p:nvSpPr>
        <p:spPr>
          <a:xfrm>
            <a:off x="974137" y="4534935"/>
            <a:ext cx="7500674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%"/>
              </a:lnSpc>
              <a:spcAft>
                <a:spcPts val="80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Cirrostratus clouds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develop in the high levels and resemble a white, thin sheet or veil that can cover the entire sky.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082E73F-B837-47E8-9324-D820BBFF22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788" y="6095383"/>
            <a:ext cx="852925" cy="594346"/>
          </a:xfrm>
          <a:prstGeom prst="rect">
            <a:avLst/>
          </a:prstGeom>
        </p:spPr>
      </p:pic>
      <p:sp>
        <p:nvSpPr>
          <p:cNvPr id="110" name="Slide Number Placeholder 12">
            <a:extLst>
              <a:ext uri="{FF2B5EF4-FFF2-40B4-BE49-F238E27FC236}">
                <a16:creationId xmlns:a16="http://schemas.microsoft.com/office/drawing/2014/main" id="{5093B450-6E35-41A8-A4E5-9A93282CCB28}"/>
              </a:ext>
            </a:extLst>
          </p:cNvPr>
          <p:cNvSpPr txBox="1">
            <a:spLocks/>
          </p:cNvSpPr>
          <p:nvPr/>
        </p:nvSpPr>
        <p:spPr>
          <a:xfrm>
            <a:off x="6535516" y="634986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%"/>
              </a:spcBef>
              <a:spcAft>
                <a:spcPct val="0%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4D9351F3-4335-4488-B764-06ABD1BD92F1}" type="slidenum">
              <a:rPr lang="en-ZA" alt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ZA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289737E-6524-4731-8134-3021188A1E1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278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5250"/>
    </mc:Choice>
    <mc:Fallback xmlns="" xmlns:p="http://schemas.openxmlformats.org/presentationml/2006/main" xmlns:r="http://schemas.openxmlformats.org/officeDocument/2006/relationships" xmlns:a="http://schemas.openxmlformats.org/drawingml/2006/main">
      <p:transition spd="slow" advTm="25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0" grpId="0"/>
    </p:bldLst>
  </p:timing>
  <p:extLst>
    <p:ext uri="{3A86A75C-4F4B-4683-9AE1-C65F6400EC91}">
      <p14:laserTraceLst xmlns:p14="http://schemas.microsoft.com/office/powerpoint/2010/main">
        <p14:tracePtLst>
          <p14:tracePt t="11444" x="8489950" y="3398838"/>
          <p14:tracePt t="11457" x="8226425" y="3382963"/>
          <p14:tracePt t="11476" x="7631113" y="3340100"/>
          <p14:tracePt t="11505" x="7334250" y="3305175"/>
          <p14:tracePt t="11520" x="7154863" y="3297238"/>
          <p14:tracePt t="11536" x="6977063" y="3297238"/>
          <p14:tracePt t="11553" x="6738938" y="3297238"/>
          <p14:tracePt t="11570" x="6407150" y="3297238"/>
          <p14:tracePt t="11587" x="5795963" y="3297238"/>
          <p14:tracePt t="11608" x="5243513" y="3297238"/>
          <p14:tracePt t="11616" x="4954588" y="3297238"/>
          <p14:tracePt t="11637" x="4171950" y="3297238"/>
          <p14:tracePt t="11653" x="3798888" y="3297238"/>
          <p14:tracePt t="11660" x="3636963" y="3289300"/>
          <p14:tracePt t="11676" x="3373438" y="3271838"/>
          <p14:tracePt t="11693" x="3160713" y="3263900"/>
          <p14:tracePt t="11709" x="2957513" y="3263900"/>
          <p14:tracePt t="11724" x="2778125" y="3263900"/>
          <p14:tracePt t="11742" x="2592388" y="3228975"/>
          <p14:tracePt t="11754" x="2498725" y="3203575"/>
          <p14:tracePt t="11770" x="2336800" y="3152775"/>
          <p14:tracePt t="11787" x="2116138" y="3000375"/>
          <p14:tracePt t="11804" x="1989138" y="2863850"/>
          <p14:tracePt t="11823" x="1852613" y="2752725"/>
          <p14:tracePt t="11837" x="1725613" y="2651125"/>
          <p14:tracePt t="11853" x="1597025" y="2549525"/>
          <p14:tracePt t="11870" x="1470025" y="2489200"/>
          <p14:tracePt t="11893" x="1266825" y="2397125"/>
          <p14:tracePt t="11912" x="1122363" y="2336800"/>
          <p14:tracePt t="11925" x="942975" y="2293938"/>
          <p14:tracePt t="11942" x="722313" y="2227263"/>
          <p14:tracePt t="11970" x="390525" y="2108200"/>
          <p14:tracePt t="11975" x="288925" y="2073275"/>
          <p14:tracePt t="11989" x="144463" y="2014538"/>
          <p14:tracePt t="12004" x="127000" y="1979613"/>
          <p14:tracePt t="12020" x="111125" y="1946275"/>
          <p14:tracePt t="12043" x="111125" y="1895475"/>
          <p14:tracePt t="12053" x="119063" y="1819275"/>
          <p14:tracePt t="12070" x="187325" y="1733550"/>
          <p14:tracePt t="12086" x="263525" y="1639888"/>
          <p14:tracePt t="12103" x="365125" y="1571625"/>
          <p14:tracePt t="12120" x="441325" y="1512888"/>
          <p14:tracePt t="12136" x="544513" y="1444625"/>
          <p14:tracePt t="12153" x="636588" y="1376363"/>
          <p14:tracePt t="12169" x="739775" y="1333500"/>
          <p14:tracePt t="12175" x="747713" y="1325563"/>
          <p14:tracePt t="12192" x="790575" y="1325563"/>
          <p14:tracePt t="12208" x="833438" y="1308100"/>
          <p14:tracePt t="12226" x="866775" y="1292225"/>
          <p14:tracePt t="12244" x="968375" y="1282700"/>
          <p14:tracePt t="12254" x="1044575" y="1274763"/>
          <p14:tracePt t="12270" x="1173163" y="1274763"/>
          <p14:tracePt t="12287" x="1317625" y="1249363"/>
          <p14:tracePt t="12304" x="1477963" y="1249363"/>
          <p14:tracePt t="12325" x="1751013" y="1241425"/>
          <p14:tracePt t="12337" x="1844675" y="1241425"/>
          <p14:tracePt t="12355" x="2149475" y="1231900"/>
          <p14:tracePt t="12372" x="2387600" y="1206500"/>
          <p14:tracePt t="12392" x="2651125" y="1206500"/>
          <p14:tracePt t="12420" x="3127375" y="1173163"/>
          <p14:tracePt t="12442" x="3340100" y="1163638"/>
          <p14:tracePt t="12457" x="3552825" y="1147763"/>
          <p14:tracePt t="12476" x="3849688" y="1147763"/>
          <p14:tracePt t="12492" x="4002088" y="1147763"/>
          <p14:tracePt t="12504" x="4087813" y="1147763"/>
          <p14:tracePt t="12528" x="4291013" y="1147763"/>
          <p14:tracePt t="12539" x="4351338" y="1147763"/>
          <p14:tracePt t="12556" x="4435475" y="1147763"/>
          <p14:tracePt t="12576" x="4538663" y="1147763"/>
          <p14:tracePt t="12583" x="4597400" y="1147763"/>
          <p14:tracePt t="12603" x="4843463" y="1147763"/>
          <p14:tracePt t="12625" x="5038725" y="1147763"/>
          <p14:tracePt t="12632" x="5141913" y="1147763"/>
          <p14:tracePt t="12653" x="5421313" y="1147763"/>
          <p14:tracePt t="12670" x="5575300" y="1147763"/>
          <p14:tracePt t="12692" x="5753100" y="1130300"/>
          <p14:tracePt t="12708" x="5872163" y="1130300"/>
          <p14:tracePt t="12725" x="5983288" y="1130300"/>
          <p14:tracePt t="12742" x="6102350" y="1122363"/>
          <p14:tracePt t="12754" x="6178550" y="1104900"/>
          <p14:tracePt t="12772" x="6373813" y="1104900"/>
          <p14:tracePt t="12789" x="6535738" y="1104900"/>
          <p14:tracePt t="12805" x="6705600" y="1104900"/>
          <p14:tracePt t="12824" x="6850063" y="1104900"/>
          <p14:tracePt t="12838" x="7045325" y="1104900"/>
          <p14:tracePt t="12855" x="7283450" y="1104900"/>
          <p14:tracePt t="12872" x="7546975" y="1104900"/>
          <p14:tracePt t="12888" x="7835900" y="1104900"/>
          <p14:tracePt t="12903" x="8056563" y="1104900"/>
          <p14:tracePt t="12909" x="8166100" y="1104900"/>
          <p14:tracePt t="12937" x="8455025" y="1104900"/>
          <p14:tracePt t="12942" x="8540750" y="1104900"/>
          <p14:tracePt t="12958" x="8624888" y="1104900"/>
          <p14:tracePt t="12974" x="8659813" y="1104900"/>
          <p14:tracePt t="12994" x="8667750" y="1104900"/>
          <p14:tracePt t="13004" x="8677275" y="1104900"/>
          <p14:tracePt t="13023" x="8710613" y="1104900"/>
          <p14:tracePt t="13039" x="8743950" y="1122363"/>
          <p14:tracePt t="13059" x="8796338" y="1155700"/>
          <p14:tracePt t="13137" x="8778875" y="1181100"/>
          <p14:tracePt t="13153" x="8728075" y="1223963"/>
          <p14:tracePt t="13159" x="8677275" y="1231900"/>
          <p14:tracePt t="13177" x="8609013" y="1257300"/>
          <p14:tracePt t="13192" x="8566150" y="1266825"/>
          <p14:tracePt t="13208" x="8507413" y="1266825"/>
          <p14:tracePt t="13223" x="8302625" y="1266825"/>
          <p14:tracePt t="13240" x="8005763" y="1266825"/>
          <p14:tracePt t="13254" x="7656513" y="1266825"/>
          <p14:tracePt t="13270" x="7308850" y="1266825"/>
          <p14:tracePt t="13287" x="6977063" y="1266825"/>
          <p14:tracePt t="13303" x="6713538" y="1266825"/>
          <p14:tracePt t="13320" x="6467475" y="1266825"/>
          <p14:tracePt t="13337" x="6272213" y="1266825"/>
          <p14:tracePt t="13358" x="5991225" y="1266825"/>
          <p14:tracePt t="13365" x="5905500" y="1266825"/>
          <p14:tracePt t="13390" x="5634038" y="1266825"/>
          <p14:tracePt t="13398" x="5532438" y="1266825"/>
          <p14:tracePt t="13410" x="5446713" y="1266825"/>
          <p14:tracePt t="13426" x="5276850" y="1266825"/>
          <p14:tracePt t="13442" x="5106988" y="1266825"/>
          <p14:tracePt t="13458" x="4954588" y="1266825"/>
          <p14:tracePt t="13475" x="4716463" y="1300163"/>
          <p14:tracePt t="13491" x="4564063" y="1308100"/>
          <p14:tracePt t="13503" x="4478338" y="1308100"/>
          <p14:tracePt t="13521" x="4275138" y="1325563"/>
          <p14:tracePt t="13538" x="4044950" y="1350963"/>
          <p14:tracePt t="13556" x="3687763" y="1385888"/>
          <p14:tracePt t="13570" x="3560763" y="1385888"/>
          <p14:tracePt t="13596" x="3067050" y="1419225"/>
          <p14:tracePt t="13620" x="2770188" y="1444625"/>
          <p14:tracePt t="13636" x="2693988" y="1444625"/>
          <p14:tracePt t="13653" x="2633663" y="1444625"/>
          <p14:tracePt t="13670" x="2582863" y="1444625"/>
          <p14:tracePt t="13675" x="2541588" y="1444625"/>
          <p14:tracePt t="13693" x="2481263" y="1444625"/>
          <p14:tracePt t="13707" x="2455863" y="1444625"/>
          <p14:tracePt t="13722" x="2371725" y="1462088"/>
          <p14:tracePt t="13742" x="2252663" y="1470025"/>
          <p14:tracePt t="13753" x="2149475" y="1477963"/>
          <p14:tracePt t="13770" x="2141538" y="1477963"/>
          <p14:tracePt t="13920" x="2141538" y="1504950"/>
          <p14:tracePt t="13936" x="2192338" y="1530350"/>
          <p14:tracePt t="13953" x="2260600" y="1563688"/>
          <p14:tracePt t="13960" x="2278063" y="1563688"/>
          <p14:tracePt t="13973" x="2328863" y="1581150"/>
          <p14:tracePt t="13992" x="2524125" y="1597025"/>
          <p14:tracePt t="14009" x="2668588" y="1597025"/>
          <p14:tracePt t="14020" x="2752725" y="1597025"/>
          <p14:tracePt t="14036" x="2897188" y="1597025"/>
          <p14:tracePt t="14053" x="3000375" y="1597025"/>
          <p14:tracePt t="14069" x="3119438" y="1597025"/>
          <p14:tracePt t="14086" x="3228975" y="1597025"/>
          <p14:tracePt t="14108" x="3382963" y="1589088"/>
          <p14:tracePt t="14120" x="3502025" y="1563688"/>
          <p14:tracePt t="14137" x="3603625" y="1555750"/>
          <p14:tracePt t="14153" x="3738563" y="1538288"/>
          <p14:tracePt t="14169" x="3935413" y="1504950"/>
          <p14:tracePt t="14176" x="4070350" y="1477963"/>
          <p14:tracePt t="14192" x="4351338" y="1444625"/>
          <p14:tracePt t="14209" x="4665663" y="1419225"/>
          <p14:tracePt t="14225" x="4946650" y="1385888"/>
          <p14:tracePt t="14242" x="5200650" y="1360488"/>
          <p14:tracePt t="14258" x="5446713" y="1350963"/>
          <p14:tracePt t="14272" x="5626100" y="1350963"/>
          <p14:tracePt t="14286" x="5719763" y="1343025"/>
          <p14:tracePt t="14308" x="5948363" y="1317625"/>
          <p14:tracePt t="14320" x="6067425" y="1300163"/>
          <p14:tracePt t="14338" x="6211888" y="1274763"/>
          <p14:tracePt t="14353" x="6381750" y="1257300"/>
          <p14:tracePt t="14369" x="6543675" y="1231900"/>
          <p14:tracePt t="14386" x="6688138" y="1231900"/>
          <p14:tracePt t="14403" x="6815138" y="1231900"/>
          <p14:tracePt t="14420" x="6891338" y="1231900"/>
          <p14:tracePt t="14425" x="6926263" y="1216025"/>
          <p14:tracePt t="14442" x="6959600" y="1216025"/>
          <p14:tracePt t="14458" x="7002463" y="1216025"/>
          <p14:tracePt t="14475" x="7096125" y="1216025"/>
          <p14:tracePt t="14492" x="7172325" y="1216025"/>
          <p14:tracePt t="14508" x="7283450" y="1216025"/>
          <p14:tracePt t="14523" x="7443788" y="1216025"/>
          <p14:tracePt t="14536" x="7597775" y="1216025"/>
          <p14:tracePt t="14553" x="7673975" y="1216025"/>
          <p14:tracePt t="14724" x="7666038" y="1223963"/>
          <p14:tracePt t="14740" x="7648575" y="1249363"/>
          <p14:tracePt t="14753" x="7631113" y="1274763"/>
          <p14:tracePt t="14769" x="7623175" y="1282700"/>
          <p14:tracePt t="14792" x="7605713" y="1292225"/>
          <p14:tracePt t="14803" x="7597775" y="1292225"/>
          <p14:tracePt t="14820" x="7537450" y="1308100"/>
          <p14:tracePt t="14836" x="7435850" y="1325563"/>
          <p14:tracePt t="14853" x="7299325" y="1343025"/>
          <p14:tracePt t="14869" x="7172325" y="1350963"/>
          <p14:tracePt t="14886" x="7035800" y="1376363"/>
          <p14:tracePt t="14904" x="6850063" y="1393825"/>
          <p14:tracePt t="14926" x="6705600" y="1401763"/>
          <p14:tracePt t="14927" x="6627813" y="1401763"/>
          <p14:tracePt t="14941" x="6561138" y="1401763"/>
          <p14:tracePt t="14957" x="6416675" y="1419225"/>
          <p14:tracePt t="14976" x="6143625" y="1436688"/>
          <p14:tracePt t="14992" x="5973763" y="1436688"/>
          <p14:tracePt t="15004" x="5889625" y="1436688"/>
          <p14:tracePt t="15025" x="5668963" y="1436688"/>
          <p14:tracePt t="15038" x="5600700" y="1436688"/>
          <p14:tracePt t="15056" x="5370513" y="1462088"/>
          <p14:tracePt t="15074" x="5167313" y="1470025"/>
          <p14:tracePt t="15087" x="4929188" y="1477963"/>
          <p14:tracePt t="15103" x="4657725" y="1504950"/>
          <p14:tracePt t="15125" x="4351338" y="1530350"/>
          <p14:tracePt t="15134" x="4197350" y="1538288"/>
          <p14:tracePt t="15148" x="3883025" y="1563688"/>
          <p14:tracePt t="15159" x="3603625" y="1589088"/>
          <p14:tracePt t="15176" x="3348038" y="1614488"/>
          <p14:tracePt t="15192" x="3101975" y="1649413"/>
          <p14:tracePt t="15209" x="2889250" y="1682750"/>
          <p14:tracePt t="15225" x="2701925" y="1700213"/>
          <p14:tracePt t="15243" x="2557463" y="1716088"/>
          <p14:tracePt t="15254" x="2498725" y="1716088"/>
          <p14:tracePt t="15270" x="2422525" y="1733550"/>
          <p14:tracePt t="15286" x="2371725" y="1751013"/>
          <p14:tracePt t="15303" x="2328863" y="1766888"/>
          <p14:tracePt t="15319" x="2311400" y="1793875"/>
          <p14:tracePt t="15336" x="2268538" y="1835150"/>
          <p14:tracePt t="15353" x="2243138" y="1878013"/>
          <p14:tracePt t="15369" x="2243138" y="1911350"/>
          <p14:tracePt t="15386" x="2235200" y="1954213"/>
          <p14:tracePt t="15403" x="2235200" y="2005013"/>
          <p14:tracePt t="15420" x="2235200" y="2065338"/>
          <p14:tracePt t="15425" x="2235200" y="2082800"/>
          <p14:tracePt t="15442" x="2235200" y="2133600"/>
          <p14:tracePt t="15460" x="2235200" y="2166938"/>
          <p14:tracePt t="15475" x="2235200" y="2209800"/>
          <p14:tracePt t="15491" x="2235200" y="2235200"/>
          <p14:tracePt t="15505" x="2235200" y="2278063"/>
          <p14:tracePt t="15522" x="2235200" y="2311400"/>
          <p14:tracePt t="15548" x="2311400" y="2362200"/>
          <p14:tracePt t="15569" x="2430463" y="2447925"/>
          <p14:tracePt t="15587" x="2541588" y="2498725"/>
          <p14:tracePt t="15603" x="2651125" y="2541588"/>
          <p14:tracePt t="15619" x="2736850" y="2592388"/>
          <p14:tracePt t="15641" x="2922588" y="2643188"/>
          <p14:tracePt t="15669" x="3033713" y="2686050"/>
          <p14:tracePt t="15686" x="3094038" y="2701925"/>
          <p14:tracePt t="15697" x="3195638" y="2727325"/>
          <p14:tracePt t="15707" x="3254375" y="2744788"/>
          <p14:tracePt t="15725" x="3398838" y="2752725"/>
          <p14:tracePt t="15741" x="3527425" y="2762250"/>
          <p14:tracePt t="15758" x="3646488" y="2762250"/>
          <p14:tracePt t="15769" x="3756025" y="2762250"/>
          <p14:tracePt t="15786" x="3917950" y="2762250"/>
          <p14:tracePt t="15803" x="4070350" y="2762250"/>
          <p14:tracePt t="15819" x="4300538" y="2762250"/>
          <p14:tracePt t="15836" x="4579938" y="2762250"/>
          <p14:tracePt t="15853" x="4860925" y="2762250"/>
          <p14:tracePt t="15869" x="5124450" y="2762250"/>
          <p14:tracePt t="15886" x="5353050" y="2762250"/>
          <p14:tracePt t="15903" x="5532438" y="2762250"/>
          <p14:tracePt t="15919" x="5778500" y="2736850"/>
          <p14:tracePt t="15941" x="5915025" y="2719388"/>
          <p14:tracePt t="15961" x="6092825" y="2676525"/>
          <p14:tracePt t="15974" x="6153150" y="2668588"/>
          <p14:tracePt t="15991" x="6288088" y="2651125"/>
          <p14:tracePt t="15993" x="6348413" y="2633663"/>
          <p14:tracePt t="16008" x="6510338" y="2608263"/>
          <p14:tracePt t="16019" x="6594475" y="2592388"/>
          <p14:tracePt t="16036" x="6799263" y="2557463"/>
          <p14:tracePt t="16053" x="7027863" y="2524125"/>
          <p14:tracePt t="16069" x="7240588" y="2489200"/>
          <p14:tracePt t="16086" x="7443788" y="2473325"/>
          <p14:tracePt t="16103" x="7673975" y="2447925"/>
          <p14:tracePt t="16120" x="7750175" y="2438400"/>
          <p14:tracePt t="16136" x="7800975" y="2430463"/>
          <p14:tracePt t="16152" x="7835900" y="2430463"/>
          <p14:tracePt t="16160" x="7886700" y="2422525"/>
          <p14:tracePt t="16176" x="7945438" y="2422525"/>
          <p14:tracePt t="16192" x="8039100" y="2405063"/>
          <p14:tracePt t="16209" x="8089900" y="2397125"/>
          <p14:tracePt t="16225" x="8099425" y="2397125"/>
          <p14:tracePt t="16286" x="8089900" y="2397125"/>
          <p14:tracePt t="16303" x="8031163" y="2405063"/>
          <p14:tracePt t="16320" x="7927975" y="2430463"/>
          <p14:tracePt t="16341" x="7835900" y="2447925"/>
          <p14:tracePt t="16353" x="7699375" y="2481263"/>
          <p14:tracePt t="16369" x="7521575" y="2516188"/>
          <p14:tracePt t="16386" x="7334250" y="2557463"/>
          <p14:tracePt t="16402" x="7154863" y="2600325"/>
          <p14:tracePt t="16419" x="6951663" y="2651125"/>
          <p14:tracePt t="16441" x="6680200" y="2701925"/>
          <p14:tracePt t="16461" x="6457950" y="2752725"/>
          <p14:tracePt t="16475" x="6246813" y="2770188"/>
          <p14:tracePt t="16492" x="6049963" y="2795588"/>
          <p14:tracePt t="16508" x="5864225" y="2805113"/>
          <p14:tracePt t="16521" x="5684838" y="2830513"/>
          <p14:tracePt t="16540" x="5524500" y="2863850"/>
          <p14:tracePt t="16552" x="5353050" y="2889250"/>
          <p14:tracePt t="16570" x="5157788" y="2940050"/>
          <p14:tracePt t="16586" x="4946650" y="2957513"/>
          <p14:tracePt t="16602" x="4759325" y="2957513"/>
          <p14:tracePt t="16619" x="4564063" y="2957513"/>
          <p14:tracePt t="16636" x="4368800" y="2957513"/>
          <p14:tracePt t="16653" x="4171950" y="2957513"/>
          <p14:tracePt t="16669" x="3943350" y="2974975"/>
          <p14:tracePt t="16686" x="3730625" y="2982913"/>
          <p14:tracePt t="16708" x="3424238" y="3008313"/>
          <p14:tracePt t="16723" x="3228975" y="3008313"/>
          <p14:tracePt t="16742" x="3076575" y="3008313"/>
          <p14:tracePt t="16753" x="3016250" y="3008313"/>
          <p14:tracePt t="16772" x="2897188" y="3008313"/>
          <p14:tracePt t="16788" x="2855913" y="3008313"/>
          <p14:tracePt t="16808" x="2805113" y="3008313"/>
          <p14:tracePt t="16824" x="2778125" y="3008313"/>
          <p14:tracePt t="16843" x="2762250" y="3008313"/>
          <p14:tracePt t="16973" x="2922588" y="3008313"/>
          <p14:tracePt t="16991" x="3144838" y="3000375"/>
          <p14:tracePt t="17006" x="3475038" y="3000375"/>
          <p14:tracePt t="17019" x="3849688" y="3000375"/>
          <p14:tracePt t="17040" x="4384675" y="2974975"/>
          <p14:tracePt t="17053" x="4827588" y="2957513"/>
          <p14:tracePt t="17071" x="5157788" y="2957513"/>
          <p14:tracePt t="17088" x="5370513" y="2940050"/>
          <p14:tracePt t="17104" x="5507038" y="2932113"/>
          <p14:tracePt t="17125" x="5651500" y="2914650"/>
          <p14:tracePt t="17135" x="5710238" y="2906713"/>
          <p14:tracePt t="17144" x="5788025" y="2881313"/>
          <p14:tracePt t="17169" x="6008688" y="2838450"/>
          <p14:tracePt t="17176" x="6110288" y="2830513"/>
          <p14:tracePt t="17191" x="6288088" y="2795588"/>
          <p14:tracePt t="17208" x="6475413" y="2762250"/>
          <p14:tracePt t="17225" x="6645275" y="2744788"/>
          <p14:tracePt t="17241" x="6756400" y="2719388"/>
          <p14:tracePt t="17258" x="6840538" y="2701925"/>
          <p14:tracePt t="17274" x="6900863" y="2693988"/>
          <p14:tracePt t="17286" x="6943725" y="2693988"/>
          <p14:tracePt t="17302" x="6994525" y="2676525"/>
          <p14:tracePt t="17319" x="7061200" y="2660650"/>
          <p14:tracePt t="17336" x="7164388" y="2651125"/>
          <p14:tracePt t="17353" x="7232650" y="2617788"/>
          <p14:tracePt t="17369" x="7273925" y="2617788"/>
          <p14:tracePt t="17386" x="7342188" y="2608263"/>
          <p14:tracePt t="17402" x="7385050" y="2592388"/>
          <p14:tracePt t="17424" x="7410450" y="2592388"/>
          <p14:tracePt t="17506" x="7342188" y="2617788"/>
          <p14:tracePt t="17519" x="7283450" y="2633663"/>
          <p14:tracePt t="17536" x="7172325" y="2668588"/>
          <p14:tracePt t="17553" x="6969125" y="2701925"/>
          <p14:tracePt t="17569" x="6731000" y="2736850"/>
          <p14:tracePt t="17586" x="6500813" y="2752725"/>
          <p14:tracePt t="17604" x="6229350" y="2787650"/>
          <p14:tracePt t="17620" x="6118225" y="2805113"/>
          <p14:tracePt t="17636" x="6076950" y="2813050"/>
          <p14:tracePt t="17652" x="6016625" y="2830513"/>
          <p14:tracePt t="17669" x="5940425" y="2838450"/>
          <p14:tracePt t="17685" x="5838825" y="2846388"/>
          <p14:tracePt t="17692" x="5778500" y="2855913"/>
          <p14:tracePt t="17708" x="5659438" y="2855913"/>
          <p14:tracePt t="17723" x="5532438" y="2881313"/>
          <p14:tracePt t="17741" x="5413375" y="2897188"/>
          <p14:tracePt t="17758" x="5294313" y="2906713"/>
          <p14:tracePt t="17769" x="5235575" y="2906713"/>
          <p14:tracePt t="17786" x="5116513" y="2914650"/>
          <p14:tracePt t="17802" x="4962525" y="2932113"/>
          <p14:tracePt t="17824" x="4589463" y="2965450"/>
          <p14:tracePt t="17833" x="4452938" y="2974975"/>
          <p14:tracePt t="17853" x="4011613" y="2974975"/>
          <p14:tracePt t="17871" x="3773488" y="2974975"/>
          <p14:tracePt t="17893" x="3586163" y="2974975"/>
          <p14:tracePt t="18006" x="3636963" y="2949575"/>
          <p14:tracePt t="18024" x="3713163" y="2914650"/>
          <p14:tracePt t="18039" x="3883025" y="2855913"/>
          <p14:tracePt t="18053" x="4130675" y="2820988"/>
          <p14:tracePt t="18069" x="4460875" y="2795588"/>
          <p14:tracePt t="18086" x="4972050" y="2752725"/>
          <p14:tracePt t="18104" x="5481638" y="2719388"/>
          <p14:tracePt t="18125" x="6135688" y="2676525"/>
          <p14:tracePt t="18134" x="6297613" y="2668588"/>
          <p14:tracePt t="18152" x="6510338" y="2643188"/>
          <p14:tracePt t="18169" x="6670675" y="2625725"/>
          <p14:tracePt t="18176" x="6731000" y="2600325"/>
          <p14:tracePt t="18191" x="6789738" y="2592388"/>
          <p14:tracePt t="18208" x="6865938" y="2566988"/>
          <p14:tracePt t="18222" x="6943725" y="2549525"/>
          <p14:tracePt t="18241" x="7010400" y="2524125"/>
          <p14:tracePt t="18258" x="7121525" y="2506663"/>
          <p14:tracePt t="18269" x="7223125" y="2481263"/>
          <p14:tracePt t="18286" x="7316788" y="2473325"/>
          <p14:tracePt t="18302" x="7435850" y="2455863"/>
          <p14:tracePt t="18325" x="7494588" y="2447925"/>
          <p14:tracePt t="18473" x="7478713" y="2455863"/>
          <p14:tracePt t="18489" x="7392988" y="2506663"/>
          <p14:tracePt t="18508" x="7273925" y="2566988"/>
          <p14:tracePt t="18525" x="7205663" y="2582863"/>
          <p14:tracePt t="18535" x="7180263" y="2592388"/>
          <p14:tracePt t="18553" x="7096125" y="2633663"/>
          <p14:tracePt t="18573" x="6908800" y="2668588"/>
          <p14:tracePt t="18585" x="6840538" y="2693988"/>
          <p14:tracePt t="18602" x="6688138" y="2727325"/>
          <p14:tracePt t="18603" x="6611938" y="2744788"/>
          <p14:tracePt t="18620" x="6467475" y="2778125"/>
          <p14:tracePt t="18635" x="6305550" y="2813050"/>
          <p14:tracePt t="18652" x="6135688" y="2830513"/>
          <p14:tracePt t="18669" x="5940425" y="2881313"/>
          <p14:tracePt t="18691" x="5668963" y="2906713"/>
          <p14:tracePt t="18708" x="5497513" y="2932113"/>
          <p14:tracePt t="18725" x="5319713" y="2957513"/>
          <p14:tracePt t="18741" x="5157788" y="2974975"/>
          <p14:tracePt t="18758" x="4987925" y="3000375"/>
          <p14:tracePt t="18770" x="4911725" y="3008313"/>
          <p14:tracePt t="18786" x="4827588" y="3016250"/>
          <p14:tracePt t="18807" x="4810125" y="3016250"/>
          <p14:tracePt t="18868" x="4835525" y="3016250"/>
          <p14:tracePt t="18891" x="4894263" y="2990850"/>
          <p14:tracePt t="18901" x="5056188" y="2965450"/>
          <p14:tracePt t="18911" x="5183188" y="2940050"/>
          <p14:tracePt t="18935" x="5634038" y="2881313"/>
          <p14:tracePt t="18941" x="5846763" y="2846388"/>
          <p14:tracePt t="18958" x="6297613" y="2820988"/>
          <p14:tracePt t="18973" x="6696075" y="2778125"/>
          <p14:tracePt t="18988" x="6943725" y="2752725"/>
          <p14:tracePt t="19007" x="7078663" y="2736850"/>
          <p14:tracePt t="19024" x="7146925" y="2719388"/>
          <p14:tracePt t="19035" x="7180263" y="2711450"/>
          <p14:tracePt t="19053" x="7223125" y="2701925"/>
          <p14:tracePt t="19069" x="7283450" y="2686050"/>
          <p14:tracePt t="19085" x="7342188" y="2668588"/>
          <p14:tracePt t="19102" x="7385050" y="2668588"/>
          <p14:tracePt t="19119" x="7443788" y="2668588"/>
          <p14:tracePt t="19135" x="7521575" y="2660650"/>
          <p14:tracePt t="19152" x="7588250" y="2651125"/>
          <p14:tracePt t="19169" x="7691438" y="2633663"/>
          <p14:tracePt t="19187" x="7758113" y="2617788"/>
          <p14:tracePt t="19187" x="7783513" y="2608263"/>
          <p14:tracePt t="19208" x="7835900" y="2600325"/>
          <p14:tracePt t="19302" x="7775575" y="2633663"/>
          <p14:tracePt t="19324" x="7613650" y="2701925"/>
          <p14:tracePt t="19335" x="7521575" y="2736850"/>
          <p14:tracePt t="19352" x="7265988" y="2813050"/>
          <p14:tracePt t="19369" x="6865938" y="2881313"/>
          <p14:tracePt t="19385" x="6365875" y="2957513"/>
          <p14:tracePt t="19402" x="5872163" y="3016250"/>
          <p14:tracePt t="19424" x="5251450" y="3101975"/>
          <p14:tracePt t="19432" x="5056188" y="3127375"/>
          <p14:tracePt t="19442" x="4868863" y="3152775"/>
          <p14:tracePt t="19458" x="4564063" y="3203575"/>
          <p14:tracePt t="19474" x="4291013" y="3254375"/>
          <p14:tracePt t="19491" x="3935413" y="3322638"/>
          <p14:tracePt t="19508" x="3748088" y="3365500"/>
          <p14:tracePt t="19520" x="3671888" y="3390900"/>
          <p14:tracePt t="19536" x="3517900" y="3416300"/>
          <p14:tracePt t="19553" x="3355975" y="3449638"/>
          <p14:tracePt t="19574" x="3152775" y="3484563"/>
          <p14:tracePt t="19586" x="3084513" y="3492500"/>
          <p14:tracePt t="19603" x="2940050" y="3502025"/>
          <p14:tracePt t="19603" x="2863850" y="3517900"/>
          <p14:tracePt t="19620" x="2736850" y="3527425"/>
          <p14:tracePt t="19636" x="2617788" y="3543300"/>
          <p14:tracePt t="19653" x="2524125" y="3552825"/>
          <p14:tracePt t="19669" x="2422525" y="3560763"/>
          <p14:tracePt t="19679" x="2379663" y="3560763"/>
          <p14:tracePt t="19692" x="2354263" y="3560763"/>
          <p14:tracePt t="19708" x="2328863" y="3568700"/>
          <p14:tracePt t="19724" x="2278063" y="3568700"/>
          <p14:tracePt t="19740" x="2184400" y="3578225"/>
          <p14:tracePt t="19753" x="2108200" y="3603625"/>
          <p14:tracePt t="19774" x="2073275" y="3603625"/>
          <p14:tracePt t="19790" x="2047875" y="3603625"/>
          <p14:tracePt t="19803" x="2014538" y="3603625"/>
          <p14:tracePt t="19819" x="1989138" y="3603625"/>
          <p14:tracePt t="19835" x="1979613" y="3603625"/>
          <p14:tracePt t="19920" x="1989138" y="3594100"/>
          <p14:tracePt t="19957" x="2166938" y="3560763"/>
          <p14:tracePt t="19976" x="2489200" y="3560763"/>
          <p14:tracePt t="19990" x="2617788" y="3560763"/>
          <p14:tracePt t="20009" x="3160713" y="3611563"/>
          <p14:tracePt t="20025" x="3713163" y="3679825"/>
          <p14:tracePt t="20037" x="4037013" y="3713163"/>
          <p14:tracePt t="20052" x="4683125" y="3816350"/>
          <p14:tracePt t="20069" x="5200650" y="3875088"/>
          <p14:tracePt t="20085" x="5626100" y="3917950"/>
          <p14:tracePt t="20102" x="5880100" y="3935413"/>
          <p14:tracePt t="20119" x="6110288" y="3935413"/>
          <p14:tracePt t="20136" x="6211888" y="3935413"/>
          <p14:tracePt t="20153" x="6330950" y="3935413"/>
          <p14:tracePt t="20160" x="6399213" y="3935413"/>
          <p14:tracePt t="20185" x="6680200" y="3867150"/>
          <p14:tracePt t="20208" x="7027863" y="3781425"/>
          <p14:tracePt t="20224" x="7283450" y="3738563"/>
          <p14:tracePt t="20241" x="7504113" y="3679825"/>
          <p14:tracePt t="20258" x="7580313" y="3654425"/>
          <p14:tracePt t="20269" x="7623175" y="3646488"/>
          <p14:tracePt t="20286" x="7656513" y="3619500"/>
          <p14:tracePt t="20309" x="7699375" y="3594100"/>
          <p14:tracePt t="20320" x="7707313" y="3594100"/>
          <p14:tracePt t="20385" x="7707313" y="3586163"/>
          <p14:tracePt t="20402" x="7707313" y="3578225"/>
          <p14:tracePt t="20419" x="7699375" y="3568700"/>
          <p14:tracePt t="20435" x="7666038" y="3568700"/>
          <p14:tracePt t="20441" x="7639050" y="3568700"/>
          <p14:tracePt t="20457" x="7494588" y="3568700"/>
          <p14:tracePt t="20473" x="7273925" y="3568700"/>
          <p14:tracePt t="20491" x="7019925" y="3568700"/>
          <p14:tracePt t="20508" x="6764338" y="3568700"/>
          <p14:tracePt t="20519" x="6654800" y="3568700"/>
          <p14:tracePt t="20535" x="6288088" y="3586163"/>
          <p14:tracePt t="20552" x="5999163" y="3619500"/>
          <p14:tracePt t="20569" x="5719763" y="3646488"/>
          <p14:tracePt t="20586" x="5421313" y="3662363"/>
          <p14:tracePt t="20602" x="5157788" y="3662363"/>
          <p14:tracePt t="20619" x="4929188" y="3662363"/>
          <p14:tracePt t="20635" x="4733925" y="3662363"/>
          <p14:tracePt t="20652" x="4546600" y="3662363"/>
          <p14:tracePt t="20669" x="4376738" y="3662363"/>
          <p14:tracePt t="20685" x="4232275" y="3662363"/>
          <p14:tracePt t="20690" x="4146550" y="3662363"/>
          <p14:tracePt t="20708" x="3976688" y="3662363"/>
          <p14:tracePt t="20723" x="3806825" y="3662363"/>
          <p14:tracePt t="20741" x="3654425" y="3662363"/>
          <p14:tracePt t="20758" x="3552825" y="3662363"/>
          <p14:tracePt t="20774" x="3475038" y="3662363"/>
          <p14:tracePt t="20790" x="3390900" y="3662363"/>
          <p14:tracePt t="20804" x="3297238" y="3662363"/>
          <p14:tracePt t="20819" x="3263900" y="3662363"/>
          <p14:tracePt t="20835" x="3254375" y="3662363"/>
          <p14:tracePt t="20889" x="3289300" y="3611563"/>
          <p14:tracePt t="20898" x="3330575" y="3578225"/>
          <p14:tracePt t="20919" x="3509963" y="3408363"/>
          <p14:tracePt t="20935" x="3594100" y="3355975"/>
          <p14:tracePt t="20952" x="3781425" y="3305175"/>
          <p14:tracePt t="20960" x="3900488" y="3271838"/>
          <p14:tracePt t="20986" x="4376738" y="3221038"/>
          <p14:tracePt t="20993" x="4529138" y="3211513"/>
          <p14:tracePt t="21008" x="4878388" y="3211513"/>
          <p14:tracePt t="21019" x="5048250" y="3211513"/>
          <p14:tracePt t="21040" x="5524500" y="3211513"/>
          <p14:tracePt t="21053" x="5702300" y="3170238"/>
          <p14:tracePt t="21069" x="6042025" y="3101975"/>
          <p14:tracePt t="21086" x="6229350" y="3084513"/>
          <p14:tracePt t="21105" x="6475413" y="3051175"/>
          <p14:tracePt t="21120" x="6619875" y="3041650"/>
          <p14:tracePt t="21136" x="6807200" y="3025775"/>
          <p14:tracePt t="21152" x="7010400" y="3016250"/>
          <p14:tracePt t="21169" x="7223125" y="2990850"/>
          <p14:tracePt t="21177" x="7334250" y="2982913"/>
          <p14:tracePt t="21192" x="7546975" y="2974975"/>
          <p14:tracePt t="21211" x="7750175" y="2957513"/>
          <p14:tracePt t="21224" x="7945438" y="2949575"/>
          <p14:tracePt t="21241" x="8150225" y="2940050"/>
          <p14:tracePt t="21254" x="8234363" y="2940050"/>
          <p14:tracePt t="21274" x="8421688" y="2940050"/>
          <p14:tracePt t="21285" x="8455025" y="2940050"/>
          <p14:tracePt t="21302" x="8464550" y="2940050"/>
          <p14:tracePt t="21418" x="8378825" y="2982913"/>
          <p14:tracePt t="21435" x="8310563" y="3008313"/>
          <p14:tracePt t="21441" x="8269288" y="3025775"/>
          <p14:tracePt t="21458" x="8183563" y="3041650"/>
          <p14:tracePt t="21473" x="8021638" y="3101975"/>
          <p14:tracePt t="21490" x="7818438" y="3170238"/>
          <p14:tracePt t="21506" x="7588250" y="3228975"/>
          <p14:tracePt t="21522" x="7367588" y="3263900"/>
          <p14:tracePt t="21535" x="7197725" y="3305175"/>
          <p14:tracePt t="21552" x="7172325" y="3305175"/>
          <p14:tracePt t="21568" x="7146925" y="3314700"/>
          <p14:tracePt t="21585" x="7104063" y="3322638"/>
          <p14:tracePt t="21602" x="7010400" y="3340100"/>
          <p14:tracePt t="21618" x="6959600" y="3340100"/>
          <p14:tracePt t="21635" x="6900863" y="3340100"/>
          <p14:tracePt t="21652" x="6832600" y="3340100"/>
          <p14:tracePt t="21668" x="6713538" y="3340100"/>
          <p14:tracePt t="21692" x="6619875" y="3340100"/>
          <p14:tracePt t="21707" x="6594475" y="3340100"/>
          <p14:tracePt t="21723" x="6561138" y="3340100"/>
          <p14:tracePt t="21741" x="6500813" y="3340100"/>
          <p14:tracePt t="21758" x="6432550" y="3340100"/>
          <p14:tracePt t="21769" x="6229350" y="3340100"/>
          <p14:tracePt t="21787" x="5965825" y="3340100"/>
          <p14:tracePt t="21804" x="5684838" y="3340100"/>
          <p14:tracePt t="21821" x="5438775" y="3322638"/>
          <p14:tracePt t="21837" x="5243513" y="3322638"/>
          <p14:tracePt t="21854" x="5235575" y="3322638"/>
          <p14:tracePt t="22022" x="5268913" y="3305175"/>
          <p14:tracePt t="22035" x="5345113" y="3297238"/>
          <p14:tracePt t="22052" x="5514975" y="3279775"/>
          <p14:tracePt t="22068" x="5795963" y="3254375"/>
          <p14:tracePt t="22085" x="6135688" y="3211513"/>
          <p14:tracePt t="22102" x="6500813" y="3186113"/>
          <p14:tracePt t="22119" x="6738938" y="3178175"/>
          <p14:tracePt t="22135" x="7027863" y="3144838"/>
          <p14:tracePt t="22152" x="7189788" y="3135313"/>
          <p14:tracePt t="22169" x="7299325" y="3084513"/>
          <p14:tracePt t="22185" x="7367588" y="3067050"/>
          <p14:tracePt t="22192" x="7392988" y="3059113"/>
          <p14:tracePt t="22207" x="7461250" y="3041650"/>
          <p14:tracePt t="22224" x="7537450" y="3025775"/>
          <p14:tracePt t="22241" x="7656513" y="3016250"/>
          <p14:tracePt t="22258" x="7758113" y="3008313"/>
          <p14:tracePt t="22269" x="7835900" y="3000375"/>
          <p14:tracePt t="22286" x="7980363" y="2974975"/>
          <p14:tracePt t="22304" x="8175625" y="2940050"/>
          <p14:tracePt t="22319" x="8234363" y="2940050"/>
          <p14:tracePt t="22341" x="8269288" y="2932113"/>
          <p14:tracePt t="22523" x="8259763" y="2932113"/>
          <p14:tracePt t="22635" x="8277225" y="2922588"/>
          <p14:tracePt t="22657" x="8285163" y="2922588"/>
          <p14:tracePt t="22835" x="8320088" y="2922588"/>
          <p14:tracePt t="22852" x="8353425" y="2940050"/>
          <p14:tracePt t="22869" x="8413750" y="2949575"/>
          <p14:tracePt t="22885" x="8532813" y="2982913"/>
          <p14:tracePt t="22902" x="8616950" y="2982913"/>
          <p14:tracePt t="22918" x="8847138" y="2982913"/>
        </p14:tracePtLst>
      </p14:laserTraceLst>
    </p:ext>
  </p:extLst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637B20-328C-4D9C-A8BF-E85D5258D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0F01F-5074-41A5-B731-DE2C0EE064CF}" type="datetime1">
              <a:rPr lang="en-ZA" smtClean="0"/>
              <a:t>2021/10/28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573EA-9FC9-41E4-AF73-B117A94C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RTC-PRE-137.2 Cloud landscapes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11B75-8230-4397-A419-0F3B2E4D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5CAA-D167-45EF-8353-4BECF660CB19}" type="slidenum">
              <a:rPr lang="en-ZA" alt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ZA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C837A2D-4CCA-4BF1-9865-30D1FD6A6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28" y="136525"/>
            <a:ext cx="8577943" cy="67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Cirrostratus cloud 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C6335C-7E03-4FDC-BA7E-22EBC52D35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%"/>
                <a:satMod val="135%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brightnessContrast contrast="-40%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87" y="1451294"/>
            <a:ext cx="3553897" cy="26648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F2CEA1-E6E6-4E02-8C7C-52A5C048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duotone>
              <a:schemeClr val="accent1">
                <a:shade val="45%"/>
                <a:satMod val="135%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  <a14:imgEffect>
                      <a14:brightnessContrast bright="20%" contrast="20%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8132" y="3727004"/>
            <a:ext cx="3645057" cy="27291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967871-BD2A-4BB1-B0A1-00B415270F3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774473" y="1498214"/>
            <a:ext cx="3709802" cy="27291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E48A603-8E0C-4110-B8FD-6DB76BCEC7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9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4"/>
    </mc:Choice>
    <mc:Fallback xmlns="" xmlns:p="http://schemas.openxmlformats.org/presentationml/2006/main" xmlns:r="http://schemas.openxmlformats.org/officeDocument/2006/relationships" xmlns:a="http://schemas.openxmlformats.org/drawingml/2006/main">
      <p:transition spd="slow" advTm="5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2B54A-FA8B-44F1-AC04-F2FCD4E2B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1F9B2-188A-4962-99B9-B895A2C02574}" type="datetime1">
              <a:rPr lang="en-ZA" smtClean="0"/>
              <a:t>2021/10/28</a:t>
            </a:fld>
            <a:endParaRPr lang="en-ZA" dirty="0"/>
          </a:p>
        </p:txBody>
      </p:sp>
      <p:sp>
        <p:nvSpPr>
          <p:cNvPr id="80" name="Rectangle 2">
            <a:extLst>
              <a:ext uri="{FF2B5EF4-FFF2-40B4-BE49-F238E27FC236}">
                <a16:creationId xmlns:a16="http://schemas.microsoft.com/office/drawing/2014/main" id="{A052E445-B9C8-40B0-BF22-891037288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53" y="71909"/>
            <a:ext cx="8577943" cy="67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of Clouds in the </a:t>
            </a:r>
            <a:r>
              <a:rPr lang="en-US" sz="3000" b="1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LEVEL</a:t>
            </a:r>
          </a:p>
        </p:txBody>
      </p:sp>
      <p:sp>
        <p:nvSpPr>
          <p:cNvPr id="108" name="Date Placeholder 10">
            <a:extLst>
              <a:ext uri="{FF2B5EF4-FFF2-40B4-BE49-F238E27FC236}">
                <a16:creationId xmlns:a16="http://schemas.microsoft.com/office/drawing/2014/main" id="{57EAA6D9-6CCD-4AB2-AD83-301A72E8D005}"/>
              </a:ext>
            </a:extLst>
          </p:cNvPr>
          <p:cNvSpPr txBox="1">
            <a:spLocks/>
          </p:cNvSpPr>
          <p:nvPr/>
        </p:nvSpPr>
        <p:spPr>
          <a:xfrm>
            <a:off x="781050" y="65087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%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C945B9F-DC0F-4224-BAFF-77F68DD61594}" type="datetime1">
              <a:rPr lang="en-ZA" smtClean="0"/>
              <a:pPr>
                <a:defRPr/>
              </a:pPr>
              <a:t>2021/10/28</a:t>
            </a:fld>
            <a:endParaRPr lang="en-ZA" dirty="0"/>
          </a:p>
        </p:txBody>
      </p:sp>
      <p:grpSp>
        <p:nvGrpSpPr>
          <p:cNvPr id="37" name="Group 36"/>
          <p:cNvGrpSpPr/>
          <p:nvPr/>
        </p:nvGrpSpPr>
        <p:grpSpPr>
          <a:xfrm>
            <a:off x="6434584" y="6388476"/>
            <a:ext cx="2403580" cy="330081"/>
            <a:chOff x="7290372" y="6581001"/>
            <a:chExt cx="1414808" cy="63467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290372" y="6581001"/>
              <a:ext cx="682853" cy="63467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73225" y="6581003"/>
              <a:ext cx="731955" cy="634674"/>
            </a:xfrm>
            <a:prstGeom prst="rect">
              <a:avLst/>
            </a:prstGeom>
          </p:spPr>
        </p:pic>
      </p:grp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D9331E2D-F9FD-4CED-A2AA-DD67E39E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2740" y="6492875"/>
            <a:ext cx="3584575" cy="365125"/>
          </a:xfrm>
        </p:spPr>
        <p:txBody>
          <a:bodyPr/>
          <a:lstStyle/>
          <a:p>
            <a:pPr>
              <a:defRPr/>
            </a:pPr>
            <a:r>
              <a:rPr lang="en-US"/>
              <a:t>RTC-PRE-137.2 Cloud landscapes</a:t>
            </a:r>
            <a:endParaRPr lang="en-US" dirty="0"/>
          </a:p>
        </p:txBody>
      </p:sp>
      <p:sp>
        <p:nvSpPr>
          <p:cNvPr id="109" name="Footer Placeholder 11">
            <a:extLst>
              <a:ext uri="{FF2B5EF4-FFF2-40B4-BE49-F238E27FC236}">
                <a16:creationId xmlns:a16="http://schemas.microsoft.com/office/drawing/2014/main" id="{F5E33BF1-ECA8-44E6-8ED8-475728410053}"/>
              </a:ext>
            </a:extLst>
          </p:cNvPr>
          <p:cNvSpPr txBox="1">
            <a:spLocks/>
          </p:cNvSpPr>
          <p:nvPr/>
        </p:nvSpPr>
        <p:spPr>
          <a:xfrm>
            <a:off x="2895487" y="6411637"/>
            <a:ext cx="358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%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Doc Ref no: RTC-PRE-137.2 Cloud </a:t>
            </a:r>
            <a:r>
              <a:rPr lang="en-US" dirty="0" err="1"/>
              <a:t>Genera_Species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B62795F2-D7C7-4CE3-9847-4F8B6862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6690" y="6492875"/>
            <a:ext cx="2057400" cy="365125"/>
          </a:xfrm>
        </p:spPr>
        <p:txBody>
          <a:bodyPr/>
          <a:lstStyle/>
          <a:p>
            <a:fld id="{34175CAA-D167-45EF-8353-4BECF660CB19}" type="slidenum">
              <a:rPr lang="en-ZA" altLang="en-US" smtClean="0"/>
              <a:pPr/>
              <a:t>5</a:t>
            </a:fld>
            <a:endParaRPr lang="en-ZA" altLang="en-US"/>
          </a:p>
        </p:txBody>
      </p:sp>
      <p:grpSp>
        <p:nvGrpSpPr>
          <p:cNvPr id="88" name="Group 87"/>
          <p:cNvGrpSpPr/>
          <p:nvPr/>
        </p:nvGrpSpPr>
        <p:grpSpPr>
          <a:xfrm>
            <a:off x="862207" y="885572"/>
            <a:ext cx="3340561" cy="5435865"/>
            <a:chOff x="974405" y="612577"/>
            <a:chExt cx="3133389" cy="5435865"/>
          </a:xfrm>
        </p:grpSpPr>
        <p:grpSp>
          <p:nvGrpSpPr>
            <p:cNvPr id="91" name="Group 90"/>
            <p:cNvGrpSpPr/>
            <p:nvPr/>
          </p:nvGrpSpPr>
          <p:grpSpPr>
            <a:xfrm>
              <a:off x="974405" y="612577"/>
              <a:ext cx="3133389" cy="5435865"/>
              <a:chOff x="960666" y="612577"/>
              <a:chExt cx="3133389" cy="5435865"/>
            </a:xfrm>
          </p:grpSpPr>
          <p:pic>
            <p:nvPicPr>
              <p:cNvPr id="93" name="Picture 92">
                <a:hlinkClick r:id="" action="ppaction://noaction"/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60666" y="612577"/>
                <a:ext cx="3133389" cy="5435865"/>
              </a:xfrm>
              <a:prstGeom prst="rect">
                <a:avLst/>
              </a:prstGeom>
            </p:spPr>
          </p:pic>
          <p:sp>
            <p:nvSpPr>
              <p:cNvPr id="94" name="Rectangle 93"/>
              <p:cNvSpPr/>
              <p:nvPr/>
            </p:nvSpPr>
            <p:spPr>
              <a:xfrm>
                <a:off x="1624891" y="695640"/>
                <a:ext cx="864586" cy="2065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%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1032861" y="1028358"/>
              <a:ext cx="1685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Cumulonimbus </a:t>
              </a:r>
              <a:r>
                <a:rPr lang="en-US" sz="1200" b="1" dirty="0">
                  <a:solidFill>
                    <a:srgbClr val="FF0000"/>
                  </a:solidFill>
                </a:rPr>
                <a:t>capillatus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28102" y="815439"/>
            <a:ext cx="8213271" cy="5949223"/>
          </a:xfrm>
          <a:prstGeom prst="rect">
            <a:avLst/>
          </a:prstGeom>
          <a:gradFill>
            <a:gsLst>
              <a:gs pos="49%">
                <a:srgbClr val="ACD0F3"/>
              </a:gs>
              <a:gs pos="76%">
                <a:srgbClr val="ABCBF2"/>
              </a:gs>
              <a:gs pos="0%">
                <a:srgbClr val="336699"/>
              </a:gs>
            </a:gsLst>
            <a:lin ang="5400000" scaled="1"/>
          </a:gradFill>
          <a:ln w="38100">
            <a:solidFill>
              <a:srgbClr val="336699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E9DFBB3-23D6-4E12-8475-9C1CC19929FF}"/>
              </a:ext>
            </a:extLst>
          </p:cNvPr>
          <p:cNvSpPr txBox="1"/>
          <p:nvPr/>
        </p:nvSpPr>
        <p:spPr>
          <a:xfrm>
            <a:off x="7747231" y="502330"/>
            <a:ext cx="129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45 000 ft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9FD4F55-25D6-4B62-A075-32BC4FE4E78F}"/>
              </a:ext>
            </a:extLst>
          </p:cNvPr>
          <p:cNvSpPr txBox="1"/>
          <p:nvPr/>
        </p:nvSpPr>
        <p:spPr>
          <a:xfrm>
            <a:off x="588979" y="505647"/>
            <a:ext cx="21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 km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88F66BF-D170-4AF8-9DF3-1C81F09CFDFB}"/>
              </a:ext>
            </a:extLst>
          </p:cNvPr>
          <p:cNvCxnSpPr/>
          <p:nvPr/>
        </p:nvCxnSpPr>
        <p:spPr>
          <a:xfrm>
            <a:off x="8847834" y="804711"/>
            <a:ext cx="10318" cy="59967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BC522B6-49E2-4ADF-B444-30DD65835C12}"/>
              </a:ext>
            </a:extLst>
          </p:cNvPr>
          <p:cNvGrpSpPr/>
          <p:nvPr/>
        </p:nvGrpSpPr>
        <p:grpSpPr>
          <a:xfrm>
            <a:off x="12720" y="811343"/>
            <a:ext cx="8855102" cy="5998851"/>
            <a:chOff x="0" y="811023"/>
            <a:chExt cx="8855102" cy="5998851"/>
          </a:xfrm>
        </p:grpSpPr>
        <p:grpSp>
          <p:nvGrpSpPr>
            <p:cNvPr id="46" name="Group 45"/>
            <p:cNvGrpSpPr/>
            <p:nvPr/>
          </p:nvGrpSpPr>
          <p:grpSpPr>
            <a:xfrm>
              <a:off x="0" y="813087"/>
              <a:ext cx="8855102" cy="5996787"/>
              <a:chOff x="128272" y="523837"/>
              <a:chExt cx="8855102" cy="5996787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742625" y="6486673"/>
                <a:ext cx="8240749" cy="46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 rot="16200000">
                <a:off x="-198188" y="5824611"/>
                <a:ext cx="9839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Low level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6200000">
                <a:off x="-344547" y="4147185"/>
                <a:ext cx="12534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Middle level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-277375" y="1805651"/>
                <a:ext cx="11386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High level</a:t>
                </a: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736716" y="523837"/>
                <a:ext cx="10318" cy="599678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65B68B1-2535-4F18-A336-543304A51CDF}"/>
                </a:ext>
              </a:extLst>
            </p:cNvPr>
            <p:cNvCxnSpPr/>
            <p:nvPr/>
          </p:nvCxnSpPr>
          <p:spPr>
            <a:xfrm flipV="1">
              <a:off x="588934" y="811023"/>
              <a:ext cx="8266168" cy="64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078896-9863-4C3B-8B88-6F0ED555692A}"/>
              </a:ext>
            </a:extLst>
          </p:cNvPr>
          <p:cNvGrpSpPr/>
          <p:nvPr/>
        </p:nvGrpSpPr>
        <p:grpSpPr>
          <a:xfrm>
            <a:off x="581906" y="3621846"/>
            <a:ext cx="8375209" cy="371616"/>
            <a:chOff x="573166" y="3485321"/>
            <a:chExt cx="8375209" cy="371616"/>
          </a:xfrm>
        </p:grpSpPr>
        <p:grpSp>
          <p:nvGrpSpPr>
            <p:cNvPr id="30" name="Group 29"/>
            <p:cNvGrpSpPr/>
            <p:nvPr/>
          </p:nvGrpSpPr>
          <p:grpSpPr>
            <a:xfrm>
              <a:off x="573166" y="3485321"/>
              <a:ext cx="8228918" cy="369332"/>
              <a:chOff x="701853" y="3245777"/>
              <a:chExt cx="8228918" cy="36933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01853" y="3245777"/>
                <a:ext cx="784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7 km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V="1">
                <a:off x="736485" y="3527645"/>
                <a:ext cx="8194286" cy="246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935C529-72C2-4B98-91A6-4758FF306222}"/>
                </a:ext>
              </a:extLst>
            </p:cNvPr>
            <p:cNvSpPr txBox="1"/>
            <p:nvPr/>
          </p:nvSpPr>
          <p:spPr>
            <a:xfrm>
              <a:off x="7762200" y="3487605"/>
              <a:ext cx="118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23 000 ft</a:t>
              </a:r>
            </a:p>
          </p:txBody>
        </p:sp>
      </p:grpSp>
      <p:pic>
        <p:nvPicPr>
          <p:cNvPr id="2054" name="Picture 6" descr="Cirrocumulus cloud - Wikipedia">
            <a:extLst>
              <a:ext uri="{FF2B5EF4-FFF2-40B4-BE49-F238E27FC236}">
                <a16:creationId xmlns:a16="http://schemas.microsoft.com/office/drawing/2014/main" id="{3A14D202-AED0-4FA1-9FF6-C7E97B240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%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415" y="679228"/>
            <a:ext cx="3001333" cy="192085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4E1AEC14-BE86-41B3-A40A-136FCC8D5A19}"/>
              </a:ext>
            </a:extLst>
          </p:cNvPr>
          <p:cNvSpPr txBox="1"/>
          <p:nvPr/>
        </p:nvSpPr>
        <p:spPr>
          <a:xfrm>
            <a:off x="5595559" y="1274454"/>
            <a:ext cx="167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FFFF00"/>
                </a:solidFill>
              </a:rPr>
              <a:t>Cirrocumulus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7E52E7-2ADC-49C1-B1F3-29BB3F5BA50C}"/>
              </a:ext>
            </a:extLst>
          </p:cNvPr>
          <p:cNvGrpSpPr/>
          <p:nvPr/>
        </p:nvGrpSpPr>
        <p:grpSpPr>
          <a:xfrm>
            <a:off x="610104" y="5644848"/>
            <a:ext cx="8372710" cy="387007"/>
            <a:chOff x="580194" y="5450584"/>
            <a:chExt cx="8372710" cy="38700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71B4DD5-983B-4A6A-8BF7-5F6972D9958A}"/>
                </a:ext>
              </a:extLst>
            </p:cNvPr>
            <p:cNvGrpSpPr/>
            <p:nvPr/>
          </p:nvGrpSpPr>
          <p:grpSpPr>
            <a:xfrm>
              <a:off x="580194" y="5450584"/>
              <a:ext cx="8266168" cy="369332"/>
              <a:chOff x="664603" y="5168312"/>
              <a:chExt cx="8266168" cy="369332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6313AE3-C19C-4EB6-B9DC-762B260B2E86}"/>
                  </a:ext>
                </a:extLst>
              </p:cNvPr>
              <p:cNvSpPr txBox="1"/>
              <p:nvPr/>
            </p:nvSpPr>
            <p:spPr>
              <a:xfrm>
                <a:off x="664603" y="5168312"/>
                <a:ext cx="844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2 km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C30E612-DA3B-4E33-9FAE-9758783E3750}"/>
                  </a:ext>
                </a:extLst>
              </p:cNvPr>
              <p:cNvCxnSpPr/>
              <p:nvPr/>
            </p:nvCxnSpPr>
            <p:spPr>
              <a:xfrm flipV="1">
                <a:off x="736485" y="5467834"/>
                <a:ext cx="8194286" cy="246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3B0CD27-6972-4B8C-A9AE-81D8CEE09BC3}"/>
                </a:ext>
              </a:extLst>
            </p:cNvPr>
            <p:cNvSpPr txBox="1"/>
            <p:nvPr/>
          </p:nvSpPr>
          <p:spPr>
            <a:xfrm>
              <a:off x="7893946" y="5468259"/>
              <a:ext cx="1058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6 500 ft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1B65CF7-5A3E-434B-9E92-889CA6041EAA}"/>
              </a:ext>
            </a:extLst>
          </p:cNvPr>
          <p:cNvSpPr txBox="1"/>
          <p:nvPr/>
        </p:nvSpPr>
        <p:spPr>
          <a:xfrm>
            <a:off x="918836" y="2866999"/>
            <a:ext cx="7589689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%"/>
              </a:lnSpc>
              <a:spcAft>
                <a:spcPts val="80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Cirrocumulus clouds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develop in the high level and are small, grain-like patches of clouds that are while in colour.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081C088-6C21-448E-9AEB-6F62ABEF952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788" y="6095383"/>
            <a:ext cx="852925" cy="594346"/>
          </a:xfrm>
          <a:prstGeom prst="rect">
            <a:avLst/>
          </a:prstGeom>
        </p:spPr>
      </p:pic>
      <p:sp>
        <p:nvSpPr>
          <p:cNvPr id="110" name="Slide Number Placeholder 12">
            <a:extLst>
              <a:ext uri="{FF2B5EF4-FFF2-40B4-BE49-F238E27FC236}">
                <a16:creationId xmlns:a16="http://schemas.microsoft.com/office/drawing/2014/main" id="{5093B450-6E35-41A8-A4E5-9A93282CCB28}"/>
              </a:ext>
            </a:extLst>
          </p:cNvPr>
          <p:cNvSpPr txBox="1">
            <a:spLocks/>
          </p:cNvSpPr>
          <p:nvPr/>
        </p:nvSpPr>
        <p:spPr>
          <a:xfrm>
            <a:off x="646669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%"/>
              </a:spcBef>
              <a:spcAft>
                <a:spcPct val="0%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4D9351F3-4335-4488-B764-06ABD1BD92F1}" type="slidenum">
              <a:rPr lang="en-ZA" alt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ZA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A093EF9-FF2F-4F06-9853-DC887AAD748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389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4507"/>
    </mc:Choice>
    <mc:Fallback xmlns="" xmlns:p="http://schemas.openxmlformats.org/presentationml/2006/main" xmlns:r="http://schemas.openxmlformats.org/officeDocument/2006/relationships" xmlns:a="http://schemas.openxmlformats.org/drawingml/2006/main">
      <p:transition spd="slow" advTm="24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2" grpId="0"/>
    </p:bldLst>
  </p:timing>
  <p:extLst>
    <p:ext uri="{3A86A75C-4F4B-4683-9AE1-C65F6400EC91}">
      <p14:laserTraceLst xmlns:p14="http://schemas.microsoft.com/office/powerpoint/2010/main">
        <p14:tracePtLst>
          <p14:tracePt t="12077" x="8948738" y="2805113"/>
          <p14:tracePt t="12095" x="8872538" y="2770188"/>
          <p14:tracePt t="12107" x="8796338" y="2727325"/>
          <p14:tracePt t="12122" x="8761413" y="2711450"/>
          <p14:tracePt t="12123" x="8718550" y="2693988"/>
          <p14:tracePt t="12139" x="8616950" y="2633663"/>
          <p14:tracePt t="12156" x="8532813" y="2566988"/>
          <p14:tracePt t="12172" x="8413750" y="2489200"/>
          <p14:tracePt t="12194" x="8310563" y="2405063"/>
          <p14:tracePt t="12206" x="8191500" y="2293938"/>
          <p14:tracePt t="12222" x="8089900" y="2174875"/>
          <p14:tracePt t="12238" x="8031163" y="2022475"/>
          <p14:tracePt t="12255" x="7970838" y="1885950"/>
          <p14:tracePt t="12272" x="7912100" y="1758950"/>
          <p14:tracePt t="12279" x="7877175" y="1716088"/>
          <p14:tracePt t="12294" x="7783513" y="1597025"/>
          <p14:tracePt t="12310" x="7724775" y="1512888"/>
          <p14:tracePt t="12328" x="7666038" y="1427163"/>
          <p14:tracePt t="12344" x="7623175" y="1343025"/>
          <p14:tracePt t="12355" x="7597775" y="1292225"/>
          <p14:tracePt t="12372" x="7572375" y="1266825"/>
          <p14:tracePt t="12389" x="7572375" y="1223963"/>
          <p14:tracePt t="12406" x="7546975" y="1206500"/>
          <p14:tracePt t="12423" x="7529513" y="1198563"/>
          <p14:tracePt t="12623" x="7504113" y="1198563"/>
          <p14:tracePt t="12643" x="7478713" y="1223963"/>
          <p14:tracePt t="12655" x="7469188" y="1241425"/>
          <p14:tracePt t="12672" x="7461250" y="1257300"/>
          <p14:tracePt t="12688" x="7461250" y="1292225"/>
          <p14:tracePt t="12705" x="7461250" y="1325563"/>
          <p14:tracePt t="12722" x="7469188" y="1350963"/>
          <p14:tracePt t="12738" x="7494588" y="1368425"/>
          <p14:tracePt t="12755" x="7512050" y="1393825"/>
          <p14:tracePt t="12761" x="7521575" y="1393825"/>
          <p14:tracePt t="12777" x="7554913" y="1401763"/>
          <p14:tracePt t="12793" x="7580313" y="1411288"/>
          <p14:tracePt t="12811" x="7597775" y="1419225"/>
          <p14:tracePt t="12828" x="7623175" y="1444625"/>
          <p14:tracePt t="12839" x="7648575" y="1452563"/>
          <p14:tracePt t="12856" x="7648575" y="1462088"/>
          <p14:tracePt t="12873" x="7656513" y="1462088"/>
          <p14:tracePt t="12896" x="7673975" y="1495425"/>
          <p14:tracePt t="12922" x="7681913" y="1520825"/>
          <p14:tracePt t="12938" x="7691438" y="1530350"/>
          <p14:tracePt t="12955" x="7691438" y="1538288"/>
          <p14:tracePt t="12972" x="7691438" y="1571625"/>
          <p14:tracePt t="12988" x="7691438" y="1606550"/>
          <p14:tracePt t="13005" x="7691438" y="1665288"/>
          <p14:tracePt t="13022" x="7666038" y="1751013"/>
          <p14:tracePt t="13032" x="7656513" y="1827213"/>
          <p14:tracePt t="13045" x="7656513" y="1860550"/>
          <p14:tracePt t="13061" x="7631113" y="1920875"/>
          <p14:tracePt t="13078" x="7631113" y="1979613"/>
          <p14:tracePt t="13095" x="7631113" y="2082800"/>
          <p14:tracePt t="13106" x="7648575" y="2116138"/>
          <p14:tracePt t="13125" x="7691438" y="2184400"/>
          <p14:tracePt t="13141" x="7732713" y="2260600"/>
          <p14:tracePt t="13156" x="7826375" y="2336800"/>
          <p14:tracePt t="13172" x="7954963" y="2422525"/>
          <p14:tracePt t="13194" x="8158163" y="2549525"/>
          <p14:tracePt t="13205" x="8218488" y="2582863"/>
          <p14:tracePt t="13223" x="8353425" y="2651125"/>
          <p14:tracePt t="13244" x="8421688" y="2686050"/>
          <p14:tracePt t="13253" x="8447088" y="2701925"/>
          <p14:tracePt t="13264" x="8489950" y="2719388"/>
          <p14:tracePt t="13279" x="8523288" y="2752725"/>
          <p14:tracePt t="13294" x="8532813" y="2762250"/>
          <p14:tracePt t="13609" x="8583613" y="2778125"/>
          <p14:tracePt t="13623" x="8624888" y="2813050"/>
          <p14:tracePt t="13639" x="8642350" y="2820988"/>
          <p14:tracePt t="13738" x="8651875" y="2830513"/>
          <p14:tracePt t="13760" x="8659813" y="2863850"/>
          <p14:tracePt t="13769" x="8659813" y="2881313"/>
          <p14:tracePt t="13777" x="8659813" y="2889250"/>
          <p14:tracePt t="13859" x="8659813" y="2897188"/>
          <p14:tracePt t="13944" x="8667750" y="2932113"/>
          <p14:tracePt t="13953" x="8667750" y="2940050"/>
          <p14:tracePt t="14005" x="8677275" y="2949575"/>
          <p14:tracePt t="14122" x="8685213" y="2957513"/>
          <p14:tracePt t="14138" x="8685213" y="2965450"/>
          <p14:tracePt t="14188" x="8693150" y="2965450"/>
          <p14:tracePt t="14288" x="8702675" y="2974975"/>
          <p14:tracePt t="14310" x="8710613" y="2982913"/>
          <p14:tracePt t="14311" x="8718550" y="2982913"/>
          <p14:tracePt t="14343" x="8753475" y="2982913"/>
          <p14:tracePt t="14359" x="8769350" y="2982913"/>
          <p14:tracePt t="14371" x="8778875" y="2982913"/>
          <p14:tracePt t="14409" x="8812213" y="2982913"/>
          <p14:tracePt t="14419" x="8821738" y="2982913"/>
          <p14:tracePt t="14434" x="8829675" y="2982913"/>
          <p14:tracePt t="14755" x="8837613" y="2990850"/>
          <p14:tracePt t="14771" x="8863013" y="3025775"/>
          <p14:tracePt t="14777" x="8872538" y="3041650"/>
          <p14:tracePt t="14793" x="8940800" y="3109913"/>
          <p14:tracePt t="14809" x="9007475" y="3152775"/>
          <p14:tracePt t="14827" x="9058275" y="3170238"/>
          <p14:tracePt t="14839" x="9075738" y="3178175"/>
          <p14:tracePt t="14855" x="9110663" y="3186113"/>
        </p14:tracePtLst>
      </p14:laserTraceLst>
    </p:ext>
  </p:extLst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637B20-328C-4D9C-A8BF-E85D5258D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4EBAB-527D-4371-A2C7-D60147C4626B}" type="datetime1">
              <a:rPr lang="en-ZA" smtClean="0"/>
              <a:t>2021/10/28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573EA-9FC9-41E4-AF73-B117A94C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RTC-PRE-137.2 Cloud landscapes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11B75-8230-4397-A419-0F3B2E4D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5CAA-D167-45EF-8353-4BECF660CB19}" type="slidenum">
              <a:rPr lang="en-ZA" alt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ZA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C837A2D-4CCA-4BF1-9865-30D1FD6A6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28" y="136525"/>
            <a:ext cx="8577943" cy="67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Cirrocumulus cloud examples</a:t>
            </a:r>
          </a:p>
        </p:txBody>
      </p:sp>
      <p:pic>
        <p:nvPicPr>
          <p:cNvPr id="10" name="Picture 8" descr="Blue Sky and Cirrus Clouds Background - High-quality Free Backgrounds">
            <a:extLst>
              <a:ext uri="{FF2B5EF4-FFF2-40B4-BE49-F238E27FC236}">
                <a16:creationId xmlns:a16="http://schemas.microsoft.com/office/drawing/2014/main" id="{8656E162-AE89-45BF-B8B3-83FA1FC1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%"/>
                <a:satMod val="135%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190" y="1495018"/>
            <a:ext cx="3956461" cy="263284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9C6253-4769-4116-8F13-8B699F9F8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1357" y="3738503"/>
            <a:ext cx="3713175" cy="2469425"/>
          </a:xfrm>
          <a:prstGeom prst="rect">
            <a:avLst/>
          </a:prstGeom>
          <a:noFill/>
          <a:ln w="12700">
            <a:solidFill>
              <a:schemeClr val="tx1"/>
            </a:solidFill>
            <a:miter lim="800%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9037F0-BCA6-49FE-9C52-7F20A1B4E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5374" y="1658440"/>
            <a:ext cx="3581551" cy="2469424"/>
          </a:xfrm>
          <a:prstGeom prst="rect">
            <a:avLst/>
          </a:prstGeom>
          <a:noFill/>
          <a:ln w="12700">
            <a:solidFill>
              <a:schemeClr val="tx1"/>
            </a:solidFill>
            <a:miter lim="800%"/>
            <a:headEnd/>
            <a:tailEnd/>
          </a:ln>
          <a:effectLst/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904EA20-679C-4E21-BC4B-B75A73D4F7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62"/>
    </mc:Choice>
    <mc:Fallback xmlns="" xmlns:p="http://schemas.openxmlformats.org/presentationml/2006/main" xmlns:r="http://schemas.openxmlformats.org/officeDocument/2006/relationships" xmlns:a="http://schemas.openxmlformats.org/drawingml/2006/main">
      <p:transition spd="slow" advTm="17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404" x="8804275" y="1674813"/>
          <p14:tracePt t="1422" x="8523288" y="1622425"/>
          <p14:tracePt t="1437" x="8269288" y="1581150"/>
          <p14:tracePt t="1459" x="7869238" y="1512888"/>
          <p14:tracePt t="1465" x="7724775" y="1495425"/>
          <p14:tracePt t="1496" x="7053263" y="1470025"/>
          <p14:tracePt t="1511" x="6670675" y="1470025"/>
          <p14:tracePt t="1541" x="6135688" y="1470025"/>
          <p14:tracePt t="1575" x="5421313" y="1470025"/>
          <p14:tracePt t="1593" x="5157788" y="1470025"/>
          <p14:tracePt t="1609" x="4886325" y="1470025"/>
          <p14:tracePt t="1621" x="4759325" y="1470025"/>
          <p14:tracePt t="1637" x="4513263" y="1470025"/>
          <p14:tracePt t="1659" x="4171950" y="1470025"/>
          <p14:tracePt t="1671" x="3968750" y="1470025"/>
          <p14:tracePt t="1688" x="3748088" y="1477963"/>
          <p14:tracePt t="1704" x="3527425" y="1495425"/>
          <p14:tracePt t="1721" x="3305175" y="1520825"/>
          <p14:tracePt t="1730" x="3203575" y="1530350"/>
          <p14:tracePt t="1754" x="2957513" y="1563688"/>
          <p14:tracePt t="1771" x="2846388" y="1581150"/>
          <p14:tracePt t="1776" x="2805113" y="1597025"/>
          <p14:tracePt t="1793" x="2711450" y="1614488"/>
          <p14:tracePt t="1808" x="2633663" y="1639888"/>
          <p14:tracePt t="1827" x="2532063" y="1674813"/>
          <p14:tracePt t="1843" x="2438400" y="1708150"/>
          <p14:tracePt t="1860" x="2371725" y="1733550"/>
          <p14:tracePt t="1871" x="2362200" y="1733550"/>
          <p14:tracePt t="1904" x="2344738" y="1741488"/>
          <p14:tracePt t="1926" x="2311400" y="1758950"/>
          <p14:tracePt t="1938" x="2293938" y="1776413"/>
          <p14:tracePt t="1954" x="2268538" y="1801813"/>
          <p14:tracePt t="1971" x="2260600" y="1809750"/>
          <p14:tracePt t="2061" x="2235200" y="1827213"/>
          <p14:tracePt t="2076" x="2235200" y="1835150"/>
          <p14:tracePt t="2203" x="2235200" y="1860550"/>
          <p14:tracePt t="2221" x="2235200" y="1878013"/>
          <p14:tracePt t="2243" x="2235200" y="1885950"/>
          <p14:tracePt t="2271" x="2260600" y="1903413"/>
          <p14:tracePt t="2287" x="2319338" y="1911350"/>
          <p14:tracePt t="2309" x="2422525" y="1920875"/>
          <p14:tracePt t="2325" x="2608263" y="1928813"/>
          <p14:tracePt t="2342" x="2820988" y="1928813"/>
          <p14:tracePt t="2361" x="3144838" y="1946275"/>
          <p14:tracePt t="2370" x="3246438" y="1946275"/>
          <p14:tracePt t="2387" x="3441700" y="1954213"/>
          <p14:tracePt t="2404" x="3629025" y="1954213"/>
          <p14:tracePt t="2420" x="3849688" y="1954213"/>
          <p14:tracePt t="2437" x="4146550" y="1954213"/>
          <p14:tracePt t="2454" x="4521200" y="1954213"/>
          <p14:tracePt t="2476" x="5302250" y="1954213"/>
          <p14:tracePt t="2483" x="5591175" y="1954213"/>
          <p14:tracePt t="2504" x="6457950" y="1954213"/>
          <p14:tracePt t="2526" x="6959600" y="1971675"/>
          <p14:tracePt t="2538" x="7299325" y="1997075"/>
          <p14:tracePt t="2543" x="7427913" y="2005013"/>
          <p14:tracePt t="2559" x="7605713" y="2039938"/>
          <p14:tracePt t="2575" x="7613650" y="2047875"/>
          <p14:tracePt t="2609" x="7623175" y="2047875"/>
          <p14:tracePt t="2625" x="7648575" y="2098675"/>
          <p14:tracePt t="2640" x="7656513" y="2108200"/>
          <p14:tracePt t="2654" x="7673975" y="2133600"/>
          <p14:tracePt t="2671" x="7681913" y="2192338"/>
          <p14:tracePt t="2687" x="7681913" y="2243138"/>
          <p14:tracePt t="2704" x="7681913" y="2286000"/>
          <p14:tracePt t="2726" x="7681913" y="2336800"/>
          <p14:tracePt t="2735" x="7666038" y="2379663"/>
          <p14:tracePt t="2754" x="7623175" y="2430463"/>
          <p14:tracePt t="2776" x="7521575" y="2549525"/>
          <p14:tracePt t="2792" x="7461250" y="2582863"/>
          <p14:tracePt t="2808" x="7377113" y="2625725"/>
          <p14:tracePt t="2826" x="7334250" y="2633663"/>
          <p14:tracePt t="2842" x="7258050" y="2676525"/>
          <p14:tracePt t="2858" x="7172325" y="2727325"/>
          <p14:tracePt t="2871" x="7113588" y="2762250"/>
          <p14:tracePt t="2887" x="7019925" y="2787650"/>
          <p14:tracePt t="2904" x="6951663" y="2813050"/>
          <p14:tracePt t="2920" x="6900863" y="2830513"/>
          <p14:tracePt t="2938" x="6883400" y="2830513"/>
          <p14:tracePt t="3303" x="6875463" y="2838450"/>
          <p14:tracePt t="3327" x="6875463" y="2863850"/>
          <p14:tracePt t="4091" x="6858000" y="2914650"/>
          <p14:tracePt t="4104" x="6832600" y="2932113"/>
          <p14:tracePt t="4125" x="6824663" y="2965450"/>
          <p14:tracePt t="4154" x="6815138" y="2965450"/>
          <p14:tracePt t="4171" x="6764338" y="3000375"/>
          <p14:tracePt t="4187" x="6705600" y="3041650"/>
          <p14:tracePt t="4204" x="6654800" y="3076575"/>
          <p14:tracePt t="4220" x="6551613" y="3109913"/>
          <p14:tracePt t="4237" x="6475413" y="3135313"/>
          <p14:tracePt t="4254" x="6381750" y="3170238"/>
          <p14:tracePt t="4262" x="6330950" y="3186113"/>
          <p14:tracePt t="4287" x="6254750" y="3203575"/>
          <p14:tracePt t="4292" x="6203950" y="3221038"/>
          <p14:tracePt t="4309" x="6118225" y="3238500"/>
          <p14:tracePt t="4325" x="5965825" y="3254375"/>
          <p14:tracePt t="4339" x="5778500" y="3279775"/>
          <p14:tracePt t="4359" x="5565775" y="3279775"/>
          <p14:tracePt t="4371" x="5370513" y="3279775"/>
          <p14:tracePt t="4387" x="5183188" y="3279775"/>
          <p14:tracePt t="4404" x="5056188" y="3279775"/>
          <p14:tracePt t="4420" x="4946650" y="3279775"/>
          <p14:tracePt t="4437" x="4852988" y="3279775"/>
          <p14:tracePt t="4454" x="4741863" y="3246438"/>
          <p14:tracePt t="4470" x="4622800" y="3211513"/>
          <p14:tracePt t="4487" x="4495800" y="3160713"/>
          <p14:tracePt t="4510" x="4308475" y="3041650"/>
          <p14:tracePt t="4532" x="4156075" y="2932113"/>
          <p14:tracePt t="4554" x="4079875" y="2855913"/>
          <p14:tracePt t="4554" x="4044950" y="2820988"/>
          <p14:tracePt t="4576" x="4002088" y="2787650"/>
          <p14:tracePt t="4591" x="3976688" y="2762250"/>
          <p14:tracePt t="4609" x="3925888" y="2719388"/>
          <p14:tracePt t="4625" x="3841750" y="2668588"/>
          <p14:tracePt t="4637" x="3790950" y="2643188"/>
          <p14:tracePt t="4654" x="3730625" y="2617788"/>
          <p14:tracePt t="4670" x="3671888" y="2557463"/>
          <p14:tracePt t="4687" x="3636963" y="2549525"/>
          <p14:tracePt t="4704" x="3629025" y="2524125"/>
          <p14:tracePt t="4720" x="3611563" y="2506663"/>
          <p14:tracePt t="4737" x="3603625" y="2498725"/>
          <p14:tracePt t="4754" x="3586163" y="2481263"/>
          <p14:tracePt t="4771" x="3552825" y="2447925"/>
          <p14:tracePt t="4792" x="3543300" y="2438400"/>
          <p14:tracePt t="4808" x="3527425" y="2430463"/>
          <p14:tracePt t="4827" x="3484563" y="2405063"/>
          <p14:tracePt t="4843" x="3467100" y="2405063"/>
          <p14:tracePt t="4859" x="3433763" y="2379663"/>
          <p14:tracePt t="4875" x="3416300" y="2379663"/>
          <p14:tracePt t="4889" x="3398838" y="2371725"/>
          <p14:tracePt t="4988" x="3390900" y="2371725"/>
          <p14:tracePt t="5004" x="3382963" y="2371725"/>
          <p14:tracePt t="5027" x="3365500" y="2371725"/>
          <p14:tracePt t="5053" x="3348038" y="2371725"/>
          <p14:tracePt t="5077" x="3330575" y="2405063"/>
          <p14:tracePt t="5092" x="3297238" y="2430463"/>
          <p14:tracePt t="5108" x="3297238" y="2455863"/>
          <p14:tracePt t="5125" x="3289300" y="2481263"/>
          <p14:tracePt t="5140" x="3289300" y="2498725"/>
          <p14:tracePt t="5153" x="3289300" y="2524125"/>
          <p14:tracePt t="5171" x="3305175" y="2608263"/>
          <p14:tracePt t="5187" x="3330575" y="2643188"/>
          <p14:tracePt t="5203" x="3365500" y="2668588"/>
          <p14:tracePt t="5220" x="3398838" y="2668588"/>
          <p14:tracePt t="5237" x="3459163" y="2668588"/>
          <p14:tracePt t="5254" x="3502025" y="2660650"/>
          <p14:tracePt t="5271" x="3552825" y="2625725"/>
          <p14:tracePt t="5276" x="3586163" y="2608263"/>
          <p14:tracePt t="5303" x="3646488" y="2541588"/>
          <p14:tracePt t="5325" x="3646488" y="2489200"/>
          <p14:tracePt t="5344" x="3646488" y="2473325"/>
          <p14:tracePt t="5358" x="3646488" y="2438400"/>
          <p14:tracePt t="5376" x="3611563" y="2379663"/>
          <p14:tracePt t="5387" x="3568700" y="2362200"/>
          <p14:tracePt t="5404" x="3502025" y="2328863"/>
          <p14:tracePt t="5420" x="3416300" y="2293938"/>
          <p14:tracePt t="5437" x="3340100" y="2268538"/>
          <p14:tracePt t="5454" x="3246438" y="2252663"/>
          <p14:tracePt t="5476" x="3144838" y="2252663"/>
          <p14:tracePt t="5484" x="3119438" y="2252663"/>
          <p14:tracePt t="5503" x="3094038" y="2252663"/>
          <p14:tracePt t="5526" x="3051175" y="2260600"/>
          <p14:tracePt t="5543" x="3025775" y="2303463"/>
          <p14:tracePt t="5576" x="3008313" y="2405063"/>
          <p14:tracePt t="5592" x="3008313" y="2463800"/>
          <p14:tracePt t="5608" x="3008313" y="2506663"/>
          <p14:tracePt t="5620" x="3051175" y="2574925"/>
          <p14:tracePt t="5642" x="3109913" y="2617788"/>
          <p14:tracePt t="5653" x="3160713" y="2617788"/>
          <p14:tracePt t="5672" x="3271838" y="2617788"/>
          <p14:tracePt t="5695" x="3424238" y="2608263"/>
          <p14:tracePt t="5705" x="3459163" y="2600325"/>
          <p14:tracePt t="5716" x="3527425" y="2557463"/>
          <p14:tracePt t="5737" x="3603625" y="2516188"/>
          <p14:tracePt t="5753" x="3654425" y="2447925"/>
          <p14:tracePt t="5776" x="3722688" y="2379663"/>
          <p14:tracePt t="5783" x="3722688" y="2362200"/>
          <p14:tracePt t="5792" x="3722688" y="2354263"/>
          <p14:tracePt t="5809" x="3722688" y="2293938"/>
          <p14:tracePt t="5827" x="3722688" y="2260600"/>
          <p14:tracePt t="5843" x="3713163" y="2217738"/>
          <p14:tracePt t="5859" x="3654425" y="2209800"/>
          <p14:tracePt t="5871" x="3629025" y="2209800"/>
          <p14:tracePt t="5889" x="3560763" y="2209800"/>
          <p14:tracePt t="5906" x="3484563" y="2209800"/>
          <p14:tracePt t="5906" x="3424238" y="2209800"/>
          <p14:tracePt t="5923" x="3314700" y="2209800"/>
          <p14:tracePt t="5939" x="3203575" y="2243138"/>
          <p14:tracePt t="5956" x="3186113" y="2260600"/>
          <p14:tracePt t="5975" x="3186113" y="2311400"/>
          <p14:tracePt t="5988" x="3186113" y="2371725"/>
          <p14:tracePt t="5995" x="3186113" y="2387600"/>
          <p14:tracePt t="6020" x="3297238" y="2516188"/>
          <p14:tracePt t="6040" x="3390900" y="2574925"/>
          <p14:tracePt t="6044" x="3408363" y="2582863"/>
          <p14:tracePt t="6060" x="3459163" y="2608263"/>
          <p14:tracePt t="6075" x="3484563" y="2608263"/>
          <p14:tracePt t="6108" x="3502025" y="2608263"/>
          <p14:tracePt t="6125" x="3517900" y="2600325"/>
          <p14:tracePt t="6153" x="3517900" y="2574925"/>
          <p14:tracePt t="6170" x="3527425" y="2574925"/>
          <p14:tracePt t="6192" x="3527425" y="2582863"/>
          <p14:tracePt t="6200" x="3509963" y="2600325"/>
          <p14:tracePt t="6220" x="3408363" y="2752725"/>
          <p14:tracePt t="6243" x="3254375" y="3084513"/>
          <p14:tracePt t="6262" x="3211513" y="3348038"/>
          <p14:tracePt t="6287" x="3203575" y="3662363"/>
          <p14:tracePt t="6293" x="3211513" y="3748088"/>
          <p14:tracePt t="6309" x="3289300" y="3943350"/>
          <p14:tracePt t="6324" x="3355975" y="4105275"/>
          <p14:tracePt t="6343" x="3424238" y="4265613"/>
          <p14:tracePt t="6359" x="3475038" y="4435475"/>
          <p14:tracePt t="6376" x="3517900" y="4579938"/>
          <p14:tracePt t="6387" x="3543300" y="4673600"/>
          <p14:tracePt t="6403" x="3560763" y="4716463"/>
          <p14:tracePt t="6420" x="3560763" y="4741863"/>
          <p14:tracePt t="6436" x="3560763" y="4759325"/>
          <p14:tracePt t="6453" x="3560763" y="4784725"/>
          <p14:tracePt t="6470" x="3560763" y="4827588"/>
          <p14:tracePt t="6487" x="3578225" y="4878388"/>
          <p14:tracePt t="6503" x="3586163" y="4929188"/>
          <p14:tracePt t="6520" x="3594100" y="4962525"/>
          <p14:tracePt t="6537" x="3603625" y="4979988"/>
          <p14:tracePt t="6574" x="3611563" y="4979988"/>
          <p14:tracePt t="6591" x="3636963" y="4979988"/>
          <p14:tracePt t="6609" x="3671888" y="4911725"/>
          <p14:tracePt t="6621" x="3705225" y="4802188"/>
          <p14:tracePt t="6639" x="3748088" y="4708525"/>
          <p14:tracePt t="6653" x="3806825" y="4605338"/>
          <p14:tracePt t="6676" x="3857625" y="4486275"/>
          <p14:tracePt t="6687" x="3867150" y="4470400"/>
          <p14:tracePt t="6706" x="3875088" y="4452938"/>
          <p14:tracePt t="7008" x="3883025" y="4445000"/>
          <p14:tracePt t="7016" x="3883025" y="4452938"/>
          <p14:tracePt t="7027" x="3883025" y="4460875"/>
          <p14:tracePt t="7053" x="3900488" y="4495800"/>
          <p14:tracePt t="7176" x="3892550" y="4495800"/>
          <p14:tracePt t="7185" x="3857625" y="4495800"/>
          <p14:tracePt t="7203" x="3806825" y="4486275"/>
          <p14:tracePt t="7220" x="3730625" y="4486275"/>
          <p14:tracePt t="7237" x="3646488" y="4486275"/>
          <p14:tracePt t="7253" x="3568700" y="4486275"/>
          <p14:tracePt t="7270" x="3502025" y="4486275"/>
          <p14:tracePt t="7287" x="3459163" y="4529138"/>
          <p14:tracePt t="7309" x="3449638" y="4546600"/>
          <p14:tracePt t="7437" x="3459163" y="4495800"/>
          <p14:tracePt t="7453" x="3467100" y="4427538"/>
          <p14:tracePt t="7470" x="3475038" y="4283075"/>
          <p14:tracePt t="7487" x="3502025" y="3935413"/>
          <p14:tracePt t="7504" x="3509963" y="3687763"/>
          <p14:tracePt t="7520" x="3509963" y="3517900"/>
          <p14:tracePt t="7527" x="3509963" y="3459163"/>
          <p14:tracePt t="7543" x="3509963" y="3365500"/>
          <p14:tracePt t="7559" x="3509963" y="3305175"/>
          <p14:tracePt t="7576" x="3509963" y="3297238"/>
          <p14:tracePt t="7592" x="3509963" y="3271838"/>
          <p14:tracePt t="7609" x="3509963" y="3263900"/>
          <p14:tracePt t="7626" x="3509963" y="3228975"/>
          <p14:tracePt t="7636" x="3509963" y="3203575"/>
          <p14:tracePt t="7653" x="3492500" y="3160713"/>
          <p14:tracePt t="7671" x="3459163" y="3109913"/>
          <p14:tracePt t="7687" x="3416300" y="3059113"/>
          <p14:tracePt t="7709" x="3382963" y="3016250"/>
          <p14:tracePt t="7720" x="3340100" y="2974975"/>
          <p14:tracePt t="7736" x="3330575" y="2949575"/>
          <p14:tracePt t="7753" x="3297238" y="2914650"/>
          <p14:tracePt t="7770" x="3289300" y="2906713"/>
          <p14:tracePt t="7787" x="3263900" y="2889250"/>
          <p14:tracePt t="7792" x="3254375" y="2889250"/>
          <p14:tracePt t="7818" x="3238500" y="2889250"/>
          <p14:tracePt t="7828" x="3211513" y="2889250"/>
          <p14:tracePt t="7842" x="3170238" y="2871788"/>
          <p14:tracePt t="7858" x="3109913" y="2846388"/>
          <p14:tracePt t="7871" x="3059113" y="2820988"/>
          <p14:tracePt t="7887" x="2990850" y="2762250"/>
          <p14:tracePt t="7905" x="2957513" y="2736850"/>
          <p14:tracePt t="7920" x="2922588" y="2701925"/>
          <p14:tracePt t="7937" x="2897188" y="2693988"/>
          <p14:tracePt t="7992" x="2881313" y="2676525"/>
          <p14:tracePt t="8002" x="2863850" y="2668588"/>
          <p14:tracePt t="8011" x="2863850" y="2651125"/>
          <p14:tracePt t="8036" x="2838450" y="2617788"/>
          <p14:tracePt t="8042" x="2838450" y="2608263"/>
          <p14:tracePt t="8058" x="2830513" y="2608263"/>
          <p14:tracePt t="8107" x="2830513" y="2582863"/>
          <p14:tracePt t="8123" x="2830513" y="2574925"/>
          <p14:tracePt t="8137" x="2820988" y="2557463"/>
          <p14:tracePt t="8153" x="2813050" y="2532063"/>
          <p14:tracePt t="8176" x="2805113" y="2489200"/>
          <p14:tracePt t="8186" x="2787650" y="2481263"/>
          <p14:tracePt t="8203" x="2770188" y="2438400"/>
          <p14:tracePt t="8220" x="2770188" y="2422525"/>
          <p14:tracePt t="8253" x="2770188" y="2413000"/>
          <p14:tracePt t="8275" x="2770188" y="2387600"/>
          <p14:tracePt t="8283" x="2770188" y="2379663"/>
          <p14:tracePt t="8386" x="2770188" y="2371725"/>
          <p14:tracePt t="8408" x="2770188" y="2362200"/>
          <p14:tracePt t="9090" x="2778125" y="2354263"/>
          <p14:tracePt t="9109" x="2813050" y="2354263"/>
          <p14:tracePt t="9124" x="2897188" y="2371725"/>
          <p14:tracePt t="9136" x="3033713" y="2413000"/>
          <p14:tracePt t="9153" x="3084513" y="2422525"/>
          <p14:tracePt t="9170" x="3109913" y="2430463"/>
          <p14:tracePt t="9219" x="3119438" y="2430463"/>
          <p14:tracePt t="9241" x="3186113" y="2463800"/>
          <p14:tracePt t="9248" x="3211513" y="2473325"/>
          <p14:tracePt t="9269" x="3254375" y="2498725"/>
          <p14:tracePt t="9291" x="3271838" y="2506663"/>
          <p14:tracePt t="9357" x="3279775" y="2541588"/>
          <p14:tracePt t="9372" x="3279775" y="2608263"/>
          <p14:tracePt t="9387" x="3279775" y="2676525"/>
          <p14:tracePt t="9403" x="3279775" y="2744788"/>
          <p14:tracePt t="9420" x="3279775" y="2863850"/>
          <p14:tracePt t="9436" x="3279775" y="2965450"/>
          <p14:tracePt t="9453" x="3279775" y="3016250"/>
          <p14:tracePt t="9470" x="3279775" y="3033713"/>
          <p14:tracePt t="9486" x="3279775" y="3067050"/>
          <p14:tracePt t="9857" x="3279775" y="3084513"/>
          <p14:tracePt t="9872" x="3289300" y="3094038"/>
          <p14:tracePt t="9887" x="3305175" y="3067050"/>
          <p14:tracePt t="9903" x="3330575" y="3025775"/>
          <p14:tracePt t="9919" x="3365500" y="2982913"/>
          <p14:tracePt t="9936" x="3390900" y="2949575"/>
          <p14:tracePt t="9953" x="3424238" y="2922588"/>
          <p14:tracePt t="9969" x="3441700" y="2897188"/>
          <p14:tracePt t="9987" x="3467100" y="2863850"/>
          <p14:tracePt t="10008" x="3492500" y="2830513"/>
          <p14:tracePt t="10017" x="3502025" y="2820988"/>
          <p14:tracePt t="10036" x="3509963" y="2805113"/>
          <p14:tracePt t="10070" x="3509963" y="2795588"/>
          <p14:tracePt t="10092" x="3527425" y="2787650"/>
          <p14:tracePt t="10140" x="3527425" y="2744788"/>
          <p14:tracePt t="10153" x="3527425" y="2736850"/>
          <p14:tracePt t="10169" x="3527425" y="2719388"/>
          <p14:tracePt t="10187" x="3535363" y="2711450"/>
          <p14:tracePt t="10203" x="3535363" y="2701925"/>
          <p14:tracePt t="10225" x="3535363" y="2686050"/>
          <p14:tracePt t="10236" x="3535363" y="2668588"/>
          <p14:tracePt t="10254" x="3535363" y="2651125"/>
          <p14:tracePt t="10269" x="3535363" y="2633663"/>
          <p14:tracePt t="10286" x="3535363" y="2608263"/>
          <p14:tracePt t="10303" x="3535363" y="2574925"/>
          <p14:tracePt t="10309" x="3535363" y="2566988"/>
          <p14:tracePt t="10326" x="3527425" y="2541588"/>
          <p14:tracePt t="10341" x="3502025" y="2498725"/>
          <p14:tracePt t="10359" x="3484563" y="2473325"/>
          <p14:tracePt t="10371" x="3475038" y="2447925"/>
          <p14:tracePt t="10403" x="3467100" y="2422525"/>
          <p14:tracePt t="10423" x="3459163" y="2397125"/>
          <p14:tracePt t="10436" x="3449638" y="2371725"/>
          <p14:tracePt t="10453" x="3441700" y="2354263"/>
          <p14:tracePt t="10470" x="3433763" y="2344738"/>
          <p14:tracePt t="10492" x="3433763" y="2336800"/>
          <p14:tracePt t="10591" x="3416300" y="2336800"/>
          <p14:tracePt t="10608" x="3398838" y="2336800"/>
          <p14:tracePt t="10624" x="3373438" y="2336800"/>
          <p14:tracePt t="10641" x="3355975" y="2354263"/>
          <p14:tracePt t="10653" x="3330575" y="2371725"/>
          <p14:tracePt t="10669" x="3322638" y="2379663"/>
          <p14:tracePt t="10693" x="3279775" y="2387600"/>
          <p14:tracePt t="10703" x="3271838" y="2397125"/>
          <p14:tracePt t="10873" x="3271838" y="2379663"/>
          <p14:tracePt t="10892" x="3289300" y="2354263"/>
          <p14:tracePt t="10908" x="3314700" y="2319338"/>
          <p14:tracePt t="10920" x="3322638" y="2311400"/>
          <p14:tracePt t="10937" x="3322638" y="2286000"/>
          <p14:tracePt t="10958" x="3330575" y="2252663"/>
          <p14:tracePt t="10971" x="3340100" y="2235200"/>
          <p14:tracePt t="10987" x="3348038" y="2227263"/>
          <p14:tracePt t="11107" x="3365500" y="2227263"/>
          <p14:tracePt t="11143" x="3373438" y="2227263"/>
          <p14:tracePt t="11152" x="3390900" y="2243138"/>
          <p14:tracePt t="11169" x="3398838" y="2252663"/>
          <p14:tracePt t="11191" x="3398838" y="2268538"/>
          <p14:tracePt t="11202" x="3408363" y="2278063"/>
          <p14:tracePt t="11219" x="3408363" y="2303463"/>
          <p14:tracePt t="11252" x="3408363" y="2311400"/>
          <p14:tracePt t="11373" x="3416300" y="2319338"/>
          <p14:tracePt t="11389" x="3424238" y="2328863"/>
          <p14:tracePt t="11403" x="3459163" y="2328863"/>
          <p14:tracePt t="11420" x="3527425" y="2328863"/>
          <p14:tracePt t="11438" x="3619500" y="2328863"/>
          <p14:tracePt t="11458" x="3781425" y="2328863"/>
          <p14:tracePt t="11474" x="4044950" y="2328863"/>
          <p14:tracePt t="11481" x="4197350" y="2328863"/>
          <p14:tracePt t="11502" x="4699000" y="2328863"/>
          <p14:tracePt t="11519" x="5013325" y="2328863"/>
          <p14:tracePt t="11536" x="5276850" y="2328863"/>
          <p14:tracePt t="11553" x="5549900" y="2328863"/>
          <p14:tracePt t="11558" x="5659438" y="2328863"/>
          <p14:tracePt t="11575" x="5932488" y="2311400"/>
          <p14:tracePt t="11590" x="6229350" y="2286000"/>
          <p14:tracePt t="11608" x="6602413" y="2286000"/>
          <p14:tracePt t="11625" x="6951663" y="2286000"/>
          <p14:tracePt t="11636" x="7258050" y="2286000"/>
          <p14:tracePt t="11658" x="7512050" y="2293938"/>
          <p14:tracePt t="11669" x="7732713" y="2328863"/>
          <p14:tracePt t="11688" x="7851775" y="2344738"/>
          <p14:tracePt t="11713" x="7877175" y="2362200"/>
          <p14:tracePt t="11719" x="7886700" y="2387600"/>
          <p14:tracePt t="11736" x="7945438" y="2405063"/>
          <p14:tracePt t="11757" x="8013700" y="2463800"/>
          <p14:tracePt t="11763" x="8031163" y="2473325"/>
          <p14:tracePt t="11786" x="8099425" y="2524125"/>
          <p14:tracePt t="11787" x="8115300" y="2532063"/>
          <p14:tracePt t="11803" x="8166100" y="2566988"/>
          <p14:tracePt t="11827" x="8218488" y="2600325"/>
          <p14:tracePt t="12044" x="8226425" y="2600325"/>
          <p14:tracePt t="12069" x="8302625" y="2600325"/>
          <p14:tracePt t="12075" x="8335963" y="2600325"/>
          <p14:tracePt t="12092" x="8455025" y="2600325"/>
          <p14:tracePt t="12108" x="8659813" y="2617788"/>
          <p14:tracePt t="12124" x="8897938" y="2651125"/>
        </p14:tracePtLst>
      </p14:laserTraceLst>
    </p:ext>
  </p:extLst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Date Placeholder 10">
            <a:extLst>
              <a:ext uri="{FF2B5EF4-FFF2-40B4-BE49-F238E27FC236}">
                <a16:creationId xmlns:a16="http://schemas.microsoft.com/office/drawing/2014/main" id="{57EAA6D9-6CCD-4AB2-AD83-301A72E8D005}"/>
              </a:ext>
            </a:extLst>
          </p:cNvPr>
          <p:cNvSpPr txBox="1">
            <a:spLocks/>
          </p:cNvSpPr>
          <p:nvPr/>
        </p:nvSpPr>
        <p:spPr>
          <a:xfrm>
            <a:off x="781050" y="65087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%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C945B9F-DC0F-4224-BAFF-77F68DD61594}" type="datetime1">
              <a:rPr lang="en-ZA" smtClean="0"/>
              <a:pPr>
                <a:defRPr/>
              </a:pPr>
              <a:t>2021/10/28</a:t>
            </a:fld>
            <a:endParaRPr lang="en-ZA" dirty="0"/>
          </a:p>
        </p:txBody>
      </p:sp>
      <p:sp>
        <p:nvSpPr>
          <p:cNvPr id="80" name="Rectangle 2">
            <a:extLst>
              <a:ext uri="{FF2B5EF4-FFF2-40B4-BE49-F238E27FC236}">
                <a16:creationId xmlns:a16="http://schemas.microsoft.com/office/drawing/2014/main" id="{A052E445-B9C8-40B0-BF22-891037288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53" y="71909"/>
            <a:ext cx="8577943" cy="67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combined location of Clouds</a:t>
            </a:r>
          </a:p>
        </p:txBody>
      </p:sp>
      <p:sp>
        <p:nvSpPr>
          <p:cNvPr id="110" name="Slide Number Placeholder 12">
            <a:extLst>
              <a:ext uri="{FF2B5EF4-FFF2-40B4-BE49-F238E27FC236}">
                <a16:creationId xmlns:a16="http://schemas.microsoft.com/office/drawing/2014/main" id="{5093B450-6E35-41A8-A4E5-9A93282CCB28}"/>
              </a:ext>
            </a:extLst>
          </p:cNvPr>
          <p:cNvSpPr txBox="1">
            <a:spLocks/>
          </p:cNvSpPr>
          <p:nvPr/>
        </p:nvSpPr>
        <p:spPr>
          <a:xfrm>
            <a:off x="6610350" y="65087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%"/>
              </a:spcBef>
              <a:spcAft>
                <a:spcPct val="0%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4D9351F3-4335-4488-B764-06ABD1BD92F1}" type="slidenum">
              <a:rPr lang="en-ZA" altLang="en-US" smtClean="0"/>
              <a:pPr/>
              <a:t>7</a:t>
            </a:fld>
            <a:endParaRPr lang="en-ZA" alt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D9331E2D-F9FD-4CED-A2AA-DD67E39E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2740" y="6492875"/>
            <a:ext cx="3584575" cy="365125"/>
          </a:xfrm>
        </p:spPr>
        <p:txBody>
          <a:bodyPr/>
          <a:lstStyle/>
          <a:p>
            <a:pPr>
              <a:defRPr/>
            </a:pPr>
            <a:r>
              <a:rPr lang="en-US"/>
              <a:t>RTC-PRE-137.2 Cloud landscapes</a:t>
            </a:r>
            <a:endParaRPr lang="en-US" dirty="0"/>
          </a:p>
        </p:txBody>
      </p:sp>
      <p:sp>
        <p:nvSpPr>
          <p:cNvPr id="109" name="Footer Placeholder 11">
            <a:extLst>
              <a:ext uri="{FF2B5EF4-FFF2-40B4-BE49-F238E27FC236}">
                <a16:creationId xmlns:a16="http://schemas.microsoft.com/office/drawing/2014/main" id="{F5E33BF1-ECA8-44E6-8ED8-475728410053}"/>
              </a:ext>
            </a:extLst>
          </p:cNvPr>
          <p:cNvSpPr txBox="1">
            <a:spLocks/>
          </p:cNvSpPr>
          <p:nvPr/>
        </p:nvSpPr>
        <p:spPr>
          <a:xfrm>
            <a:off x="2895487" y="6411637"/>
            <a:ext cx="358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%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%"/>
              </a:spcBef>
              <a:spcAft>
                <a:spcPct val="0%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Doc Ref no: RTC-PRE-137.2 Cloud </a:t>
            </a:r>
            <a:r>
              <a:rPr lang="en-US" dirty="0" err="1"/>
              <a:t>Genera_Species</a:t>
            </a:r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862207" y="885572"/>
            <a:ext cx="3340561" cy="5435865"/>
            <a:chOff x="974405" y="612577"/>
            <a:chExt cx="3133389" cy="5435865"/>
          </a:xfrm>
        </p:grpSpPr>
        <p:grpSp>
          <p:nvGrpSpPr>
            <p:cNvPr id="91" name="Group 90"/>
            <p:cNvGrpSpPr/>
            <p:nvPr/>
          </p:nvGrpSpPr>
          <p:grpSpPr>
            <a:xfrm>
              <a:off x="974405" y="612577"/>
              <a:ext cx="3133389" cy="5435865"/>
              <a:chOff x="960666" y="612577"/>
              <a:chExt cx="3133389" cy="5435865"/>
            </a:xfrm>
          </p:grpSpPr>
          <p:pic>
            <p:nvPicPr>
              <p:cNvPr id="93" name="Picture 92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60666" y="612577"/>
                <a:ext cx="3133389" cy="5435865"/>
              </a:xfrm>
              <a:prstGeom prst="rect">
                <a:avLst/>
              </a:prstGeom>
            </p:spPr>
          </p:pic>
          <p:sp>
            <p:nvSpPr>
              <p:cNvPr id="94" name="Rectangle 93"/>
              <p:cNvSpPr/>
              <p:nvPr/>
            </p:nvSpPr>
            <p:spPr>
              <a:xfrm>
                <a:off x="1624891" y="695640"/>
                <a:ext cx="864586" cy="2065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%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1032861" y="1028358"/>
              <a:ext cx="1685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Cumulonimbus </a:t>
              </a:r>
              <a:r>
                <a:rPr lang="en-US" sz="1200" b="1" dirty="0">
                  <a:solidFill>
                    <a:srgbClr val="FF0000"/>
                  </a:solidFill>
                </a:rPr>
                <a:t>capillatus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FE9DFBB3-23D6-4E12-8475-9C1CC19929FF}"/>
              </a:ext>
            </a:extLst>
          </p:cNvPr>
          <p:cNvSpPr txBox="1"/>
          <p:nvPr/>
        </p:nvSpPr>
        <p:spPr>
          <a:xfrm>
            <a:off x="7747231" y="502330"/>
            <a:ext cx="129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45 000 ft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9FD4F55-25D6-4B62-A075-32BC4FE4E78F}"/>
              </a:ext>
            </a:extLst>
          </p:cNvPr>
          <p:cNvSpPr txBox="1"/>
          <p:nvPr/>
        </p:nvSpPr>
        <p:spPr>
          <a:xfrm>
            <a:off x="622113" y="483701"/>
            <a:ext cx="21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 km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88F66BF-D170-4AF8-9DF3-1C81F09CFDFB}"/>
              </a:ext>
            </a:extLst>
          </p:cNvPr>
          <p:cNvCxnSpPr/>
          <p:nvPr/>
        </p:nvCxnSpPr>
        <p:spPr>
          <a:xfrm>
            <a:off x="8846372" y="769174"/>
            <a:ext cx="10318" cy="59967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BC522B6-49E2-4ADF-B444-30DD65835C12}"/>
              </a:ext>
            </a:extLst>
          </p:cNvPr>
          <p:cNvGrpSpPr/>
          <p:nvPr/>
        </p:nvGrpSpPr>
        <p:grpSpPr>
          <a:xfrm>
            <a:off x="-9480" y="788903"/>
            <a:ext cx="8855102" cy="5998851"/>
            <a:chOff x="0" y="811023"/>
            <a:chExt cx="8855102" cy="5998851"/>
          </a:xfrm>
        </p:grpSpPr>
        <p:grpSp>
          <p:nvGrpSpPr>
            <p:cNvPr id="46" name="Group 45"/>
            <p:cNvGrpSpPr/>
            <p:nvPr/>
          </p:nvGrpSpPr>
          <p:grpSpPr>
            <a:xfrm>
              <a:off x="0" y="813087"/>
              <a:ext cx="8855102" cy="5996787"/>
              <a:chOff x="128272" y="523837"/>
              <a:chExt cx="8855102" cy="5996787"/>
            </a:xfrm>
          </p:grpSpPr>
          <p:sp>
            <p:nvSpPr>
              <p:cNvPr id="14" name="TextBox 13"/>
              <p:cNvSpPr txBox="1"/>
              <p:nvPr/>
            </p:nvSpPr>
            <p:spPr>
              <a:xfrm rot="16200000">
                <a:off x="-198188" y="5824611"/>
                <a:ext cx="9839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Low level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6200000">
                <a:off x="-344547" y="4147185"/>
                <a:ext cx="12534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Middle level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-277375" y="1805651"/>
                <a:ext cx="11386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High level</a:t>
                </a: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736716" y="523837"/>
                <a:ext cx="10318" cy="599678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742625" y="6486673"/>
                <a:ext cx="8240749" cy="46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65B68B1-2535-4F18-A336-543304A51CDF}"/>
                </a:ext>
              </a:extLst>
            </p:cNvPr>
            <p:cNvCxnSpPr/>
            <p:nvPr/>
          </p:nvCxnSpPr>
          <p:spPr>
            <a:xfrm flipV="1">
              <a:off x="588934" y="811023"/>
              <a:ext cx="8266168" cy="64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608740" y="811187"/>
            <a:ext cx="8219574" cy="5915402"/>
          </a:xfrm>
          <a:prstGeom prst="rect">
            <a:avLst/>
          </a:prstGeom>
          <a:gradFill>
            <a:gsLst>
              <a:gs pos="49%">
                <a:srgbClr val="ACD0F3"/>
              </a:gs>
              <a:gs pos="76%">
                <a:srgbClr val="ABCBF2"/>
              </a:gs>
              <a:gs pos="0%">
                <a:srgbClr val="336699"/>
              </a:gs>
            </a:gsLst>
            <a:lin ang="5400000" scaled="1"/>
          </a:gradFill>
          <a:ln w="38100">
            <a:solidFill>
              <a:srgbClr val="336699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7A5B2CEE-6250-4B19-A81C-71ABB099E00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%"/>
                    </a14:imgEffect>
                    <a14:imgEffect>
                      <a14:brightnessContrast bright="20%" contrast="-20%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772" y="882399"/>
            <a:ext cx="8153944" cy="29987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919F72F3-EF23-4AE8-AB91-461500B4D0B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%"/>
                    </a14:imgEffect>
                    <a14:imgEffect>
                      <a14:colorTemperature colorTemp="5300"/>
                    </a14:imgEffect>
                    <a14:imgEffect>
                      <a14:saturation sat="200%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281" y="563196"/>
            <a:ext cx="7010578" cy="268380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7" name="Picture 6" descr="Cirrocumulus cloud - Wikipedia">
            <a:extLst>
              <a:ext uri="{FF2B5EF4-FFF2-40B4-BE49-F238E27FC236}">
                <a16:creationId xmlns:a16="http://schemas.microsoft.com/office/drawing/2014/main" id="{FDA24C9B-8D85-46EE-806C-00E312119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%"/>
                    </a14:imgEffect>
                    <a14:imgEffect>
                      <a14:brightnessContrast bright="20%" contrast="-20%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382" y="691560"/>
            <a:ext cx="2719435" cy="174043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9544F27F-7FB7-49D6-9847-2AA15FC4E262}"/>
              </a:ext>
            </a:extLst>
          </p:cNvPr>
          <p:cNvSpPr txBox="1"/>
          <p:nvPr/>
        </p:nvSpPr>
        <p:spPr>
          <a:xfrm>
            <a:off x="6132213" y="1095882"/>
            <a:ext cx="1532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FF00"/>
                </a:solidFill>
              </a:rPr>
              <a:t>Cirrocumulus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E1AEC14-BE86-41B3-A40A-136FCC8D5A19}"/>
              </a:ext>
            </a:extLst>
          </p:cNvPr>
          <p:cNvSpPr txBox="1"/>
          <p:nvPr/>
        </p:nvSpPr>
        <p:spPr>
          <a:xfrm>
            <a:off x="4062031" y="1394842"/>
            <a:ext cx="786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FF00"/>
                </a:solidFill>
              </a:rPr>
              <a:t>Cirrus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DDFD98-4316-47E1-977C-AE8CE28A19BC}"/>
              </a:ext>
            </a:extLst>
          </p:cNvPr>
          <p:cNvGrpSpPr/>
          <p:nvPr/>
        </p:nvGrpSpPr>
        <p:grpSpPr>
          <a:xfrm>
            <a:off x="4977692" y="2770885"/>
            <a:ext cx="4067164" cy="3455365"/>
            <a:chOff x="2357278" y="2903490"/>
            <a:chExt cx="6811250" cy="3550323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C2A30A90-450F-4B8A-B61A-8A00083D6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duotone>
                <a:prstClr val="black"/>
                <a:schemeClr val="tx2">
                  <a:tint val="45%"/>
                  <a:satMod val="400%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57278" y="2903490"/>
              <a:ext cx="6480886" cy="3550323"/>
            </a:xfrm>
            <a:prstGeom prst="rect">
              <a:avLst/>
            </a:prstGeom>
          </p:spPr>
        </p:pic>
        <p:pic>
          <p:nvPicPr>
            <p:cNvPr id="106" name="Picture 6" descr="Nimbostratus cloud - Wikiwand">
              <a:extLst>
                <a:ext uri="{FF2B5EF4-FFF2-40B4-BE49-F238E27FC236}">
                  <a16:creationId xmlns:a16="http://schemas.microsoft.com/office/drawing/2014/main" id="{D11C254F-B475-4041-8EC7-4B3AA5C5E3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email">
              <a:duotone>
                <a:prstClr val="black"/>
                <a:schemeClr val="tx2">
                  <a:tint val="45%"/>
                  <a:satMod val="400%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5059" y="3370011"/>
              <a:ext cx="5243469" cy="3083802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B0A25CE-B8F4-45D1-84ED-7BF9AC9D1DD9}"/>
                </a:ext>
              </a:extLst>
            </p:cNvPr>
            <p:cNvSpPr txBox="1"/>
            <p:nvPr/>
          </p:nvSpPr>
          <p:spPr>
            <a:xfrm>
              <a:off x="6098441" y="3170807"/>
              <a:ext cx="2640205" cy="347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solidFill>
                    <a:srgbClr val="0000FF"/>
                  </a:solidFill>
                </a:rPr>
                <a:t>Nimbostratus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FFBE1A08-8A35-4F47-9027-0FDE3DA335B6}"/>
              </a:ext>
            </a:extLst>
          </p:cNvPr>
          <p:cNvSpPr txBox="1"/>
          <p:nvPr/>
        </p:nvSpPr>
        <p:spPr>
          <a:xfrm>
            <a:off x="4809116" y="2659263"/>
            <a:ext cx="1429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FF00"/>
                </a:solidFill>
              </a:rPr>
              <a:t>Cirrostratus</a:t>
            </a:r>
          </a:p>
        </p:txBody>
      </p:sp>
      <p:pic>
        <p:nvPicPr>
          <p:cNvPr id="3076" name="Picture 4" descr="Altocumulus Castellanus">
            <a:extLst>
              <a:ext uri="{FF2B5EF4-FFF2-40B4-BE49-F238E27FC236}">
                <a16:creationId xmlns:a16="http://schemas.microsoft.com/office/drawing/2014/main" id="{3882516C-E520-4DCF-956C-AEC4BC8EA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3%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0343" y="3932769"/>
            <a:ext cx="3819664" cy="12648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DBA0AAE8-A87F-4EA4-96F0-0564FBE4CE54}"/>
              </a:ext>
            </a:extLst>
          </p:cNvPr>
          <p:cNvSpPr txBox="1"/>
          <p:nvPr/>
        </p:nvSpPr>
        <p:spPr>
          <a:xfrm>
            <a:off x="6068052" y="4588186"/>
            <a:ext cx="1514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0000FF"/>
                </a:solidFill>
              </a:rPr>
              <a:t>Altocumulus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8311" y="1094834"/>
            <a:ext cx="1797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</a:rPr>
              <a:t>Cumulonimbus</a:t>
            </a:r>
            <a:endParaRPr lang="en-US" sz="1200" b="1" u="sng" dirty="0">
              <a:solidFill>
                <a:srgbClr val="FF0000"/>
              </a:solidFill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AE96FB7-7618-49F9-A117-27E8B551AB83}"/>
              </a:ext>
            </a:extLst>
          </p:cNvPr>
          <p:cNvGrpSpPr/>
          <p:nvPr/>
        </p:nvGrpSpPr>
        <p:grpSpPr>
          <a:xfrm>
            <a:off x="3471404" y="5461814"/>
            <a:ext cx="2312041" cy="1167265"/>
            <a:chOff x="4012496" y="4906439"/>
            <a:chExt cx="2312041" cy="1167265"/>
          </a:xfrm>
        </p:grpSpPr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494A2E2E-4957-4B7D-B40D-81C86DF678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8.824%" b="88.235%" l="5.926%" r="100%"/>
                      </a14:imgEffect>
                      <a14:imgEffect>
                        <a14:brightnessContrast contrast="-40%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2496" y="4984300"/>
              <a:ext cx="1512859" cy="859755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2009FC27-6BF3-4604-B366-60A2A13084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8.824%" b="88.235%" l="5.926%" r="100%"/>
                      </a14:imgEffect>
                      <a14:imgEffect>
                        <a14:brightnessContrast contrast="-40%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55734" y="5388687"/>
              <a:ext cx="1244835" cy="564377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D0B577D6-7818-41B7-BC81-F721130C8E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8.824%" b="88.235%" l="5.926%" r="100%"/>
                      </a14:imgEffect>
                      <a14:imgEffect>
                        <a14:brightnessContrast contrast="-40%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79702" y="4906439"/>
              <a:ext cx="1244835" cy="918287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81C70AB0-A26E-4EC9-BEEA-333CF002D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8.824%" b="88.235%" l="5.926%" r="100%"/>
                      </a14:imgEffect>
                      <a14:imgEffect>
                        <a14:brightnessContrast contrast="-40%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78152" y="5284151"/>
              <a:ext cx="1244835" cy="789553"/>
            </a:xfrm>
            <a:prstGeom prst="rect">
              <a:avLst/>
            </a:prstGeom>
          </p:spPr>
        </p:pic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C5BC4A9E-D012-47BD-A55C-123AB245B1E5}"/>
              </a:ext>
            </a:extLst>
          </p:cNvPr>
          <p:cNvSpPr txBox="1"/>
          <p:nvPr/>
        </p:nvSpPr>
        <p:spPr>
          <a:xfrm>
            <a:off x="3643449" y="5961224"/>
            <a:ext cx="1630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</a:rPr>
              <a:t>Stratocumulus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E89C6FF-F990-46A3-B632-38F0FA4C3426}"/>
              </a:ext>
            </a:extLst>
          </p:cNvPr>
          <p:cNvGrpSpPr/>
          <p:nvPr/>
        </p:nvGrpSpPr>
        <p:grpSpPr>
          <a:xfrm>
            <a:off x="4669100" y="6009916"/>
            <a:ext cx="2871537" cy="676607"/>
            <a:chOff x="3953904" y="6187765"/>
            <a:chExt cx="2388980" cy="335767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B4E5A011-6198-488B-92BC-D4D3F1777D7E}"/>
                </a:ext>
              </a:extLst>
            </p:cNvPr>
            <p:cNvGrpSpPr/>
            <p:nvPr/>
          </p:nvGrpSpPr>
          <p:grpSpPr>
            <a:xfrm>
              <a:off x="3953904" y="6187765"/>
              <a:ext cx="2388980" cy="335767"/>
              <a:chOff x="3537625" y="4643365"/>
              <a:chExt cx="2337241" cy="335767"/>
            </a:xfrm>
          </p:grpSpPr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3CE4C93D-624F-4BF4-9C70-D3F07E4226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duotone>
                  <a:schemeClr val="bg2">
                    <a:shade val="45%"/>
                    <a:satMod val="135%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artisticPaintBrush/>
                        </a14:imgEffect>
                        <a14:imgEffect>
                          <a14:sharpenSoften amount="50%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37625" y="4643365"/>
                <a:ext cx="1391818" cy="323684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0C08EE20-E672-4639-96E3-1208C88F49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email">
                <a:duotone>
                  <a:schemeClr val="bg2">
                    <a:shade val="45%"/>
                    <a:satMod val="135%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4802759" y="4655448"/>
                <a:ext cx="1072107" cy="323684"/>
              </a:xfrm>
              <a:prstGeom prst="rect">
                <a:avLst/>
              </a:prstGeom>
            </p:spPr>
          </p:pic>
        </p:grpSp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29C7B499-C285-4479-8D5E-DD3D8911B7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email">
              <a:duotone>
                <a:schemeClr val="bg2">
                  <a:shade val="45%"/>
                  <a:satMod val="135%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092570" y="6190406"/>
              <a:ext cx="533296" cy="323684"/>
            </a:xfrm>
            <a:prstGeom prst="rect">
              <a:avLst/>
            </a:prstGeom>
          </p:spPr>
        </p:pic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A6A65190-9072-4CA7-9D60-AD870DAA6922}"/>
              </a:ext>
            </a:extLst>
          </p:cNvPr>
          <p:cNvSpPr txBox="1"/>
          <p:nvPr/>
        </p:nvSpPr>
        <p:spPr>
          <a:xfrm>
            <a:off x="5475687" y="6251345"/>
            <a:ext cx="153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FF0000"/>
                </a:solidFill>
              </a:rPr>
              <a:t>Stratus </a:t>
            </a:r>
            <a:endParaRPr lang="en-US" sz="1200" b="1" u="sng" dirty="0">
              <a:solidFill>
                <a:srgbClr val="FF0000"/>
              </a:solidFill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8A6F62C-7137-403A-B058-989A275FF58C}"/>
              </a:ext>
            </a:extLst>
          </p:cNvPr>
          <p:cNvGrpSpPr/>
          <p:nvPr/>
        </p:nvGrpSpPr>
        <p:grpSpPr>
          <a:xfrm>
            <a:off x="663797" y="792290"/>
            <a:ext cx="3591226" cy="5435865"/>
            <a:chOff x="-1001443" y="737024"/>
            <a:chExt cx="3133389" cy="5465027"/>
          </a:xfrm>
        </p:grpSpPr>
        <p:pic>
          <p:nvPicPr>
            <p:cNvPr id="130" name="Picture 129">
              <a:hlinkClick r:id="rId6" action="ppaction://hlinksldjump"/>
              <a:extLst>
                <a:ext uri="{FF2B5EF4-FFF2-40B4-BE49-F238E27FC236}">
                  <a16:creationId xmlns:a16="http://schemas.microsoft.com/office/drawing/2014/main" id="{244685B7-03F7-4437-BFCA-8092DBCF46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001443" y="737024"/>
              <a:ext cx="3133389" cy="5465027"/>
            </a:xfrm>
            <a:prstGeom prst="rect">
              <a:avLst/>
            </a:prstGeom>
          </p:spPr>
        </p:pic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566BA901-8246-4088-8D58-A2706A8E5566}"/>
                </a:ext>
              </a:extLst>
            </p:cNvPr>
            <p:cNvSpPr/>
            <p:nvPr/>
          </p:nvSpPr>
          <p:spPr>
            <a:xfrm>
              <a:off x="-332174" y="768897"/>
              <a:ext cx="864586" cy="246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pic>
        <p:nvPicPr>
          <p:cNvPr id="115" name="Picture 114">
            <a:extLst>
              <a:ext uri="{FF2B5EF4-FFF2-40B4-BE49-F238E27FC236}">
                <a16:creationId xmlns:a16="http://schemas.microsoft.com/office/drawing/2014/main" id="{ADAB0CDE-C6FB-48EE-B2BB-09F91DEC8DD5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7094" y="2622865"/>
            <a:ext cx="5710947" cy="288308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6E0105D1-C814-4F9A-A8FD-FCA002C8BB08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email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.009%" b="98.995%" l="0%" r="100%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786" y="3220188"/>
            <a:ext cx="2428310" cy="2620167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F73C80D4-E44E-4799-B2CF-1A4E4651069D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email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%" b="100%" l="0%" r="88.338%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423" y="3301427"/>
            <a:ext cx="3611476" cy="2716622"/>
          </a:xfrm>
          <a:prstGeom prst="rect">
            <a:avLst/>
          </a:prstGeom>
        </p:spPr>
      </p:pic>
      <p:pic>
        <p:nvPicPr>
          <p:cNvPr id="152" name="Picture 28" descr="Image result for cumulus clouds images">
            <a:extLst>
              <a:ext uri="{FF2B5EF4-FFF2-40B4-BE49-F238E27FC236}">
                <a16:creationId xmlns:a16="http://schemas.microsoft.com/office/drawing/2014/main" id="{D150D01F-7E50-4C00-A524-DBECE8830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58481" flipH="1">
            <a:off x="1005058" y="5822490"/>
            <a:ext cx="834750" cy="65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B76A3BC5-566F-443B-A678-96C98CED7B9D}"/>
              </a:ext>
            </a:extLst>
          </p:cNvPr>
          <p:cNvSpPr txBox="1"/>
          <p:nvPr/>
        </p:nvSpPr>
        <p:spPr>
          <a:xfrm>
            <a:off x="991753" y="2989201"/>
            <a:ext cx="1797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</a:rPr>
              <a:t>Cumulonimbus</a:t>
            </a:r>
            <a:endParaRPr lang="en-US" sz="1200" b="1" u="sng" dirty="0">
              <a:solidFill>
                <a:srgbClr val="FF0000"/>
              </a:solidFill>
            </a:endParaRP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CAEF4873-63C4-4530-B6C2-F41EE91A0522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7208" y="4984295"/>
            <a:ext cx="1369344" cy="1202821"/>
          </a:xfrm>
          <a:prstGeom prst="rect">
            <a:avLst/>
          </a:prstGeom>
        </p:spPr>
      </p:pic>
      <p:pic>
        <p:nvPicPr>
          <p:cNvPr id="147" name="Picture 28" descr="Image result for cumulus clouds images">
            <a:extLst>
              <a:ext uri="{FF2B5EF4-FFF2-40B4-BE49-F238E27FC236}">
                <a16:creationId xmlns:a16="http://schemas.microsoft.com/office/drawing/2014/main" id="{A11067F2-83F1-44F0-ADC0-0CBF134FB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58481" flipH="1">
            <a:off x="2139549" y="5870342"/>
            <a:ext cx="834750" cy="49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6659F6A2-6FB9-4986-91A3-4FF1D55E7705}"/>
              </a:ext>
            </a:extLst>
          </p:cNvPr>
          <p:cNvSpPr txBox="1"/>
          <p:nvPr/>
        </p:nvSpPr>
        <p:spPr>
          <a:xfrm>
            <a:off x="1579175" y="4854317"/>
            <a:ext cx="1142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</a:rPr>
              <a:t>Cumulus</a:t>
            </a:r>
          </a:p>
        </p:txBody>
      </p:sp>
      <p:pic>
        <p:nvPicPr>
          <p:cNvPr id="149" name="Picture 28" descr="Image result for cumulus clouds images">
            <a:extLst>
              <a:ext uri="{FF2B5EF4-FFF2-40B4-BE49-F238E27FC236}">
                <a16:creationId xmlns:a16="http://schemas.microsoft.com/office/drawing/2014/main" id="{E342EC6D-4508-4FFD-88B6-AD26DAC25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58481">
            <a:off x="2802558" y="6047385"/>
            <a:ext cx="483779" cy="30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8" descr="Image result for cumulus clouds images">
            <a:extLst>
              <a:ext uri="{FF2B5EF4-FFF2-40B4-BE49-F238E27FC236}">
                <a16:creationId xmlns:a16="http://schemas.microsoft.com/office/drawing/2014/main" id="{94B4DB09-A79F-4E4A-A9B8-4BBDCCBDB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58481">
            <a:off x="3182194" y="6058011"/>
            <a:ext cx="359661" cy="2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8" descr="Image result for cumulus clouds images">
            <a:extLst>
              <a:ext uri="{FF2B5EF4-FFF2-40B4-BE49-F238E27FC236}">
                <a16:creationId xmlns:a16="http://schemas.microsoft.com/office/drawing/2014/main" id="{B8AC241E-F59E-4BEA-AE6E-7B68F1D3B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58481">
            <a:off x="2508155" y="6135892"/>
            <a:ext cx="483779" cy="26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8" descr="Image result for cumulus clouds images">
            <a:extLst>
              <a:ext uri="{FF2B5EF4-FFF2-40B4-BE49-F238E27FC236}">
                <a16:creationId xmlns:a16="http://schemas.microsoft.com/office/drawing/2014/main" id="{A10179C3-6E03-4FE7-B488-FB31F9189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58481">
            <a:off x="757998" y="5977076"/>
            <a:ext cx="359661" cy="2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8" descr="Image result for cumulus clouds images">
            <a:extLst>
              <a:ext uri="{FF2B5EF4-FFF2-40B4-BE49-F238E27FC236}">
                <a16:creationId xmlns:a16="http://schemas.microsoft.com/office/drawing/2014/main" id="{C3E572A4-18A0-4CC3-9F29-444CE07E3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27078" flipH="1">
            <a:off x="1681410" y="5895878"/>
            <a:ext cx="834750" cy="49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8" descr="Image result for cumulus clouds images">
            <a:extLst>
              <a:ext uri="{FF2B5EF4-FFF2-40B4-BE49-F238E27FC236}">
                <a16:creationId xmlns:a16="http://schemas.microsoft.com/office/drawing/2014/main" id="{DA090B37-830A-41F3-BA4D-70DF7EEF21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58481">
            <a:off x="3064223" y="6021470"/>
            <a:ext cx="359661" cy="2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8" descr="Image result for cumulus clouds images">
            <a:extLst>
              <a:ext uri="{FF2B5EF4-FFF2-40B4-BE49-F238E27FC236}">
                <a16:creationId xmlns:a16="http://schemas.microsoft.com/office/drawing/2014/main" id="{BBE495FA-9C5B-4B6B-8D8E-5F0D8EE35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58481">
            <a:off x="2709838" y="5895712"/>
            <a:ext cx="483779" cy="30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138213CD-7DBB-4B1B-A4A3-3BB8529F0B64}"/>
              </a:ext>
            </a:extLst>
          </p:cNvPr>
          <p:cNvSpPr txBox="1"/>
          <p:nvPr/>
        </p:nvSpPr>
        <p:spPr>
          <a:xfrm>
            <a:off x="2378430" y="5468773"/>
            <a:ext cx="1142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</a:rPr>
              <a:t>Cumulus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09C90AA-C183-4366-AE65-9C81C2803E5F}"/>
              </a:ext>
            </a:extLst>
          </p:cNvPr>
          <p:cNvSpPr txBox="1"/>
          <p:nvPr/>
        </p:nvSpPr>
        <p:spPr>
          <a:xfrm>
            <a:off x="4171127" y="3480130"/>
            <a:ext cx="1617392" cy="415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0000FF"/>
                </a:solidFill>
              </a:rPr>
              <a:t>Altostratus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C1AD0F-ABE0-4D1C-8C0A-69909249E1F2}"/>
              </a:ext>
            </a:extLst>
          </p:cNvPr>
          <p:cNvGrpSpPr/>
          <p:nvPr/>
        </p:nvGrpSpPr>
        <p:grpSpPr>
          <a:xfrm>
            <a:off x="567373" y="5669546"/>
            <a:ext cx="8372710" cy="387007"/>
            <a:chOff x="580194" y="5450584"/>
            <a:chExt cx="8372710" cy="387007"/>
          </a:xfrm>
        </p:grpSpPr>
        <p:grpSp>
          <p:nvGrpSpPr>
            <p:cNvPr id="31" name="Group 30"/>
            <p:cNvGrpSpPr/>
            <p:nvPr/>
          </p:nvGrpSpPr>
          <p:grpSpPr>
            <a:xfrm>
              <a:off x="580194" y="5450584"/>
              <a:ext cx="8266168" cy="369332"/>
              <a:chOff x="664603" y="5168312"/>
              <a:chExt cx="8266168" cy="36933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64603" y="5168312"/>
                <a:ext cx="844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2 km</a:t>
                </a:r>
              </a:p>
            </p:txBody>
          </p:sp>
          <p:cxnSp>
            <p:nvCxnSpPr>
              <p:cNvPr id="5" name="Straight Connector 4"/>
              <p:cNvCxnSpPr>
                <a:cxnSpLocks/>
              </p:cNvCxnSpPr>
              <p:nvPr/>
            </p:nvCxnSpPr>
            <p:spPr>
              <a:xfrm flipV="1">
                <a:off x="671479" y="5467834"/>
                <a:ext cx="8259292" cy="1768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09CBE68-42EB-47FB-ABBE-EB2484CCC14A}"/>
                </a:ext>
              </a:extLst>
            </p:cNvPr>
            <p:cNvSpPr txBox="1"/>
            <p:nvPr/>
          </p:nvSpPr>
          <p:spPr>
            <a:xfrm>
              <a:off x="7893946" y="5468259"/>
              <a:ext cx="1058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6 500 ft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078896-9863-4C3B-8B88-6F0ED555692A}"/>
              </a:ext>
            </a:extLst>
          </p:cNvPr>
          <p:cNvGrpSpPr/>
          <p:nvPr/>
        </p:nvGrpSpPr>
        <p:grpSpPr>
          <a:xfrm>
            <a:off x="591455" y="3658045"/>
            <a:ext cx="8375209" cy="371616"/>
            <a:chOff x="573166" y="3485321"/>
            <a:chExt cx="8375209" cy="371616"/>
          </a:xfrm>
        </p:grpSpPr>
        <p:grpSp>
          <p:nvGrpSpPr>
            <p:cNvPr id="30" name="Group 29"/>
            <p:cNvGrpSpPr/>
            <p:nvPr/>
          </p:nvGrpSpPr>
          <p:grpSpPr>
            <a:xfrm>
              <a:off x="573166" y="3485321"/>
              <a:ext cx="8228918" cy="369332"/>
              <a:chOff x="701853" y="3245777"/>
              <a:chExt cx="8228918" cy="36933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01853" y="3245777"/>
                <a:ext cx="784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7 km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V="1">
                <a:off x="736485" y="3527645"/>
                <a:ext cx="8194286" cy="246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935C529-72C2-4B98-91A6-4758FF306222}"/>
                </a:ext>
              </a:extLst>
            </p:cNvPr>
            <p:cNvSpPr txBox="1"/>
            <p:nvPr/>
          </p:nvSpPr>
          <p:spPr>
            <a:xfrm>
              <a:off x="7762200" y="3487605"/>
              <a:ext cx="118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23 000 ft</a:t>
              </a:r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54FA6AF0-C68D-4D74-B62D-64E4EB6783F6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788" y="6095383"/>
            <a:ext cx="852925" cy="59434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3979E-1095-4472-9324-DA1D759C7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78B76-9F5D-47ED-8E15-8C1BC7E2BD98}" type="datetime1">
              <a:rPr lang="en-ZA" smtClean="0"/>
              <a:t>2021/10/28</a:t>
            </a:fld>
            <a:endParaRPr lang="en-ZA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B62795F2-D7C7-4CE3-9847-4F8B6862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2248" y="6331259"/>
            <a:ext cx="2057400" cy="365125"/>
          </a:xfrm>
        </p:spPr>
        <p:txBody>
          <a:bodyPr/>
          <a:lstStyle/>
          <a:p>
            <a:fld id="{34175CAA-D167-45EF-8353-4BECF660CB19}" type="slidenum">
              <a:rPr lang="en-ZA" alt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ZA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FABE78B0-1A89-424F-8B3C-03730CDADB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691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6333"/>
    </mc:Choice>
    <mc:Fallback xmlns="" xmlns:p="http://schemas.openxmlformats.org/presentationml/2006/main" xmlns:r="http://schemas.openxmlformats.org/officeDocument/2006/relationships" xmlns:a="http://schemas.openxmlformats.org/drawingml/2006/main">
      <p:transition spd="slow" advTm="46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608" x="8991600" y="747713"/>
          <p14:tracePt t="4618" x="8948738" y="730250"/>
          <p14:tracePt t="4636" x="8872538" y="714375"/>
          <p14:tracePt t="4648" x="8736013" y="654050"/>
          <p14:tracePt t="4669" x="8464550" y="552450"/>
          <p14:tracePt t="4680" x="8345488" y="492125"/>
          <p14:tracePt t="4697" x="8099425" y="374650"/>
          <p14:tracePt t="4713" x="7869238" y="280988"/>
          <p14:tracePt t="4730" x="7631113" y="187325"/>
          <p14:tracePt t="4752" x="7299325" y="85725"/>
          <p14:tracePt t="4759" x="7205663" y="58738"/>
          <p14:tracePt t="4780" x="7061200" y="17463"/>
          <p14:tracePt t="4802" x="6840538" y="0"/>
          <p14:tracePt t="4963" x="4044950" y="58738"/>
          <p14:tracePt t="4980" x="3781425" y="127000"/>
          <p14:tracePt t="4997" x="3535363" y="212725"/>
          <p14:tracePt t="5013" x="3279775" y="306388"/>
          <p14:tracePt t="5030" x="3025775" y="415925"/>
          <p14:tracePt t="5042" x="2795588" y="509588"/>
          <p14:tracePt t="5055" x="2676525" y="569913"/>
          <p14:tracePt t="5070" x="2455863" y="671513"/>
          <p14:tracePt t="5085" x="2243138" y="773113"/>
          <p14:tracePt t="5103" x="2082800" y="866775"/>
          <p14:tracePt t="5119" x="1938338" y="977900"/>
          <p14:tracePt t="5137" x="1801813" y="1122363"/>
          <p14:tracePt t="5153" x="1716088" y="1249363"/>
          <p14:tracePt t="5164" x="1665288" y="1325563"/>
          <p14:tracePt t="5181" x="1546225" y="1504950"/>
          <p14:tracePt t="5197" x="1419225" y="1733550"/>
          <p14:tracePt t="5214" x="1300163" y="1954213"/>
          <p14:tracePt t="5230" x="1198563" y="2149475"/>
          <p14:tracePt t="5247" x="1122363" y="2328863"/>
          <p14:tracePt t="5264" x="1069975" y="2481263"/>
          <p14:tracePt t="5281" x="1003300" y="2727325"/>
          <p14:tracePt t="5298" x="977900" y="2914650"/>
          <p14:tracePt t="5314" x="968375" y="3119438"/>
          <p14:tracePt t="5331" x="968375" y="3322638"/>
          <p14:tracePt t="5352" x="968375" y="3578225"/>
          <p14:tracePt t="5352" x="968375" y="3722688"/>
          <p14:tracePt t="5369" x="1003300" y="3976688"/>
          <p14:tracePt t="5386" x="1044575" y="4232275"/>
          <p14:tracePt t="5403" x="1079500" y="4503738"/>
          <p14:tracePt t="5414" x="1096963" y="4630738"/>
          <p14:tracePt t="5431" x="1138238" y="4886325"/>
          <p14:tracePt t="5454" x="1189038" y="5260975"/>
          <p14:tracePt t="5462" x="1223963" y="5380038"/>
          <p14:tracePt t="5480" x="1300163" y="5583238"/>
          <p14:tracePt t="5501" x="1427163" y="5829300"/>
          <p14:tracePt t="5514" x="1563688" y="5973763"/>
          <p14:tracePt t="5530" x="1708150" y="6110288"/>
          <p14:tracePt t="5547" x="1860550" y="6221413"/>
          <p14:tracePt t="5563" x="2022475" y="6305550"/>
          <p14:tracePt t="5570" x="2090738" y="6338888"/>
          <p14:tracePt t="5603" x="2319338" y="6442075"/>
          <p14:tracePt t="5619" x="2397125" y="6457950"/>
          <p14:tracePt t="5636" x="2489200" y="6475413"/>
          <p14:tracePt t="5651" x="2582863" y="6492875"/>
          <p14:tracePt t="5665" x="2701925" y="6535738"/>
          <p14:tracePt t="5680" x="2762250" y="6551613"/>
          <p14:tracePt t="5697" x="2906713" y="6602413"/>
          <p14:tracePt t="5713" x="3016250" y="6627813"/>
          <p14:tracePt t="5730" x="3119438" y="6654800"/>
          <p14:tracePt t="5747" x="3238500" y="6654800"/>
          <p14:tracePt t="5763" x="3373438" y="6654800"/>
          <p14:tracePt t="5780" x="3492500" y="6654800"/>
          <p14:tracePt t="5797" x="3543300" y="6654800"/>
          <p14:tracePt t="5813" x="3568700" y="6654800"/>
          <p14:tracePt t="5901" x="3552825" y="6627813"/>
          <p14:tracePt t="5918" x="3502025" y="6619875"/>
          <p14:tracePt t="5935" x="3416300" y="6577013"/>
          <p14:tracePt t="5947" x="3340100" y="6561138"/>
          <p14:tracePt t="5963" x="3246438" y="6535738"/>
          <p14:tracePt t="5980" x="3144838" y="6518275"/>
          <p14:tracePt t="5997" x="3033713" y="6483350"/>
          <p14:tracePt t="6013" x="3000375" y="6475413"/>
          <p14:tracePt t="6030" x="2940050" y="6475413"/>
          <p14:tracePt t="6047" x="2871788" y="6467475"/>
          <p14:tracePt t="6063" x="2838450" y="6450013"/>
          <p14:tracePt t="6070" x="2795588" y="6432550"/>
          <p14:tracePt t="6086" x="2719388" y="6416675"/>
          <p14:tracePt t="6103" x="2643188" y="6399213"/>
          <p14:tracePt t="6120" x="2549525" y="6365875"/>
          <p14:tracePt t="6137" x="2422525" y="6330950"/>
          <p14:tracePt t="6159" x="2354263" y="6297613"/>
          <p14:tracePt t="6167" x="2303463" y="6280150"/>
          <p14:tracePt t="6180" x="2243138" y="6262688"/>
          <p14:tracePt t="6197" x="2159000" y="6246813"/>
          <p14:tracePt t="6213" x="2073275" y="6237288"/>
          <p14:tracePt t="6230" x="1989138" y="6221413"/>
          <p14:tracePt t="6247" x="1903413" y="6221413"/>
          <p14:tracePt t="6263" x="1809750" y="6203950"/>
          <p14:tracePt t="6280" x="1725613" y="6203950"/>
          <p14:tracePt t="6302" x="1581150" y="6203950"/>
          <p14:tracePt t="6309" x="1538288" y="6203950"/>
          <p14:tracePt t="6321" x="1470025" y="6203950"/>
          <p14:tracePt t="6335" x="1462088" y="6203950"/>
          <p14:tracePt t="6352" x="1436688" y="6203950"/>
          <p14:tracePt t="6369" x="1385888" y="6203950"/>
          <p14:tracePt t="6429" x="1368425" y="6221413"/>
          <p14:tracePt t="6452" x="1333500" y="6229350"/>
          <p14:tracePt t="6463" x="1325563" y="6237288"/>
          <p14:tracePt t="6650" x="1333500" y="6237288"/>
          <p14:tracePt t="6663" x="1350963" y="6237288"/>
          <p14:tracePt t="6684" x="1401763" y="6237288"/>
          <p14:tracePt t="6699" x="1427163" y="6229350"/>
          <p14:tracePt t="6714" x="1436688" y="6211888"/>
          <p14:tracePt t="6730" x="1444625" y="6203950"/>
          <p14:tracePt t="6747" x="1470025" y="6178550"/>
          <p14:tracePt t="6770" x="1520825" y="6153150"/>
          <p14:tracePt t="6779" x="1538288" y="6143625"/>
          <p14:tracePt t="6813" x="1571625" y="6127750"/>
          <p14:tracePt t="6830" x="1589088" y="6127750"/>
          <p14:tracePt t="6835" x="1614488" y="6127750"/>
          <p14:tracePt t="6861" x="1665288" y="6118225"/>
          <p14:tracePt t="6869" x="1700213" y="6118225"/>
          <p14:tracePt t="6884" x="1758950" y="6118225"/>
          <p14:tracePt t="6899" x="1819275" y="6118225"/>
          <p14:tracePt t="6916" x="1844675" y="6118225"/>
          <p14:tracePt t="6930" x="1885950" y="6127750"/>
          <p14:tracePt t="6947" x="1928813" y="6135688"/>
          <p14:tracePt t="6963" x="1971675" y="6169025"/>
          <p14:tracePt t="6980" x="2030413" y="6211888"/>
          <p14:tracePt t="6996" x="2090738" y="6221413"/>
          <p14:tracePt t="7013" x="2166938" y="6246813"/>
          <p14:tracePt t="7035" x="2278063" y="6297613"/>
          <p14:tracePt t="7041" x="2328863" y="6313488"/>
          <p14:tracePt t="7063" x="2371725" y="6348413"/>
          <p14:tracePt t="7085" x="2413000" y="6356350"/>
          <p14:tracePt t="7104" x="2422525" y="6356350"/>
          <p14:tracePt t="7119" x="2430463" y="6356350"/>
          <p14:tracePt t="7135" x="2438400" y="6356350"/>
          <p14:tracePt t="7154" x="2481263" y="6356350"/>
          <p14:tracePt t="7166" x="2506663" y="6356350"/>
          <p14:tracePt t="7180" x="2549525" y="6356350"/>
          <p14:tracePt t="7197" x="2582863" y="6356350"/>
          <p14:tracePt t="7213" x="2608263" y="6356350"/>
          <p14:tracePt t="7230" x="2625725" y="6356350"/>
          <p14:tracePt t="7246" x="2643188" y="6348413"/>
          <p14:tracePt t="7263" x="2668588" y="6330950"/>
          <p14:tracePt t="7288" x="2711450" y="6254750"/>
          <p14:tracePt t="7313" x="2719388" y="6178550"/>
          <p14:tracePt t="7336" x="2719388" y="6135688"/>
          <p14:tracePt t="7353" x="2711450" y="6084888"/>
          <p14:tracePt t="7369" x="2643188" y="6059488"/>
          <p14:tracePt t="7386" x="2582863" y="6024563"/>
          <p14:tracePt t="7402" x="2532063" y="5991225"/>
          <p14:tracePt t="7413" x="2506663" y="5983288"/>
          <p14:tracePt t="7501" x="2498725" y="5983288"/>
          <p14:tracePt t="7514" x="2498725" y="6016625"/>
          <p14:tracePt t="7535" x="2524125" y="6102350"/>
          <p14:tracePt t="7543" x="2541588" y="6135688"/>
          <p14:tracePt t="7555" x="2633663" y="6211888"/>
          <p14:tracePt t="7580" x="2871788" y="6313488"/>
          <p14:tracePt t="7585" x="2949575" y="6323013"/>
          <p14:tracePt t="7602" x="3144838" y="6323013"/>
          <p14:tracePt t="7619" x="3348038" y="6305550"/>
          <p14:tracePt t="7635" x="3552825" y="6178550"/>
          <p14:tracePt t="7652" x="3738563" y="6016625"/>
          <p14:tracePt t="7663" x="3806825" y="5948363"/>
          <p14:tracePt t="7681" x="3883025" y="5821363"/>
          <p14:tracePt t="7697" x="3883025" y="5795963"/>
          <p14:tracePt t="7714" x="3883025" y="5778500"/>
          <p14:tracePt t="7730" x="3883025" y="5761038"/>
          <p14:tracePt t="7747" x="3867150" y="5727700"/>
          <p14:tracePt t="7764" x="3816350" y="5719763"/>
          <p14:tracePt t="7780" x="3738563" y="5719763"/>
          <p14:tracePt t="7797" x="3671888" y="5710238"/>
          <p14:tracePt t="7813" x="3568700" y="5702300"/>
          <p14:tracePt t="7838" x="3441700" y="5702300"/>
          <p14:tracePt t="7853" x="3390900" y="5702300"/>
          <p14:tracePt t="7873" x="3373438" y="5702300"/>
          <p14:tracePt t="7902" x="3348038" y="5702300"/>
          <p14:tracePt t="7914" x="3314700" y="5702300"/>
          <p14:tracePt t="7932" x="3289300" y="5702300"/>
          <p14:tracePt t="7946" x="3271838" y="5702300"/>
          <p14:tracePt t="7965" x="3211513" y="5710238"/>
          <p14:tracePt t="7981" x="3186113" y="5719763"/>
          <p14:tracePt t="8014" x="3178175" y="5719763"/>
          <p14:tracePt t="8030" x="3152775" y="5727700"/>
          <p14:tracePt t="8046" x="3109913" y="5753100"/>
          <p14:tracePt t="8063" x="3101975" y="5753100"/>
          <p14:tracePt t="8179" x="3101975" y="5745163"/>
          <p14:tracePt t="8197" x="3101975" y="5684838"/>
          <p14:tracePt t="8213" x="3101975" y="5616575"/>
          <p14:tracePt t="8235" x="3101975" y="5565775"/>
          <p14:tracePt t="8245" x="3101975" y="5507038"/>
          <p14:tracePt t="8263" x="3101975" y="5481638"/>
          <p14:tracePt t="8280" x="3101975" y="5446713"/>
          <p14:tracePt t="8296" x="3109913" y="5421313"/>
          <p14:tracePt t="8313" x="3135313" y="5395913"/>
          <p14:tracePt t="8330" x="3135313" y="5387975"/>
          <p14:tracePt t="8346" x="3135313" y="5380038"/>
          <p14:tracePt t="8351" x="3135313" y="5370513"/>
          <p14:tracePt t="8368" x="3144838" y="5345113"/>
          <p14:tracePt t="8384" x="3144838" y="5337175"/>
          <p14:tracePt t="8403" x="3170238" y="5276850"/>
          <p14:tracePt t="8417" x="3178175" y="5260975"/>
          <p14:tracePt t="8429" x="3178175" y="5235575"/>
          <p14:tracePt t="8452" x="3186113" y="5200650"/>
          <p14:tracePt t="8462" x="3186113" y="5192713"/>
          <p14:tracePt t="8480" x="3186113" y="5183188"/>
          <p14:tracePt t="8497" x="3186113" y="5175250"/>
          <p14:tracePt t="8515" x="3186113" y="5157788"/>
          <p14:tracePt t="8532" x="3186113" y="5149850"/>
          <p14:tracePt t="8549" x="3186113" y="5116513"/>
          <p14:tracePt t="8565" x="3186113" y="5073650"/>
          <p14:tracePt t="8580" x="3186113" y="5048250"/>
          <p14:tracePt t="8581" x="3186113" y="5038725"/>
          <p14:tracePt t="8602" x="3178175" y="4979988"/>
          <p14:tracePt t="8619" x="3152775" y="4929188"/>
          <p14:tracePt t="8635" x="3152775" y="4911725"/>
          <p14:tracePt t="8652" x="3144838" y="4868863"/>
          <p14:tracePt t="8663" x="3135313" y="4852988"/>
          <p14:tracePt t="8686" x="3127375" y="4810125"/>
          <p14:tracePt t="8697" x="3127375" y="4802188"/>
          <p14:tracePt t="8714" x="3119438" y="4775200"/>
          <p14:tracePt t="8730" x="3094038" y="4741863"/>
          <p14:tracePt t="8747" x="3076575" y="4699000"/>
          <p14:tracePt t="8763" x="3067050" y="4673600"/>
          <p14:tracePt t="8781" x="3059113" y="4648200"/>
          <p14:tracePt t="8797" x="3051175" y="4614863"/>
          <p14:tracePt t="8813" x="3033713" y="4579938"/>
          <p14:tracePt t="8841" x="3033713" y="4538663"/>
          <p14:tracePt t="8851" x="3025775" y="4521200"/>
          <p14:tracePt t="8868" x="3025775" y="4470400"/>
          <p14:tracePt t="8885" x="2990850" y="4460875"/>
          <p14:tracePt t="8902" x="2974975" y="4427538"/>
          <p14:tracePt t="8919" x="2957513" y="4402138"/>
          <p14:tracePt t="8930" x="2949575" y="4394200"/>
          <p14:tracePt t="8952" x="2940050" y="4316413"/>
          <p14:tracePt t="8962" x="2922588" y="4291013"/>
          <p14:tracePt t="8980" x="2906713" y="4257675"/>
          <p14:tracePt t="8997" x="2897188" y="4232275"/>
          <p14:tracePt t="9013" x="2889250" y="4214813"/>
          <p14:tracePt t="9030" x="2871788" y="4189413"/>
          <p14:tracePt t="9050" x="2863850" y="4189413"/>
          <p14:tracePt t="9057" x="2846388" y="4164013"/>
          <p14:tracePt t="9080" x="2830513" y="4146550"/>
          <p14:tracePt t="9086" x="2820988" y="4130675"/>
          <p14:tracePt t="9102" x="2762250" y="4095750"/>
          <p14:tracePt t="9118" x="2752725" y="4087813"/>
          <p14:tracePt t="9134" x="2711450" y="4070350"/>
          <p14:tracePt t="9153" x="2676525" y="4052888"/>
          <p14:tracePt t="9168" x="2617788" y="4052888"/>
          <p14:tracePt t="9179" x="2608263" y="4037013"/>
          <p14:tracePt t="9197" x="2557463" y="4027488"/>
          <p14:tracePt t="9213" x="2506663" y="4011613"/>
          <p14:tracePt t="9235" x="2481263" y="4011613"/>
          <p14:tracePt t="9247" x="2455863" y="4011613"/>
          <p14:tracePt t="9263" x="2438400" y="4011613"/>
          <p14:tracePt t="9280" x="2422525" y="4011613"/>
          <p14:tracePt t="9296" x="2413000" y="4011613"/>
          <p14:tracePt t="9313" x="2413000" y="4002088"/>
          <p14:tracePt t="9331" x="2397125" y="4002088"/>
          <p14:tracePt t="9335" x="2387600" y="4002088"/>
          <p14:tracePt t="9351" x="2371725" y="3986213"/>
          <p14:tracePt t="9367" x="2362200" y="3968750"/>
          <p14:tracePt t="9385" x="2354263" y="3968750"/>
          <p14:tracePt t="9433" x="2319338" y="3943350"/>
          <p14:tracePt t="9451" x="2303463" y="3943350"/>
          <p14:tracePt t="9462" x="2252663" y="3900488"/>
          <p14:tracePt t="9479" x="2227263" y="3883025"/>
          <p14:tracePt t="9496" x="2217738" y="3875088"/>
          <p14:tracePt t="9512" x="2184400" y="3867150"/>
          <p14:tracePt t="9529" x="2166938" y="3857625"/>
          <p14:tracePt t="9546" x="2141538" y="3857625"/>
          <p14:tracePt t="9563" x="2108200" y="3841750"/>
          <p14:tracePt t="9579" x="2098675" y="3841750"/>
          <p14:tracePt t="9586" x="2055813" y="3832225"/>
          <p14:tracePt t="9602" x="2022475" y="3832225"/>
          <p14:tracePt t="9618" x="1997075" y="3832225"/>
          <p14:tracePt t="9635" x="1971675" y="3832225"/>
          <p14:tracePt t="9653" x="1911350" y="3832225"/>
          <p14:tracePt t="9669" x="1870075" y="3832225"/>
          <p14:tracePt t="9686" x="1801813" y="3832225"/>
          <p14:tracePt t="9698" x="1784350" y="3832225"/>
          <p14:tracePt t="9713" x="1716088" y="3832225"/>
          <p14:tracePt t="9729" x="1649413" y="3832225"/>
          <p14:tracePt t="9746" x="1563688" y="3832225"/>
          <p14:tracePt t="9763" x="1512888" y="3832225"/>
          <p14:tracePt t="9779" x="1452563" y="3832225"/>
          <p14:tracePt t="9796" x="1419225" y="3832225"/>
          <p14:tracePt t="9813" x="1393825" y="3832225"/>
          <p14:tracePt t="9835" x="1360488" y="3832225"/>
          <p14:tracePt t="9868" x="1300163" y="3824288"/>
          <p14:tracePt t="9883" x="1282700" y="3806825"/>
          <p14:tracePt t="9902" x="1257300" y="3773488"/>
          <p14:tracePt t="9914" x="1241425" y="3763963"/>
          <p14:tracePt t="9930" x="1216025" y="3722688"/>
          <p14:tracePt t="9946" x="1173163" y="3662363"/>
          <p14:tracePt t="9963" x="1147763" y="3594100"/>
          <p14:tracePt t="9981" x="1130300" y="3475038"/>
          <p14:tracePt t="10004" x="1130300" y="3373438"/>
          <p14:tracePt t="10013" x="1130300" y="3314700"/>
          <p14:tracePt t="10030" x="1130300" y="3203575"/>
          <p14:tracePt t="10041" x="1130300" y="3144838"/>
          <p14:tracePt t="10054" x="1112838" y="3025775"/>
          <p14:tracePt t="10084" x="1096963" y="2889250"/>
          <p14:tracePt t="10090" x="1087438" y="2846388"/>
          <p14:tracePt t="10113" x="1069975" y="2719388"/>
          <p14:tracePt t="10119" x="1069975" y="2676525"/>
          <p14:tracePt t="10135" x="1069975" y="2617788"/>
          <p14:tracePt t="10150" x="1069975" y="2574925"/>
          <p14:tracePt t="10164" x="1069975" y="2541588"/>
          <p14:tracePt t="10165" x="1062038" y="2516188"/>
          <p14:tracePt t="10180" x="1062038" y="2473325"/>
          <p14:tracePt t="10200" x="1062038" y="2371725"/>
          <p14:tracePt t="10213" x="1062038" y="2286000"/>
          <p14:tracePt t="10232" x="1062038" y="2209800"/>
          <p14:tracePt t="10248" x="1062038" y="2124075"/>
          <p14:tracePt t="10265" x="1079500" y="2030413"/>
          <p14:tracePt t="10279" x="1096963" y="1911350"/>
          <p14:tracePt t="10296" x="1104900" y="1793875"/>
          <p14:tracePt t="10313" x="1130300" y="1682750"/>
          <p14:tracePt t="10330" x="1147763" y="1606550"/>
          <p14:tracePt t="10336" x="1163638" y="1555750"/>
          <p14:tracePt t="10353" x="1163638" y="1520825"/>
          <p14:tracePt t="10368" x="1189038" y="1444625"/>
          <p14:tracePt t="10384" x="1231900" y="1376363"/>
          <p14:tracePt t="10401" x="1274763" y="1317625"/>
          <p14:tracePt t="10414" x="1333500" y="1231900"/>
          <p14:tracePt t="10430" x="1360488" y="1173163"/>
          <p14:tracePt t="10449" x="1419225" y="1054100"/>
          <p14:tracePt t="10463" x="1452563" y="1028700"/>
          <p14:tracePt t="10479" x="1495425" y="968375"/>
          <p14:tracePt t="10496" x="1538288" y="909638"/>
          <p14:tracePt t="10513" x="1571625" y="874713"/>
          <p14:tracePt t="10529" x="1597025" y="833438"/>
          <p14:tracePt t="10551" x="1665288" y="773113"/>
          <p14:tracePt t="10559" x="1682750" y="765175"/>
          <p14:tracePt t="10579" x="1716088" y="730250"/>
          <p14:tracePt t="10585" x="1733550" y="730250"/>
          <p14:tracePt t="10609" x="1784350" y="722313"/>
          <p14:tracePt t="10666" x="1827213" y="696913"/>
          <p14:tracePt t="10684" x="1903413" y="688975"/>
          <p14:tracePt t="10698" x="1989138" y="688975"/>
          <p14:tracePt t="10714" x="2065338" y="688975"/>
          <p14:tracePt t="10729" x="2209800" y="688975"/>
          <p14:tracePt t="10751" x="2397125" y="688975"/>
          <p14:tracePt t="10758" x="2447925" y="688975"/>
          <p14:tracePt t="10774" x="2489200" y="696913"/>
          <p14:tracePt t="10868" x="2549525" y="765175"/>
          <p14:tracePt t="10884" x="2592388" y="815975"/>
          <p14:tracePt t="10900" x="2651125" y="900113"/>
          <p14:tracePt t="10918" x="2701925" y="960438"/>
          <p14:tracePt t="10930" x="2727325" y="1011238"/>
          <p14:tracePt t="10947" x="2727325" y="1036638"/>
          <p14:tracePt t="10963" x="2727325" y="1096963"/>
          <p14:tracePt t="10979" x="2727325" y="1130300"/>
          <p14:tracePt t="10996" x="2727325" y="1181100"/>
          <p14:tracePt t="11013" x="2727325" y="1249363"/>
          <p14:tracePt t="11029" x="2719388" y="1325563"/>
          <p14:tracePt t="11046" x="2711450" y="1376363"/>
          <p14:tracePt t="11062" x="2693988" y="1436688"/>
          <p14:tracePt t="11080" x="2668588" y="1495425"/>
          <p14:tracePt t="11086" x="2651125" y="1530350"/>
          <p14:tracePt t="11102" x="2600325" y="1589088"/>
          <p14:tracePt t="11117" x="2566988" y="1639888"/>
          <p14:tracePt t="11135" x="2516188" y="1716088"/>
          <p14:tracePt t="11151" x="2430463" y="1776413"/>
          <p14:tracePt t="11169" x="2319338" y="1844675"/>
          <p14:tracePt t="11179" x="2278063" y="1878013"/>
          <p14:tracePt t="11196" x="2209800" y="1911350"/>
          <p14:tracePt t="11212" x="2141538" y="1946275"/>
          <p14:tracePt t="11229" x="2073275" y="1979613"/>
          <p14:tracePt t="11246" x="2022475" y="1997075"/>
          <p14:tracePt t="11263" x="1963738" y="2039938"/>
          <p14:tracePt t="11279" x="1895475" y="2082800"/>
          <p14:tracePt t="11297" x="1827213" y="2124075"/>
          <p14:tracePt t="11313" x="1819275" y="2133600"/>
          <p14:tracePt t="11330" x="1793875" y="2141538"/>
          <p14:tracePt t="11351" x="1776413" y="2174875"/>
          <p14:tracePt t="11367" x="1766888" y="2192338"/>
          <p14:tracePt t="11385" x="1766888" y="2217738"/>
          <p14:tracePt t="11402" x="1766888" y="2252663"/>
          <p14:tracePt t="11419" x="1766888" y="2278063"/>
          <p14:tracePt t="11430" x="1766888" y="2311400"/>
          <p14:tracePt t="11449" x="1776413" y="2336800"/>
          <p14:tracePt t="11467" x="1801813" y="2344738"/>
          <p14:tracePt t="11479" x="1819275" y="2371725"/>
          <p14:tracePt t="11497" x="1835150" y="2379663"/>
          <p14:tracePt t="11514" x="1852613" y="2387600"/>
          <p14:tracePt t="11530" x="1885950" y="2397125"/>
          <p14:tracePt t="11546" x="1946275" y="2405063"/>
          <p14:tracePt t="11563" x="1989138" y="2413000"/>
          <p14:tracePt t="11585" x="2014538" y="2422525"/>
          <p14:tracePt t="11666" x="2014538" y="2430463"/>
          <p14:tracePt t="11699" x="1997075" y="2455863"/>
          <p14:tracePt t="11716" x="1971675" y="2481263"/>
          <p14:tracePt t="11730" x="1954213" y="2506663"/>
          <p14:tracePt t="11746" x="1938338" y="2524125"/>
          <p14:tracePt t="11762" x="1920875" y="2532063"/>
          <p14:tracePt t="11779" x="1903413" y="2557463"/>
          <p14:tracePt t="11796" x="1885950" y="2608263"/>
          <p14:tracePt t="11812" x="1870075" y="2676525"/>
          <p14:tracePt t="11829" x="1852613" y="2752725"/>
          <p14:tracePt t="11846" x="1844675" y="2855913"/>
          <p14:tracePt t="11851" x="1844675" y="2940050"/>
          <p14:tracePt t="11868" x="1844675" y="3127375"/>
          <p14:tracePt t="11883" x="1903413" y="3390900"/>
          <p14:tracePt t="11901" x="2030413" y="3697288"/>
          <p14:tracePt t="11913" x="2252663" y="4138613"/>
          <p14:tracePt t="11930" x="2566988" y="4597400"/>
          <p14:tracePt t="11946" x="2974975" y="5030788"/>
          <p14:tracePt t="11963" x="3408363" y="5438775"/>
          <p14:tracePt t="11980" x="3832225" y="5821363"/>
          <p14:tracePt t="11996" x="4181475" y="6135688"/>
          <p14:tracePt t="12021" x="4521200" y="6475413"/>
          <p14:tracePt t="12025" x="4614863" y="6551613"/>
          <p14:tracePt t="12046" x="4792663" y="6731000"/>
          <p14:tracePt t="12479" x="6781800" y="6756400"/>
          <p14:tracePt t="12496" x="6680200" y="6696075"/>
          <p14:tracePt t="12513" x="6569075" y="6586538"/>
          <p14:tracePt t="12529" x="6526213" y="6510338"/>
          <p14:tracePt t="12551" x="6492875" y="6450013"/>
          <p14:tracePt t="12554" x="6475413" y="6416675"/>
          <p14:tracePt t="12583" x="6399213" y="6356350"/>
          <p14:tracePt t="12602" x="6313488" y="6323013"/>
          <p14:tracePt t="12618" x="6262688" y="6297613"/>
          <p14:tracePt t="12634" x="6221413" y="6288088"/>
          <p14:tracePt t="12652" x="6153150" y="6280150"/>
          <p14:tracePt t="12668" x="6084888" y="6280150"/>
          <p14:tracePt t="12680" x="6042025" y="6280150"/>
          <p14:tracePt t="12697" x="5957888" y="6280150"/>
          <p14:tracePt t="12715" x="5854700" y="6280150"/>
          <p14:tracePt t="12732" x="5778500" y="6280150"/>
          <p14:tracePt t="12754" x="5719763" y="6280150"/>
          <p14:tracePt t="12761" x="5710238" y="6280150"/>
          <p14:tracePt t="12779" x="5651500" y="6280150"/>
          <p14:tracePt t="12795" x="5583238" y="6313488"/>
          <p14:tracePt t="12812" x="5497513" y="6348413"/>
          <p14:tracePt t="12829" x="5464175" y="6373813"/>
          <p14:tracePt t="12835" x="5421313" y="6373813"/>
          <p14:tracePt t="12851" x="5395913" y="6381750"/>
          <p14:tracePt t="12868" x="5353050" y="6391275"/>
          <p14:tracePt t="12885" x="5337175" y="6407150"/>
          <p14:tracePt t="12902" x="5302250" y="6432550"/>
          <p14:tracePt t="12914" x="5276850" y="6450013"/>
          <p14:tracePt t="12929" x="5260975" y="6457950"/>
          <p14:tracePt t="12946" x="5200650" y="6510338"/>
          <p14:tracePt t="12962" x="5183188" y="6526213"/>
          <p14:tracePt t="12979" x="5141913" y="6577013"/>
          <p14:tracePt t="12995" x="5116513" y="6594475"/>
          <p14:tracePt t="13012" x="5091113" y="6637338"/>
          <p14:tracePt t="13029" x="5091113" y="6654800"/>
          <p14:tracePt t="13045" x="5081588" y="6670675"/>
          <p14:tracePt t="13062" x="5081588" y="6680200"/>
          <p14:tracePt t="13113" x="5116513" y="6705600"/>
          <p14:tracePt t="13135" x="5157788" y="6721475"/>
          <p14:tracePt t="13151" x="5260975" y="6721475"/>
          <p14:tracePt t="13169" x="5380038" y="6721475"/>
          <p14:tracePt t="13180" x="5421313" y="6721475"/>
          <p14:tracePt t="13197" x="5540375" y="6721475"/>
          <p14:tracePt t="13215" x="5626100" y="6721475"/>
          <p14:tracePt t="13229" x="5676900" y="6721475"/>
          <p14:tracePt t="13246" x="5710238" y="6721475"/>
          <p14:tracePt t="13271" x="5753100" y="6721475"/>
          <p14:tracePt t="13274" x="5770563" y="6721475"/>
          <p14:tracePt t="13295" x="5829300" y="6721475"/>
          <p14:tracePt t="13317" x="5940425" y="6721475"/>
          <p14:tracePt t="13325" x="5957888" y="6721475"/>
          <p14:tracePt t="13337" x="5999163" y="6721475"/>
          <p14:tracePt t="13351" x="6008688" y="6705600"/>
          <p14:tracePt t="13367" x="6067425" y="6705600"/>
          <p14:tracePt t="13386" x="6102350" y="6705600"/>
          <p14:tracePt t="13401" x="6143625" y="6705600"/>
          <p14:tracePt t="13418" x="6229350" y="6680200"/>
          <p14:tracePt t="13429" x="6262688" y="6680200"/>
          <p14:tracePt t="13446" x="6338888" y="6670675"/>
          <p14:tracePt t="13463" x="6391275" y="6670675"/>
          <p14:tracePt t="13479" x="6450013" y="6662738"/>
          <p14:tracePt t="13497" x="6467475" y="6662738"/>
          <p14:tracePt t="13513" x="6492875" y="6662738"/>
          <p14:tracePt t="13531" x="6569075" y="6662738"/>
          <p14:tracePt t="13548" x="6602413" y="6645275"/>
          <p14:tracePt t="13563" x="6637338" y="6645275"/>
          <p14:tracePt t="13585" x="6731000" y="6645275"/>
          <p14:tracePt t="13601" x="6781800" y="6645275"/>
          <p14:tracePt t="13619" x="6832600" y="6645275"/>
          <p14:tracePt t="13634" x="6883400" y="6645275"/>
          <p14:tracePt t="13651" x="6908800" y="6627813"/>
          <p14:tracePt t="13668" x="6951663" y="6627813"/>
          <p14:tracePt t="13679" x="6959600" y="6627813"/>
          <p14:tracePt t="13765" x="6969125" y="6627813"/>
          <p14:tracePt t="13796" x="6985000" y="6619875"/>
          <p14:tracePt t="13812" x="7002463" y="6594475"/>
          <p14:tracePt t="13834" x="7010400" y="6594475"/>
          <p14:tracePt t="13862" x="7027863" y="6586538"/>
          <p14:tracePt t="13884" x="7035800" y="6569075"/>
          <p14:tracePt t="13900" x="7035800" y="6561138"/>
          <p14:tracePt t="13918" x="7035800" y="6543675"/>
          <p14:tracePt t="13945" x="7035800" y="6518275"/>
          <p14:tracePt t="13962" x="7053263" y="6483350"/>
          <p14:tracePt t="13979" x="7053263" y="6467475"/>
          <p14:tracePt t="13996" x="7053263" y="6442075"/>
          <p14:tracePt t="14012" x="7053263" y="6424613"/>
          <p14:tracePt t="14032" x="7002463" y="6399213"/>
          <p14:tracePt t="14039" x="6977063" y="6391275"/>
          <p14:tracePt t="14062" x="6875463" y="6391275"/>
          <p14:tracePt t="14079" x="6764338" y="6391275"/>
          <p14:tracePt t="14096" x="6602413" y="6391275"/>
          <p14:tracePt t="14102" x="6518275" y="6391275"/>
          <p14:tracePt t="14118" x="6338888" y="6391275"/>
          <p14:tracePt t="14134" x="6161088" y="6391275"/>
          <p14:tracePt t="14153" x="6034088" y="6391275"/>
          <p14:tracePt t="14164" x="6024563" y="6391275"/>
          <p14:tracePt t="14165" x="5999163" y="6391275"/>
          <p14:tracePt t="14184" x="5965825" y="6391275"/>
          <p14:tracePt t="14198" x="5940425" y="6391275"/>
          <p14:tracePt t="14214" x="5880100" y="6391275"/>
          <p14:tracePt t="14229" x="5821363" y="6407150"/>
          <p14:tracePt t="14246" x="5735638" y="6424613"/>
          <p14:tracePt t="14262" x="5668963" y="6432550"/>
          <p14:tracePt t="14279" x="5575300" y="6432550"/>
          <p14:tracePt t="14296" x="5481638" y="6450013"/>
          <p14:tracePt t="14312" x="5413375" y="6467475"/>
          <p14:tracePt t="14334" x="5235575" y="6510338"/>
          <p14:tracePt t="14353" x="5091113" y="6543675"/>
          <p14:tracePt t="14368" x="4954588" y="6561138"/>
          <p14:tracePt t="14416" x="4946650" y="6577013"/>
          <p14:tracePt t="14433" x="4911725" y="6586538"/>
          <p14:tracePt t="14447" x="4878388" y="6611938"/>
          <p14:tracePt t="14462" x="4835525" y="6627813"/>
          <p14:tracePt t="14478" x="4775200" y="6662738"/>
          <p14:tracePt t="14495" x="4733925" y="6680200"/>
          <p14:tracePt t="14512" x="4699000" y="6680200"/>
          <p14:tracePt t="14529" x="4691063" y="6688138"/>
          <p14:tracePt t="14667" x="4724400" y="6654800"/>
          <p14:tracePt t="14679" x="4749800" y="6619875"/>
          <p14:tracePt t="14696" x="4784725" y="6577013"/>
          <p14:tracePt t="14713" x="4784725" y="6561138"/>
          <p14:tracePt t="14729" x="4784725" y="6526213"/>
          <p14:tracePt t="14746" x="4784725" y="6492875"/>
          <p14:tracePt t="14763" x="4784725" y="6424613"/>
          <p14:tracePt t="14779" x="4784725" y="6365875"/>
          <p14:tracePt t="14798" x="4784725" y="6297613"/>
          <p14:tracePt t="14814" x="4749800" y="6237288"/>
          <p14:tracePt t="14829" x="4716463" y="6211888"/>
          <p14:tracePt t="14845" x="4683125" y="6186488"/>
          <p14:tracePt t="14868" x="4673600" y="6169025"/>
          <p14:tracePt t="14885" x="4630738" y="6153150"/>
          <p14:tracePt t="14899" x="4605338" y="6143625"/>
          <p14:tracePt t="14921" x="4538663" y="6102350"/>
          <p14:tracePt t="14929" x="4513263" y="6102350"/>
          <p14:tracePt t="14946" x="4452938" y="6092825"/>
          <p14:tracePt t="14963" x="4368800" y="6076950"/>
          <p14:tracePt t="14979" x="4325938" y="6067425"/>
          <p14:tracePt t="14996" x="4257675" y="6049963"/>
          <p14:tracePt t="15013" x="4214813" y="6034088"/>
          <p14:tracePt t="15029" x="4206875" y="6034088"/>
          <p14:tracePt t="15046" x="4189413" y="6034088"/>
          <p14:tracePt t="15062" x="4164013" y="6034088"/>
          <p14:tracePt t="15079" x="4121150" y="6034088"/>
          <p14:tracePt t="15097" x="4062413" y="6034088"/>
          <p14:tracePt t="15102" x="4019550" y="6034088"/>
          <p14:tracePt t="15118" x="3935413" y="6034088"/>
          <p14:tracePt t="15135" x="3857625" y="6034088"/>
          <p14:tracePt t="15152" x="3816350" y="6034088"/>
          <p14:tracePt t="15166" x="3773488" y="6034088"/>
          <p14:tracePt t="15184" x="3763963" y="6034088"/>
          <p14:tracePt t="15201" x="3730625" y="6034088"/>
          <p14:tracePt t="15215" x="3705225" y="6059488"/>
          <p14:tracePt t="15229" x="3705225" y="6067425"/>
          <p14:tracePt t="15246" x="3705225" y="6092825"/>
          <p14:tracePt t="15264" x="3705225" y="6135688"/>
          <p14:tracePt t="15281" x="3773488" y="6211888"/>
          <p14:tracePt t="15295" x="3875088" y="6229350"/>
          <p14:tracePt t="15312" x="4105275" y="6288088"/>
          <p14:tracePt t="15334" x="4486275" y="6330950"/>
          <p14:tracePt t="15352" x="4691063" y="6330950"/>
          <p14:tracePt t="15367" x="4792663" y="6330950"/>
          <p14:tracePt t="15384" x="4835525" y="6288088"/>
          <p14:tracePt t="15401" x="4886325" y="6237288"/>
          <p14:tracePt t="15418" x="4886325" y="6211888"/>
          <p14:tracePt t="15429" x="4894263" y="6203950"/>
          <p14:tracePt t="15495" x="4894263" y="6194425"/>
          <p14:tracePt t="15512" x="4894263" y="6178550"/>
          <p14:tracePt t="15611" x="4903788" y="6153150"/>
          <p14:tracePt t="15629" x="4962525" y="6110288"/>
          <p14:tracePt t="15650" x="4979988" y="6092825"/>
          <p14:tracePt t="15666" x="5005388" y="6076950"/>
          <p14:tracePt t="15679" x="5005388" y="6067425"/>
          <p14:tracePt t="15702" x="5005388" y="6016625"/>
          <p14:tracePt t="15714" x="5005388" y="5999163"/>
          <p14:tracePt t="15729" x="5005388" y="5973763"/>
          <p14:tracePt t="15749" x="4946650" y="5922963"/>
          <p14:tracePt t="15763" x="4894263" y="5905500"/>
          <p14:tracePt t="15778" x="4835525" y="5897563"/>
          <p14:tracePt t="15801" x="4657725" y="5864225"/>
          <p14:tracePt t="15810" x="4538663" y="5864225"/>
          <p14:tracePt t="15829" x="4197350" y="5864225"/>
          <p14:tracePt t="15845" x="3976688" y="5864225"/>
          <p14:tracePt t="15867" x="3943350" y="5864225"/>
          <p14:tracePt t="15883" x="3900488" y="5864225"/>
          <p14:tracePt t="15901" x="3883025" y="5864225"/>
          <p14:tracePt t="15917" x="3857625" y="5880100"/>
          <p14:tracePt t="15929" x="3832225" y="5897563"/>
          <p14:tracePt t="15953" x="3806825" y="5922963"/>
          <p14:tracePt t="15965" x="3798888" y="5932488"/>
          <p14:tracePt t="15979" x="3781425" y="5948363"/>
          <p14:tracePt t="15996" x="3763963" y="5973763"/>
          <p14:tracePt t="16013" x="3730625" y="6008688"/>
          <p14:tracePt t="16029" x="3722688" y="6042025"/>
          <p14:tracePt t="16045" x="3722688" y="6067425"/>
          <p14:tracePt t="16062" x="3722688" y="6102350"/>
          <p14:tracePt t="16078" x="3730625" y="6135688"/>
          <p14:tracePt t="16085" x="3756025" y="6153150"/>
          <p14:tracePt t="16110" x="3849688" y="6186488"/>
          <p14:tracePt t="16119" x="3908425" y="6194425"/>
          <p14:tracePt t="16135" x="4070350" y="6211888"/>
          <p14:tracePt t="16150" x="4214813" y="6229350"/>
          <p14:tracePt t="16168" x="4325938" y="6229350"/>
          <p14:tracePt t="16179" x="4341813" y="6229350"/>
          <p14:tracePt t="16202" x="4351338" y="6229350"/>
          <p14:tracePt t="16281" x="4359275" y="6229350"/>
          <p14:tracePt t="16296" x="4394200" y="6229350"/>
          <p14:tracePt t="16312" x="4445000" y="6229350"/>
          <p14:tracePt t="16322" x="4460875" y="6229350"/>
          <p14:tracePt t="16338" x="4572000" y="6229350"/>
          <p14:tracePt t="16362" x="4708525" y="6229350"/>
          <p14:tracePt t="16368" x="4784725" y="6229350"/>
          <p14:tracePt t="16384" x="4954588" y="6229350"/>
          <p14:tracePt t="16400" x="5149850" y="6229350"/>
          <p14:tracePt t="16419" x="5345113" y="6237288"/>
          <p14:tracePt t="16429" x="5549900" y="6262688"/>
          <p14:tracePt t="16447" x="5753100" y="6280150"/>
          <p14:tracePt t="16462" x="5922963" y="6280150"/>
          <p14:tracePt t="16479" x="6049963" y="6280150"/>
          <p14:tracePt t="16495" x="6059488" y="6280150"/>
          <p14:tracePt t="16528" x="6084888" y="6280150"/>
          <p14:tracePt t="16649" x="6067425" y="6280150"/>
          <p14:tracePt t="16669" x="5957888" y="6348413"/>
          <p14:tracePt t="16680" x="5932488" y="6356350"/>
          <p14:tracePt t="16695" x="5770563" y="6356350"/>
          <p14:tracePt t="16712" x="5507038" y="6356350"/>
          <p14:tracePt t="16729" x="5192713" y="6356350"/>
          <p14:tracePt t="16747" x="4852988" y="6356350"/>
          <p14:tracePt t="16764" x="4554538" y="6348413"/>
          <p14:tracePt t="16779" x="4351338" y="6323013"/>
          <p14:tracePt t="16795" x="4341813" y="6323013"/>
          <p14:tracePt t="16844" x="4316413" y="6323013"/>
          <p14:tracePt t="16867" x="4240213" y="6323013"/>
          <p14:tracePt t="16887" x="4164013" y="6323013"/>
          <p14:tracePt t="16899" x="4019550" y="6323013"/>
          <p14:tracePt t="16917" x="3849688" y="6323013"/>
          <p14:tracePt t="16929" x="3671888" y="6323013"/>
          <p14:tracePt t="16945" x="3543300" y="6323013"/>
          <p14:tracePt t="16962" x="3484563" y="6323013"/>
          <p14:tracePt t="16978" x="3459163" y="6323013"/>
          <p14:tracePt t="16995" x="3424238" y="6323013"/>
          <p14:tracePt t="17012" x="3390900" y="6323013"/>
          <p14:tracePt t="17028" x="3340100" y="6323013"/>
          <p14:tracePt t="17045" x="3279775" y="6313488"/>
          <p14:tracePt t="17062" x="3246438" y="6305550"/>
          <p14:tracePt t="17069" x="3211513" y="6305550"/>
          <p14:tracePt t="17095" x="3135313" y="6297613"/>
          <p14:tracePt t="17118" x="3059113" y="6280150"/>
          <p14:tracePt t="17135" x="2990850" y="6272213"/>
          <p14:tracePt t="17151" x="2914650" y="6262688"/>
          <p14:tracePt t="17167" x="2795588" y="6246813"/>
          <p14:tracePt t="17180" x="2633663" y="6211888"/>
          <p14:tracePt t="17195" x="2447925" y="6186488"/>
          <p14:tracePt t="17212" x="2260600" y="6169025"/>
          <p14:tracePt t="17228" x="2082800" y="6143625"/>
          <p14:tracePt t="17245" x="1938338" y="6127750"/>
          <p14:tracePt t="17262" x="1793875" y="6092825"/>
          <p14:tracePt t="17278" x="1639888" y="6076950"/>
          <p14:tracePt t="17295" x="1512888" y="6049963"/>
          <p14:tracePt t="17312" x="1477963" y="6024563"/>
          <p14:tracePt t="17329" x="1470025" y="6024563"/>
          <p14:tracePt t="17345" x="1452563" y="5999163"/>
          <p14:tracePt t="17362" x="1427163" y="5965825"/>
          <p14:tracePt t="17384" x="1401763" y="5864225"/>
          <p14:tracePt t="17399" x="1401763" y="5838825"/>
          <p14:tracePt t="17418" x="1368425" y="5710238"/>
          <p14:tracePt t="17429" x="1368425" y="5684838"/>
          <p14:tracePt t="17446" x="1368425" y="5626100"/>
          <p14:tracePt t="17462" x="1368425" y="5575300"/>
          <p14:tracePt t="17479" x="1368425" y="5524500"/>
          <p14:tracePt t="17496" x="1368425" y="5472113"/>
          <p14:tracePt t="17514" x="1385888" y="5405438"/>
          <p14:tracePt t="17545" x="1401763" y="5387975"/>
          <p14:tracePt t="17562" x="1401763" y="5362575"/>
          <p14:tracePt t="17571" x="1401763" y="5353050"/>
          <p14:tracePt t="17595" x="1462088" y="5251450"/>
          <p14:tracePt t="17601" x="1487488" y="5226050"/>
          <p14:tracePt t="17618" x="1512888" y="5192713"/>
          <p14:tracePt t="17634" x="1512888" y="5175250"/>
          <p14:tracePt t="17652" x="1546225" y="5132388"/>
          <p14:tracePt t="17668" x="1555750" y="5132388"/>
          <p14:tracePt t="17790" x="1571625" y="5124450"/>
          <p14:tracePt t="17812" x="1622425" y="5149850"/>
          <p14:tracePt t="17828" x="1682750" y="5175250"/>
          <p14:tracePt t="17845" x="1708150" y="5183188"/>
          <p14:tracePt t="17862" x="1741488" y="5200650"/>
          <p14:tracePt t="17867" x="1784350" y="5218113"/>
          <p14:tracePt t="17884" x="1809750" y="5218113"/>
          <p14:tracePt t="17899" x="1835150" y="5218113"/>
          <p14:tracePt t="17918" x="1860550" y="5218113"/>
          <p14:tracePt t="17929" x="1885950" y="5218113"/>
          <p14:tracePt t="17946" x="1903413" y="5226050"/>
          <p14:tracePt t="17962" x="1938338" y="5226050"/>
          <p14:tracePt t="17979" x="1963738" y="5243513"/>
          <p14:tracePt t="17995" x="1989138" y="5260975"/>
          <p14:tracePt t="18012" x="2014538" y="5286375"/>
          <p14:tracePt t="18031" x="2039938" y="5302250"/>
          <p14:tracePt t="18045" x="2047875" y="5337175"/>
          <p14:tracePt t="18062" x="2047875" y="5345113"/>
          <p14:tracePt t="18079" x="2047875" y="5387975"/>
          <p14:tracePt t="18095" x="2047875" y="5438775"/>
          <p14:tracePt t="18101" x="2047875" y="5456238"/>
          <p14:tracePt t="18118" x="2047875" y="5507038"/>
          <p14:tracePt t="18135" x="2039938" y="5524500"/>
          <p14:tracePt t="18151" x="1997075" y="5565775"/>
          <p14:tracePt t="18167" x="1979613" y="5583238"/>
          <p14:tracePt t="18185" x="1954213" y="5616575"/>
          <p14:tracePt t="18195" x="1946275" y="5634038"/>
          <p14:tracePt t="18211" x="1928813" y="5651500"/>
          <p14:tracePt t="18228" x="1928813" y="5659438"/>
          <p14:tracePt t="18250" x="1903413" y="5684838"/>
          <p14:tracePt t="18259" x="1903413" y="5694363"/>
          <p14:tracePt t="18278" x="1895475" y="5710238"/>
          <p14:tracePt t="18295" x="1885950" y="5727700"/>
          <p14:tracePt t="18463" x="1895475" y="5735638"/>
          <p14:tracePt t="18478" x="1938338" y="5761038"/>
          <p14:tracePt t="18495" x="2014538" y="5761038"/>
          <p14:tracePt t="18512" x="2082800" y="5761038"/>
          <p14:tracePt t="18512" x="2116138" y="5761038"/>
          <p14:tracePt t="18529" x="2159000" y="5761038"/>
          <p14:tracePt t="18545" x="2192338" y="5735638"/>
          <p14:tracePt t="18562" x="2217738" y="5710238"/>
          <p14:tracePt t="18578" x="2235200" y="5684838"/>
          <p14:tracePt t="18595" x="2243138" y="5676900"/>
          <p14:tracePt t="18618" x="2243138" y="5659438"/>
          <p14:tracePt t="18633" x="2243138" y="5641975"/>
          <p14:tracePt t="18650" x="2243138" y="5608638"/>
          <p14:tracePt t="18667" x="2243138" y="5575300"/>
          <p14:tracePt t="18679" x="2243138" y="5557838"/>
          <p14:tracePt t="18695" x="2243138" y="5514975"/>
          <p14:tracePt t="18713" x="2227263" y="5481638"/>
          <p14:tracePt t="18728" x="2217738" y="5472113"/>
          <p14:tracePt t="18750" x="2209800" y="5464175"/>
          <p14:tracePt t="18762" x="2192338" y="5464175"/>
          <p14:tracePt t="18778" x="2166938" y="5464175"/>
          <p14:tracePt t="18797" x="2159000" y="5464175"/>
          <p14:tracePt t="18818" x="2090738" y="5464175"/>
          <p14:tracePt t="18828" x="2082800" y="5464175"/>
          <p14:tracePt t="18838" x="2065338" y="5464175"/>
          <p14:tracePt t="18852" x="2055813" y="5464175"/>
          <p14:tracePt t="18883" x="2022475" y="5464175"/>
          <p14:tracePt t="18899" x="2005013" y="5464175"/>
          <p14:tracePt t="18917" x="1979613" y="5464175"/>
          <p14:tracePt t="18945" x="1971675" y="5464175"/>
          <p14:tracePt t="19030" x="1946275" y="5481638"/>
          <p14:tracePt t="19045" x="1938338" y="5481638"/>
          <p14:tracePt t="19062" x="1928813" y="5481638"/>
          <p14:tracePt t="19078" x="1920875" y="5514975"/>
          <p14:tracePt t="20416" x="1920875" y="5540375"/>
          <p14:tracePt t="20433" x="1963738" y="5540375"/>
          <p14:tracePt t="20450" x="1997075" y="5540375"/>
          <p14:tracePt t="20461" x="2082800" y="5497513"/>
          <p14:tracePt t="20478" x="2149475" y="5464175"/>
          <p14:tracePt t="20494" x="2217738" y="5413375"/>
          <p14:tracePt t="20511" x="2268538" y="5370513"/>
          <p14:tracePt t="20528" x="2303463" y="5327650"/>
          <p14:tracePt t="20544" x="2344738" y="5286375"/>
          <p14:tracePt t="20561" x="2362200" y="5243513"/>
          <p14:tracePt t="20578" x="2387600" y="5149850"/>
          <p14:tracePt t="20595" x="2387600" y="5124450"/>
          <p14:tracePt t="20611" x="2387600" y="5091113"/>
          <p14:tracePt t="20617" x="2387600" y="5048250"/>
          <p14:tracePt t="20634" x="2362200" y="5005388"/>
          <p14:tracePt t="20649" x="2311400" y="4929188"/>
          <p14:tracePt t="20665" x="2268538" y="4860925"/>
          <p14:tracePt t="20684" x="2217738" y="4810125"/>
          <p14:tracePt t="20698" x="2192338" y="4802188"/>
          <p14:tracePt t="20711" x="2149475" y="4775200"/>
          <p14:tracePt t="20730" x="2141538" y="4775200"/>
          <p14:tracePt t="20745" x="2124075" y="4775200"/>
          <p14:tracePt t="20763" x="2082800" y="4775200"/>
          <p14:tracePt t="20781" x="1963738" y="4775200"/>
          <p14:tracePt t="20801" x="1809750" y="4802188"/>
          <p14:tracePt t="20805" x="1708150" y="4818063"/>
          <p14:tracePt t="20820" x="1614488" y="4835525"/>
          <p14:tracePt t="20852" x="1241425" y="4937125"/>
          <p14:tracePt t="20868" x="1130300" y="4997450"/>
          <p14:tracePt t="20885" x="1069975" y="5056188"/>
          <p14:tracePt t="20900" x="1069975" y="5064125"/>
          <p14:tracePt t="20917" x="1069975" y="5073650"/>
          <p14:tracePt t="20929" x="1069975" y="5081588"/>
          <p14:tracePt t="20950" x="1069975" y="5116513"/>
          <p14:tracePt t="20962" x="1069975" y="5124450"/>
          <p14:tracePt t="20978" x="1069975" y="5141913"/>
          <p14:tracePt t="20999" x="1104900" y="5200650"/>
          <p14:tracePt t="21013" x="1147763" y="5235575"/>
          <p14:tracePt t="21029" x="1189038" y="5243513"/>
          <p14:tracePt t="21050" x="1249363" y="5260975"/>
          <p14:tracePt t="21061" x="1274763" y="5260975"/>
          <p14:tracePt t="21079" x="1368425" y="5260975"/>
          <p14:tracePt t="21085" x="1376363" y="5260975"/>
          <p14:tracePt t="21101" x="1444625" y="5260975"/>
          <p14:tracePt t="21118" x="1512888" y="5260975"/>
          <p14:tracePt t="21134" x="1563688" y="5260975"/>
          <p14:tracePt t="21150" x="1581150" y="5260975"/>
          <p14:tracePt t="21167" x="1622425" y="5260975"/>
          <p14:tracePt t="21184" x="1639888" y="5260975"/>
          <p14:tracePt t="21195" x="1657350" y="5260975"/>
          <p14:tracePt t="21214" x="1674813" y="5260975"/>
          <p14:tracePt t="21231" x="1690688" y="5260975"/>
          <p14:tracePt t="21311" x="1700213" y="5260975"/>
          <p14:tracePt t="21328" x="1708150" y="5260975"/>
          <p14:tracePt t="21344" x="1725613" y="5260975"/>
          <p14:tracePt t="21361" x="1758950" y="5260975"/>
          <p14:tracePt t="21383" x="1784350" y="5276850"/>
          <p14:tracePt t="21399" x="1793875" y="5319713"/>
          <p14:tracePt t="21417" x="1793875" y="5337175"/>
          <p14:tracePt t="21433" x="1801813" y="5362575"/>
          <p14:tracePt t="21445" x="1819275" y="5380038"/>
          <p14:tracePt t="21468" x="1819275" y="5405438"/>
          <p14:tracePt t="21479" x="1827213" y="5421313"/>
          <p14:tracePt t="21495" x="1852613" y="5446713"/>
          <p14:tracePt t="21512" x="1870075" y="5472113"/>
          <p14:tracePt t="21529" x="1885950" y="5497513"/>
          <p14:tracePt t="21545" x="1895475" y="5507038"/>
          <p14:tracePt t="21562" x="1911350" y="5532438"/>
          <p14:tracePt t="21578" x="1920875" y="5532438"/>
          <p14:tracePt t="21645" x="1989138" y="5532438"/>
          <p14:tracePt t="21666" x="2039938" y="5514975"/>
          <p14:tracePt t="21683" x="2065338" y="5481638"/>
          <p14:tracePt t="21697" x="2073275" y="5464175"/>
          <p14:tracePt t="21794" x="2073275" y="5438775"/>
          <p14:tracePt t="22014" x="2098675" y="5456238"/>
          <p14:tracePt t="22448" x="2124075" y="5456238"/>
          <p14:tracePt t="22461" x="2141538" y="5464175"/>
          <p14:tracePt t="22478" x="2217738" y="5489575"/>
          <p14:tracePt t="22494" x="2319338" y="5514975"/>
          <p14:tracePt t="22511" x="2438400" y="5532438"/>
          <p14:tracePt t="22533" x="2524125" y="5549900"/>
          <p14:tracePt t="22582" x="2532063" y="5549900"/>
          <p14:tracePt t="22593" x="2557463" y="5549900"/>
          <p14:tracePt t="22603" x="2600325" y="5549900"/>
          <p14:tracePt t="22618" x="2651125" y="5507038"/>
          <p14:tracePt t="22634" x="2727325" y="5489575"/>
          <p14:tracePt t="22650" x="2795588" y="5464175"/>
          <p14:tracePt t="22666" x="2838450" y="5456238"/>
          <p14:tracePt t="22683" x="2846388" y="5446713"/>
          <p14:tracePt t="22745" x="2889250" y="5405438"/>
          <p14:tracePt t="22761" x="2940050" y="5362575"/>
          <p14:tracePt t="22783" x="2965450" y="5345113"/>
          <p14:tracePt t="22791" x="3000375" y="5319713"/>
          <p14:tracePt t="22804" x="3059113" y="5294313"/>
          <p14:tracePt t="22828" x="3152775" y="5251450"/>
          <p14:tracePt t="22844" x="3211513" y="5235575"/>
          <p14:tracePt t="22861" x="3297238" y="5218113"/>
          <p14:tracePt t="22866" x="3305175" y="5218113"/>
          <p14:tracePt t="22883" x="3314700" y="5218113"/>
          <p14:tracePt t="22929" x="3348038" y="5200650"/>
          <p14:tracePt t="22950" x="3433763" y="5141913"/>
          <p14:tracePt t="22967" x="3509963" y="5073650"/>
          <p14:tracePt t="22977" x="3611563" y="4997450"/>
          <p14:tracePt t="22999" x="3662363" y="4962525"/>
          <p14:tracePt t="23061" x="3671888" y="4954588"/>
          <p14:tracePt t="23078" x="3705225" y="4911725"/>
          <p14:tracePt t="23094" x="3730625" y="4903788"/>
          <p14:tracePt t="23111" x="3763963" y="4868863"/>
          <p14:tracePt t="23116" x="3781425" y="4860925"/>
          <p14:tracePt t="23140" x="3841750" y="4843463"/>
          <p14:tracePt t="23148" x="3875088" y="4843463"/>
          <p14:tracePt t="23165" x="3943350" y="4843463"/>
          <p14:tracePt t="23180" x="4011613" y="4843463"/>
          <p14:tracePt t="23202" x="4156075" y="4843463"/>
          <p14:tracePt t="23212" x="4206875" y="4860925"/>
          <p14:tracePt t="23228" x="4300538" y="4911725"/>
          <p14:tracePt t="23250" x="4376738" y="4946650"/>
          <p14:tracePt t="23257" x="4394200" y="4946650"/>
          <p14:tracePt t="23278" x="4452938" y="4972050"/>
          <p14:tracePt t="23299" x="4597400" y="4987925"/>
          <p14:tracePt t="23327" x="4657725" y="5022850"/>
          <p14:tracePt t="23345" x="4741863" y="5048250"/>
          <p14:tracePt t="23361" x="4810125" y="5064125"/>
          <p14:tracePt t="23383" x="4919663" y="5064125"/>
          <p14:tracePt t="23399" x="5013325" y="5091113"/>
          <p14:tracePt t="23417" x="5268913" y="5091113"/>
          <p14:tracePt t="23433" x="5507038" y="5091113"/>
          <p14:tracePt t="23447" x="5641975" y="5091113"/>
          <p14:tracePt t="23461" x="5922963" y="5091113"/>
          <p14:tracePt t="23478" x="6280150" y="5081588"/>
          <p14:tracePt t="23494" x="6561138" y="5056188"/>
          <p14:tracePt t="23511" x="6756400" y="5038725"/>
          <p14:tracePt t="23577" x="6756400" y="5030788"/>
          <p14:tracePt t="23594" x="6756400" y="5022850"/>
          <p14:tracePt t="23611" x="6756400" y="5013325"/>
          <p14:tracePt t="23811" x="6772275" y="5030788"/>
          <p14:tracePt t="23834" x="6815138" y="5048250"/>
          <p14:tracePt t="23851" x="6840538" y="5081588"/>
          <p14:tracePt t="23878" x="6850063" y="5091113"/>
          <p14:tracePt t="23883" x="6858000" y="5091113"/>
          <p14:tracePt t="24032" x="6858000" y="5132388"/>
          <p14:tracePt t="24039" x="6858000" y="5141913"/>
          <p14:tracePt t="24061" x="6824663" y="5175250"/>
          <p14:tracePt t="24083" x="6756400" y="5226050"/>
          <p14:tracePt t="24089" x="6721475" y="5260975"/>
          <p14:tracePt t="24115" x="6654800" y="5294313"/>
          <p14:tracePt t="24133" x="6637338" y="5319713"/>
          <p14:tracePt t="24148" x="6619875" y="5327650"/>
          <p14:tracePt t="24166" x="6602413" y="5327650"/>
          <p14:tracePt t="24183" x="6543675" y="5337175"/>
          <p14:tracePt t="24200" x="6492875" y="5362575"/>
          <p14:tracePt t="24211" x="6424613" y="5370513"/>
          <p14:tracePt t="24228" x="6399213" y="5380038"/>
          <p14:tracePt t="24327" x="6432550" y="5319713"/>
          <p14:tracePt t="24345" x="6518275" y="5200650"/>
          <p14:tracePt t="24366" x="6627813" y="5048250"/>
          <p14:tracePt t="24386" x="6781800" y="4827588"/>
          <p14:tracePt t="24403" x="6858000" y="4699000"/>
          <p14:tracePt t="24418" x="6891338" y="4614863"/>
          <p14:tracePt t="24434" x="6916738" y="4572000"/>
          <p14:tracePt t="24451" x="6926263" y="4564063"/>
          <p14:tracePt t="24577" x="6926263" y="4554538"/>
          <p14:tracePt t="24594" x="6891338" y="4554538"/>
          <p14:tracePt t="24610" x="6824663" y="4554538"/>
          <p14:tracePt t="24618" x="6781800" y="4554538"/>
          <p14:tracePt t="24634" x="6705600" y="4554538"/>
          <p14:tracePt t="24649" x="6551613" y="4554538"/>
          <p14:tracePt t="24666" x="6365875" y="4554538"/>
          <p14:tracePt t="24682" x="6178550" y="4554538"/>
          <p14:tracePt t="24695" x="6169025" y="4554538"/>
          <p14:tracePt t="24722" x="6153150" y="4554538"/>
          <p14:tracePt t="24761" x="6127750" y="4521200"/>
          <p14:tracePt t="24778" x="6118225" y="4486275"/>
          <p14:tracePt t="24795" x="6118225" y="4410075"/>
          <p14:tracePt t="24811" x="6118225" y="4341813"/>
          <p14:tracePt t="24828" x="6118225" y="4291013"/>
          <p14:tracePt t="24844" x="6153150" y="4232275"/>
          <p14:tracePt t="24861" x="6211888" y="4138613"/>
          <p14:tracePt t="24866" x="6229350" y="4105275"/>
          <p14:tracePt t="24883" x="6288088" y="4052888"/>
          <p14:tracePt t="24916" x="6305550" y="4044950"/>
          <p14:tracePt t="24932" x="6330950" y="4037013"/>
          <p14:tracePt t="24946" x="6356350" y="4037013"/>
          <p14:tracePt t="24961" x="6407150" y="4019550"/>
          <p14:tracePt t="24983" x="6457950" y="4002088"/>
          <p14:tracePt t="24995" x="6561138" y="3986213"/>
          <p14:tracePt t="25011" x="6637338" y="3986213"/>
          <p14:tracePt t="25027" x="6738938" y="3986213"/>
          <p14:tracePt t="25044" x="6807200" y="3986213"/>
          <p14:tracePt t="25061" x="6875463" y="3986213"/>
          <p14:tracePt t="25077" x="6908800" y="3986213"/>
          <p14:tracePt t="25085" x="6943725" y="4011613"/>
          <p14:tracePt t="25110" x="7035800" y="4130675"/>
          <p14:tracePt t="25117" x="7061200" y="4164013"/>
          <p14:tracePt t="25133" x="7078663" y="4232275"/>
          <p14:tracePt t="25150" x="7121525" y="4333875"/>
          <p14:tracePt t="25167" x="7138988" y="4419600"/>
          <p14:tracePt t="25184" x="7146925" y="4503738"/>
          <p14:tracePt t="25200" x="7146925" y="4554538"/>
          <p14:tracePt t="25217" x="7146925" y="4605338"/>
          <p14:tracePt t="25227" x="7146925" y="4630738"/>
          <p14:tracePt t="25245" x="7146925" y="4691063"/>
          <p14:tracePt t="25261" x="7146925" y="4724400"/>
          <p14:tracePt t="25278" x="7138988" y="4759325"/>
          <p14:tracePt t="25294" x="7138988" y="4767263"/>
          <p14:tracePt t="25311" x="7129463" y="4802188"/>
          <p14:tracePt t="25327" x="7129463" y="4818063"/>
          <p14:tracePt t="25350" x="7129463" y="4835525"/>
          <p14:tracePt t="25415" x="7164388" y="4843463"/>
          <p14:tracePt t="25431" x="7291388" y="4792663"/>
          <p14:tracePt t="25445" x="7512050" y="4665663"/>
          <p14:tracePt t="25461" x="7826375" y="4478338"/>
          <p14:tracePt t="25478" x="8166100" y="4265613"/>
          <p14:tracePt t="25495" x="8429625" y="4087813"/>
          <p14:tracePt t="25511" x="8624888" y="3951288"/>
          <p14:tracePt t="25528" x="8753475" y="3857625"/>
          <p14:tracePt t="25545" x="8829675" y="3781425"/>
          <p14:tracePt t="25569" x="8888413" y="3687763"/>
          <p14:tracePt t="25581" x="8888413" y="3654425"/>
          <p14:tracePt t="25611" x="8931275" y="3586163"/>
          <p14:tracePt t="25632" x="8948738" y="3509963"/>
          <p14:tracePt t="25649" x="8966200" y="3475038"/>
          <p14:tracePt t="25665" x="8974138" y="3459163"/>
          <p14:tracePt t="25682" x="8974138" y="3449638"/>
          <p14:tracePt t="25727" x="8974138" y="3433763"/>
          <p14:tracePt t="25750" x="8940800" y="3433763"/>
          <p14:tracePt t="25759" x="8913813" y="3433763"/>
          <p14:tracePt t="25777" x="8847138" y="3433763"/>
          <p14:tracePt t="25794" x="8769350" y="3433763"/>
          <p14:tracePt t="25810" x="8642350" y="3433763"/>
          <p14:tracePt t="25827" x="8489950" y="3433763"/>
          <p14:tracePt t="25844" x="8328025" y="3433763"/>
          <p14:tracePt t="25861" x="8074025" y="3459163"/>
          <p14:tracePt t="25882" x="7902575" y="3535363"/>
          <p14:tracePt t="25900" x="7750175" y="3619500"/>
          <p14:tracePt t="25927" x="7546975" y="3781425"/>
          <p14:tracePt t="25950" x="7461250" y="3892550"/>
          <p14:tracePt t="25960" x="7443788" y="3925888"/>
          <p14:tracePt t="25982" x="7392988" y="4070350"/>
          <p14:tracePt t="25993" x="7385050" y="4113213"/>
          <p14:tracePt t="26011" x="7367588" y="4206875"/>
          <p14:tracePt t="26034" x="7342188" y="4351338"/>
          <p14:tracePt t="26041" x="7342188" y="4376738"/>
          <p14:tracePt t="26061" x="7342188" y="4445000"/>
          <p14:tracePt t="26077" x="7342188" y="4486275"/>
          <p14:tracePt t="26094" x="7342188" y="4495800"/>
          <p14:tracePt t="26110" x="7342188" y="4513263"/>
          <p14:tracePt t="26150" x="7342188" y="4529138"/>
          <p14:tracePt t="26166" x="7385050" y="4529138"/>
          <p14:tracePt t="26184" x="7427913" y="4529138"/>
          <p14:tracePt t="26195" x="7443788" y="4529138"/>
          <p14:tracePt t="26213" x="7494588" y="4529138"/>
          <p14:tracePt t="26230" x="7546975" y="4529138"/>
          <p14:tracePt t="26246" x="7605713" y="4529138"/>
          <p14:tracePt t="26262" x="7656513" y="4529138"/>
          <p14:tracePt t="26283" x="7732713" y="4538663"/>
          <p14:tracePt t="26291" x="7758113" y="4546600"/>
          <p14:tracePt t="26310" x="7843838" y="4546600"/>
          <p14:tracePt t="26327" x="7920038" y="4554538"/>
          <p14:tracePt t="26344" x="8031163" y="4572000"/>
          <p14:tracePt t="26360" x="8124825" y="4605338"/>
          <p14:tracePt t="26367" x="8158163" y="4630738"/>
          <p14:tracePt t="26384" x="8226425" y="4640263"/>
          <p14:tracePt t="26400" x="8277225" y="4657725"/>
          <p14:tracePt t="26416" x="8285163" y="4657725"/>
          <p14:tracePt t="26795" x="8243888" y="4665663"/>
          <p14:tracePt t="26815" x="8089900" y="4665663"/>
          <p14:tracePt t="26823" x="7988300" y="4665663"/>
          <p14:tracePt t="26844" x="7793038" y="4665663"/>
          <p14:tracePt t="26861" x="7478713" y="4699000"/>
          <p14:tracePt t="26883" x="7316788" y="4708525"/>
          <p14:tracePt t="26899" x="7197725" y="4724400"/>
          <p14:tracePt t="26917" x="7010400" y="4759325"/>
          <p14:tracePt t="26929" x="6934200" y="4775200"/>
          <p14:tracePt t="26951" x="6756400" y="4810125"/>
          <p14:tracePt t="26961" x="6696075" y="4818063"/>
          <p14:tracePt t="26982" x="6500813" y="4852988"/>
          <p14:tracePt t="26994" x="6424613" y="4860925"/>
          <p14:tracePt t="27012" x="6254750" y="4886325"/>
          <p14:tracePt t="27028" x="6169025" y="4894263"/>
          <p14:tracePt t="27044" x="6127750" y="4903788"/>
          <p14:tracePt t="27210" x="6127750" y="4911725"/>
          <p14:tracePt t="27232" x="6169025" y="4911725"/>
          <p14:tracePt t="27241" x="6211888" y="4911725"/>
          <p14:tracePt t="27261" x="6475413" y="4878388"/>
          <p14:tracePt t="27277" x="6670675" y="4852988"/>
          <p14:tracePt t="27294" x="6807200" y="4835525"/>
          <p14:tracePt t="27310" x="6883400" y="4818063"/>
          <p14:tracePt t="27447" x="6883400" y="4810125"/>
          <p14:tracePt t="27466" x="6875463" y="4775200"/>
          <p14:tracePt t="27477" x="6824663" y="4741863"/>
          <p14:tracePt t="27494" x="6756400" y="4716463"/>
          <p14:tracePt t="27510" x="6688138" y="4691063"/>
          <p14:tracePt t="27527" x="6619875" y="4683125"/>
          <p14:tracePt t="27543" x="6543675" y="4683125"/>
          <p14:tracePt t="27560" x="6432550" y="4683125"/>
          <p14:tracePt t="27577" x="6288088" y="4683125"/>
          <p14:tracePt t="27594" x="6186488" y="4683125"/>
          <p14:tracePt t="27615" x="6127750" y="4691063"/>
          <p14:tracePt t="27624" x="6110288" y="4708525"/>
          <p14:tracePt t="27644" x="6092825" y="4741863"/>
          <p14:tracePt t="27649" x="6084888" y="4741863"/>
          <p14:tracePt t="27665" x="6076950" y="4767263"/>
          <p14:tracePt t="27683" x="6076950" y="4810125"/>
          <p14:tracePt t="27698" x="6076950" y="4818063"/>
          <p14:tracePt t="27710" x="6076950" y="4843463"/>
          <p14:tracePt t="27727" x="6092825" y="4878388"/>
          <p14:tracePt t="27744" x="6178550" y="4919663"/>
          <p14:tracePt t="27766" x="6338888" y="4962525"/>
          <p14:tracePt t="27776" x="6399213" y="4962525"/>
          <p14:tracePt t="27794" x="6483350" y="4962525"/>
          <p14:tracePt t="27815" x="6611938" y="4962525"/>
          <p14:tracePt t="27822" x="6637338" y="4962525"/>
          <p14:tracePt t="27843" x="6662738" y="4962525"/>
          <p14:tracePt t="27860" x="6696075" y="4937125"/>
          <p14:tracePt t="27883" x="6696075" y="4929188"/>
          <p14:tracePt t="27899" x="6713538" y="4894263"/>
          <p14:tracePt t="27917" x="6713538" y="4843463"/>
          <p14:tracePt t="27932" x="6713538" y="4810125"/>
          <p14:tracePt t="27950" x="6713538" y="4792663"/>
          <p14:tracePt t="27993" x="6705600" y="4767263"/>
          <p14:tracePt t="28010" x="6696075" y="4767263"/>
          <p14:tracePt t="28032" x="6619875" y="4767263"/>
          <p14:tracePt t="28043" x="6577013" y="4767263"/>
          <p14:tracePt t="28055" x="6500813" y="4767263"/>
          <p14:tracePt t="28077" x="6391275" y="4767263"/>
          <p14:tracePt t="28093" x="6348413" y="4767263"/>
          <p14:tracePt t="28110" x="6272213" y="4767263"/>
          <p14:tracePt t="28116" x="6246813" y="4767263"/>
          <p14:tracePt t="28133" x="6203950" y="4767263"/>
          <p14:tracePt t="28149" x="6178550" y="4767263"/>
          <p14:tracePt t="28167" x="6169025" y="4792663"/>
          <p14:tracePt t="28281" x="6153150" y="4818063"/>
          <p14:tracePt t="28577" x="6118225" y="4818063"/>
          <p14:tracePt t="28599" x="6076950" y="4818063"/>
          <p14:tracePt t="28605" x="6042025" y="4810125"/>
          <p14:tracePt t="28626" x="5803900" y="4724400"/>
          <p14:tracePt t="28650" x="5591175" y="4640263"/>
          <p14:tracePt t="28666" x="5565775" y="4622800"/>
          <p14:tracePt t="28682" x="5540375" y="4605338"/>
          <p14:tracePt t="28699" x="5507038" y="4579938"/>
          <p14:tracePt t="28710" x="5507038" y="4572000"/>
          <p14:tracePt t="28727" x="5464175" y="4546600"/>
          <p14:tracePt t="28751" x="5345113" y="4452938"/>
          <p14:tracePt t="28760" x="5260975" y="4394200"/>
          <p14:tracePt t="28777" x="5200650" y="4351338"/>
          <p14:tracePt t="28794" x="5141913" y="4316413"/>
          <p14:tracePt t="28810" x="5099050" y="4283075"/>
          <p14:tracePt t="28827" x="5073650" y="4232275"/>
          <p14:tracePt t="28837" x="5064125" y="4197350"/>
          <p14:tracePt t="28860" x="5005388" y="4113213"/>
          <p14:tracePt t="28867" x="4979988" y="4087813"/>
          <p14:tracePt t="28883" x="4962525" y="4062413"/>
          <p14:tracePt t="28900" x="4946650" y="4037013"/>
          <p14:tracePt t="28916" x="4929188" y="4011613"/>
          <p14:tracePt t="28932" x="4911725" y="3994150"/>
          <p14:tracePt t="28947" x="4894263" y="3986213"/>
          <p14:tracePt t="28961" x="4894263" y="3951288"/>
          <p14:tracePt t="28977" x="4878388" y="3935413"/>
          <p14:tracePt t="28994" x="4852988" y="3917950"/>
          <p14:tracePt t="29010" x="4835525" y="3900488"/>
          <p14:tracePt t="29027" x="4827588" y="3883025"/>
          <p14:tracePt t="29043" x="4810125" y="3857625"/>
          <p14:tracePt t="29060" x="4784725" y="3824288"/>
          <p14:tracePt t="29077" x="4775200" y="3816350"/>
          <p14:tracePt t="29110" x="4767263" y="3798888"/>
          <p14:tracePt t="29127" x="4759325" y="3798888"/>
          <p14:tracePt t="29133" x="4741863" y="3773488"/>
          <p14:tracePt t="29149" x="4724400" y="3756025"/>
          <p14:tracePt t="29165" x="4716463" y="3738563"/>
          <p14:tracePt t="29183" x="4716463" y="3713163"/>
          <p14:tracePt t="29199" x="4716463" y="3705225"/>
          <p14:tracePt t="29211" x="4716463" y="3679825"/>
          <p14:tracePt t="29227" x="4699000" y="3654425"/>
          <p14:tracePt t="29244" x="4691063" y="3636963"/>
          <p14:tracePt t="29261" x="4691063" y="3629025"/>
          <p14:tracePt t="29277" x="4683125" y="3629025"/>
          <p14:tracePt t="29356" x="4683125" y="3619500"/>
          <p14:tracePt t="29410" x="4683125" y="3611563"/>
          <p14:tracePt t="29433" x="4665663" y="3603625"/>
          <p14:tracePt t="29481" x="4640263" y="3603625"/>
          <p14:tracePt t="29493" x="4605338" y="3603625"/>
          <p14:tracePt t="29510" x="4554538" y="3619500"/>
          <p14:tracePt t="29527" x="4503738" y="3646488"/>
          <p14:tracePt t="29543" x="4419600" y="3705225"/>
          <p14:tracePt t="29561" x="4376738" y="3756025"/>
          <p14:tracePt t="29577" x="4351338" y="3773488"/>
          <p14:tracePt t="29598" x="4351338" y="3798888"/>
          <p14:tracePt t="29606" x="4351338" y="3806825"/>
          <p14:tracePt t="29876" x="4341813" y="3816350"/>
          <p14:tracePt t="29893" x="4325938" y="3841750"/>
          <p14:tracePt t="29899" x="4316413" y="3875088"/>
          <p14:tracePt t="29915" x="4308475" y="3900488"/>
          <p14:tracePt t="29931" x="4308475" y="3951288"/>
          <p14:tracePt t="29950" x="4308475" y="4002088"/>
          <p14:tracePt t="29961" x="4308475" y="4019550"/>
          <p14:tracePt t="29978" x="4308475" y="4044950"/>
          <p14:tracePt t="29998" x="4308475" y="4095750"/>
          <p14:tracePt t="30010" x="4308475" y="4138613"/>
          <p14:tracePt t="30027" x="4333875" y="4156075"/>
          <p14:tracePt t="30043" x="4341813" y="4181475"/>
          <p14:tracePt t="30060" x="4351338" y="4206875"/>
          <p14:tracePt t="30098" x="4368800" y="4214813"/>
          <p14:tracePt t="30106" x="4376738" y="4214813"/>
          <p14:tracePt t="30121" x="4410075" y="4240213"/>
          <p14:tracePt t="30133" x="4419600" y="4249738"/>
          <p14:tracePt t="30149" x="4452938" y="4257675"/>
          <p14:tracePt t="30167" x="4503738" y="4275138"/>
          <p14:tracePt t="30182" x="4564063" y="4283075"/>
          <p14:tracePt t="30198" x="4630738" y="4291013"/>
          <p14:tracePt t="30212" x="4699000" y="4308475"/>
          <p14:tracePt t="30227" x="4724400" y="4308475"/>
          <p14:tracePt t="30243" x="4733925" y="4308475"/>
          <p14:tracePt t="30548" x="4733925" y="4316413"/>
          <p14:tracePt t="30561" x="4733925" y="4325938"/>
          <p14:tracePt t="30570" x="4741863" y="4333875"/>
          <p14:tracePt t="30598" x="4749800" y="4351338"/>
          <p14:tracePt t="30626" x="4792663" y="4384675"/>
          <p14:tracePt t="30648" x="4818063" y="4394200"/>
          <p14:tracePt t="30665" x="4827588" y="4402138"/>
          <p14:tracePt t="30699" x="4835525" y="4410075"/>
          <p14:tracePt t="30914" x="4792663" y="4427538"/>
          <p14:tracePt t="30929" x="4759325" y="4435475"/>
          <p14:tracePt t="30949" x="4733925" y="4435475"/>
          <p14:tracePt t="30961" x="4683125" y="4445000"/>
          <p14:tracePt t="30978" x="4665663" y="4445000"/>
          <p14:tracePt t="30994" x="4657725" y="4445000"/>
          <p14:tracePt t="31043" x="4640263" y="4445000"/>
          <p14:tracePt t="31060" x="4605338" y="4460875"/>
          <p14:tracePt t="31076" x="4554538" y="4460875"/>
          <p14:tracePt t="31093" x="4546600" y="4460875"/>
          <p14:tracePt t="31110" x="4521200" y="4460875"/>
          <p14:tracePt t="31133" x="4478338" y="4460875"/>
          <p14:tracePt t="31149" x="4460875" y="4460875"/>
          <p14:tracePt t="31163" x="4435475" y="4460875"/>
          <p14:tracePt t="31182" x="4427538" y="4460875"/>
          <p14:tracePt t="31215" x="4410075" y="4460875"/>
          <p14:tracePt t="31231" x="4394200" y="4460875"/>
          <p14:tracePt t="31277" x="4384675" y="4460875"/>
          <p14:tracePt t="31293" x="4368800" y="4460875"/>
          <p14:tracePt t="31310" x="4368800" y="4470400"/>
          <p14:tracePt t="31393" x="4394200" y="4478338"/>
          <p14:tracePt t="31410" x="4486275" y="4478338"/>
          <p14:tracePt t="31415" x="4597400" y="4478338"/>
          <p14:tracePt t="31429" x="4919663" y="4478338"/>
          <p14:tracePt t="31449" x="5218113" y="4478338"/>
          <p14:tracePt t="31461" x="5405438" y="4478338"/>
          <p14:tracePt t="31482" x="5446713" y="4478338"/>
          <p14:tracePt t="31560" x="5430838" y="4478338"/>
          <p14:tracePt t="31576" x="5353050" y="4478338"/>
          <p14:tracePt t="31593" x="5286375" y="4478338"/>
          <p14:tracePt t="31610" x="5141913" y="4478338"/>
          <p14:tracePt t="31626" x="4919663" y="4478338"/>
          <p14:tracePt t="31632" x="4792663" y="4478338"/>
          <p14:tracePt t="31649" x="4564063" y="4478338"/>
          <p14:tracePt t="31664" x="4410075" y="4478338"/>
          <p14:tracePt t="31682" x="4376738" y="4486275"/>
          <p14:tracePt t="31699" x="4359275" y="4513263"/>
          <p14:tracePt t="31710" x="4351338" y="4521200"/>
          <p14:tracePt t="31810" x="4368800" y="4538663"/>
          <p14:tracePt t="31827" x="4452938" y="4538663"/>
          <p14:tracePt t="31843" x="4538663" y="4538663"/>
          <p14:tracePt t="31860" x="4640263" y="4554538"/>
          <p14:tracePt t="31877" x="4767263" y="4589463"/>
          <p14:tracePt t="31899" x="4775200" y="4589463"/>
          <p14:tracePt t="31993" x="4741863" y="4589463"/>
          <p14:tracePt t="32009" x="4683125" y="4589463"/>
          <p14:tracePt t="32027" x="4597400" y="4589463"/>
          <p14:tracePt t="32043" x="4513263" y="4605338"/>
          <p14:tracePt t="32059" x="4351338" y="4614863"/>
          <p14:tracePt t="32077" x="4130675" y="4630738"/>
          <p14:tracePt t="32150" x="4121150" y="4630738"/>
          <p14:tracePt t="32165" x="4138613" y="4630738"/>
          <p14:tracePt t="32183" x="4240213" y="4597400"/>
          <p14:tracePt t="32200" x="4427538" y="4538663"/>
          <p14:tracePt t="32210" x="4546600" y="4529138"/>
          <p14:tracePt t="32227" x="4784725" y="4503738"/>
          <p14:tracePt t="32245" x="5038725" y="4470400"/>
          <p14:tracePt t="32260" x="5048250" y="4470400"/>
          <p14:tracePt t="32360" x="5022850" y="4470400"/>
          <p14:tracePt t="32376" x="4954588" y="4470400"/>
          <p14:tracePt t="32383" x="4911725" y="4470400"/>
          <p14:tracePt t="32399" x="4767263" y="4470400"/>
          <p14:tracePt t="32415" x="4614863" y="4470400"/>
          <p14:tracePt t="32432" x="4546600" y="4470400"/>
          <p14:tracePt t="32531" x="4579938" y="4460875"/>
          <p14:tracePt t="32539" x="4640263" y="4452938"/>
          <p14:tracePt t="32560" x="4929188" y="4402138"/>
          <p14:tracePt t="32577" x="5192713" y="4384675"/>
          <p14:tracePt t="32593" x="5464175" y="4359275"/>
          <p14:tracePt t="32610" x="5557838" y="4359275"/>
          <p14:tracePt t="32681" x="5540375" y="4359275"/>
          <p14:tracePt t="32697" x="5481638" y="4359275"/>
          <p14:tracePt t="32711" x="5446713" y="4359275"/>
          <p14:tracePt t="32729" x="5413375" y="4359275"/>
          <p14:tracePt t="32749" x="5405438" y="4359275"/>
          <p14:tracePt t="32762" x="5380038" y="4359275"/>
          <p14:tracePt t="32778" x="5362575" y="4359275"/>
          <p14:tracePt t="32930" x="5319713" y="4376738"/>
          <p14:tracePt t="32949" x="5235575" y="4435475"/>
          <p14:tracePt t="32960" x="5226050" y="4452938"/>
          <p14:tracePt t="32985" x="5200650" y="4460875"/>
          <p14:tracePt t="32992" x="5200650" y="4470400"/>
          <p14:tracePt t="33010" x="5175250" y="4478338"/>
          <p14:tracePt t="33027" x="5141913" y="4503738"/>
          <p14:tracePt t="33043" x="5106988" y="4529138"/>
          <p14:tracePt t="33060" x="5099050" y="4538663"/>
          <p14:tracePt t="33077" x="5116513" y="4538663"/>
          <p14:tracePt t="33093" x="5387975" y="4300538"/>
          <p14:tracePt t="33110" x="6034088" y="3509963"/>
          <p14:tracePt t="33131" x="6772275" y="2438400"/>
          <p14:tracePt t="33140" x="7129463" y="1844675"/>
          <p14:tracePt t="33149" x="7912100" y="636588"/>
          <p14:tracePt t="33929" x="7980363" y="357188"/>
          <p14:tracePt t="33949" x="7707313" y="636588"/>
          <p14:tracePt t="33965" x="7588250" y="790575"/>
          <p14:tracePt t="33977" x="7546975" y="866775"/>
          <p14:tracePt t="33993" x="7443788" y="1036638"/>
          <p14:tracePt t="34012" x="7334250" y="1198563"/>
          <p14:tracePt t="34047" x="7172325" y="1411288"/>
          <p14:tracePt t="34063" x="7146925" y="1427163"/>
          <p14:tracePt t="34097" x="7113588" y="1452563"/>
          <p14:tracePt t="34111" x="7078663" y="1487488"/>
          <p14:tracePt t="34129" x="6969125" y="1589088"/>
          <p14:tracePt t="34159" x="6850063" y="1657350"/>
          <p14:tracePt t="34164" x="6824663" y="1665288"/>
          <p14:tracePt t="34182" x="6713538" y="1725613"/>
          <p14:tracePt t="34196" x="6645275" y="1766888"/>
          <p14:tracePt t="34210" x="6611938" y="1776413"/>
          <p14:tracePt t="34232" x="6561138" y="1827213"/>
          <p14:tracePt t="34247" x="6483350" y="1920875"/>
          <p14:tracePt t="34266" x="6313488" y="2073275"/>
          <p14:tracePt t="34274" x="6246813" y="2141538"/>
          <p14:tracePt t="34293" x="6118225" y="2252663"/>
          <p14:tracePt t="34309" x="5973763" y="2362200"/>
          <p14:tracePt t="34326" x="5838825" y="2473325"/>
          <p14:tracePt t="34343" x="5710238" y="2566988"/>
          <p14:tracePt t="34359" x="5608638" y="2651125"/>
          <p14:tracePt t="34377" x="5421313" y="2778125"/>
          <p14:tracePt t="34399" x="5294313" y="2846388"/>
          <p14:tracePt t="34414" x="5167313" y="2932113"/>
          <p14:tracePt t="34432" x="4979988" y="3041650"/>
          <p14:tracePt t="34449" x="4852988" y="3119438"/>
          <p14:tracePt t="34460" x="4784725" y="3144838"/>
          <p14:tracePt t="34483" x="4589463" y="3221038"/>
          <p14:tracePt t="34493" x="4529138" y="3238500"/>
          <p14:tracePt t="34509" x="4435475" y="3271838"/>
          <p14:tracePt t="34526" x="4376738" y="3279775"/>
          <p14:tracePt t="34543" x="4333875" y="3279775"/>
          <p14:tracePt t="34559" x="4308475" y="3279775"/>
          <p14:tracePt t="34577" x="4265613" y="3279775"/>
          <p14:tracePt t="34593" x="4197350" y="3221038"/>
          <p14:tracePt t="34609" x="4105275" y="3067050"/>
          <p14:tracePt t="34626" x="4002088" y="2897188"/>
          <p14:tracePt t="34649" x="3892550" y="2719388"/>
          <p14:tracePt t="34667" x="3892550" y="2693988"/>
          <p14:tracePt t="34685" x="3892550" y="2660650"/>
          <p14:tracePt t="34700" x="3892550" y="2617788"/>
          <p14:tracePt t="34716" x="3900488" y="2557463"/>
          <p14:tracePt t="34727" x="3925888" y="2524125"/>
          <p14:tracePt t="34745" x="3943350" y="2489200"/>
          <p14:tracePt t="34761" x="3960813" y="2430463"/>
          <p14:tracePt t="34777" x="3994150" y="2371725"/>
          <p14:tracePt t="34793" x="4044950" y="2303463"/>
          <p14:tracePt t="34810" x="4079875" y="2243138"/>
          <p14:tracePt t="34827" x="4113213" y="2166938"/>
          <p14:tracePt t="34844" x="4164013" y="2108200"/>
          <p14:tracePt t="34860" x="4197350" y="2039938"/>
          <p14:tracePt t="34877" x="4197350" y="2022475"/>
          <p14:tracePt t="34894" x="4206875" y="1989138"/>
          <p14:tracePt t="34915" x="4224338" y="1928813"/>
          <p14:tracePt t="34932" x="4240213" y="1895475"/>
          <p14:tracePt t="34949" x="4300538" y="1793875"/>
          <p14:tracePt t="34965" x="4325938" y="1716088"/>
          <p14:tracePt t="34977" x="4359275" y="1639888"/>
          <p14:tracePt t="34993" x="4419600" y="1555750"/>
          <p14:tracePt t="35014" x="4478338" y="1462088"/>
          <p14:tracePt t="35026" x="4546600" y="1376363"/>
          <p14:tracePt t="35044" x="4597400" y="1350963"/>
          <p14:tracePt t="35060" x="4614863" y="1350963"/>
          <p14:tracePt t="35383" x="4673600" y="1333500"/>
          <p14:tracePt t="35398" x="4818063" y="1343025"/>
          <p14:tracePt t="35416" x="5268913" y="1343025"/>
          <p14:tracePt t="35432" x="5880100" y="1343025"/>
          <p14:tracePt t="35449" x="7035800" y="1333500"/>
          <p14:tracePt t="35460" x="7342188" y="1300163"/>
          <p14:tracePt t="35482" x="7775575" y="1231900"/>
          <p14:tracePt t="35493" x="7818438" y="1216025"/>
          <p14:tracePt t="35809" x="7800975" y="1216025"/>
          <p14:tracePt t="35826" x="7742238" y="1249363"/>
          <p14:tracePt t="35843" x="7732713" y="1249363"/>
          <p14:tracePt t="35860" x="7707313" y="1257300"/>
          <p14:tracePt t="35963" x="7699375" y="1274763"/>
          <p14:tracePt t="35993" x="7656513" y="1325563"/>
          <p14:tracePt t="36009" x="7588250" y="1401763"/>
          <p14:tracePt t="36027" x="7521575" y="1504950"/>
          <p14:tracePt t="36043" x="7478713" y="1571625"/>
          <p14:tracePt t="36059" x="7410450" y="1657350"/>
          <p14:tracePt t="36076" x="7316788" y="1793875"/>
          <p14:tracePt t="36093" x="7232650" y="1895475"/>
          <p14:tracePt t="36110" x="7164388" y="1989138"/>
          <p14:tracePt t="36126" x="7096125" y="2082800"/>
          <p14:tracePt t="36143" x="7019925" y="2184400"/>
          <p14:tracePt t="36149" x="6977063" y="2235200"/>
          <p14:tracePt t="36164" x="6900863" y="2336800"/>
          <p14:tracePt t="36180" x="6832600" y="2405063"/>
          <p14:tracePt t="36198" x="6789738" y="2438400"/>
          <p14:tracePt t="36211" x="6772275" y="2463800"/>
          <p14:tracePt t="36264" x="6746875" y="2489200"/>
          <p14:tracePt t="36277" x="6738938" y="2498725"/>
          <p14:tracePt t="36293" x="6713538" y="2532063"/>
          <p14:tracePt t="36309" x="6688138" y="2549525"/>
          <p14:tracePt t="36326" x="6670675" y="2582863"/>
          <p14:tracePt t="36343" x="6611938" y="2633663"/>
          <p14:tracePt t="36359" x="6543675" y="2686050"/>
          <p14:tracePt t="36376" x="6457950" y="2752725"/>
          <p14:tracePt t="36393" x="6356350" y="2820988"/>
          <p14:tracePt t="36414" x="6280150" y="2855913"/>
          <p14:tracePt t="36430" x="6211888" y="2881313"/>
          <p14:tracePt t="36450" x="6161088" y="2897188"/>
          <p14:tracePt t="36465" x="6127750" y="2914650"/>
          <p14:tracePt t="36476" x="6118225" y="2914650"/>
          <p14:tracePt t="36626" x="6186488" y="2838450"/>
          <p14:tracePt t="36643" x="6305550" y="2719388"/>
          <p14:tracePt t="36665" x="6475413" y="2566988"/>
          <p14:tracePt t="36679" x="6543675" y="2506663"/>
          <p14:tracePt t="36695" x="6688138" y="2344738"/>
          <p14:tracePt t="36715" x="6908800" y="2108200"/>
          <p14:tracePt t="36726" x="6951663" y="2039938"/>
          <p14:tracePt t="36743" x="7019925" y="1946275"/>
          <p14:tracePt t="36760" x="7078663" y="1852613"/>
          <p14:tracePt t="36776" x="7113588" y="1809750"/>
          <p14:tracePt t="36793" x="7138988" y="1733550"/>
          <p14:tracePt t="36809" x="7154863" y="1708150"/>
          <p14:tracePt t="36826" x="7164388" y="1682750"/>
          <p14:tracePt t="36876" x="7164388" y="1631950"/>
          <p14:tracePt t="36893" x="7164388" y="1581150"/>
          <p14:tracePt t="36898" x="7164388" y="1555750"/>
          <p14:tracePt t="36914" x="7189788" y="1487488"/>
          <p14:tracePt t="36930" x="7197725" y="1444625"/>
          <p14:tracePt t="36948" x="7197725" y="1401763"/>
          <p14:tracePt t="36961" x="7197725" y="1368425"/>
          <p14:tracePt t="36982" x="7197725" y="1360488"/>
          <p14:tracePt t="37397" x="7205663" y="1350963"/>
          <p14:tracePt t="37647" x="7215188" y="1350963"/>
          <p14:tracePt t="37680" x="7240588" y="1368425"/>
          <p14:tracePt t="37698" x="7265988" y="1376363"/>
          <p14:tracePt t="37714" x="7283450" y="1411288"/>
          <p14:tracePt t="37727" x="7308850" y="1444625"/>
          <p14:tracePt t="37743" x="7316788" y="1452563"/>
          <p14:tracePt t="37774" x="7324725" y="1462088"/>
          <p14:tracePt t="37792" x="7342188" y="1495425"/>
          <p14:tracePt t="37809" x="7350125" y="1530350"/>
          <p14:tracePt t="37826" x="7377113" y="1581150"/>
          <p14:tracePt t="37842" x="7392988" y="1606550"/>
          <p14:tracePt t="37859" x="7392988" y="1631950"/>
          <p14:tracePt t="37876" x="7410450" y="1657350"/>
          <p14:tracePt t="37882" x="7418388" y="1665288"/>
          <p14:tracePt t="37899" x="7435850" y="1690688"/>
          <p14:tracePt t="37923" x="7461250" y="1784350"/>
          <p14:tracePt t="37933" x="7478713" y="1819275"/>
          <p14:tracePt t="37948" x="7494588" y="1844675"/>
          <p14:tracePt t="37965" x="7546975" y="1920875"/>
          <p14:tracePt t="37976" x="7580313" y="1938338"/>
          <p14:tracePt t="37993" x="7597775" y="1938338"/>
          <p14:tracePt t="38030" x="7605713" y="1938338"/>
          <p14:tracePt t="38040" x="7631113" y="1938338"/>
          <p14:tracePt t="38056" x="7742238" y="1870075"/>
          <p14:tracePt t="38076" x="7861300" y="1793875"/>
          <p14:tracePt t="38093" x="7945438" y="1758950"/>
          <p14:tracePt t="38114" x="7970838" y="1733550"/>
          <p14:tracePt t="38121" x="7970838" y="1725613"/>
          <p14:tracePt t="38149" x="7980363" y="1708150"/>
          <p14:tracePt t="38163" x="7980363" y="1700213"/>
          <p14:tracePt t="38182" x="7980363" y="1581150"/>
          <p14:tracePt t="38199" x="7927975" y="1470025"/>
          <p14:tracePt t="38210" x="7886700" y="1444625"/>
          <p14:tracePt t="38232" x="7783513" y="1385888"/>
          <p14:tracePt t="38242" x="7750175" y="1376363"/>
          <p14:tracePt t="38259" x="7699375" y="1360488"/>
          <p14:tracePt t="38276" x="7562850" y="1343025"/>
          <p14:tracePt t="38293" x="7273925" y="1308100"/>
          <p14:tracePt t="38309" x="7078663" y="1308100"/>
          <p14:tracePt t="38326" x="6883400" y="1308100"/>
          <p14:tracePt t="38342" x="6696075" y="1308100"/>
          <p14:tracePt t="38359" x="6569075" y="1308100"/>
          <p14:tracePt t="38375" x="6442075" y="1360488"/>
          <p14:tracePt t="38393" x="6313488" y="1436688"/>
          <p14:tracePt t="38398" x="6262688" y="1477963"/>
          <p14:tracePt t="38415" x="6178550" y="1546225"/>
          <p14:tracePt t="38430" x="6135688" y="1581150"/>
          <p14:tracePt t="38448" x="6110288" y="1614488"/>
          <p14:tracePt t="38464" x="6110288" y="1665288"/>
          <p14:tracePt t="38477" x="6110288" y="1708150"/>
          <p14:tracePt t="38494" x="6110288" y="1801813"/>
          <p14:tracePt t="38512" x="6110288" y="1860550"/>
          <p14:tracePt t="38528" x="6194425" y="1911350"/>
          <p14:tracePt t="38545" x="6323013" y="1997075"/>
          <p14:tracePt t="38559" x="6518275" y="2108200"/>
          <p14:tracePt t="38576" x="6789738" y="2209800"/>
          <p14:tracePt t="38593" x="7258050" y="2268538"/>
          <p14:tracePt t="38601" x="7504113" y="2293938"/>
          <p14:tracePt t="38625" x="8472488" y="2344738"/>
        </p14:tracePtLst>
      </p14:laserTraceLst>
    </p:ext>
  </p:extLst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186851-F2A3-4E67-AF99-E3CF080DE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D0051-E854-4906-89A1-468A0DFF1200}" type="datetime1">
              <a:rPr lang="en-ZA" smtClean="0"/>
              <a:t>2021/10/28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E68EF-CCA5-4B9B-B797-63B7FE0AC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CAC561-9135-4F3E-9D07-CEE738EB45C3}"/>
              </a:ext>
            </a:extLst>
          </p:cNvPr>
          <p:cNvSpPr/>
          <p:nvPr/>
        </p:nvSpPr>
        <p:spPr>
          <a:xfrm>
            <a:off x="653478" y="840406"/>
            <a:ext cx="8203149" cy="5949223"/>
          </a:xfrm>
          <a:prstGeom prst="rect">
            <a:avLst/>
          </a:prstGeom>
          <a:gradFill>
            <a:gsLst>
              <a:gs pos="49%">
                <a:srgbClr val="ACD0F3"/>
              </a:gs>
              <a:gs pos="76%">
                <a:srgbClr val="ABCBF2"/>
              </a:gs>
              <a:gs pos="0%">
                <a:srgbClr val="336699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726EE-26E9-49EA-9484-DD712B66A7EB}"/>
              </a:ext>
            </a:extLst>
          </p:cNvPr>
          <p:cNvSpPr txBox="1"/>
          <p:nvPr/>
        </p:nvSpPr>
        <p:spPr>
          <a:xfrm>
            <a:off x="3533468" y="1237277"/>
            <a:ext cx="210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u="sng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F1BEB6-DCB3-4ACB-B5FF-20BD370E48CE}"/>
              </a:ext>
            </a:extLst>
          </p:cNvPr>
          <p:cNvSpPr txBox="1"/>
          <p:nvPr/>
        </p:nvSpPr>
        <p:spPr>
          <a:xfrm>
            <a:off x="1542870" y="2333020"/>
            <a:ext cx="66424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ZA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Future topics will include looking at the following:-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latin typeface="Calibri" panose="020F0502020204030204" pitchFamily="34" charset="0"/>
                <a:cs typeface="Calibri" panose="020F0502020204030204" pitchFamily="34" charset="0"/>
              </a:rPr>
              <a:t>Cloud species, cloud varieties, 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supplementary cloud features and accessory clouds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Forms of precipitation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Different mechanisms leading to the development of clouds as briefly mentioned on slides 9 and 10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any comments or queries, please email met.training@weathersa.co.za</a:t>
            </a:r>
            <a:endParaRPr lang="en-ZA" sz="160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ZA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4E479FE-5DB4-455E-8F40-9FB3A1357AE3}"/>
              </a:ext>
            </a:extLst>
          </p:cNvPr>
          <p:cNvSpPr txBox="1">
            <a:spLocks/>
          </p:cNvSpPr>
          <p:nvPr/>
        </p:nvSpPr>
        <p:spPr>
          <a:xfrm>
            <a:off x="775836" y="6095384"/>
            <a:ext cx="2167389" cy="62609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%"/>
              </a:lnSpc>
              <a:spcBef>
                <a:spcPts val="10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%"/>
              </a:lnSpc>
              <a:spcBef>
                <a:spcPts val="0"/>
              </a:spcBef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Colleen Rae</a:t>
            </a:r>
          </a:p>
          <a:p>
            <a:pPr marL="0" indent="0">
              <a:lnSpc>
                <a:spcPct val="100%"/>
              </a:lnSpc>
              <a:spcBef>
                <a:spcPts val="0"/>
              </a:spcBef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South African Weather Service</a:t>
            </a:r>
          </a:p>
          <a:p>
            <a:pPr marL="0" indent="0">
              <a:lnSpc>
                <a:spcPct val="100%"/>
              </a:lnSpc>
              <a:spcBef>
                <a:spcPts val="0"/>
              </a:spcBef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Regional Training Centre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F4FEF6-35CB-4CCF-9784-5030550A47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788" y="6095383"/>
            <a:ext cx="852925" cy="59434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3327D-734A-478A-B8B8-60E7CCA7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5CAA-D167-45EF-8353-4BECF660CB19}" type="slidenum">
              <a:rPr lang="en-ZA" alt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ZA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06967E5-1F51-41C8-A3B4-55029144ED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98"/>
    </mc:Choice>
    <mc:Fallback xmlns="" xmlns:p="http://schemas.openxmlformats.org/presentationml/2006/main" xmlns:r="http://schemas.openxmlformats.org/officeDocument/2006/relationships" xmlns:a="http://schemas.openxmlformats.org/drawingml/2006/main">
      <p:transition spd="slow" advTm="56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504" x="8480425" y="3798888"/>
          <p14:tracePt t="4522" x="7962900" y="3849688"/>
          <p14:tracePt t="4537" x="7597775" y="3883025"/>
          <p14:tracePt t="4553" x="7334250" y="3908425"/>
          <p14:tracePt t="4570" x="7180263" y="3935413"/>
          <p14:tracePt t="4587" x="7061200" y="3951288"/>
          <p14:tracePt t="4593" x="7002463" y="3960813"/>
          <p14:tracePt t="4609" x="6840538" y="3994150"/>
          <p14:tracePt t="4625" x="6637338" y="4019550"/>
          <p14:tracePt t="4643" x="6399213" y="4037013"/>
          <p14:tracePt t="4659" x="6110288" y="4062413"/>
          <p14:tracePt t="4676" x="5702300" y="4079875"/>
          <p14:tracePt t="4687" x="5575300" y="4079875"/>
          <p14:tracePt t="4711" x="5208588" y="4079875"/>
          <p14:tracePt t="4719" x="5116513" y="4079875"/>
          <p14:tracePt t="4737" x="4979988" y="4079875"/>
          <p14:tracePt t="4753" x="4868863" y="4079875"/>
          <p14:tracePt t="4771" x="4749800" y="4079875"/>
          <p14:tracePt t="4787" x="4622800" y="4079875"/>
          <p14:tracePt t="4804" x="4460875" y="4070350"/>
          <p14:tracePt t="4820" x="4341813" y="4037013"/>
          <p14:tracePt t="4837" x="4214813" y="3968750"/>
          <p14:tracePt t="4859" x="4087813" y="3908425"/>
          <p14:tracePt t="4875" x="3994150" y="3867150"/>
          <p14:tracePt t="4877" x="3976688" y="3857625"/>
          <p14:tracePt t="4893" x="3968750" y="3849688"/>
          <p14:tracePt t="4909" x="3968750" y="3841750"/>
          <p14:tracePt t="4942" x="3892550" y="3790950"/>
          <p14:tracePt t="4954" x="3867150" y="3773488"/>
          <p14:tracePt t="4975" x="3705225" y="3705225"/>
          <p14:tracePt t="4984" x="3629025" y="3662363"/>
          <p14:tracePt t="5003" x="3449638" y="3568700"/>
          <p14:tracePt t="5004" x="3373438" y="3527425"/>
          <p14:tracePt t="5020" x="3228975" y="3433763"/>
          <p14:tracePt t="5037" x="3119438" y="3348038"/>
          <p14:tracePt t="5059" x="3059113" y="3289300"/>
          <p14:tracePt t="5066" x="3041650" y="3271838"/>
          <p14:tracePt t="5087" x="3033713" y="3246438"/>
          <p14:tracePt t="5093" x="3025775" y="3238500"/>
          <p14:tracePt t="5120" x="2965450" y="3170238"/>
          <p14:tracePt t="5137" x="2914650" y="3109913"/>
          <p14:tracePt t="5143" x="2881313" y="3067050"/>
          <p14:tracePt t="5156" x="2795588" y="2974975"/>
          <p14:tracePt t="5175" x="2701925" y="2871788"/>
          <p14:tracePt t="5187" x="2668588" y="2820988"/>
          <p14:tracePt t="5203" x="2608263" y="2778125"/>
          <p14:tracePt t="5221" x="2557463" y="2727325"/>
          <p14:tracePt t="5237" x="2549525" y="2719388"/>
          <p14:tracePt t="5407" x="2549525" y="2711450"/>
          <p14:tracePt t="5474" x="2557463" y="2711450"/>
          <p14:tracePt t="5488" x="2566988" y="2719388"/>
          <p14:tracePt t="5503" x="2566988" y="2736850"/>
          <p14:tracePt t="5520" x="2582863" y="2744788"/>
          <p14:tracePt t="5537" x="2592388" y="2805113"/>
          <p14:tracePt t="5553" x="2600325" y="2813050"/>
          <p14:tracePt t="5570" x="2617788" y="2820988"/>
          <p14:tracePt t="5587" x="2625725" y="2838450"/>
          <p14:tracePt t="5603" x="2633663" y="2863850"/>
          <p14:tracePt t="5609" x="2643188" y="2863850"/>
          <p14:tracePt t="5625" x="2643188" y="2871788"/>
          <p14:tracePt t="5642" x="2660650" y="2881313"/>
          <p14:tracePt t="5656" x="2668588" y="2881313"/>
          <p14:tracePt t="5673" x="2676525" y="2889250"/>
          <p14:tracePt t="5690" x="2693988" y="2897188"/>
          <p14:tracePt t="5703" x="2701925" y="2897188"/>
          <p14:tracePt t="5722" x="2719388" y="2897188"/>
          <p14:tracePt t="5739" x="2752725" y="2906713"/>
          <p14:tracePt t="5754" x="2762250" y="2906713"/>
          <p14:tracePt t="5770" x="2762250" y="2914650"/>
          <p14:tracePt t="5789" x="2762250" y="2922588"/>
          <p14:tracePt t="5820" x="2770188" y="2922588"/>
          <p14:tracePt t="5837" x="2795588" y="2922588"/>
          <p14:tracePt t="5853" x="2805113" y="2922588"/>
          <p14:tracePt t="6490" x="2813050" y="2922588"/>
          <p14:tracePt t="6503" x="2846388" y="2932113"/>
          <p14:tracePt t="6521" x="2889250" y="2940050"/>
          <p14:tracePt t="6537" x="2897188" y="2940050"/>
          <p14:tracePt t="6553" x="2974975" y="2965450"/>
          <p14:tracePt t="6570" x="2990850" y="3000375"/>
          <p14:tracePt t="6591" x="3016250" y="3008313"/>
          <p14:tracePt t="6594" x="3033713" y="3008313"/>
          <p14:tracePt t="6609" x="3051175" y="3016250"/>
          <p14:tracePt t="6782" x="3076575" y="3016250"/>
          <p14:tracePt t="6803" x="3135313" y="3016250"/>
          <p14:tracePt t="6820" x="3152775" y="3025775"/>
          <p14:tracePt t="6837" x="3186113" y="3025775"/>
          <p14:tracePt t="6859" x="3195638" y="3025775"/>
          <p14:tracePt t="7220" x="3211513" y="3025775"/>
          <p14:tracePt t="7242" x="3221038" y="3025775"/>
          <p14:tracePt t="7907" x="3221038" y="3033713"/>
          <p14:tracePt t="8004" x="3228975" y="3051175"/>
          <p14:tracePt t="8097" x="3228975" y="3059113"/>
          <p14:tracePt t="8120" x="3254375" y="3067050"/>
          <p14:tracePt t="8146" x="3271838" y="3067050"/>
          <p14:tracePt t="8175" x="3289300" y="3076575"/>
          <p14:tracePt t="8192" x="3297238" y="3076575"/>
          <p14:tracePt t="8203" x="3322638" y="3084513"/>
          <p14:tracePt t="8225" x="3355975" y="3084513"/>
          <p14:tracePt t="8236" x="3373438" y="3094038"/>
          <p14:tracePt t="8253" x="3416300" y="3101975"/>
          <p14:tracePt t="8270" x="3467100" y="3101975"/>
          <p14:tracePt t="8286" x="3502025" y="3127375"/>
          <p14:tracePt t="8303" x="3527425" y="3135313"/>
          <p14:tracePt t="8325" x="3578225" y="3135313"/>
          <p14:tracePt t="8703" x="3586163" y="3135313"/>
          <p14:tracePt t="8720" x="3611563" y="3119438"/>
          <p14:tracePt t="8736" x="3619500" y="3109913"/>
          <p14:tracePt t="8769" x="3636963" y="3094038"/>
          <p14:tracePt t="8803" x="3662363" y="3067050"/>
          <p14:tracePt t="8826" x="3671888" y="3041650"/>
          <p14:tracePt t="8835" x="3679825" y="3041650"/>
          <p14:tracePt t="8843" x="3697288" y="3033713"/>
          <p14:tracePt t="8870" x="3713163" y="3025775"/>
          <p14:tracePt t="8875" x="3713163" y="3008313"/>
          <p14:tracePt t="8892" x="3730625" y="3008313"/>
          <p14:tracePt t="8907" x="3738563" y="2990850"/>
          <p14:tracePt t="8925" x="3738563" y="2982913"/>
          <p14:tracePt t="9069" x="3748088" y="2982913"/>
          <p14:tracePt t="9092" x="3773488" y="2965450"/>
          <p14:tracePt t="9108" x="3806825" y="2957513"/>
          <p14:tracePt t="9136" x="3806825" y="2949575"/>
          <p14:tracePt t="9440" x="3832225" y="2949575"/>
          <p14:tracePt t="9453" x="3875088" y="2949575"/>
          <p14:tracePt t="9470" x="3925888" y="2949575"/>
          <p14:tracePt t="9486" x="3960813" y="2949575"/>
          <p14:tracePt t="9503" x="4027488" y="2949575"/>
          <p14:tracePt t="9520" x="4079875" y="2949575"/>
          <p14:tracePt t="9537" x="4105275" y="2949575"/>
          <p14:tracePt t="9553" x="4113213" y="2949575"/>
          <p14:tracePt t="9570" x="4121150" y="2949575"/>
          <p14:tracePt t="9587" x="4138613" y="2949575"/>
          <p14:tracePt t="9603" x="4171950" y="2949575"/>
          <p14:tracePt t="9608" x="4189413" y="2949575"/>
          <p14:tracePt t="9626" x="4232275" y="2949575"/>
          <p14:tracePt t="9641" x="4308475" y="2949575"/>
          <p14:tracePt t="9659" x="4351338" y="2949575"/>
          <p14:tracePt t="9676" x="4470400" y="2949575"/>
          <p14:tracePt t="9692" x="4546600" y="2949575"/>
          <p14:tracePt t="9703" x="4589463" y="2949575"/>
          <p14:tracePt t="9725" x="4759325" y="2949575"/>
          <p14:tracePt t="9737" x="4818063" y="2949575"/>
          <p14:tracePt t="9753" x="4962525" y="2949575"/>
          <p14:tracePt t="9770" x="5091113" y="2949575"/>
          <p14:tracePt t="9792" x="5251450" y="2949575"/>
          <p14:tracePt t="9803" x="5294313" y="2949575"/>
          <p14:tracePt t="9813" x="5380038" y="2949575"/>
          <p14:tracePt t="9836" x="5446713" y="2949575"/>
          <p14:tracePt t="9853" x="5464175" y="2949575"/>
          <p14:tracePt t="9875" x="5497513" y="2949575"/>
          <p14:tracePt t="10906" x="5507038" y="2949575"/>
          <p14:tracePt t="10923" x="5540375" y="2949575"/>
          <p14:tracePt t="10939" x="5565775" y="2949575"/>
          <p14:tracePt t="10953" x="5626100" y="2949575"/>
          <p14:tracePt t="10969" x="5668963" y="2949575"/>
          <p14:tracePt t="10986" x="5719763" y="2949575"/>
          <p14:tracePt t="11009" x="5745163" y="2949575"/>
          <p14:tracePt t="11019" x="5753100" y="2949575"/>
          <p14:tracePt t="11036" x="5778500" y="2949575"/>
          <p14:tracePt t="11073" x="5788025" y="2949575"/>
          <p14:tracePt t="11082" x="5795963" y="2949575"/>
          <p14:tracePt t="11093" x="5821363" y="2949575"/>
          <p14:tracePt t="11124" x="5864225" y="2949575"/>
          <p14:tracePt t="11142" x="5880100" y="2949575"/>
          <p14:tracePt t="11158" x="5889625" y="2949575"/>
          <p14:tracePt t="11473" x="5880100" y="2949575"/>
          <p14:tracePt t="11489" x="5864225" y="2957513"/>
          <p14:tracePt t="11503" x="5838825" y="2965450"/>
          <p14:tracePt t="11519" x="5829300" y="2965450"/>
          <p14:tracePt t="11572" x="5813425" y="2965450"/>
          <p14:tracePt t="11602" x="5770563" y="2990850"/>
          <p14:tracePt t="12336" x="5745163" y="2990850"/>
          <p14:tracePt t="12358" x="5735638" y="3000375"/>
          <p14:tracePt t="12406" x="5727700" y="3000375"/>
          <p14:tracePt t="12702" x="5727700" y="3016250"/>
          <p14:tracePt t="12720" x="5727700" y="3025775"/>
          <p14:tracePt t="12752" x="5727700" y="3041650"/>
          <p14:tracePt t="12796" x="5727700" y="3051175"/>
          <p14:tracePt t="12825" x="5727700" y="3067050"/>
          <p14:tracePt t="12890" x="5727700" y="3076575"/>
          <p14:tracePt t="12924" x="5727700" y="3084513"/>
          <p14:tracePt t="12973" x="5727700" y="3094038"/>
          <p14:tracePt t="12988" x="5735638" y="3101975"/>
          <p14:tracePt t="13002" x="5735638" y="3109913"/>
          <p14:tracePt t="13019" x="5735638" y="3119438"/>
          <p14:tracePt t="13052" x="5735638" y="3135313"/>
          <p14:tracePt t="13074" x="5735638" y="3186113"/>
          <p14:tracePt t="13102" x="5735638" y="3203575"/>
          <p14:tracePt t="13124" x="5735638" y="3238500"/>
          <p14:tracePt t="13189" x="5735638" y="3246438"/>
          <p14:tracePt t="13207" x="5735638" y="3263900"/>
          <p14:tracePt t="13219" x="5735638" y="3289300"/>
          <p14:tracePt t="13252" x="5735638" y="3322638"/>
          <p14:tracePt t="13274" x="5727700" y="3365500"/>
          <p14:tracePt t="13283" x="5710238" y="3382963"/>
          <p14:tracePt t="13302" x="5702300" y="3398838"/>
          <p14:tracePt t="13319" x="5694363" y="3416300"/>
          <p14:tracePt t="13336" x="5676900" y="3449638"/>
          <p14:tracePt t="13353" x="5668963" y="3459163"/>
          <p14:tracePt t="13370" x="5668963" y="3467100"/>
          <p14:tracePt t="13391" x="5659438" y="3475038"/>
          <p14:tracePt t="13453" x="5651500" y="3475038"/>
          <p14:tracePt t="13469" x="5641975" y="3475038"/>
          <p14:tracePt t="13486" x="5641975" y="3492500"/>
          <p14:tracePt t="13502" x="5626100" y="3502025"/>
          <p14:tracePt t="13519" x="5616575" y="3509963"/>
          <p14:tracePt t="13536" x="5608638" y="3517900"/>
          <p14:tracePt t="13552" x="5591175" y="3517900"/>
          <p14:tracePt t="13574" x="5583238" y="3527425"/>
          <p14:tracePt t="13871" x="5575300" y="3535363"/>
          <p14:tracePt t="17518" x="5565775" y="3535363"/>
          <p14:tracePt t="17579" x="5557838" y="3543300"/>
          <p14:tracePt t="17602" x="5549900" y="3552825"/>
          <p14:tracePt t="17823" x="5540375" y="3552825"/>
          <p14:tracePt t="18885" x="5514975" y="3552825"/>
          <p14:tracePt t="18902" x="5481638" y="3552825"/>
          <p14:tracePt t="18924" x="5456238" y="3552825"/>
          <p14:tracePt t="19002" x="5438775" y="3552825"/>
          <p14:tracePt t="19052" x="5405438" y="3543300"/>
          <p14:tracePt t="19106" x="5405438" y="3535363"/>
          <p14:tracePt t="19401" x="5405438" y="3527425"/>
          <p14:tracePt t="19439" x="5395913" y="3527425"/>
          <p14:tracePt t="19656" x="5387975" y="3527425"/>
          <p14:tracePt t="19818" x="5387975" y="3517900"/>
          <p14:tracePt t="19841" x="5387975" y="3475038"/>
          <p14:tracePt t="19868" x="5362575" y="3459163"/>
          <p14:tracePt t="19985" x="5362575" y="3433763"/>
          <p14:tracePt t="20002" x="5362575" y="3408363"/>
          <p14:tracePt t="20018" x="5395913" y="3355975"/>
          <p14:tracePt t="20035" x="5405438" y="3340100"/>
          <p14:tracePt t="20052" x="5405438" y="3330575"/>
          <p14:tracePt t="20068" x="5413375" y="3322638"/>
          <p14:tracePt t="20553" x="5421313" y="3322638"/>
          <p14:tracePt t="20568" x="5413375" y="3348038"/>
          <p14:tracePt t="20590" x="5405438" y="3373438"/>
          <p14:tracePt t="20598" x="5395913" y="3390900"/>
          <p14:tracePt t="20618" x="5362575" y="3441700"/>
          <p14:tracePt t="20642" x="5345113" y="3484563"/>
          <p14:tracePt t="33238" x="5345113" y="3492500"/>
          <p14:tracePt t="33367" x="5353050" y="3492500"/>
          <p14:tracePt t="33388" x="5362575" y="3492500"/>
          <p14:tracePt t="33587" x="5387975" y="3527425"/>
          <p14:tracePt t="33616" x="5395913" y="3543300"/>
          <p14:tracePt t="33687" x="5405438" y="3552825"/>
          <p14:tracePt t="33704" x="5405438" y="3568700"/>
          <p14:tracePt t="33722" x="5413375" y="3603625"/>
          <p14:tracePt t="33739" x="5421313" y="3611563"/>
          <p14:tracePt t="33767" x="5421313" y="3646488"/>
          <p14:tracePt t="33783" x="5421313" y="3662363"/>
          <p14:tracePt t="33800" x="5430838" y="3713163"/>
          <p14:tracePt t="33820" x="5430838" y="3748088"/>
          <p14:tracePt t="33833" x="5438775" y="3773488"/>
          <p14:tracePt t="33850" x="5438775" y="3806825"/>
          <p14:tracePt t="33867" x="5438775" y="3849688"/>
          <p14:tracePt t="33883" x="5438775" y="3892550"/>
          <p14:tracePt t="33900" x="5438775" y="3917950"/>
          <p14:tracePt t="33921" x="5438775" y="3943350"/>
          <p14:tracePt t="33949" x="5438775" y="3968750"/>
          <p14:tracePt t="34021" x="5438775" y="3986213"/>
          <p14:tracePt t="34035" x="5438775" y="3994150"/>
          <p14:tracePt t="34066" x="5438775" y="4002088"/>
          <p14:tracePt t="34099" x="5438775" y="4027488"/>
          <p14:tracePt t="34116" x="5438775" y="4044950"/>
          <p14:tracePt t="34149" x="5438775" y="4070350"/>
          <p14:tracePt t="34167" x="5430838" y="4070350"/>
          <p14:tracePt t="34173" x="5421313" y="4087813"/>
          <p14:tracePt t="34189" x="5421313" y="4095750"/>
          <p14:tracePt t="34204" x="5421313" y="4105275"/>
          <p14:tracePt t="34222" x="5421313" y="4121150"/>
          <p14:tracePt t="34239" x="5421313" y="4138613"/>
          <p14:tracePt t="34305" x="5413375" y="4171950"/>
          <p14:tracePt t="34317" x="5413375" y="4181475"/>
          <p14:tracePt t="34333" x="5413375" y="4189413"/>
          <p14:tracePt t="34350" x="5395913" y="4214813"/>
          <p14:tracePt t="34367" x="5387975" y="4240213"/>
          <p14:tracePt t="34384" x="5387975" y="4283075"/>
          <p14:tracePt t="34401" x="5370513" y="4308475"/>
          <p14:tracePt t="34522" x="5362575" y="4341813"/>
          <p14:tracePt t="34534" x="5362575" y="4351338"/>
          <p14:tracePt t="35454" x="5362575" y="4333875"/>
          <p14:tracePt t="35472" x="5370513" y="4300538"/>
          <p14:tracePt t="35487" x="5380038" y="4291013"/>
          <p14:tracePt t="35533" x="5395913" y="4283075"/>
          <p14:tracePt t="35549" x="5395913" y="4275138"/>
          <p14:tracePt t="35567" x="5405438" y="4265613"/>
          <p14:tracePt t="35641" x="5413375" y="4257675"/>
          <p14:tracePt t="36454" x="5413375" y="4265613"/>
          <p14:tracePt t="36532" x="5413375" y="4283075"/>
          <p14:tracePt t="36555" x="5405438" y="4308475"/>
          <p14:tracePt t="36583" x="5395913" y="4308475"/>
          <p14:tracePt t="36649" x="5353050" y="4341813"/>
          <p14:tracePt t="37100" x="5345113" y="4341813"/>
          <p14:tracePt t="37203" x="5353050" y="4325938"/>
          <p14:tracePt t="37949" x="5353050" y="4308475"/>
          <p14:tracePt t="37973" x="5319713" y="4291013"/>
          <p14:tracePt t="37988" x="5294313" y="4291013"/>
          <p14:tracePt t="38016" x="5268913" y="4291013"/>
          <p14:tracePt t="38033" x="5260975" y="4291013"/>
          <p14:tracePt t="38066" x="5251450" y="4291013"/>
          <p14:tracePt t="38537" x="5243513" y="4283075"/>
          <p14:tracePt t="38550" x="5294313" y="4283075"/>
          <p14:tracePt t="38566" x="5387975" y="4257675"/>
          <p14:tracePt t="38583" x="5456238" y="4224338"/>
          <p14:tracePt t="38599" x="5532438" y="4224338"/>
          <p14:tracePt t="38616" x="5575300" y="4214813"/>
          <p14:tracePt t="38633" x="5608638" y="4214813"/>
          <p14:tracePt t="38649" x="5616575" y="4214813"/>
          <p14:tracePt t="38672" x="5641975" y="4214813"/>
          <p14:tracePt t="38687" x="5651500" y="4214813"/>
          <p14:tracePt t="38705" x="5676900" y="4214813"/>
          <p14:tracePt t="38722" x="5694363" y="4214813"/>
          <p14:tracePt t="38738" x="5710238" y="4214813"/>
          <p14:tracePt t="38754" x="5727700" y="4214813"/>
          <p14:tracePt t="38766" x="5735638" y="4214813"/>
          <p14:tracePt t="38788" x="5788025" y="4214813"/>
          <p14:tracePt t="38799" x="5813425" y="4214813"/>
          <p14:tracePt t="38816" x="5838825" y="4214813"/>
          <p14:tracePt t="39721" x="5846763" y="4214813"/>
          <p14:tracePt t="40299" x="5846763" y="4224338"/>
          <p14:tracePt t="40316" x="5846763" y="4232275"/>
          <p14:tracePt t="40570" x="5838825" y="4232275"/>
          <p14:tracePt t="40598" x="5813425" y="4257675"/>
          <p14:tracePt t="40616" x="5788025" y="4257675"/>
          <p14:tracePt t="40632" x="5778500" y="4265613"/>
          <p14:tracePt t="40820" x="5770563" y="4265613"/>
          <p14:tracePt t="40830" x="5753100" y="4265613"/>
          <p14:tracePt t="40849" x="5676900" y="4265613"/>
          <p14:tracePt t="40866" x="5583238" y="4249738"/>
          <p14:tracePt t="40882" x="5472113" y="4232275"/>
          <p14:tracePt t="40899" x="5380038" y="4214813"/>
          <p14:tracePt t="40916" x="5362575" y="4206875"/>
          <p14:tracePt t="41315" x="5413375" y="4206875"/>
          <p14:tracePt t="41332" x="5421313" y="4206875"/>
          <p14:tracePt t="41354" x="5438775" y="4206875"/>
          <p14:tracePt t="41362" x="5446713" y="4206875"/>
          <p14:tracePt t="41382" x="5456238" y="4214813"/>
          <p14:tracePt t="41437" x="5497513" y="4240213"/>
          <p14:tracePt t="41456" x="5514975" y="4240213"/>
          <p14:tracePt t="41468" x="5524500" y="4240213"/>
          <p14:tracePt t="42115" x="5532438" y="4249738"/>
          <p14:tracePt t="42520" x="5549900" y="4249738"/>
          <p14:tracePt t="42534" x="5575300" y="4249738"/>
          <p14:tracePt t="44353" x="5583238" y="4249738"/>
          <p14:tracePt t="44362" x="5608638" y="4265613"/>
          <p14:tracePt t="44383" x="5626100" y="4283075"/>
          <p14:tracePt t="44398" x="5659438" y="4300538"/>
          <p14:tracePt t="44415" x="5745163" y="4351338"/>
          <p14:tracePt t="44437" x="5795963" y="4394200"/>
          <p14:tracePt t="44453" x="5829300" y="4402138"/>
          <p14:tracePt t="44469" x="5846763" y="4419600"/>
          <p14:tracePt t="44487" x="5854700" y="4427538"/>
          <p14:tracePt t="45002" x="5872163" y="4427538"/>
          <p14:tracePt t="45015" x="5897563" y="4427538"/>
          <p14:tracePt t="45033" x="5965825" y="4427538"/>
          <p14:tracePt t="45048" x="6024563" y="4427538"/>
          <p14:tracePt t="45065" x="6076950" y="4419600"/>
          <p14:tracePt t="45082" x="6092825" y="4419600"/>
          <p14:tracePt t="45098" x="6102350" y="4419600"/>
          <p14:tracePt t="45115" x="6135688" y="4419600"/>
          <p14:tracePt t="45132" x="6178550" y="4410075"/>
          <p14:tracePt t="45155" x="6262688" y="4410075"/>
          <p14:tracePt t="45182" x="6399213" y="4394200"/>
          <p14:tracePt t="45188" x="6442075" y="4394200"/>
          <p14:tracePt t="45204" x="6500813" y="4394200"/>
          <p14:tracePt t="45220" x="6543675" y="4394200"/>
          <p14:tracePt t="45238" x="6594475" y="4394200"/>
          <p14:tracePt t="45255" x="6662738" y="4394200"/>
          <p14:tracePt t="45265" x="6721475" y="4384675"/>
          <p14:tracePt t="45281" x="6799263" y="4376738"/>
          <p14:tracePt t="45298" x="6900863" y="4376738"/>
          <p14:tracePt t="45315" x="6959600" y="4376738"/>
          <p14:tracePt t="45332" x="7010400" y="4376738"/>
          <p14:tracePt t="45348" x="7070725" y="4376738"/>
          <p14:tracePt t="45370" x="7197725" y="4368800"/>
          <p14:tracePt t="45376" x="7215188" y="4359275"/>
          <p14:tracePt t="45398" x="7308850" y="4351338"/>
          <p14:tracePt t="45415" x="7392988" y="4351338"/>
          <p14:tracePt t="45432" x="7461250" y="4351338"/>
          <p14:tracePt t="45454" x="7469188" y="4351338"/>
          <p14:tracePt t="45570" x="7504113" y="4351338"/>
          <p14:tracePt t="45582" x="7521575" y="4351338"/>
          <p14:tracePt t="45598" x="7554913" y="4351338"/>
          <p14:tracePt t="45615" x="7605713" y="4351338"/>
          <p14:tracePt t="45632" x="7648575" y="4351338"/>
          <p14:tracePt t="45719" x="7666038" y="4351338"/>
          <p14:tracePt t="45737" x="7681913" y="4359275"/>
          <p14:tracePt t="45750" x="7699375" y="4359275"/>
          <p14:tracePt t="45765" x="7724775" y="4359275"/>
          <p14:tracePt t="45782" x="7742238" y="4359275"/>
          <p14:tracePt t="45819" x="7750175" y="4359275"/>
          <p14:tracePt t="45915" x="7758113" y="4359275"/>
          <p14:tracePt t="45932" x="7783513" y="4384675"/>
          <p14:tracePt t="45955" x="7818438" y="4384675"/>
          <p14:tracePt t="45973" x="7835900" y="4394200"/>
          <p14:tracePt t="45986" x="7843838" y="4402138"/>
          <p14:tracePt t="46004" x="7843838" y="4410075"/>
          <p14:tracePt t="46015" x="7843838" y="4419600"/>
          <p14:tracePt t="46503" x="7861300" y="4419600"/>
          <p14:tracePt t="46517" x="7877175" y="4419600"/>
          <p14:tracePt t="46682" x="7894638" y="4419600"/>
          <p14:tracePt t="46699" x="7902575" y="4427538"/>
          <p14:tracePt t="46704" x="7920038" y="4427538"/>
          <p14:tracePt t="46720" x="7937500" y="4427538"/>
          <p14:tracePt t="46735" x="7945438" y="4427538"/>
          <p14:tracePt t="46754" x="7954963" y="4427538"/>
          <p14:tracePt t="46765" x="7970838" y="4435475"/>
          <p14:tracePt t="46782" x="7996238" y="4435475"/>
          <p14:tracePt t="46814" x="8005763" y="4435475"/>
          <p14:tracePt t="46831" x="8021638" y="4452938"/>
          <p14:tracePt t="46870" x="8039100" y="4452938"/>
          <p14:tracePt t="46881" x="8047038" y="4452938"/>
          <p14:tracePt t="46909" x="8056563" y="4452938"/>
          <p14:tracePt t="46932" x="8081963" y="4460875"/>
          <p14:tracePt t="47552" x="8089900" y="4460875"/>
          <p14:tracePt t="47581" x="8074025" y="4478338"/>
          <p14:tracePt t="47604" x="8064500" y="4478338"/>
          <p14:tracePt t="47613" x="8031163" y="4478338"/>
          <p14:tracePt t="47631" x="7988300" y="4478338"/>
          <p14:tracePt t="47975" x="8031163" y="4486275"/>
          <p14:tracePt t="47984" x="8056563" y="4486275"/>
          <p14:tracePt t="48004" x="8081963" y="4486275"/>
          <p14:tracePt t="48015" x="8099425" y="4486275"/>
          <p14:tracePt t="48034" x="8115300" y="4503738"/>
          <p14:tracePt t="48054" x="8166100" y="4503738"/>
          <p14:tracePt t="48062" x="8201025" y="4513263"/>
          <p14:tracePt t="48082" x="8243888" y="4513263"/>
          <p14:tracePt t="48100" x="8310563" y="4513263"/>
          <p14:tracePt t="48117" x="8335963" y="4513263"/>
          <p14:tracePt t="48133" x="8345488" y="4513263"/>
          <p14:tracePt t="49153" x="8353425" y="4513263"/>
          <p14:tracePt t="49235" x="8345488" y="4503738"/>
          <p14:tracePt t="49253" x="8335963" y="4486275"/>
          <p14:tracePt t="49266" x="8310563" y="4470400"/>
          <p14:tracePt t="50314" x="8320088" y="4478338"/>
          <p14:tracePt t="50331" x="8328025" y="4495800"/>
          <p14:tracePt t="50348" x="8328025" y="4503738"/>
          <p14:tracePt t="50364" x="8328025" y="4513263"/>
          <p14:tracePt t="50445" x="8328025" y="4521200"/>
          <p14:tracePt t="50453" x="8345488" y="4538663"/>
          <p14:tracePt t="50470" x="8345488" y="4564063"/>
          <p14:tracePt t="50485" x="8345488" y="4579938"/>
          <p14:tracePt t="50531" x="8345488" y="4589463"/>
          <p14:tracePt t="50586" x="8345488" y="4622800"/>
          <p14:tracePt t="50594" x="8345488" y="4630738"/>
          <p14:tracePt t="50614" x="8345488" y="4640263"/>
          <p14:tracePt t="50636" x="8345488" y="4665663"/>
          <p14:tracePt t="50718" x="8335963" y="4673600"/>
          <p14:tracePt t="50735" x="8335963" y="4683125"/>
          <p14:tracePt t="51064" x="8328025" y="4683125"/>
          <p14:tracePt t="51114" x="8328025" y="4673600"/>
          <p14:tracePt t="51131" x="8328025" y="4665663"/>
          <p14:tracePt t="51469" x="8345488" y="4665663"/>
          <p14:tracePt t="51486" x="8362950" y="4665663"/>
          <p14:tracePt t="51501" x="8378825" y="4665663"/>
          <p14:tracePt t="51878" x="8396288" y="4665663"/>
          <p14:tracePt t="51892" x="8464550" y="4665663"/>
          <p14:tracePt t="51914" x="8624888" y="4630738"/>
          <p14:tracePt t="51931" x="8761413" y="4605338"/>
          <p14:tracePt t="51953" x="8872538" y="4589463"/>
          <p14:tracePt t="51969" x="8905875" y="4589463"/>
          <p14:tracePt t="51985" x="8931275" y="4554538"/>
          <p14:tracePt t="52003" x="9024938" y="4529138"/>
          <p14:tracePt t="52005" x="9050338" y="4521200"/>
          <p14:tracePt t="52019" x="9093200" y="4495800"/>
        </p14:tracePtLst>
      </p14:laserTraceLst>
    </p:ext>
  </p:extLst>
</p:sld>
</file>

<file path=ppt/tags/tag1.xml><?xml version="1.0" encoding="utf-8"?>
<p:tagLst xmlns:a="http://purl.oclc.org/ooxml/drawingml/main" xmlns:r="http://purl.oclc.org/ooxml/officeDocument/relationships" xmlns:p="http://purl.oclc.org/ooxml/presentationml/main">
  <p:tag name="TIMING" val="|11.2"/>
</p:tagLst>
</file>

<file path=ppt/tags/tag2.xml><?xml version="1.0" encoding="utf-8"?>
<p:tagLst xmlns:a="http://purl.oclc.org/ooxml/drawingml/main" xmlns:r="http://purl.oclc.org/ooxml/officeDocument/relationships" xmlns:p="http://purl.oclc.org/ooxml/presentationml/main">
  <p:tag name="TIMING" val="|10.2"/>
</p:tagLst>
</file>

<file path=ppt/tags/tag3.xml><?xml version="1.0" encoding="utf-8"?>
<p:tagLst xmlns:a="http://purl.oclc.org/ooxml/drawingml/main" xmlns:r="http://purl.oclc.org/ooxml/officeDocument/relationships" xmlns:p="http://purl.oclc.org/ooxml/presentationml/main">
  <p:tag name="TIMING" val="|11.4"/>
</p:tagLst>
</file>

<file path=ppt/tags/tag4.xml><?xml version="1.0" encoding="utf-8"?>
<p:tagLst xmlns:a="http://purl.oclc.org/ooxml/drawingml/main" xmlns:r="http://purl.oclc.org/ooxml/officeDocument/relationships" xmlns:p="http://purl.oclc.org/ooxml/presentationml/main">
  <p:tag name="TIMING" val="|47.6|23.2|13|10.3|11|8|41.4|40.1|31.2|17.3|3.9|1.1|13.1|2.7|2.5"/>
</p:tagLst>
</file>

<file path=ppt/theme/theme1.xml><?xml version="1.0" encoding="utf-8"?>
<a:theme xmlns:a="http://purl.oclc.org/ooxml/drawingml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emplate>Office Theme</Template>
  <TotalTime>15223</TotalTime>
  <Words>366</Words>
  <Application>Microsoft Office PowerPoint</Application>
  <PresentationFormat>On-screen Show (4:3)</PresentationFormat>
  <Paragraphs>123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Heidel</dc:creator>
  <cp:lastModifiedBy>Colleen Rae</cp:lastModifiedBy>
  <cp:revision>165</cp:revision>
  <cp:lastPrinted>2021-10-06T06:55:51Z</cp:lastPrinted>
  <dcterms:created xsi:type="dcterms:W3CDTF">2018-05-07T11:03:38Z</dcterms:created>
  <dcterms:modified xsi:type="dcterms:W3CDTF">2021-10-28T06:25:15Z</dcterms:modified>
</cp:coreProperties>
</file>