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7">
  <p:sldMasterIdLst>
    <p:sldMasterId id="2147483660" r:id="rId1"/>
  </p:sldMasterIdLst>
  <p:notesMasterIdLst>
    <p:notesMasterId r:id="rId24"/>
  </p:notesMasterIdLst>
  <p:handoutMasterIdLst>
    <p:handoutMasterId r:id="rId25"/>
  </p:handoutMasterIdLst>
  <p:sldIdLst>
    <p:sldId id="269" r:id="rId2"/>
    <p:sldId id="319" r:id="rId3"/>
    <p:sldId id="261" r:id="rId4"/>
    <p:sldId id="336" r:id="rId5"/>
    <p:sldId id="337" r:id="rId6"/>
    <p:sldId id="340" r:id="rId7"/>
    <p:sldId id="339" r:id="rId8"/>
    <p:sldId id="338" r:id="rId9"/>
    <p:sldId id="310" r:id="rId10"/>
    <p:sldId id="321" r:id="rId11"/>
    <p:sldId id="320" r:id="rId12"/>
    <p:sldId id="322" r:id="rId13"/>
    <p:sldId id="323" r:id="rId14"/>
    <p:sldId id="341" r:id="rId15"/>
    <p:sldId id="342" r:id="rId16"/>
    <p:sldId id="324" r:id="rId17"/>
    <p:sldId id="325" r:id="rId18"/>
    <p:sldId id="326" r:id="rId19"/>
    <p:sldId id="327" r:id="rId20"/>
    <p:sldId id="328" r:id="rId21"/>
    <p:sldId id="343" r:id="rId22"/>
    <p:sldId id="297" r:id="rId2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0000FF"/>
    <a:srgbClr val="99CCFF"/>
    <a:srgbClr val="1FBF60"/>
    <a:srgbClr val="AADAF8"/>
    <a:srgbClr val="FFCC00"/>
    <a:srgbClr val="404040"/>
    <a:srgbClr val="00B0F0"/>
    <a:srgbClr val="27D350"/>
    <a:srgbClr val="51DF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79" autoAdjust="0"/>
    <p:restoredTop sz="94660"/>
  </p:normalViewPr>
  <p:slideViewPr>
    <p:cSldViewPr snapToGrid="0" showGuides="1">
      <p:cViewPr varScale="1">
        <p:scale>
          <a:sx n="86" d="100"/>
          <a:sy n="86" d="100"/>
        </p:scale>
        <p:origin x="1613" y="48"/>
      </p:cViewPr>
      <p:guideLst>
        <p:guide orient="horz" pos="2160"/>
        <p:guide pos="2880"/>
      </p:guideLst>
    </p:cSldViewPr>
  </p:slideViewPr>
  <p:notesTextViewPr>
    <p:cViewPr>
      <p:scale>
        <a:sx n="1" d="1"/>
        <a:sy n="1" d="1"/>
      </p:scale>
      <p:origin x="0" y="0"/>
    </p:cViewPr>
  </p:notesTextViewPr>
  <p:sorterViewPr>
    <p:cViewPr>
      <p:scale>
        <a:sx n="100" d="100"/>
        <a:sy n="100" d="100"/>
      </p:scale>
      <p:origin x="0" y="-26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978132" y="0"/>
            <a:ext cx="3043343" cy="467072"/>
          </a:xfrm>
          <a:prstGeom prst="rect">
            <a:avLst/>
          </a:prstGeom>
        </p:spPr>
        <p:txBody>
          <a:bodyPr vert="horz" lIns="91440" tIns="45720" rIns="91440" bIns="45720" rtlCol="0"/>
          <a:lstStyle>
            <a:lvl1pPr algn="r">
              <a:defRPr sz="1200"/>
            </a:lvl1pPr>
          </a:lstStyle>
          <a:p>
            <a:fld id="{71AA3912-AEFA-4985-8068-21ED99150B5D}" type="datetimeFigureOut">
              <a:rPr lang="en-ZA" smtClean="0"/>
              <a:t>2020/09/22</a:t>
            </a:fld>
            <a:endParaRPr lang="en-ZA"/>
          </a:p>
        </p:txBody>
      </p:sp>
      <p:sp>
        <p:nvSpPr>
          <p:cNvPr id="4" name="Footer Placeholder 3"/>
          <p:cNvSpPr>
            <a:spLocks noGrp="1"/>
          </p:cNvSpPr>
          <p:nvPr>
            <p:ph type="ftr" sz="quarter" idx="2"/>
          </p:nvPr>
        </p:nvSpPr>
        <p:spPr>
          <a:xfrm>
            <a:off x="1" y="8842030"/>
            <a:ext cx="3043343" cy="467071"/>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1440" tIns="45720" rIns="91440" bIns="45720" rtlCol="0" anchor="b"/>
          <a:lstStyle>
            <a:lvl1pPr algn="r">
              <a:defRPr sz="1200"/>
            </a:lvl1pPr>
          </a:lstStyle>
          <a:p>
            <a:fld id="{F85902C0-8288-4A9B-9CA5-4DBD3A1305BB}" type="slidenum">
              <a:rPr lang="en-ZA" smtClean="0"/>
              <a:t>‹#›</a:t>
            </a:fld>
            <a:endParaRPr lang="en-ZA"/>
          </a:p>
        </p:txBody>
      </p:sp>
    </p:spTree>
    <p:extLst>
      <p:ext uri="{BB962C8B-B14F-4D97-AF65-F5344CB8AC3E}">
        <p14:creationId xmlns:p14="http://schemas.microsoft.com/office/powerpoint/2010/main" val="402391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978132" y="0"/>
            <a:ext cx="3043343" cy="467072"/>
          </a:xfrm>
          <a:prstGeom prst="rect">
            <a:avLst/>
          </a:prstGeom>
        </p:spPr>
        <p:txBody>
          <a:bodyPr vert="horz" lIns="91440" tIns="45720" rIns="91440" bIns="45720" rtlCol="0"/>
          <a:lstStyle>
            <a:lvl1pPr algn="r">
              <a:defRPr sz="1200"/>
            </a:lvl1pPr>
          </a:lstStyle>
          <a:p>
            <a:fld id="{83C541B0-1EBA-4ADC-ACE1-FF803A8F6055}" type="datetimeFigureOut">
              <a:rPr lang="en-ZA" smtClean="0"/>
              <a:t>2020/09/22</a:t>
            </a:fld>
            <a:endParaRPr lang="en-ZA"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702311" y="4480004"/>
            <a:ext cx="5618480" cy="3665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8842030"/>
            <a:ext cx="3043343" cy="467071"/>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1440" tIns="45720" rIns="91440" bIns="45720" rtlCol="0" anchor="b"/>
          <a:lstStyle>
            <a:lvl1pPr algn="r">
              <a:defRPr sz="1200"/>
            </a:lvl1pPr>
          </a:lstStyle>
          <a:p>
            <a:fld id="{4111F74C-B293-44C9-A613-20D3A04578CD}" type="slidenum">
              <a:rPr lang="en-ZA" smtClean="0"/>
              <a:t>‹#›</a:t>
            </a:fld>
            <a:endParaRPr lang="en-ZA" dirty="0"/>
          </a:p>
        </p:txBody>
      </p:sp>
    </p:spTree>
    <p:extLst>
      <p:ext uri="{BB962C8B-B14F-4D97-AF65-F5344CB8AC3E}">
        <p14:creationId xmlns:p14="http://schemas.microsoft.com/office/powerpoint/2010/main" val="2980045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28650" y="353241"/>
            <a:ext cx="7886700" cy="1039723"/>
          </a:xfrm>
        </p:spPr>
        <p:txBody>
          <a:bodyPr anchor="b">
            <a:normAutofit/>
          </a:bodyPr>
          <a:lstStyle>
            <a:lvl1pPr algn="l">
              <a:defRPr sz="4400"/>
            </a:lvl1pPr>
          </a:lstStyle>
          <a:p>
            <a:r>
              <a:rPr lang="en-US" dirty="0"/>
              <a:t>Click to edit Master title style</a:t>
            </a:r>
          </a:p>
        </p:txBody>
      </p:sp>
      <p:sp>
        <p:nvSpPr>
          <p:cNvPr id="3" name="Subtitle 2"/>
          <p:cNvSpPr>
            <a:spLocks noGrp="1"/>
          </p:cNvSpPr>
          <p:nvPr>
            <p:ph type="subTitle" idx="1"/>
          </p:nvPr>
        </p:nvSpPr>
        <p:spPr>
          <a:xfrm>
            <a:off x="628650" y="1773238"/>
            <a:ext cx="7886700" cy="3362784"/>
          </a:xfrm>
        </p:spPr>
        <p:txBody>
          <a:bodyPr>
            <a:normAutofit/>
          </a:bodyPr>
          <a:lstStyle>
            <a:lvl1pPr marL="0" indent="0" algn="l">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r>
              <a:rPr lang="en-US"/>
              <a:t>12/09/2020</a:t>
            </a:r>
            <a:endParaRPr lang="en-ZA" dirty="0"/>
          </a:p>
        </p:txBody>
      </p:sp>
      <p:sp>
        <p:nvSpPr>
          <p:cNvPr id="5" name="Footer Placeholder 4"/>
          <p:cNvSpPr>
            <a:spLocks noGrp="1"/>
          </p:cNvSpPr>
          <p:nvPr>
            <p:ph type="ftr" sz="quarter" idx="11"/>
          </p:nvPr>
        </p:nvSpPr>
        <p:spPr>
          <a:xfrm>
            <a:off x="2777383" y="6356351"/>
            <a:ext cx="3572141" cy="365125"/>
          </a:xfrm>
        </p:spPr>
        <p:txBody>
          <a:bodyPr/>
          <a:lstStyle>
            <a:lvl1pPr>
              <a:defRPr sz="1200"/>
            </a:lvl1pPr>
          </a:lstStyle>
          <a:p>
            <a:pPr>
              <a:defRPr/>
            </a:pPr>
            <a:r>
              <a:rPr lang="pt-BR"/>
              <a:t>Templ ref: PPT-ISO-colour.001   Doc Ref no: RTC-PRE-007.1_2020</a:t>
            </a:r>
            <a:endParaRPr lang="en-US" dirty="0"/>
          </a:p>
        </p:txBody>
      </p:sp>
      <p:sp>
        <p:nvSpPr>
          <p:cNvPr id="6" name="Slide Number Placeholder 5"/>
          <p:cNvSpPr>
            <a:spLocks noGrp="1"/>
          </p:cNvSpPr>
          <p:nvPr>
            <p:ph type="sldNum" sz="quarter" idx="12"/>
          </p:nvPr>
        </p:nvSpPr>
        <p:spPr/>
        <p:txBody>
          <a:bodyPr/>
          <a:lstStyle/>
          <a:p>
            <a:fld id="{10B2D662-4A29-4236-A671-DDB739257EB1}" type="slidenum">
              <a:rPr lang="en-ZA" smtClean="0"/>
              <a:t>‹#›</a:t>
            </a:fld>
            <a:endParaRPr lang="en-ZA"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79127" y="5279903"/>
            <a:ext cx="1353315" cy="999746"/>
          </a:xfrm>
          <a:prstGeom prst="rect">
            <a:avLst/>
          </a:prstGeom>
        </p:spPr>
      </p:pic>
    </p:spTree>
    <p:extLst>
      <p:ext uri="{BB962C8B-B14F-4D97-AF65-F5344CB8AC3E}">
        <p14:creationId xmlns:p14="http://schemas.microsoft.com/office/powerpoint/2010/main" val="1696028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9841" y="457200"/>
            <a:ext cx="2949178" cy="747757"/>
          </a:xfrm>
        </p:spPr>
        <p:txBody>
          <a:bodyPr anchor="b">
            <a:normAutofit/>
          </a:bodyPr>
          <a:lstStyle>
            <a:lvl1pPr>
              <a:defRPr sz="2000" b="1"/>
            </a:lvl1pPr>
          </a:lstStyle>
          <a:p>
            <a:r>
              <a:rPr lang="en-US" dirty="0"/>
              <a:t>Click to edit Master title style</a:t>
            </a:r>
          </a:p>
        </p:txBody>
      </p:sp>
      <p:sp>
        <p:nvSpPr>
          <p:cNvPr id="3" name="Content Placeholder 2"/>
          <p:cNvSpPr>
            <a:spLocks noGrp="1"/>
          </p:cNvSpPr>
          <p:nvPr>
            <p:ph idx="1"/>
          </p:nvPr>
        </p:nvSpPr>
        <p:spPr>
          <a:xfrm>
            <a:off x="3887391" y="457200"/>
            <a:ext cx="4629150" cy="54038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1333144"/>
            <a:ext cx="2949178" cy="45358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r>
              <a:rPr lang="en-US"/>
              <a:t>12/09/2020</a:t>
            </a:r>
            <a:endParaRPr lang="en-ZA" dirty="0"/>
          </a:p>
        </p:txBody>
      </p:sp>
      <p:sp>
        <p:nvSpPr>
          <p:cNvPr id="6" name="Footer Placeholder 5"/>
          <p:cNvSpPr>
            <a:spLocks noGrp="1"/>
          </p:cNvSpPr>
          <p:nvPr>
            <p:ph type="ftr" sz="quarter" idx="11"/>
          </p:nvPr>
        </p:nvSpPr>
        <p:spPr>
          <a:xfrm>
            <a:off x="2777383" y="6356351"/>
            <a:ext cx="3563596" cy="365125"/>
          </a:xfrm>
        </p:spPr>
        <p:txBody>
          <a:bodyPr/>
          <a:lstStyle/>
          <a:p>
            <a:r>
              <a:rPr lang="pt-BR"/>
              <a:t>Templ ref: PPT-ISO-colour.001   Doc Ref no: RTC-PRE-007.1_2020</a:t>
            </a:r>
            <a:endParaRPr lang="en-ZA" dirty="0"/>
          </a:p>
        </p:txBody>
      </p:sp>
      <p:sp>
        <p:nvSpPr>
          <p:cNvPr id="7" name="Slide Number Placeholder 6"/>
          <p:cNvSpPr>
            <a:spLocks noGrp="1"/>
          </p:cNvSpPr>
          <p:nvPr>
            <p:ph type="sldNum" sz="quarter" idx="12"/>
          </p:nvPr>
        </p:nvSpPr>
        <p:spPr/>
        <p:txBody>
          <a:bodyPr/>
          <a:lstStyle/>
          <a:p>
            <a:fld id="{10B2D662-4A29-4236-A671-DDB739257EB1}" type="slidenum">
              <a:rPr lang="en-ZA" smtClean="0"/>
              <a:t>‹#›</a:t>
            </a:fld>
            <a:endParaRPr lang="en-ZA" dirty="0"/>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79127" y="5279903"/>
            <a:ext cx="1353315" cy="999746"/>
          </a:xfrm>
          <a:prstGeom prst="rect">
            <a:avLst/>
          </a:prstGeom>
        </p:spPr>
      </p:pic>
    </p:spTree>
    <p:extLst>
      <p:ext uri="{BB962C8B-B14F-4D97-AF65-F5344CB8AC3E}">
        <p14:creationId xmlns:p14="http://schemas.microsoft.com/office/powerpoint/2010/main" val="4097218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79127" y="5279903"/>
            <a:ext cx="1353315" cy="999746"/>
          </a:xfrm>
          <a:prstGeom prst="rect">
            <a:avLst/>
          </a:prstGeom>
        </p:spPr>
      </p:pic>
      <p:sp>
        <p:nvSpPr>
          <p:cNvPr id="2" name="Title 1"/>
          <p:cNvSpPr>
            <a:spLocks noGrp="1"/>
          </p:cNvSpPr>
          <p:nvPr>
            <p:ph type="title"/>
          </p:nvPr>
        </p:nvSpPr>
        <p:spPr>
          <a:xfrm>
            <a:off x="2257425" y="5123137"/>
            <a:ext cx="4629150" cy="359310"/>
          </a:xfrm>
        </p:spPr>
        <p:txBody>
          <a:bodyPr anchor="b">
            <a:normAutofit/>
          </a:bodyPr>
          <a:lstStyle>
            <a:lvl1pPr>
              <a:defRPr sz="2000" b="1"/>
            </a:lvl1pPr>
          </a:lstStyle>
          <a:p>
            <a:r>
              <a:rPr lang="en-US" dirty="0"/>
              <a:t>Click to edit Master title style</a:t>
            </a:r>
          </a:p>
        </p:txBody>
      </p:sp>
      <p:sp>
        <p:nvSpPr>
          <p:cNvPr id="3" name="Picture Placeholder 2"/>
          <p:cNvSpPr>
            <a:spLocks noGrp="1" noChangeAspect="1"/>
          </p:cNvSpPr>
          <p:nvPr>
            <p:ph type="pic" idx="1"/>
          </p:nvPr>
        </p:nvSpPr>
        <p:spPr>
          <a:xfrm>
            <a:off x="2257425" y="816511"/>
            <a:ext cx="4629150" cy="42426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257425" y="5540840"/>
            <a:ext cx="4629150" cy="334782"/>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r>
              <a:rPr lang="en-US"/>
              <a:t>12/09/2020</a:t>
            </a:r>
            <a:endParaRPr lang="en-ZA" dirty="0"/>
          </a:p>
        </p:txBody>
      </p:sp>
      <p:sp>
        <p:nvSpPr>
          <p:cNvPr id="6" name="Footer Placeholder 5"/>
          <p:cNvSpPr>
            <a:spLocks noGrp="1"/>
          </p:cNvSpPr>
          <p:nvPr>
            <p:ph type="ftr" sz="quarter" idx="11"/>
          </p:nvPr>
        </p:nvSpPr>
        <p:spPr>
          <a:xfrm>
            <a:off x="2794475" y="6356351"/>
            <a:ext cx="3563596" cy="365125"/>
          </a:xfrm>
        </p:spPr>
        <p:txBody>
          <a:bodyPr/>
          <a:lstStyle/>
          <a:p>
            <a:r>
              <a:rPr lang="pt-BR"/>
              <a:t>Templ ref: PPT-ISO-colour.001   Doc Ref no: RTC-PRE-007.1_2020</a:t>
            </a:r>
            <a:endParaRPr lang="en-ZA" dirty="0"/>
          </a:p>
        </p:txBody>
      </p:sp>
      <p:sp>
        <p:nvSpPr>
          <p:cNvPr id="7" name="Slide Number Placeholder 6"/>
          <p:cNvSpPr>
            <a:spLocks noGrp="1"/>
          </p:cNvSpPr>
          <p:nvPr>
            <p:ph type="sldNum" sz="quarter" idx="12"/>
          </p:nvPr>
        </p:nvSpPr>
        <p:spPr/>
        <p:txBody>
          <a:bodyPr/>
          <a:lstStyle/>
          <a:p>
            <a:fld id="{10B2D662-4A29-4236-A671-DDB739257EB1}" type="slidenum">
              <a:rPr lang="en-ZA" smtClean="0"/>
              <a:t>‹#›</a:t>
            </a:fld>
            <a:endParaRPr lang="en-ZA" dirty="0"/>
          </a:p>
        </p:txBody>
      </p:sp>
    </p:spTree>
    <p:extLst>
      <p:ext uri="{BB962C8B-B14F-4D97-AF65-F5344CB8AC3E}">
        <p14:creationId xmlns:p14="http://schemas.microsoft.com/office/powerpoint/2010/main" val="611274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a:spLocks noChangeArrowheads="1"/>
          </p:cNvSpPr>
          <p:nvPr userDrawn="1"/>
        </p:nvSpPr>
        <p:spPr bwMode="auto">
          <a:xfrm>
            <a:off x="79375" y="1639748"/>
            <a:ext cx="9144000" cy="3462338"/>
          </a:xfrm>
          <a:prstGeom prst="rect">
            <a:avLst/>
          </a:prstGeom>
          <a:solidFill>
            <a:srgbClr val="FFFFFF">
              <a:alpha val="38039"/>
            </a:srgbClr>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ea typeface="+mn-ea"/>
            </a:endParaRPr>
          </a:p>
        </p:txBody>
      </p:sp>
      <p:sp>
        <p:nvSpPr>
          <p:cNvPr id="2" name="Title 1"/>
          <p:cNvSpPr>
            <a:spLocks noGrp="1"/>
          </p:cNvSpPr>
          <p:nvPr>
            <p:ph type="title" hasCustomPrompt="1"/>
          </p:nvPr>
        </p:nvSpPr>
        <p:spPr>
          <a:xfrm>
            <a:off x="623888" y="376596"/>
            <a:ext cx="7886700" cy="828362"/>
          </a:xfrm>
        </p:spPr>
        <p:txBody>
          <a:bodyPr anchor="b">
            <a:normAutofit/>
          </a:bodyPr>
          <a:lstStyle>
            <a:lvl1pPr>
              <a:defRPr sz="4400">
                <a:solidFill>
                  <a:srgbClr val="97301D"/>
                </a:solidFill>
              </a:defRPr>
            </a:lvl1pPr>
          </a:lstStyle>
          <a:p>
            <a:r>
              <a:rPr lang="en-US" dirty="0"/>
              <a:t>Click to add title</a:t>
            </a:r>
          </a:p>
        </p:txBody>
      </p:sp>
      <p:sp>
        <p:nvSpPr>
          <p:cNvPr id="3" name="Text Placeholder 2"/>
          <p:cNvSpPr>
            <a:spLocks noGrp="1"/>
          </p:cNvSpPr>
          <p:nvPr>
            <p:ph type="body" idx="1"/>
          </p:nvPr>
        </p:nvSpPr>
        <p:spPr>
          <a:xfrm>
            <a:off x="623888" y="18627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r>
              <a:rPr lang="en-US"/>
              <a:t>12/09/2020</a:t>
            </a:r>
            <a:endParaRPr lang="en-ZA" dirty="0"/>
          </a:p>
        </p:txBody>
      </p:sp>
      <p:sp>
        <p:nvSpPr>
          <p:cNvPr id="5" name="Footer Placeholder 4"/>
          <p:cNvSpPr>
            <a:spLocks noGrp="1"/>
          </p:cNvSpPr>
          <p:nvPr>
            <p:ph type="ftr" sz="quarter" idx="11"/>
          </p:nvPr>
        </p:nvSpPr>
        <p:spPr>
          <a:xfrm>
            <a:off x="2760292" y="6356351"/>
            <a:ext cx="3623416" cy="365125"/>
          </a:xfrm>
        </p:spPr>
        <p:txBody>
          <a:bodyPr/>
          <a:lstStyle/>
          <a:p>
            <a:pPr>
              <a:defRPr/>
            </a:pPr>
            <a:r>
              <a:rPr lang="pt-BR"/>
              <a:t>Templ ref: PPT-ISO-colour.001   Doc Ref no: RTC-PRE-007.1_2020</a:t>
            </a:r>
            <a:endParaRPr lang="en-US" dirty="0"/>
          </a:p>
        </p:txBody>
      </p:sp>
      <p:sp>
        <p:nvSpPr>
          <p:cNvPr id="6" name="Slide Number Placeholder 5"/>
          <p:cNvSpPr>
            <a:spLocks noGrp="1"/>
          </p:cNvSpPr>
          <p:nvPr>
            <p:ph type="sldNum" sz="quarter" idx="12"/>
          </p:nvPr>
        </p:nvSpPr>
        <p:spPr/>
        <p:txBody>
          <a:bodyPr/>
          <a:lstStyle/>
          <a:p>
            <a:fld id="{10B2D662-4A29-4236-A671-DDB739257EB1}" type="slidenum">
              <a:rPr lang="en-ZA" smtClean="0"/>
              <a:t>‹#›</a:t>
            </a:fld>
            <a:endParaRPr lang="en-ZA"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79127" y="5279903"/>
            <a:ext cx="1353315" cy="999746"/>
          </a:xfrm>
          <a:prstGeom prst="rect">
            <a:avLst/>
          </a:prstGeom>
        </p:spPr>
      </p:pic>
    </p:spTree>
    <p:extLst>
      <p:ext uri="{BB962C8B-B14F-4D97-AF65-F5344CB8AC3E}">
        <p14:creationId xmlns:p14="http://schemas.microsoft.com/office/powerpoint/2010/main" val="4201310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79127" y="5279903"/>
            <a:ext cx="1353315" cy="99974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hasCustomPrompt="1"/>
          </p:nvPr>
        </p:nvSpPr>
        <p:spPr/>
        <p:txBody>
          <a:bodyPr vert="eaVert"/>
          <a:lstStyle/>
          <a:p>
            <a:pPr lvl="0"/>
            <a:r>
              <a:rPr lang="en-US" dirty="0"/>
              <a:t>Click to edit Master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12/09/2020</a:t>
            </a:r>
            <a:endParaRPr lang="en-ZA" dirty="0"/>
          </a:p>
        </p:txBody>
      </p:sp>
      <p:sp>
        <p:nvSpPr>
          <p:cNvPr id="5" name="Footer Placeholder 4"/>
          <p:cNvSpPr>
            <a:spLocks noGrp="1"/>
          </p:cNvSpPr>
          <p:nvPr>
            <p:ph type="ftr" sz="quarter" idx="11"/>
          </p:nvPr>
        </p:nvSpPr>
        <p:spPr>
          <a:xfrm>
            <a:off x="2768837" y="6356351"/>
            <a:ext cx="3606326" cy="365125"/>
          </a:xfrm>
        </p:spPr>
        <p:txBody>
          <a:bodyPr/>
          <a:lstStyle/>
          <a:p>
            <a:r>
              <a:rPr lang="pt-BR"/>
              <a:t>Templ ref: PPT-ISO-colour.001   Doc Ref no: RTC-PRE-007.1_2020</a:t>
            </a:r>
            <a:endParaRPr lang="en-ZA" dirty="0"/>
          </a:p>
        </p:txBody>
      </p:sp>
      <p:sp>
        <p:nvSpPr>
          <p:cNvPr id="6" name="Slide Number Placeholder 5"/>
          <p:cNvSpPr>
            <a:spLocks noGrp="1"/>
          </p:cNvSpPr>
          <p:nvPr>
            <p:ph type="sldNum" sz="quarter" idx="12"/>
          </p:nvPr>
        </p:nvSpPr>
        <p:spPr/>
        <p:txBody>
          <a:bodyPr/>
          <a:lstStyle/>
          <a:p>
            <a:fld id="{10B2D662-4A29-4236-A671-DDB739257EB1}" type="slidenum">
              <a:rPr lang="en-ZA" smtClean="0"/>
              <a:t>‹#›</a:t>
            </a:fld>
            <a:endParaRPr lang="en-ZA" dirty="0"/>
          </a:p>
        </p:txBody>
      </p:sp>
    </p:spTree>
    <p:extLst>
      <p:ext uri="{BB962C8B-B14F-4D97-AF65-F5344CB8AC3E}">
        <p14:creationId xmlns:p14="http://schemas.microsoft.com/office/powerpoint/2010/main" val="2530212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79127" y="5279903"/>
            <a:ext cx="1353315" cy="999746"/>
          </a:xfrm>
          <a:prstGeom prst="rect">
            <a:avLst/>
          </a:prstGeom>
        </p:spPr>
      </p:pic>
      <p:sp>
        <p:nvSpPr>
          <p:cNvPr id="2" name="Vertical Title 1"/>
          <p:cNvSpPr>
            <a:spLocks noGrp="1"/>
          </p:cNvSpPr>
          <p:nvPr>
            <p:ph type="title" orient="vert"/>
          </p:nvPr>
        </p:nvSpPr>
        <p:spPr>
          <a:xfrm>
            <a:off x="6543675" y="365125"/>
            <a:ext cx="1971675" cy="4625619"/>
          </a:xfrm>
        </p:spPr>
        <p:txBody>
          <a:bodyPr vert="eaVert">
            <a:normAutofit/>
          </a:bodyPr>
          <a:lstStyle>
            <a:lvl1pPr>
              <a:defRPr sz="4000"/>
            </a:lvl1pPr>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12/09/2020</a:t>
            </a:r>
            <a:endParaRPr lang="en-ZA" dirty="0"/>
          </a:p>
        </p:txBody>
      </p:sp>
      <p:sp>
        <p:nvSpPr>
          <p:cNvPr id="5" name="Footer Placeholder 4"/>
          <p:cNvSpPr>
            <a:spLocks noGrp="1"/>
          </p:cNvSpPr>
          <p:nvPr>
            <p:ph type="ftr" sz="quarter" idx="11"/>
          </p:nvPr>
        </p:nvSpPr>
        <p:spPr>
          <a:xfrm>
            <a:off x="2686049" y="6356351"/>
            <a:ext cx="3743325" cy="365125"/>
          </a:xfrm>
        </p:spPr>
        <p:txBody>
          <a:bodyPr/>
          <a:lstStyle/>
          <a:p>
            <a:r>
              <a:rPr lang="pt-BR"/>
              <a:t>Templ ref: PPT-ISO-colour.001   Doc Ref no: RTC-PRE-007.1_2020</a:t>
            </a:r>
            <a:endParaRPr lang="en-ZA" dirty="0"/>
          </a:p>
        </p:txBody>
      </p:sp>
      <p:sp>
        <p:nvSpPr>
          <p:cNvPr id="6" name="Slide Number Placeholder 5"/>
          <p:cNvSpPr>
            <a:spLocks noGrp="1"/>
          </p:cNvSpPr>
          <p:nvPr>
            <p:ph type="sldNum" sz="quarter" idx="12"/>
          </p:nvPr>
        </p:nvSpPr>
        <p:spPr/>
        <p:txBody>
          <a:bodyPr/>
          <a:lstStyle/>
          <a:p>
            <a:fld id="{10B2D662-4A29-4236-A671-DDB739257EB1}" type="slidenum">
              <a:rPr lang="en-ZA" smtClean="0"/>
              <a:t>‹#›</a:t>
            </a:fld>
            <a:endParaRPr lang="en-ZA" dirty="0"/>
          </a:p>
        </p:txBody>
      </p:sp>
    </p:spTree>
    <p:extLst>
      <p:ext uri="{BB962C8B-B14F-4D97-AF65-F5344CB8AC3E}">
        <p14:creationId xmlns:p14="http://schemas.microsoft.com/office/powerpoint/2010/main" val="4095621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Slide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2447514"/>
            <a:ext cx="7886700" cy="1325563"/>
          </a:xfrm>
        </p:spPr>
        <p:txBody>
          <a:bodyPr/>
          <a:lstStyle>
            <a:lvl1pPr algn="ctr">
              <a:defRPr/>
            </a:lvl1pPr>
          </a:lstStyle>
          <a:p>
            <a:r>
              <a:rPr lang="en-US" dirty="0"/>
              <a:t>Click to edit Master title style</a:t>
            </a:r>
          </a:p>
        </p:txBody>
      </p:sp>
      <p:sp>
        <p:nvSpPr>
          <p:cNvPr id="3" name="Content Placeholder 2"/>
          <p:cNvSpPr>
            <a:spLocks noGrp="1"/>
          </p:cNvSpPr>
          <p:nvPr>
            <p:ph idx="1" hasCustomPrompt="1"/>
          </p:nvPr>
        </p:nvSpPr>
        <p:spPr>
          <a:xfrm>
            <a:off x="628650" y="3908013"/>
            <a:ext cx="7886700" cy="1139766"/>
          </a:xfrm>
        </p:spPr>
        <p:txBody>
          <a:bodyPr/>
          <a:lstStyle>
            <a:lvl1pPr marL="0" indent="0" algn="ctr">
              <a:buFontTx/>
              <a:buNone/>
              <a:defRPr/>
            </a:lvl1pPr>
            <a:lvl3pPr marL="914400" indent="0">
              <a:buFontTx/>
              <a:buNone/>
              <a:defRPr/>
            </a:lvl3pPr>
          </a:lstStyle>
          <a:p>
            <a:pPr lvl="0"/>
            <a:r>
              <a:rPr lang="en-US" dirty="0"/>
              <a:t>Click to edit Master subtitle style</a:t>
            </a:r>
          </a:p>
        </p:txBody>
      </p:sp>
      <p:sp>
        <p:nvSpPr>
          <p:cNvPr id="4" name="Date Placeholder 3"/>
          <p:cNvSpPr>
            <a:spLocks noGrp="1"/>
          </p:cNvSpPr>
          <p:nvPr>
            <p:ph type="dt" sz="half" idx="10"/>
          </p:nvPr>
        </p:nvSpPr>
        <p:spPr/>
        <p:txBody>
          <a:bodyPr/>
          <a:lstStyle/>
          <a:p>
            <a:r>
              <a:rPr lang="en-US"/>
              <a:t>12/09/2020</a:t>
            </a:r>
            <a:endParaRPr lang="en-ZA" dirty="0"/>
          </a:p>
        </p:txBody>
      </p:sp>
      <p:sp>
        <p:nvSpPr>
          <p:cNvPr id="5" name="Footer Placeholder 4"/>
          <p:cNvSpPr>
            <a:spLocks noGrp="1"/>
          </p:cNvSpPr>
          <p:nvPr>
            <p:ph type="ftr" sz="quarter" idx="11"/>
          </p:nvPr>
        </p:nvSpPr>
        <p:spPr>
          <a:xfrm>
            <a:off x="2777383" y="6356351"/>
            <a:ext cx="3589234" cy="365125"/>
          </a:xfrm>
        </p:spPr>
        <p:txBody>
          <a:bodyPr/>
          <a:lstStyle/>
          <a:p>
            <a:pPr>
              <a:defRPr/>
            </a:pPr>
            <a:r>
              <a:rPr lang="pt-BR"/>
              <a:t>Templ ref: PPT-ISO-colour.001   Doc Ref no: RTC-PRE-007.1_2020</a:t>
            </a:r>
            <a:endParaRPr lang="en-US" dirty="0"/>
          </a:p>
        </p:txBody>
      </p:sp>
      <p:sp>
        <p:nvSpPr>
          <p:cNvPr id="6" name="Slide Number Placeholder 5"/>
          <p:cNvSpPr>
            <a:spLocks noGrp="1"/>
          </p:cNvSpPr>
          <p:nvPr>
            <p:ph type="sldNum" sz="quarter" idx="12"/>
          </p:nvPr>
        </p:nvSpPr>
        <p:spPr/>
        <p:txBody>
          <a:bodyPr/>
          <a:lstStyle/>
          <a:p>
            <a:fld id="{10B2D662-4A29-4236-A671-DDB739257EB1}" type="slidenum">
              <a:rPr lang="en-ZA" smtClean="0"/>
              <a:t>‹#›</a:t>
            </a:fld>
            <a:endParaRPr lang="en-ZA"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79127" y="5279903"/>
            <a:ext cx="1353315" cy="999746"/>
          </a:xfrm>
          <a:prstGeom prst="rect">
            <a:avLst/>
          </a:prstGeom>
        </p:spPr>
      </p:pic>
    </p:spTree>
    <p:extLst>
      <p:ext uri="{BB962C8B-B14F-4D97-AF65-F5344CB8AC3E}">
        <p14:creationId xmlns:p14="http://schemas.microsoft.com/office/powerpoint/2010/main" val="2898697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12/09/2020</a:t>
            </a:r>
            <a:endParaRPr lang="en-ZA" dirty="0"/>
          </a:p>
        </p:txBody>
      </p:sp>
      <p:sp>
        <p:nvSpPr>
          <p:cNvPr id="5" name="Footer Placeholder 4"/>
          <p:cNvSpPr>
            <a:spLocks noGrp="1"/>
          </p:cNvSpPr>
          <p:nvPr>
            <p:ph type="ftr" sz="quarter" idx="11"/>
          </p:nvPr>
        </p:nvSpPr>
        <p:spPr>
          <a:xfrm>
            <a:off x="2777383" y="6356351"/>
            <a:ext cx="3589234" cy="365125"/>
          </a:xfrm>
        </p:spPr>
        <p:txBody>
          <a:bodyPr/>
          <a:lstStyle/>
          <a:p>
            <a:pPr>
              <a:defRPr/>
            </a:pPr>
            <a:r>
              <a:rPr lang="pt-BR"/>
              <a:t>Templ ref: PPT-ISO-colour.001   Doc Ref no: RTC-PRE-007.1_2020</a:t>
            </a:r>
            <a:endParaRPr lang="en-US" dirty="0"/>
          </a:p>
        </p:txBody>
      </p:sp>
      <p:sp>
        <p:nvSpPr>
          <p:cNvPr id="6" name="Slide Number Placeholder 5"/>
          <p:cNvSpPr>
            <a:spLocks noGrp="1"/>
          </p:cNvSpPr>
          <p:nvPr>
            <p:ph type="sldNum" sz="quarter" idx="12"/>
          </p:nvPr>
        </p:nvSpPr>
        <p:spPr/>
        <p:txBody>
          <a:bodyPr/>
          <a:lstStyle/>
          <a:p>
            <a:fld id="{10B2D662-4A29-4236-A671-DDB739257EB1}" type="slidenum">
              <a:rPr lang="en-ZA" smtClean="0"/>
              <a:t>‹#›</a:t>
            </a:fld>
            <a:endParaRPr lang="en-ZA"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79127" y="5279903"/>
            <a:ext cx="1353315" cy="999746"/>
          </a:xfrm>
          <a:prstGeom prst="rect">
            <a:avLst/>
          </a:prstGeom>
        </p:spPr>
      </p:pic>
    </p:spTree>
    <p:extLst>
      <p:ext uri="{BB962C8B-B14F-4D97-AF65-F5344CB8AC3E}">
        <p14:creationId xmlns:p14="http://schemas.microsoft.com/office/powerpoint/2010/main" val="600427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ection Header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628650" y="4093164"/>
            <a:ext cx="7886700" cy="1325563"/>
          </a:xfrm>
        </p:spPr>
        <p:txBody>
          <a:bodyPr>
            <a:normAutofit/>
          </a:bodyPr>
          <a:lstStyle>
            <a:lvl1pPr>
              <a:defRPr sz="4000" b="1"/>
            </a:lvl1pPr>
          </a:lstStyle>
          <a:p>
            <a:r>
              <a:rPr lang="en-US" dirty="0"/>
              <a:t>CLICK TO EDIT MASTER TITLE STYLE</a:t>
            </a:r>
          </a:p>
        </p:txBody>
      </p:sp>
      <p:sp>
        <p:nvSpPr>
          <p:cNvPr id="3" name="Content Placeholder 2"/>
          <p:cNvSpPr>
            <a:spLocks noGrp="1"/>
          </p:cNvSpPr>
          <p:nvPr>
            <p:ph idx="1"/>
          </p:nvPr>
        </p:nvSpPr>
        <p:spPr>
          <a:xfrm>
            <a:off x="628650" y="3560358"/>
            <a:ext cx="7886700" cy="396282"/>
          </a:xfrm>
        </p:spPr>
        <p:txBody>
          <a:bodyPr>
            <a:normAutofit/>
          </a:bodyPr>
          <a:lstStyle>
            <a:lvl1pPr marL="0" indent="0">
              <a:buFontTx/>
              <a:buNone/>
              <a:defRPr sz="2000"/>
            </a:lvl1pPr>
          </a:lstStyle>
          <a:p>
            <a:pPr lvl="0"/>
            <a:r>
              <a:rPr lang="en-US" dirty="0"/>
              <a:t>Click to edit Master text styles</a:t>
            </a:r>
          </a:p>
        </p:txBody>
      </p:sp>
      <p:sp>
        <p:nvSpPr>
          <p:cNvPr id="4" name="Date Placeholder 3"/>
          <p:cNvSpPr>
            <a:spLocks noGrp="1"/>
          </p:cNvSpPr>
          <p:nvPr>
            <p:ph type="dt" sz="half" idx="10"/>
          </p:nvPr>
        </p:nvSpPr>
        <p:spPr/>
        <p:txBody>
          <a:bodyPr/>
          <a:lstStyle/>
          <a:p>
            <a:r>
              <a:rPr lang="en-US"/>
              <a:t>12/09/2020</a:t>
            </a:r>
            <a:endParaRPr lang="en-ZA" dirty="0"/>
          </a:p>
        </p:txBody>
      </p:sp>
      <p:sp>
        <p:nvSpPr>
          <p:cNvPr id="5" name="Footer Placeholder 4"/>
          <p:cNvSpPr>
            <a:spLocks noGrp="1"/>
          </p:cNvSpPr>
          <p:nvPr>
            <p:ph type="ftr" sz="quarter" idx="11"/>
          </p:nvPr>
        </p:nvSpPr>
        <p:spPr>
          <a:xfrm>
            <a:off x="2777383" y="6356351"/>
            <a:ext cx="3589234" cy="365125"/>
          </a:xfrm>
        </p:spPr>
        <p:txBody>
          <a:bodyPr/>
          <a:lstStyle/>
          <a:p>
            <a:pPr>
              <a:defRPr/>
            </a:pPr>
            <a:r>
              <a:rPr lang="pt-BR"/>
              <a:t>Templ ref: PPT-ISO-colour.001   Doc Ref no: RTC-PRE-007.1_2020</a:t>
            </a:r>
            <a:endParaRPr lang="en-US" dirty="0"/>
          </a:p>
        </p:txBody>
      </p:sp>
      <p:sp>
        <p:nvSpPr>
          <p:cNvPr id="6" name="Slide Number Placeholder 5"/>
          <p:cNvSpPr>
            <a:spLocks noGrp="1"/>
          </p:cNvSpPr>
          <p:nvPr>
            <p:ph type="sldNum" sz="quarter" idx="12"/>
          </p:nvPr>
        </p:nvSpPr>
        <p:spPr/>
        <p:txBody>
          <a:bodyPr/>
          <a:lstStyle/>
          <a:p>
            <a:fld id="{10B2D662-4A29-4236-A671-DDB739257EB1}" type="slidenum">
              <a:rPr lang="en-ZA" smtClean="0"/>
              <a:t>‹#›</a:t>
            </a:fld>
            <a:endParaRPr lang="en-ZA"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79127" y="5279903"/>
            <a:ext cx="1353315" cy="999746"/>
          </a:xfrm>
          <a:prstGeom prst="rect">
            <a:avLst/>
          </a:prstGeom>
        </p:spPr>
      </p:pic>
    </p:spTree>
    <p:extLst>
      <p:ext uri="{BB962C8B-B14F-4D97-AF65-F5344CB8AC3E}">
        <p14:creationId xmlns:p14="http://schemas.microsoft.com/office/powerpoint/2010/main" val="3763656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4" name="Content Placeholder 3"/>
          <p:cNvSpPr>
            <a:spLocks noGrp="1"/>
          </p:cNvSpPr>
          <p:nvPr>
            <p:ph sz="half" idx="2"/>
          </p:nvPr>
        </p:nvSpPr>
        <p:spPr>
          <a:xfrm>
            <a:off x="629842" y="1829956"/>
            <a:ext cx="3868340" cy="431446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29150" y="1829956"/>
            <a:ext cx="3887391" cy="43144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12/09/2020</a:t>
            </a:r>
            <a:endParaRPr lang="en-ZA" dirty="0"/>
          </a:p>
        </p:txBody>
      </p:sp>
      <p:sp>
        <p:nvSpPr>
          <p:cNvPr id="8" name="Footer Placeholder 7"/>
          <p:cNvSpPr>
            <a:spLocks noGrp="1"/>
          </p:cNvSpPr>
          <p:nvPr>
            <p:ph type="ftr" sz="quarter" idx="11"/>
          </p:nvPr>
        </p:nvSpPr>
        <p:spPr>
          <a:xfrm>
            <a:off x="2803021" y="6356351"/>
            <a:ext cx="3572142" cy="365125"/>
          </a:xfrm>
        </p:spPr>
        <p:txBody>
          <a:bodyPr/>
          <a:lstStyle/>
          <a:p>
            <a:r>
              <a:rPr lang="pt-BR"/>
              <a:t>Templ ref: PPT-ISO-colour.001   Doc Ref no: RTC-PRE-007.1_2020</a:t>
            </a:r>
            <a:endParaRPr lang="en-ZA" dirty="0"/>
          </a:p>
        </p:txBody>
      </p:sp>
      <p:sp>
        <p:nvSpPr>
          <p:cNvPr id="9" name="Slide Number Placeholder 8"/>
          <p:cNvSpPr>
            <a:spLocks noGrp="1"/>
          </p:cNvSpPr>
          <p:nvPr>
            <p:ph type="sldNum" sz="quarter" idx="12"/>
          </p:nvPr>
        </p:nvSpPr>
        <p:spPr/>
        <p:txBody>
          <a:bodyPr/>
          <a:lstStyle/>
          <a:p>
            <a:fld id="{10B2D662-4A29-4236-A671-DDB739257EB1}" type="slidenum">
              <a:rPr lang="en-ZA" smtClean="0"/>
              <a:t>‹#›</a:t>
            </a:fld>
            <a:endParaRPr lang="en-ZA" dirty="0"/>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79127" y="5279903"/>
            <a:ext cx="1353315" cy="999746"/>
          </a:xfrm>
          <a:prstGeom prst="rect">
            <a:avLst/>
          </a:prstGeom>
        </p:spPr>
      </p:pic>
    </p:spTree>
    <p:extLst>
      <p:ext uri="{BB962C8B-B14F-4D97-AF65-F5344CB8AC3E}">
        <p14:creationId xmlns:p14="http://schemas.microsoft.com/office/powerpoint/2010/main" val="1356944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12/09/2020</a:t>
            </a:r>
            <a:endParaRPr lang="en-ZA" dirty="0"/>
          </a:p>
        </p:txBody>
      </p:sp>
      <p:sp>
        <p:nvSpPr>
          <p:cNvPr id="8" name="Footer Placeholder 7"/>
          <p:cNvSpPr>
            <a:spLocks noGrp="1"/>
          </p:cNvSpPr>
          <p:nvPr>
            <p:ph type="ftr" sz="quarter" idx="11"/>
          </p:nvPr>
        </p:nvSpPr>
        <p:spPr>
          <a:xfrm>
            <a:off x="2803021" y="6356351"/>
            <a:ext cx="3572142" cy="365125"/>
          </a:xfrm>
        </p:spPr>
        <p:txBody>
          <a:bodyPr/>
          <a:lstStyle/>
          <a:p>
            <a:r>
              <a:rPr lang="pt-BR"/>
              <a:t>Templ ref: PPT-ISO-colour.001   Doc Ref no: RTC-PRE-007.1_2020</a:t>
            </a:r>
            <a:endParaRPr lang="en-ZA" dirty="0"/>
          </a:p>
        </p:txBody>
      </p:sp>
      <p:sp>
        <p:nvSpPr>
          <p:cNvPr id="9" name="Slide Number Placeholder 8"/>
          <p:cNvSpPr>
            <a:spLocks noGrp="1"/>
          </p:cNvSpPr>
          <p:nvPr>
            <p:ph type="sldNum" sz="quarter" idx="12"/>
          </p:nvPr>
        </p:nvSpPr>
        <p:spPr/>
        <p:txBody>
          <a:bodyPr/>
          <a:lstStyle/>
          <a:p>
            <a:fld id="{10B2D662-4A29-4236-A671-DDB739257EB1}" type="slidenum">
              <a:rPr lang="en-ZA" smtClean="0"/>
              <a:t>‹#›</a:t>
            </a:fld>
            <a:endParaRPr lang="en-ZA"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79127" y="5279903"/>
            <a:ext cx="1353315" cy="999746"/>
          </a:xfrm>
          <a:prstGeom prst="rect">
            <a:avLst/>
          </a:prstGeom>
        </p:spPr>
      </p:pic>
    </p:spTree>
    <p:extLst>
      <p:ext uri="{BB962C8B-B14F-4D97-AF65-F5344CB8AC3E}">
        <p14:creationId xmlns:p14="http://schemas.microsoft.com/office/powerpoint/2010/main" val="3204094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79127" y="5279903"/>
            <a:ext cx="1353315" cy="999746"/>
          </a:xfrm>
          <a:prstGeom prst="rect">
            <a:avLst/>
          </a:prstGeom>
        </p:spPr>
      </p:pic>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5" name="Date Placeholder 4"/>
          <p:cNvSpPr>
            <a:spLocks noGrp="1"/>
          </p:cNvSpPr>
          <p:nvPr>
            <p:ph type="dt" sz="half" idx="10"/>
          </p:nvPr>
        </p:nvSpPr>
        <p:spPr/>
        <p:txBody>
          <a:bodyPr/>
          <a:lstStyle/>
          <a:p>
            <a:r>
              <a:rPr lang="en-US"/>
              <a:t>12/09/2020</a:t>
            </a:r>
            <a:endParaRPr lang="en-ZA" dirty="0"/>
          </a:p>
        </p:txBody>
      </p:sp>
      <p:sp>
        <p:nvSpPr>
          <p:cNvPr id="6" name="Footer Placeholder 5"/>
          <p:cNvSpPr>
            <a:spLocks noGrp="1"/>
          </p:cNvSpPr>
          <p:nvPr>
            <p:ph type="ftr" sz="quarter" idx="11"/>
          </p:nvPr>
        </p:nvSpPr>
        <p:spPr>
          <a:xfrm>
            <a:off x="2794475" y="6356351"/>
            <a:ext cx="3584100" cy="365125"/>
          </a:xfrm>
        </p:spPr>
        <p:txBody>
          <a:bodyPr/>
          <a:lstStyle/>
          <a:p>
            <a:pPr>
              <a:defRPr/>
            </a:pPr>
            <a:r>
              <a:rPr lang="pt-BR"/>
              <a:t>Templ ref: PPT-ISO-colour.001   Doc Ref no: RTC-PRE-007.1_2020</a:t>
            </a:r>
            <a:endParaRPr lang="en-US" dirty="0"/>
          </a:p>
        </p:txBody>
      </p:sp>
      <p:sp>
        <p:nvSpPr>
          <p:cNvPr id="7" name="Slide Number Placeholder 6"/>
          <p:cNvSpPr>
            <a:spLocks noGrp="1"/>
          </p:cNvSpPr>
          <p:nvPr>
            <p:ph type="sldNum" sz="quarter" idx="12"/>
          </p:nvPr>
        </p:nvSpPr>
        <p:spPr/>
        <p:txBody>
          <a:bodyPr/>
          <a:lstStyle/>
          <a:p>
            <a:fld id="{10B2D662-4A29-4236-A671-DDB739257EB1}" type="slidenum">
              <a:rPr lang="en-ZA" smtClean="0"/>
              <a:t>‹#›</a:t>
            </a:fld>
            <a:endParaRPr lang="en-ZA" dirty="0"/>
          </a:p>
        </p:txBody>
      </p:sp>
    </p:spTree>
    <p:extLst>
      <p:ext uri="{BB962C8B-B14F-4D97-AF65-F5344CB8AC3E}">
        <p14:creationId xmlns:p14="http://schemas.microsoft.com/office/powerpoint/2010/main" val="3120013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79127" y="5279903"/>
            <a:ext cx="1353315" cy="999746"/>
          </a:xfrm>
          <a:prstGeom prst="rect">
            <a:avLst/>
          </a:prstGeom>
        </p:spPr>
      </p:pic>
      <p:sp>
        <p:nvSpPr>
          <p:cNvPr id="5" name="Date Placeholder 4"/>
          <p:cNvSpPr>
            <a:spLocks noGrp="1"/>
          </p:cNvSpPr>
          <p:nvPr>
            <p:ph type="dt" sz="half" idx="10"/>
          </p:nvPr>
        </p:nvSpPr>
        <p:spPr/>
        <p:txBody>
          <a:bodyPr/>
          <a:lstStyle/>
          <a:p>
            <a:r>
              <a:rPr lang="en-US"/>
              <a:t>12/09/2020</a:t>
            </a:r>
            <a:endParaRPr lang="en-ZA" dirty="0"/>
          </a:p>
        </p:txBody>
      </p:sp>
      <p:sp>
        <p:nvSpPr>
          <p:cNvPr id="6" name="Footer Placeholder 5"/>
          <p:cNvSpPr>
            <a:spLocks noGrp="1"/>
          </p:cNvSpPr>
          <p:nvPr>
            <p:ph type="ftr" sz="quarter" idx="11"/>
          </p:nvPr>
        </p:nvSpPr>
        <p:spPr>
          <a:xfrm>
            <a:off x="2794475" y="6356351"/>
            <a:ext cx="3584100" cy="365125"/>
          </a:xfrm>
        </p:spPr>
        <p:txBody>
          <a:bodyPr/>
          <a:lstStyle/>
          <a:p>
            <a:pPr>
              <a:defRPr/>
            </a:pPr>
            <a:r>
              <a:rPr lang="pt-BR"/>
              <a:t>Templ ref: PPT-ISO-colour.001   Doc Ref no: RTC-PRE-007.1_2020</a:t>
            </a:r>
            <a:endParaRPr lang="en-US" dirty="0"/>
          </a:p>
        </p:txBody>
      </p:sp>
      <p:sp>
        <p:nvSpPr>
          <p:cNvPr id="7" name="Slide Number Placeholder 6"/>
          <p:cNvSpPr>
            <a:spLocks noGrp="1"/>
          </p:cNvSpPr>
          <p:nvPr>
            <p:ph type="sldNum" sz="quarter" idx="12"/>
          </p:nvPr>
        </p:nvSpPr>
        <p:spPr/>
        <p:txBody>
          <a:bodyPr/>
          <a:lstStyle/>
          <a:p>
            <a:fld id="{10B2D662-4A29-4236-A671-DDB739257EB1}" type="slidenum">
              <a:rPr lang="en-ZA" smtClean="0"/>
              <a:t>‹#›</a:t>
            </a:fld>
            <a:endParaRPr lang="en-ZA" dirty="0"/>
          </a:p>
        </p:txBody>
      </p:sp>
    </p:spTree>
    <p:extLst>
      <p:ext uri="{BB962C8B-B14F-4D97-AF65-F5344CB8AC3E}">
        <p14:creationId xmlns:p14="http://schemas.microsoft.com/office/powerpoint/2010/main" val="3110848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79127" y="5279903"/>
            <a:ext cx="1353315" cy="999746"/>
          </a:xfrm>
          <a:prstGeom prst="rect">
            <a:avLst/>
          </a:prstGeom>
        </p:spPr>
      </p:pic>
      <p:sp>
        <p:nvSpPr>
          <p:cNvPr id="2" name="Title 1"/>
          <p:cNvSpPr>
            <a:spLocks noGrp="1"/>
          </p:cNvSpPr>
          <p:nvPr>
            <p:ph type="title" hasCustomPrompt="1"/>
          </p:nvPr>
        </p:nvSpPr>
        <p:spPr/>
        <p:txBody>
          <a:bodyPr>
            <a:normAutofit/>
          </a:bodyPr>
          <a:lstStyle>
            <a:lvl1pPr>
              <a:defRPr sz="3200"/>
            </a:lvl1pPr>
          </a:lstStyle>
          <a:p>
            <a:r>
              <a:rPr lang="en-US" dirty="0"/>
              <a:t>Click to add subtitle</a:t>
            </a:r>
          </a:p>
        </p:txBody>
      </p:sp>
      <p:sp>
        <p:nvSpPr>
          <p:cNvPr id="5" name="Date Placeholder 4"/>
          <p:cNvSpPr>
            <a:spLocks noGrp="1"/>
          </p:cNvSpPr>
          <p:nvPr>
            <p:ph type="dt" sz="half" idx="10"/>
          </p:nvPr>
        </p:nvSpPr>
        <p:spPr/>
        <p:txBody>
          <a:bodyPr/>
          <a:lstStyle/>
          <a:p>
            <a:r>
              <a:rPr lang="en-US"/>
              <a:t>12/09/2020</a:t>
            </a:r>
            <a:endParaRPr lang="en-ZA" dirty="0"/>
          </a:p>
        </p:txBody>
      </p:sp>
      <p:sp>
        <p:nvSpPr>
          <p:cNvPr id="6" name="Footer Placeholder 5"/>
          <p:cNvSpPr>
            <a:spLocks noGrp="1"/>
          </p:cNvSpPr>
          <p:nvPr>
            <p:ph type="ftr" sz="quarter" idx="11"/>
          </p:nvPr>
        </p:nvSpPr>
        <p:spPr>
          <a:xfrm>
            <a:off x="2794475" y="6356351"/>
            <a:ext cx="3584100" cy="365125"/>
          </a:xfrm>
        </p:spPr>
        <p:txBody>
          <a:bodyPr/>
          <a:lstStyle/>
          <a:p>
            <a:pPr>
              <a:defRPr/>
            </a:pPr>
            <a:r>
              <a:rPr lang="pt-BR"/>
              <a:t>Templ ref: PPT-ISO-colour.001   Doc Ref no: RTC-PRE-007.1_2020</a:t>
            </a:r>
            <a:endParaRPr lang="en-US" dirty="0"/>
          </a:p>
        </p:txBody>
      </p:sp>
      <p:sp>
        <p:nvSpPr>
          <p:cNvPr id="7" name="Slide Number Placeholder 6"/>
          <p:cNvSpPr>
            <a:spLocks noGrp="1"/>
          </p:cNvSpPr>
          <p:nvPr>
            <p:ph type="sldNum" sz="quarter" idx="12"/>
          </p:nvPr>
        </p:nvSpPr>
        <p:spPr/>
        <p:txBody>
          <a:bodyPr/>
          <a:lstStyle/>
          <a:p>
            <a:fld id="{10B2D662-4A29-4236-A671-DDB739257EB1}" type="slidenum">
              <a:rPr lang="en-ZA" smtClean="0"/>
              <a:t>‹#›</a:t>
            </a:fld>
            <a:endParaRPr lang="en-ZA" dirty="0"/>
          </a:p>
        </p:txBody>
      </p:sp>
    </p:spTree>
    <p:extLst>
      <p:ext uri="{BB962C8B-B14F-4D97-AF65-F5344CB8AC3E}">
        <p14:creationId xmlns:p14="http://schemas.microsoft.com/office/powerpoint/2010/main" val="919043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12/09/2020</a:t>
            </a:r>
            <a:endParaRPr lang="en-ZA"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BR"/>
              <a:t>Templ ref: PPT-ISO-colour.001   Doc Ref no: RTC-PRE-007.1_2020</a:t>
            </a:r>
            <a:endParaRPr lang="en-ZA"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B2D662-4A29-4236-A671-DDB739257EB1}" type="slidenum">
              <a:rPr lang="en-ZA" smtClean="0"/>
              <a:t>‹#›</a:t>
            </a:fld>
            <a:endParaRPr lang="en-ZA" dirty="0"/>
          </a:p>
        </p:txBody>
      </p:sp>
    </p:spTree>
    <p:extLst>
      <p:ext uri="{BB962C8B-B14F-4D97-AF65-F5344CB8AC3E}">
        <p14:creationId xmlns:p14="http://schemas.microsoft.com/office/powerpoint/2010/main" val="38438030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3" r:id="rId4"/>
    <p:sldLayoutId id="2147483665" r:id="rId5"/>
    <p:sldLayoutId id="2147483674" r:id="rId6"/>
    <p:sldLayoutId id="2147483664" r:id="rId7"/>
    <p:sldLayoutId id="2147483675" r:id="rId8"/>
    <p:sldLayoutId id="2147483676" r:id="rId9"/>
    <p:sldLayoutId id="2147483668" r:id="rId10"/>
    <p:sldLayoutId id="2147483669" r:id="rId11"/>
    <p:sldLayoutId id="2147483663" r:id="rId12"/>
    <p:sldLayoutId id="2147483670" r:id="rId13"/>
    <p:sldLayoutId id="2147483671" r:id="rId1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hyperlink" Target="http://aviationknowledge.wikidot.com/aviation:atmospheric-" TargetMode="External"/><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D34064-F631-425C-BBF6-3BD829CC0265}"/>
              </a:ext>
            </a:extLst>
          </p:cNvPr>
          <p:cNvSpPr>
            <a:spLocks noGrp="1"/>
          </p:cNvSpPr>
          <p:nvPr>
            <p:ph type="dt" sz="half" idx="10"/>
          </p:nvPr>
        </p:nvSpPr>
        <p:spPr/>
        <p:txBody>
          <a:bodyPr/>
          <a:lstStyle/>
          <a:p>
            <a:r>
              <a:rPr lang="en-US"/>
              <a:t>12/09/2020</a:t>
            </a:r>
            <a:endParaRPr lang="en-ZA" dirty="0"/>
          </a:p>
        </p:txBody>
      </p:sp>
      <p:sp>
        <p:nvSpPr>
          <p:cNvPr id="3" name="Footer Placeholder 2">
            <a:extLst>
              <a:ext uri="{FF2B5EF4-FFF2-40B4-BE49-F238E27FC236}">
                <a16:creationId xmlns:a16="http://schemas.microsoft.com/office/drawing/2014/main" id="{383DF64E-2345-4192-8561-3B049C1BE6D4}"/>
              </a:ext>
            </a:extLst>
          </p:cNvPr>
          <p:cNvSpPr>
            <a:spLocks noGrp="1"/>
          </p:cNvSpPr>
          <p:nvPr>
            <p:ph type="ftr" sz="quarter" idx="11"/>
          </p:nvPr>
        </p:nvSpPr>
        <p:spPr>
          <a:xfrm>
            <a:off x="1964986" y="6356351"/>
            <a:ext cx="5116749" cy="365125"/>
          </a:xfrm>
        </p:spPr>
        <p:txBody>
          <a:bodyPr/>
          <a:lstStyle/>
          <a:p>
            <a:pPr>
              <a:defRPr/>
            </a:pPr>
            <a:r>
              <a:rPr lang="pt-BR" sz="1100"/>
              <a:t>Templ ref: PPT-ISO-colour.001   Doc Ref no: RTC-PRE-007.1_2020</a:t>
            </a:r>
            <a:endParaRPr lang="en-US" sz="1100" dirty="0"/>
          </a:p>
        </p:txBody>
      </p:sp>
      <p:sp>
        <p:nvSpPr>
          <p:cNvPr id="4" name="Slide Number Placeholder 3">
            <a:extLst>
              <a:ext uri="{FF2B5EF4-FFF2-40B4-BE49-F238E27FC236}">
                <a16:creationId xmlns:a16="http://schemas.microsoft.com/office/drawing/2014/main" id="{25AAE1CB-FA26-4DEA-A1B8-88E0AB7D2CEE}"/>
              </a:ext>
            </a:extLst>
          </p:cNvPr>
          <p:cNvSpPr>
            <a:spLocks noGrp="1"/>
          </p:cNvSpPr>
          <p:nvPr>
            <p:ph type="sldNum" sz="quarter" idx="12"/>
          </p:nvPr>
        </p:nvSpPr>
        <p:spPr/>
        <p:txBody>
          <a:bodyPr/>
          <a:lstStyle/>
          <a:p>
            <a:fld id="{10B2D662-4A29-4236-A671-DDB739257EB1}" type="slidenum">
              <a:rPr lang="en-ZA" smtClean="0"/>
              <a:t>1</a:t>
            </a:fld>
            <a:endParaRPr lang="en-ZA" dirty="0"/>
          </a:p>
        </p:txBody>
      </p:sp>
      <p:sp>
        <p:nvSpPr>
          <p:cNvPr id="5" name="TextBox 4">
            <a:extLst>
              <a:ext uri="{FF2B5EF4-FFF2-40B4-BE49-F238E27FC236}">
                <a16:creationId xmlns:a16="http://schemas.microsoft.com/office/drawing/2014/main" id="{D42FC6C2-A48B-4A2C-8113-E3876D8917F3}"/>
              </a:ext>
            </a:extLst>
          </p:cNvPr>
          <p:cNvSpPr txBox="1"/>
          <p:nvPr/>
        </p:nvSpPr>
        <p:spPr>
          <a:xfrm>
            <a:off x="798990" y="1905505"/>
            <a:ext cx="7546020" cy="3046988"/>
          </a:xfrm>
          <a:prstGeom prst="rect">
            <a:avLst/>
          </a:prstGeom>
          <a:solidFill>
            <a:schemeClr val="bg1"/>
          </a:solidFill>
          <a:ln>
            <a:solidFill>
              <a:schemeClr val="tx1"/>
            </a:solidFill>
          </a:ln>
        </p:spPr>
        <p:txBody>
          <a:bodyPr wrap="square" rtlCol="0">
            <a:spAutoFit/>
          </a:bodyPr>
          <a:lstStyle/>
          <a:p>
            <a:pPr algn="ctr"/>
            <a:endParaRPr lang="en-ZA" sz="4800" b="1" dirty="0"/>
          </a:p>
          <a:p>
            <a:pPr algn="ctr"/>
            <a:r>
              <a:rPr lang="en-ZA" sz="4800" b="1" dirty="0"/>
              <a:t>CONVECTIVE CLOUD DEVELOPMENT</a:t>
            </a:r>
          </a:p>
          <a:p>
            <a:pPr algn="ctr"/>
            <a:endParaRPr lang="en-ZA" sz="4800" b="1" dirty="0"/>
          </a:p>
        </p:txBody>
      </p:sp>
      <p:sp>
        <p:nvSpPr>
          <p:cNvPr id="6" name="TextBox 5">
            <a:extLst>
              <a:ext uri="{FF2B5EF4-FFF2-40B4-BE49-F238E27FC236}">
                <a16:creationId xmlns:a16="http://schemas.microsoft.com/office/drawing/2014/main" id="{3C06D25E-DE72-489E-8E0A-40C2FC1F076E}"/>
              </a:ext>
            </a:extLst>
          </p:cNvPr>
          <p:cNvSpPr txBox="1"/>
          <p:nvPr/>
        </p:nvSpPr>
        <p:spPr>
          <a:xfrm>
            <a:off x="1382330" y="5469756"/>
            <a:ext cx="2418610" cy="369332"/>
          </a:xfrm>
          <a:prstGeom prst="rect">
            <a:avLst/>
          </a:prstGeom>
          <a:noFill/>
        </p:spPr>
        <p:txBody>
          <a:bodyPr wrap="square" rtlCol="0">
            <a:spAutoFit/>
          </a:bodyPr>
          <a:lstStyle/>
          <a:p>
            <a:r>
              <a:rPr lang="en-ZA" dirty="0"/>
              <a:t>By Colleen Rae</a:t>
            </a:r>
          </a:p>
        </p:txBody>
      </p:sp>
    </p:spTree>
    <p:extLst>
      <p:ext uri="{BB962C8B-B14F-4D97-AF65-F5344CB8AC3E}">
        <p14:creationId xmlns:p14="http://schemas.microsoft.com/office/powerpoint/2010/main" val="768863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64490" y="6492874"/>
            <a:ext cx="2057400" cy="365125"/>
          </a:xfrm>
        </p:spPr>
        <p:txBody>
          <a:bodyPr vert="horz" lIns="91440" tIns="45720" rIns="91440" bIns="45720" rtlCol="0" anchor="ctr">
            <a:normAutofit/>
          </a:bodyPr>
          <a:lstStyle/>
          <a:p>
            <a:pPr>
              <a:spcAft>
                <a:spcPts val="600"/>
              </a:spcAft>
            </a:pPr>
            <a:r>
              <a:rPr lang="en-US"/>
              <a:t>12/09/2020</a:t>
            </a:r>
            <a:endParaRPr lang="en-US" dirty="0"/>
          </a:p>
        </p:txBody>
      </p:sp>
      <p:sp>
        <p:nvSpPr>
          <p:cNvPr id="3" name="Footer Placeholder 2"/>
          <p:cNvSpPr>
            <a:spLocks noGrp="1"/>
          </p:cNvSpPr>
          <p:nvPr>
            <p:ph type="ftr" sz="quarter" idx="11"/>
          </p:nvPr>
        </p:nvSpPr>
        <p:spPr>
          <a:xfrm>
            <a:off x="1464310" y="6492875"/>
            <a:ext cx="6043930" cy="365125"/>
          </a:xfrm>
        </p:spPr>
        <p:txBody>
          <a:bodyPr vert="horz" lIns="91440" tIns="45720" rIns="91440" bIns="45720" rtlCol="0" anchor="ctr">
            <a:normAutofit/>
          </a:bodyPr>
          <a:lstStyle/>
          <a:p>
            <a:pPr algn="l">
              <a:spcAft>
                <a:spcPts val="600"/>
              </a:spcAft>
              <a:defRPr/>
            </a:pPr>
            <a:r>
              <a:rPr lang="pt-BR" sz="1100" kern="1200" dirty="0">
                <a:solidFill>
                  <a:schemeClr val="tx1">
                    <a:tint val="75000"/>
                  </a:schemeClr>
                </a:solidFill>
                <a:latin typeface="+mn-lt"/>
                <a:ea typeface="+mn-ea"/>
                <a:cs typeface="+mn-cs"/>
              </a:rPr>
              <a:t>Templ ref: PPT-ISO-colour.001   Doc Ref no: RTC-PRE-007.1_2020</a:t>
            </a:r>
            <a:endParaRPr lang="en-US" sz="1100" kern="1200" dirty="0">
              <a:solidFill>
                <a:schemeClr val="tx1">
                  <a:tint val="75000"/>
                </a:schemeClr>
              </a:solidFill>
              <a:latin typeface="+mn-lt"/>
              <a:ea typeface="+mn-ea"/>
              <a:cs typeface="+mn-cs"/>
            </a:endParaRPr>
          </a:p>
        </p:txBody>
      </p:sp>
      <p:sp>
        <p:nvSpPr>
          <p:cNvPr id="4" name="Slide Number Placeholder 3"/>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10B2D662-4A29-4236-A671-DDB739257EB1}" type="slidenum">
              <a:rPr lang="en-US" smtClean="0"/>
              <a:pPr>
                <a:spcAft>
                  <a:spcPts val="600"/>
                </a:spcAft>
              </a:pPr>
              <a:t>10</a:t>
            </a:fld>
            <a:endParaRPr lang="en-US"/>
          </a:p>
        </p:txBody>
      </p:sp>
      <p:sp>
        <p:nvSpPr>
          <p:cNvPr id="6" name="Text Box 4">
            <a:extLst>
              <a:ext uri="{FF2B5EF4-FFF2-40B4-BE49-F238E27FC236}">
                <a16:creationId xmlns:a16="http://schemas.microsoft.com/office/drawing/2014/main" id="{76F738D6-3147-40DB-A23A-12D0ECC5BCBC}"/>
              </a:ext>
            </a:extLst>
          </p:cNvPr>
          <p:cNvSpPr txBox="1"/>
          <p:nvPr/>
        </p:nvSpPr>
        <p:spPr>
          <a:xfrm>
            <a:off x="286062" y="1034191"/>
            <a:ext cx="4503701" cy="5150437"/>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lnSpc>
                <a:spcPct val="115000"/>
              </a:lnSpc>
              <a:spcAft>
                <a:spcPts val="0"/>
              </a:spcAft>
              <a:buSzPts val="1200"/>
              <a:buFont typeface="Symbol" panose="05050102010706020507" pitchFamily="18" charset="2"/>
              <a:buChar char=""/>
            </a:pPr>
            <a:r>
              <a:rPr lang="en-US" dirty="0">
                <a:effectLst/>
                <a:latin typeface="Calibri" panose="020F0502020204030204" pitchFamily="34" charset="0"/>
                <a:ea typeface="Times New Roman" panose="02020603050405020304" pitchFamily="18" charset="0"/>
                <a:cs typeface="Calibri" panose="020F0502020204030204" pitchFamily="34" charset="0"/>
              </a:rPr>
              <a:t>The local variations of air motion that are superimposed on the general horizontal flow in the area. </a:t>
            </a:r>
          </a:p>
          <a:p>
            <a:pPr marL="342900" lvl="0" indent="-342900">
              <a:lnSpc>
                <a:spcPct val="115000"/>
              </a:lnSpc>
              <a:spcAft>
                <a:spcPts val="0"/>
              </a:spcAft>
              <a:buSzPts val="1200"/>
              <a:buFont typeface="Symbol" panose="05050102010706020507" pitchFamily="18" charset="2"/>
              <a:buChar char=""/>
            </a:pPr>
            <a:endParaRPr lang="en-ZA"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15000"/>
              </a:lnSpc>
              <a:spcAft>
                <a:spcPts val="0"/>
              </a:spcAft>
              <a:buSzPts val="1200"/>
              <a:buFont typeface="Symbol" panose="05050102010706020507" pitchFamily="18" charset="2"/>
              <a:buChar char=""/>
            </a:pPr>
            <a:r>
              <a:rPr lang="en-US" dirty="0">
                <a:latin typeface="Calibri" panose="020F0502020204030204" pitchFamily="34" charset="0"/>
                <a:ea typeface="Times New Roman" panose="02020603050405020304" pitchFamily="18" charset="0"/>
                <a:cs typeface="Calibri" panose="020F0502020204030204" pitchFamily="34" charset="0"/>
              </a:rPr>
              <a:t>The motion that is experienced inside the aircraft as it </a:t>
            </a:r>
            <a:r>
              <a:rPr lang="en-US" dirty="0">
                <a:effectLst/>
                <a:latin typeface="Calibri" panose="020F0502020204030204" pitchFamily="34" charset="0"/>
                <a:ea typeface="Times New Roman" panose="02020603050405020304" pitchFamily="18" charset="0"/>
                <a:cs typeface="Calibri" panose="020F0502020204030204" pitchFamily="34" charset="0"/>
              </a:rPr>
              <a:t>moves through the air is like a boat on water that moves with the motion of the water. </a:t>
            </a:r>
            <a:endParaRPr lang="en-ZA"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Aft>
                <a:spcPts val="0"/>
              </a:spcAft>
            </a:pPr>
            <a:r>
              <a:rPr lang="en-US" dirty="0">
                <a:effectLst/>
                <a:latin typeface="Calibri" panose="020F0502020204030204" pitchFamily="34" charset="0"/>
                <a:ea typeface="Times New Roman" panose="02020603050405020304" pitchFamily="18" charset="0"/>
                <a:cs typeface="Calibri" panose="020F0502020204030204" pitchFamily="34" charset="0"/>
              </a:rPr>
              <a:t> </a:t>
            </a:r>
            <a:endParaRPr lang="en-ZA"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Aft>
                <a:spcPts val="0"/>
              </a:spcAft>
            </a:pPr>
            <a:r>
              <a:rPr lang="en-US" dirty="0">
                <a:effectLst/>
                <a:latin typeface="Calibri" panose="020F0502020204030204" pitchFamily="34" charset="0"/>
                <a:ea typeface="Times New Roman" panose="02020603050405020304" pitchFamily="18" charset="0"/>
                <a:cs typeface="Calibri" panose="020F0502020204030204" pitchFamily="34" charset="0"/>
              </a:rPr>
              <a:t>In a thunderstorm the turbulent motions are:-</a:t>
            </a:r>
            <a:endParaRPr lang="en-ZA"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nSpc>
                <a:spcPct val="115000"/>
              </a:lnSpc>
              <a:buFont typeface="+mj-lt"/>
              <a:buAutoNum type="arabicPeriod"/>
            </a:pPr>
            <a:r>
              <a:rPr lang="en-US" b="1" u="sng" strike="noStrike" dirty="0">
                <a:effectLst/>
                <a:latin typeface="Calibri" panose="020F0502020204030204" pitchFamily="34" charset="0"/>
                <a:ea typeface="Times New Roman" panose="02020603050405020304" pitchFamily="18" charset="0"/>
                <a:cs typeface="Calibri" panose="020F0502020204030204" pitchFamily="34" charset="0"/>
              </a:rPr>
              <a:t>Drafts</a:t>
            </a:r>
            <a:r>
              <a:rPr lang="en-US" u="none" strike="noStrike" dirty="0">
                <a:effectLst/>
                <a:latin typeface="Calibri" panose="020F0502020204030204" pitchFamily="34" charset="0"/>
                <a:ea typeface="Times New Roman" panose="02020603050405020304" pitchFamily="18" charset="0"/>
                <a:cs typeface="Calibri" panose="020F0502020204030204" pitchFamily="34" charset="0"/>
              </a:rPr>
              <a:t> – the sustained vertical currents occupying a large part of the cloud.</a:t>
            </a:r>
          </a:p>
          <a:p>
            <a:pPr>
              <a:lnSpc>
                <a:spcPct val="115000"/>
              </a:lnSpc>
            </a:pPr>
            <a:endParaRPr lang="en-ZA" u="none" strike="noStrike"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nSpc>
                <a:spcPct val="115000"/>
              </a:lnSpc>
              <a:buAutoNum type="arabicPeriod" startAt="2"/>
            </a:pPr>
            <a:r>
              <a:rPr lang="en-US" b="1" u="sng" strike="noStrike" dirty="0">
                <a:effectLst/>
                <a:latin typeface="Calibri" panose="020F0502020204030204" pitchFamily="34" charset="0"/>
                <a:ea typeface="Times New Roman" panose="02020603050405020304" pitchFamily="18" charset="0"/>
                <a:cs typeface="Calibri" panose="020F0502020204030204" pitchFamily="34" charset="0"/>
              </a:rPr>
              <a:t>Gusts</a:t>
            </a:r>
            <a:r>
              <a:rPr lang="en-US" u="none" strike="noStrike" dirty="0">
                <a:effectLst/>
                <a:latin typeface="Calibri" panose="020F0502020204030204" pitchFamily="34" charset="0"/>
                <a:ea typeface="Times New Roman" panose="02020603050405020304" pitchFamily="18" charset="0"/>
                <a:cs typeface="Calibri" panose="020F0502020204030204" pitchFamily="34" charset="0"/>
              </a:rPr>
              <a:t> – the local and temporary variations </a:t>
            </a:r>
          </a:p>
          <a:p>
            <a:pPr>
              <a:lnSpc>
                <a:spcPct val="115000"/>
              </a:lnSpc>
            </a:pPr>
            <a:r>
              <a:rPr lang="en-US" dirty="0">
                <a:latin typeface="Calibri" panose="020F0502020204030204" pitchFamily="34" charset="0"/>
                <a:ea typeface="Times New Roman" panose="02020603050405020304" pitchFamily="18" charset="0"/>
                <a:cs typeface="Calibri" panose="020F0502020204030204" pitchFamily="34" charset="0"/>
              </a:rPr>
              <a:t>      </a:t>
            </a:r>
            <a:r>
              <a:rPr lang="en-US" u="none" strike="noStrike" dirty="0">
                <a:effectLst/>
                <a:latin typeface="Calibri" panose="020F0502020204030204" pitchFamily="34" charset="0"/>
                <a:ea typeface="Times New Roman" panose="02020603050405020304" pitchFamily="18" charset="0"/>
                <a:cs typeface="Calibri" panose="020F0502020204030204" pitchFamily="34" charset="0"/>
              </a:rPr>
              <a:t>of speed, occurring  both inside and </a:t>
            </a:r>
          </a:p>
          <a:p>
            <a:pPr>
              <a:lnSpc>
                <a:spcPct val="115000"/>
              </a:lnSpc>
            </a:pPr>
            <a:r>
              <a:rPr lang="en-US" dirty="0">
                <a:latin typeface="Calibri" panose="020F0502020204030204" pitchFamily="34" charset="0"/>
                <a:ea typeface="Times New Roman" panose="02020603050405020304" pitchFamily="18" charset="0"/>
                <a:cs typeface="Calibri" panose="020F0502020204030204" pitchFamily="34" charset="0"/>
              </a:rPr>
              <a:t>      </a:t>
            </a:r>
            <a:r>
              <a:rPr lang="en-US" u="none" strike="noStrike" dirty="0">
                <a:effectLst/>
                <a:latin typeface="Calibri" panose="020F0502020204030204" pitchFamily="34" charset="0"/>
                <a:ea typeface="Times New Roman" panose="02020603050405020304" pitchFamily="18" charset="0"/>
                <a:cs typeface="Calibri" panose="020F0502020204030204" pitchFamily="34" charset="0"/>
              </a:rPr>
              <a:t>outside the main drafts.</a:t>
            </a:r>
            <a:endParaRPr lang="en-ZA" u="none" strike="noStrike" dirty="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en-US" dirty="0">
                <a:effectLst/>
                <a:latin typeface="Calibri" panose="020F0502020204030204" pitchFamily="34" charset="0"/>
                <a:ea typeface="Times New Roman" panose="02020603050405020304" pitchFamily="18" charset="0"/>
                <a:cs typeface="Calibri" panose="020F0502020204030204" pitchFamily="34" charset="0"/>
              </a:rPr>
              <a:t> </a:t>
            </a:r>
            <a:endParaRPr lang="en-ZA"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 name="Rectangle 2">
            <a:extLst>
              <a:ext uri="{FF2B5EF4-FFF2-40B4-BE49-F238E27FC236}">
                <a16:creationId xmlns:a16="http://schemas.microsoft.com/office/drawing/2014/main" id="{5B2902E8-3235-46DB-9AAA-127F033EC7ED}"/>
              </a:ext>
            </a:extLst>
          </p:cNvPr>
          <p:cNvSpPr>
            <a:spLocks noChangeArrowheads="1"/>
          </p:cNvSpPr>
          <p:nvPr/>
        </p:nvSpPr>
        <p:spPr bwMode="auto">
          <a:xfrm>
            <a:off x="4693920" y="68532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pSp>
        <p:nvGrpSpPr>
          <p:cNvPr id="13" name="Group 12">
            <a:extLst>
              <a:ext uri="{FF2B5EF4-FFF2-40B4-BE49-F238E27FC236}">
                <a16:creationId xmlns:a16="http://schemas.microsoft.com/office/drawing/2014/main" id="{C96546EF-5985-42E4-A26B-BC95ABF074EA}"/>
              </a:ext>
            </a:extLst>
          </p:cNvPr>
          <p:cNvGrpSpPr/>
          <p:nvPr/>
        </p:nvGrpSpPr>
        <p:grpSpPr>
          <a:xfrm>
            <a:off x="4883613" y="1018651"/>
            <a:ext cx="3895898" cy="5061462"/>
            <a:chOff x="4693920" y="3131381"/>
            <a:chExt cx="2590800" cy="2925763"/>
          </a:xfrm>
        </p:grpSpPr>
        <p:sp>
          <p:nvSpPr>
            <p:cNvPr id="12" name="Rectangle 11">
              <a:extLst>
                <a:ext uri="{FF2B5EF4-FFF2-40B4-BE49-F238E27FC236}">
                  <a16:creationId xmlns:a16="http://schemas.microsoft.com/office/drawing/2014/main" id="{CDB0057F-50E1-41E7-B755-74D49327D850}"/>
                </a:ext>
              </a:extLst>
            </p:cNvPr>
            <p:cNvSpPr/>
            <p:nvPr/>
          </p:nvSpPr>
          <p:spPr>
            <a:xfrm>
              <a:off x="4700453" y="3140364"/>
              <a:ext cx="2568565" cy="29167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049" name="Picture 10">
              <a:extLst>
                <a:ext uri="{FF2B5EF4-FFF2-40B4-BE49-F238E27FC236}">
                  <a16:creationId xmlns:a16="http://schemas.microsoft.com/office/drawing/2014/main" id="{723A5495-5A29-4785-8D1E-D9F9E3A6B5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3920" y="3131381"/>
              <a:ext cx="2590800" cy="292576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ectangle 8">
            <a:extLst>
              <a:ext uri="{FF2B5EF4-FFF2-40B4-BE49-F238E27FC236}">
                <a16:creationId xmlns:a16="http://schemas.microsoft.com/office/drawing/2014/main" id="{EB221B99-B5BC-4CD2-86B9-4026C102D777}"/>
              </a:ext>
            </a:extLst>
          </p:cNvPr>
          <p:cNvSpPr/>
          <p:nvPr/>
        </p:nvSpPr>
        <p:spPr>
          <a:xfrm>
            <a:off x="4890146" y="6080112"/>
            <a:ext cx="4011468" cy="400110"/>
          </a:xfrm>
          <a:prstGeom prst="rect">
            <a:avLst/>
          </a:prstGeom>
          <a:solidFill>
            <a:schemeClr val="bg1"/>
          </a:solidFill>
        </p:spPr>
        <p:txBody>
          <a:bodyPr wrap="square">
            <a:spAutoFit/>
          </a:bodyPr>
          <a:lstStyle/>
          <a:p>
            <a:pPr lvl="0" eaLnBrk="0" fontAlgn="base" hangingPunct="0">
              <a:spcBef>
                <a:spcPct val="0"/>
              </a:spcBef>
              <a:spcAft>
                <a:spcPct val="0"/>
              </a:spcAft>
            </a:pPr>
            <a:r>
              <a:rPr lang="en-ZA" altLang="en-US" sz="1200" dirty="0">
                <a:latin typeface="Calibri" panose="020F0502020204030204" pitchFamily="34" charset="0"/>
                <a:ea typeface="Calibri" panose="020F0502020204030204" pitchFamily="34" charset="0"/>
                <a:cs typeface="Calibri" panose="020F0502020204030204" pitchFamily="34" charset="0"/>
              </a:rPr>
              <a:t>Figure 2.1 Turbulence within a </a:t>
            </a:r>
            <a:r>
              <a:rPr lang="en-ZA" altLang="en-US" sz="1200" dirty="0" err="1">
                <a:latin typeface="Calibri" panose="020F0502020204030204" pitchFamily="34" charset="0"/>
                <a:ea typeface="Calibri" panose="020F0502020204030204" pitchFamily="34" charset="0"/>
                <a:cs typeface="Calibri" panose="020F0502020204030204" pitchFamily="34" charset="0"/>
              </a:rPr>
              <a:t>Cb</a:t>
            </a:r>
            <a:r>
              <a:rPr lang="en-ZA" altLang="en-US" sz="1200" dirty="0">
                <a:latin typeface="Calibri" panose="020F0502020204030204" pitchFamily="34" charset="0"/>
                <a:ea typeface="Calibri" panose="020F0502020204030204" pitchFamily="34" charset="0"/>
                <a:cs typeface="Calibri" panose="020F0502020204030204" pitchFamily="34" charset="0"/>
              </a:rPr>
              <a:t> cloud       </a:t>
            </a:r>
            <a:endParaRPr lang="en-ZA" altLang="en-US" sz="1200" b="1" dirty="0">
              <a:solidFill>
                <a:srgbClr val="4F81BD"/>
              </a:solidFill>
              <a:latin typeface="Cambria" panose="02040503050406030204" pitchFamily="18" charset="0"/>
              <a:ea typeface="Calibri" panose="020F0502020204030204" pitchFamily="34" charset="0"/>
              <a:cs typeface="Times New Roman" panose="02020603050405020304" pitchFamily="18" charset="0"/>
            </a:endParaRPr>
          </a:p>
          <a:p>
            <a:pPr lvl="0" eaLnBrk="0" fontAlgn="base" hangingPunct="0">
              <a:spcBef>
                <a:spcPct val="0"/>
              </a:spcBef>
              <a:spcAft>
                <a:spcPct val="0"/>
              </a:spcAft>
            </a:pPr>
            <a:r>
              <a:rPr lang="en-ZA" altLang="en-US" sz="800" dirty="0">
                <a:latin typeface="Calibri" panose="020F0502020204030204" pitchFamily="34" charset="0"/>
                <a:ea typeface="Calibri" panose="020F0502020204030204" pitchFamily="34" charset="0"/>
                <a:cs typeface="Calibri" panose="020F0502020204030204" pitchFamily="34" charset="0"/>
              </a:rPr>
              <a:t>(Adapted from </a:t>
            </a:r>
            <a:r>
              <a:rPr lang="en-ZA" altLang="en-US" sz="800" dirty="0">
                <a:latin typeface="Calibri" panose="020F0502020204030204" pitchFamily="34" charset="0"/>
                <a:ea typeface="Calibri" panose="020F0502020204030204" pitchFamily="34" charset="0"/>
                <a:cs typeface="Calibri" panose="020F0502020204030204" pitchFamily="34" charset="0"/>
                <a:hlinkClick r:id="rId3"/>
              </a:rPr>
              <a:t>http://aviationknowledge.wikidot.com/aviation:atmospheric-</a:t>
            </a:r>
            <a:r>
              <a:rPr lang="en-ZA" altLang="en-US" sz="800" dirty="0">
                <a:latin typeface="Calibri" panose="020F0502020204030204" pitchFamily="34" charset="0"/>
                <a:ea typeface="Calibri" panose="020F0502020204030204" pitchFamily="34" charset="0"/>
                <a:cs typeface="Calibri" panose="020F0502020204030204" pitchFamily="34" charset="0"/>
              </a:rPr>
              <a:t>   turbulence)</a:t>
            </a:r>
            <a:endParaRPr lang="en-ZA" altLang="en-US" sz="3600" b="1" dirty="0">
              <a:solidFill>
                <a:srgbClr val="4F81BD"/>
              </a:solidFill>
              <a:latin typeface="Cambria" panose="020405030504060302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C3AF4F0A-FCCB-430B-99A1-20CC0D31A72D}"/>
              </a:ext>
            </a:extLst>
          </p:cNvPr>
          <p:cNvSpPr txBox="1"/>
          <p:nvPr/>
        </p:nvSpPr>
        <p:spPr>
          <a:xfrm>
            <a:off x="286062" y="234811"/>
            <a:ext cx="8469837" cy="461665"/>
          </a:xfrm>
          <a:prstGeom prst="rect">
            <a:avLst/>
          </a:prstGeom>
          <a:solidFill>
            <a:schemeClr val="bg1"/>
          </a:solidFill>
          <a:ln>
            <a:solidFill>
              <a:schemeClr val="tx1"/>
            </a:solidFill>
          </a:ln>
        </p:spPr>
        <p:txBody>
          <a:bodyPr wrap="square" rtlCol="0">
            <a:spAutoFit/>
          </a:bodyPr>
          <a:lstStyle/>
          <a:p>
            <a:pPr algn="ctr"/>
            <a:r>
              <a:rPr lang="en-US" sz="2400" b="1" u="sng" dirty="0"/>
              <a:t>THUNDERSTSORM CHARACTERISTICS -</a:t>
            </a:r>
            <a:r>
              <a:rPr lang="en-US" sz="2400" b="1" u="sng" dirty="0">
                <a:solidFill>
                  <a:srgbClr val="0070C0"/>
                </a:solidFill>
              </a:rPr>
              <a:t>TURBULENCE</a:t>
            </a:r>
            <a:r>
              <a:rPr lang="en-US" sz="2400" b="1" u="sng" dirty="0"/>
              <a:t> </a:t>
            </a:r>
          </a:p>
        </p:txBody>
      </p:sp>
      <p:sp>
        <p:nvSpPr>
          <p:cNvPr id="14" name="Freeform: Shape 13">
            <a:extLst>
              <a:ext uri="{FF2B5EF4-FFF2-40B4-BE49-F238E27FC236}">
                <a16:creationId xmlns:a16="http://schemas.microsoft.com/office/drawing/2014/main" id="{FA137644-76A3-4906-B34B-B5BCB4E542ED}"/>
              </a:ext>
            </a:extLst>
          </p:cNvPr>
          <p:cNvSpPr/>
          <p:nvPr/>
        </p:nvSpPr>
        <p:spPr>
          <a:xfrm>
            <a:off x="5094202" y="3201986"/>
            <a:ext cx="3639127" cy="554994"/>
          </a:xfrm>
          <a:custGeom>
            <a:avLst/>
            <a:gdLst>
              <a:gd name="connsiteX0" fmla="*/ 0 w 3639127"/>
              <a:gd name="connsiteY0" fmla="*/ 375818 h 600799"/>
              <a:gd name="connsiteX1" fmla="*/ 1006764 w 3639127"/>
              <a:gd name="connsiteY1" fmla="*/ 523600 h 600799"/>
              <a:gd name="connsiteX2" fmla="*/ 1265382 w 3639127"/>
              <a:gd name="connsiteY2" fmla="*/ 449709 h 600799"/>
              <a:gd name="connsiteX3" fmla="*/ 1440873 w 3639127"/>
              <a:gd name="connsiteY3" fmla="*/ 486655 h 600799"/>
              <a:gd name="connsiteX4" fmla="*/ 1644073 w 3639127"/>
              <a:gd name="connsiteY4" fmla="*/ 412764 h 600799"/>
              <a:gd name="connsiteX5" fmla="*/ 1810327 w 3639127"/>
              <a:gd name="connsiteY5" fmla="*/ 80255 h 600799"/>
              <a:gd name="connsiteX6" fmla="*/ 1948873 w 3639127"/>
              <a:gd name="connsiteY6" fmla="*/ 15600 h 600799"/>
              <a:gd name="connsiteX7" fmla="*/ 2189018 w 3639127"/>
              <a:gd name="connsiteY7" fmla="*/ 311164 h 600799"/>
              <a:gd name="connsiteX8" fmla="*/ 2290618 w 3639127"/>
              <a:gd name="connsiteY8" fmla="*/ 588255 h 600799"/>
              <a:gd name="connsiteX9" fmla="*/ 2724727 w 3639127"/>
              <a:gd name="connsiteY9" fmla="*/ 551309 h 600799"/>
              <a:gd name="connsiteX10" fmla="*/ 3094182 w 3639127"/>
              <a:gd name="connsiteY10" fmla="*/ 532836 h 600799"/>
              <a:gd name="connsiteX11" fmla="*/ 3639127 w 3639127"/>
              <a:gd name="connsiteY11" fmla="*/ 551309 h 600799"/>
              <a:gd name="connsiteX12" fmla="*/ 3639127 w 3639127"/>
              <a:gd name="connsiteY12" fmla="*/ 551309 h 600799"/>
              <a:gd name="connsiteX0" fmla="*/ 0 w 3639127"/>
              <a:gd name="connsiteY0" fmla="*/ 375818 h 600799"/>
              <a:gd name="connsiteX1" fmla="*/ 1013296 w 3639127"/>
              <a:gd name="connsiteY1" fmla="*/ 490943 h 600799"/>
              <a:gd name="connsiteX2" fmla="*/ 1265382 w 3639127"/>
              <a:gd name="connsiteY2" fmla="*/ 449709 h 600799"/>
              <a:gd name="connsiteX3" fmla="*/ 1440873 w 3639127"/>
              <a:gd name="connsiteY3" fmla="*/ 486655 h 600799"/>
              <a:gd name="connsiteX4" fmla="*/ 1644073 w 3639127"/>
              <a:gd name="connsiteY4" fmla="*/ 412764 h 600799"/>
              <a:gd name="connsiteX5" fmla="*/ 1810327 w 3639127"/>
              <a:gd name="connsiteY5" fmla="*/ 80255 h 600799"/>
              <a:gd name="connsiteX6" fmla="*/ 1948873 w 3639127"/>
              <a:gd name="connsiteY6" fmla="*/ 15600 h 600799"/>
              <a:gd name="connsiteX7" fmla="*/ 2189018 w 3639127"/>
              <a:gd name="connsiteY7" fmla="*/ 311164 h 600799"/>
              <a:gd name="connsiteX8" fmla="*/ 2290618 w 3639127"/>
              <a:gd name="connsiteY8" fmla="*/ 588255 h 600799"/>
              <a:gd name="connsiteX9" fmla="*/ 2724727 w 3639127"/>
              <a:gd name="connsiteY9" fmla="*/ 551309 h 600799"/>
              <a:gd name="connsiteX10" fmla="*/ 3094182 w 3639127"/>
              <a:gd name="connsiteY10" fmla="*/ 532836 h 600799"/>
              <a:gd name="connsiteX11" fmla="*/ 3639127 w 3639127"/>
              <a:gd name="connsiteY11" fmla="*/ 551309 h 600799"/>
              <a:gd name="connsiteX12" fmla="*/ 3639127 w 3639127"/>
              <a:gd name="connsiteY12" fmla="*/ 551309 h 600799"/>
              <a:gd name="connsiteX0" fmla="*/ 0 w 3639127"/>
              <a:gd name="connsiteY0" fmla="*/ 375818 h 600799"/>
              <a:gd name="connsiteX1" fmla="*/ 1013296 w 3639127"/>
              <a:gd name="connsiteY1" fmla="*/ 490943 h 600799"/>
              <a:gd name="connsiteX2" fmla="*/ 1258850 w 3639127"/>
              <a:gd name="connsiteY2" fmla="*/ 381129 h 600799"/>
              <a:gd name="connsiteX3" fmla="*/ 1440873 w 3639127"/>
              <a:gd name="connsiteY3" fmla="*/ 486655 h 600799"/>
              <a:gd name="connsiteX4" fmla="*/ 1644073 w 3639127"/>
              <a:gd name="connsiteY4" fmla="*/ 412764 h 600799"/>
              <a:gd name="connsiteX5" fmla="*/ 1810327 w 3639127"/>
              <a:gd name="connsiteY5" fmla="*/ 80255 h 600799"/>
              <a:gd name="connsiteX6" fmla="*/ 1948873 w 3639127"/>
              <a:gd name="connsiteY6" fmla="*/ 15600 h 600799"/>
              <a:gd name="connsiteX7" fmla="*/ 2189018 w 3639127"/>
              <a:gd name="connsiteY7" fmla="*/ 311164 h 600799"/>
              <a:gd name="connsiteX8" fmla="*/ 2290618 w 3639127"/>
              <a:gd name="connsiteY8" fmla="*/ 588255 h 600799"/>
              <a:gd name="connsiteX9" fmla="*/ 2724727 w 3639127"/>
              <a:gd name="connsiteY9" fmla="*/ 551309 h 600799"/>
              <a:gd name="connsiteX10" fmla="*/ 3094182 w 3639127"/>
              <a:gd name="connsiteY10" fmla="*/ 532836 h 600799"/>
              <a:gd name="connsiteX11" fmla="*/ 3639127 w 3639127"/>
              <a:gd name="connsiteY11" fmla="*/ 551309 h 600799"/>
              <a:gd name="connsiteX12" fmla="*/ 3639127 w 3639127"/>
              <a:gd name="connsiteY12" fmla="*/ 551309 h 600799"/>
              <a:gd name="connsiteX0" fmla="*/ 0 w 3639127"/>
              <a:gd name="connsiteY0" fmla="*/ 375818 h 600799"/>
              <a:gd name="connsiteX1" fmla="*/ 1013296 w 3639127"/>
              <a:gd name="connsiteY1" fmla="*/ 490943 h 600799"/>
              <a:gd name="connsiteX2" fmla="*/ 1281710 w 3639127"/>
              <a:gd name="connsiteY2" fmla="*/ 417051 h 600799"/>
              <a:gd name="connsiteX3" fmla="*/ 1440873 w 3639127"/>
              <a:gd name="connsiteY3" fmla="*/ 486655 h 600799"/>
              <a:gd name="connsiteX4" fmla="*/ 1644073 w 3639127"/>
              <a:gd name="connsiteY4" fmla="*/ 412764 h 600799"/>
              <a:gd name="connsiteX5" fmla="*/ 1810327 w 3639127"/>
              <a:gd name="connsiteY5" fmla="*/ 80255 h 600799"/>
              <a:gd name="connsiteX6" fmla="*/ 1948873 w 3639127"/>
              <a:gd name="connsiteY6" fmla="*/ 15600 h 600799"/>
              <a:gd name="connsiteX7" fmla="*/ 2189018 w 3639127"/>
              <a:gd name="connsiteY7" fmla="*/ 311164 h 600799"/>
              <a:gd name="connsiteX8" fmla="*/ 2290618 w 3639127"/>
              <a:gd name="connsiteY8" fmla="*/ 588255 h 600799"/>
              <a:gd name="connsiteX9" fmla="*/ 2724727 w 3639127"/>
              <a:gd name="connsiteY9" fmla="*/ 551309 h 600799"/>
              <a:gd name="connsiteX10" fmla="*/ 3094182 w 3639127"/>
              <a:gd name="connsiteY10" fmla="*/ 532836 h 600799"/>
              <a:gd name="connsiteX11" fmla="*/ 3639127 w 3639127"/>
              <a:gd name="connsiteY11" fmla="*/ 551309 h 600799"/>
              <a:gd name="connsiteX12" fmla="*/ 3639127 w 3639127"/>
              <a:gd name="connsiteY12" fmla="*/ 551309 h 600799"/>
              <a:gd name="connsiteX0" fmla="*/ 0 w 3639127"/>
              <a:gd name="connsiteY0" fmla="*/ 375818 h 600799"/>
              <a:gd name="connsiteX1" fmla="*/ 1013296 w 3639127"/>
              <a:gd name="connsiteY1" fmla="*/ 490943 h 600799"/>
              <a:gd name="connsiteX2" fmla="*/ 1281710 w 3639127"/>
              <a:gd name="connsiteY2" fmla="*/ 417051 h 600799"/>
              <a:gd name="connsiteX3" fmla="*/ 1486593 w 3639127"/>
              <a:gd name="connsiteY3" fmla="*/ 499718 h 600799"/>
              <a:gd name="connsiteX4" fmla="*/ 1644073 w 3639127"/>
              <a:gd name="connsiteY4" fmla="*/ 412764 h 600799"/>
              <a:gd name="connsiteX5" fmla="*/ 1810327 w 3639127"/>
              <a:gd name="connsiteY5" fmla="*/ 80255 h 600799"/>
              <a:gd name="connsiteX6" fmla="*/ 1948873 w 3639127"/>
              <a:gd name="connsiteY6" fmla="*/ 15600 h 600799"/>
              <a:gd name="connsiteX7" fmla="*/ 2189018 w 3639127"/>
              <a:gd name="connsiteY7" fmla="*/ 311164 h 600799"/>
              <a:gd name="connsiteX8" fmla="*/ 2290618 w 3639127"/>
              <a:gd name="connsiteY8" fmla="*/ 588255 h 600799"/>
              <a:gd name="connsiteX9" fmla="*/ 2724727 w 3639127"/>
              <a:gd name="connsiteY9" fmla="*/ 551309 h 600799"/>
              <a:gd name="connsiteX10" fmla="*/ 3094182 w 3639127"/>
              <a:gd name="connsiteY10" fmla="*/ 532836 h 600799"/>
              <a:gd name="connsiteX11" fmla="*/ 3639127 w 3639127"/>
              <a:gd name="connsiteY11" fmla="*/ 551309 h 600799"/>
              <a:gd name="connsiteX12" fmla="*/ 3639127 w 3639127"/>
              <a:gd name="connsiteY12" fmla="*/ 551309 h 600799"/>
              <a:gd name="connsiteX0" fmla="*/ 0 w 3639127"/>
              <a:gd name="connsiteY0" fmla="*/ 374984 h 599965"/>
              <a:gd name="connsiteX1" fmla="*/ 1013296 w 3639127"/>
              <a:gd name="connsiteY1" fmla="*/ 490109 h 599965"/>
              <a:gd name="connsiteX2" fmla="*/ 1281710 w 3639127"/>
              <a:gd name="connsiteY2" fmla="*/ 416217 h 599965"/>
              <a:gd name="connsiteX3" fmla="*/ 1486593 w 3639127"/>
              <a:gd name="connsiteY3" fmla="*/ 498884 h 599965"/>
              <a:gd name="connsiteX4" fmla="*/ 1644073 w 3639127"/>
              <a:gd name="connsiteY4" fmla="*/ 411930 h 599965"/>
              <a:gd name="connsiteX5" fmla="*/ 1823390 w 3639127"/>
              <a:gd name="connsiteY5" fmla="*/ 82686 h 599965"/>
              <a:gd name="connsiteX6" fmla="*/ 1948873 w 3639127"/>
              <a:gd name="connsiteY6" fmla="*/ 14766 h 599965"/>
              <a:gd name="connsiteX7" fmla="*/ 2189018 w 3639127"/>
              <a:gd name="connsiteY7" fmla="*/ 310330 h 599965"/>
              <a:gd name="connsiteX8" fmla="*/ 2290618 w 3639127"/>
              <a:gd name="connsiteY8" fmla="*/ 587421 h 599965"/>
              <a:gd name="connsiteX9" fmla="*/ 2724727 w 3639127"/>
              <a:gd name="connsiteY9" fmla="*/ 550475 h 599965"/>
              <a:gd name="connsiteX10" fmla="*/ 3094182 w 3639127"/>
              <a:gd name="connsiteY10" fmla="*/ 532002 h 599965"/>
              <a:gd name="connsiteX11" fmla="*/ 3639127 w 3639127"/>
              <a:gd name="connsiteY11" fmla="*/ 550475 h 599965"/>
              <a:gd name="connsiteX12" fmla="*/ 3639127 w 3639127"/>
              <a:gd name="connsiteY12" fmla="*/ 550475 h 599965"/>
              <a:gd name="connsiteX0" fmla="*/ 0 w 3639127"/>
              <a:gd name="connsiteY0" fmla="*/ 353923 h 578904"/>
              <a:gd name="connsiteX1" fmla="*/ 1013296 w 3639127"/>
              <a:gd name="connsiteY1" fmla="*/ 469048 h 578904"/>
              <a:gd name="connsiteX2" fmla="*/ 1281710 w 3639127"/>
              <a:gd name="connsiteY2" fmla="*/ 395156 h 578904"/>
              <a:gd name="connsiteX3" fmla="*/ 1486593 w 3639127"/>
              <a:gd name="connsiteY3" fmla="*/ 477823 h 578904"/>
              <a:gd name="connsiteX4" fmla="*/ 1644073 w 3639127"/>
              <a:gd name="connsiteY4" fmla="*/ 390869 h 578904"/>
              <a:gd name="connsiteX5" fmla="*/ 1823390 w 3639127"/>
              <a:gd name="connsiteY5" fmla="*/ 61625 h 578904"/>
              <a:gd name="connsiteX6" fmla="*/ 1994593 w 3639127"/>
              <a:gd name="connsiteY6" fmla="*/ 19830 h 578904"/>
              <a:gd name="connsiteX7" fmla="*/ 2189018 w 3639127"/>
              <a:gd name="connsiteY7" fmla="*/ 289269 h 578904"/>
              <a:gd name="connsiteX8" fmla="*/ 2290618 w 3639127"/>
              <a:gd name="connsiteY8" fmla="*/ 566360 h 578904"/>
              <a:gd name="connsiteX9" fmla="*/ 2724727 w 3639127"/>
              <a:gd name="connsiteY9" fmla="*/ 529414 h 578904"/>
              <a:gd name="connsiteX10" fmla="*/ 3094182 w 3639127"/>
              <a:gd name="connsiteY10" fmla="*/ 510941 h 578904"/>
              <a:gd name="connsiteX11" fmla="*/ 3639127 w 3639127"/>
              <a:gd name="connsiteY11" fmla="*/ 529414 h 578904"/>
              <a:gd name="connsiteX12" fmla="*/ 3639127 w 3639127"/>
              <a:gd name="connsiteY12" fmla="*/ 529414 h 578904"/>
              <a:gd name="connsiteX0" fmla="*/ 0 w 3639127"/>
              <a:gd name="connsiteY0" fmla="*/ 336055 h 561036"/>
              <a:gd name="connsiteX1" fmla="*/ 1013296 w 3639127"/>
              <a:gd name="connsiteY1" fmla="*/ 451180 h 561036"/>
              <a:gd name="connsiteX2" fmla="*/ 1281710 w 3639127"/>
              <a:gd name="connsiteY2" fmla="*/ 377288 h 561036"/>
              <a:gd name="connsiteX3" fmla="*/ 1486593 w 3639127"/>
              <a:gd name="connsiteY3" fmla="*/ 459955 h 561036"/>
              <a:gd name="connsiteX4" fmla="*/ 1644073 w 3639127"/>
              <a:gd name="connsiteY4" fmla="*/ 373001 h 561036"/>
              <a:gd name="connsiteX5" fmla="*/ 1823390 w 3639127"/>
              <a:gd name="connsiteY5" fmla="*/ 43757 h 561036"/>
              <a:gd name="connsiteX6" fmla="*/ 2007656 w 3639127"/>
              <a:gd name="connsiteY6" fmla="*/ 28088 h 561036"/>
              <a:gd name="connsiteX7" fmla="*/ 2189018 w 3639127"/>
              <a:gd name="connsiteY7" fmla="*/ 271401 h 561036"/>
              <a:gd name="connsiteX8" fmla="*/ 2290618 w 3639127"/>
              <a:gd name="connsiteY8" fmla="*/ 548492 h 561036"/>
              <a:gd name="connsiteX9" fmla="*/ 2724727 w 3639127"/>
              <a:gd name="connsiteY9" fmla="*/ 511546 h 561036"/>
              <a:gd name="connsiteX10" fmla="*/ 3094182 w 3639127"/>
              <a:gd name="connsiteY10" fmla="*/ 493073 h 561036"/>
              <a:gd name="connsiteX11" fmla="*/ 3639127 w 3639127"/>
              <a:gd name="connsiteY11" fmla="*/ 511546 h 561036"/>
              <a:gd name="connsiteX12" fmla="*/ 3639127 w 3639127"/>
              <a:gd name="connsiteY12" fmla="*/ 511546 h 561036"/>
              <a:gd name="connsiteX0" fmla="*/ 0 w 3639127"/>
              <a:gd name="connsiteY0" fmla="*/ 329862 h 554843"/>
              <a:gd name="connsiteX1" fmla="*/ 1013296 w 3639127"/>
              <a:gd name="connsiteY1" fmla="*/ 444987 h 554843"/>
              <a:gd name="connsiteX2" fmla="*/ 1281710 w 3639127"/>
              <a:gd name="connsiteY2" fmla="*/ 371095 h 554843"/>
              <a:gd name="connsiteX3" fmla="*/ 1486593 w 3639127"/>
              <a:gd name="connsiteY3" fmla="*/ 453762 h 554843"/>
              <a:gd name="connsiteX4" fmla="*/ 1644073 w 3639127"/>
              <a:gd name="connsiteY4" fmla="*/ 366808 h 554843"/>
              <a:gd name="connsiteX5" fmla="*/ 1826656 w 3639127"/>
              <a:gd name="connsiteY5" fmla="*/ 50626 h 554843"/>
              <a:gd name="connsiteX6" fmla="*/ 2007656 w 3639127"/>
              <a:gd name="connsiteY6" fmla="*/ 21895 h 554843"/>
              <a:gd name="connsiteX7" fmla="*/ 2189018 w 3639127"/>
              <a:gd name="connsiteY7" fmla="*/ 265208 h 554843"/>
              <a:gd name="connsiteX8" fmla="*/ 2290618 w 3639127"/>
              <a:gd name="connsiteY8" fmla="*/ 542299 h 554843"/>
              <a:gd name="connsiteX9" fmla="*/ 2724727 w 3639127"/>
              <a:gd name="connsiteY9" fmla="*/ 505353 h 554843"/>
              <a:gd name="connsiteX10" fmla="*/ 3094182 w 3639127"/>
              <a:gd name="connsiteY10" fmla="*/ 486880 h 554843"/>
              <a:gd name="connsiteX11" fmla="*/ 3639127 w 3639127"/>
              <a:gd name="connsiteY11" fmla="*/ 505353 h 554843"/>
              <a:gd name="connsiteX12" fmla="*/ 3639127 w 3639127"/>
              <a:gd name="connsiteY12" fmla="*/ 505353 h 554843"/>
              <a:gd name="connsiteX0" fmla="*/ 0 w 3639127"/>
              <a:gd name="connsiteY0" fmla="*/ 330799 h 554901"/>
              <a:gd name="connsiteX1" fmla="*/ 1013296 w 3639127"/>
              <a:gd name="connsiteY1" fmla="*/ 445924 h 554901"/>
              <a:gd name="connsiteX2" fmla="*/ 1281710 w 3639127"/>
              <a:gd name="connsiteY2" fmla="*/ 372032 h 554901"/>
              <a:gd name="connsiteX3" fmla="*/ 1486593 w 3639127"/>
              <a:gd name="connsiteY3" fmla="*/ 454699 h 554901"/>
              <a:gd name="connsiteX4" fmla="*/ 1644073 w 3639127"/>
              <a:gd name="connsiteY4" fmla="*/ 367745 h 554901"/>
              <a:gd name="connsiteX5" fmla="*/ 1826656 w 3639127"/>
              <a:gd name="connsiteY5" fmla="*/ 51563 h 554901"/>
              <a:gd name="connsiteX6" fmla="*/ 2007656 w 3639127"/>
              <a:gd name="connsiteY6" fmla="*/ 22832 h 554901"/>
              <a:gd name="connsiteX7" fmla="*/ 2156360 w 3639127"/>
              <a:gd name="connsiteY7" fmla="*/ 279208 h 554901"/>
              <a:gd name="connsiteX8" fmla="*/ 2290618 w 3639127"/>
              <a:gd name="connsiteY8" fmla="*/ 543236 h 554901"/>
              <a:gd name="connsiteX9" fmla="*/ 2724727 w 3639127"/>
              <a:gd name="connsiteY9" fmla="*/ 506290 h 554901"/>
              <a:gd name="connsiteX10" fmla="*/ 3094182 w 3639127"/>
              <a:gd name="connsiteY10" fmla="*/ 487817 h 554901"/>
              <a:gd name="connsiteX11" fmla="*/ 3639127 w 3639127"/>
              <a:gd name="connsiteY11" fmla="*/ 506290 h 554901"/>
              <a:gd name="connsiteX12" fmla="*/ 3639127 w 3639127"/>
              <a:gd name="connsiteY12" fmla="*/ 506290 h 554901"/>
              <a:gd name="connsiteX0" fmla="*/ 0 w 3639127"/>
              <a:gd name="connsiteY0" fmla="*/ 330799 h 554901"/>
              <a:gd name="connsiteX1" fmla="*/ 1013296 w 3639127"/>
              <a:gd name="connsiteY1" fmla="*/ 445924 h 554901"/>
              <a:gd name="connsiteX2" fmla="*/ 1281710 w 3639127"/>
              <a:gd name="connsiteY2" fmla="*/ 372032 h 554901"/>
              <a:gd name="connsiteX3" fmla="*/ 1486593 w 3639127"/>
              <a:gd name="connsiteY3" fmla="*/ 454699 h 554901"/>
              <a:gd name="connsiteX4" fmla="*/ 1644073 w 3639127"/>
              <a:gd name="connsiteY4" fmla="*/ 367745 h 554901"/>
              <a:gd name="connsiteX5" fmla="*/ 1826656 w 3639127"/>
              <a:gd name="connsiteY5" fmla="*/ 51563 h 554901"/>
              <a:gd name="connsiteX6" fmla="*/ 2007656 w 3639127"/>
              <a:gd name="connsiteY6" fmla="*/ 22832 h 554901"/>
              <a:gd name="connsiteX7" fmla="*/ 2156360 w 3639127"/>
              <a:gd name="connsiteY7" fmla="*/ 279208 h 554901"/>
              <a:gd name="connsiteX8" fmla="*/ 2290618 w 3639127"/>
              <a:gd name="connsiteY8" fmla="*/ 543236 h 554901"/>
              <a:gd name="connsiteX9" fmla="*/ 2724727 w 3639127"/>
              <a:gd name="connsiteY9" fmla="*/ 506290 h 554901"/>
              <a:gd name="connsiteX10" fmla="*/ 3094182 w 3639127"/>
              <a:gd name="connsiteY10" fmla="*/ 487817 h 554901"/>
              <a:gd name="connsiteX11" fmla="*/ 3639127 w 3639127"/>
              <a:gd name="connsiteY11" fmla="*/ 506290 h 554901"/>
              <a:gd name="connsiteX12" fmla="*/ 3639127 w 3639127"/>
              <a:gd name="connsiteY12" fmla="*/ 506290 h 554901"/>
              <a:gd name="connsiteX0" fmla="*/ 0 w 3639127"/>
              <a:gd name="connsiteY0" fmla="*/ 330799 h 554901"/>
              <a:gd name="connsiteX1" fmla="*/ 1013296 w 3639127"/>
              <a:gd name="connsiteY1" fmla="*/ 445924 h 554901"/>
              <a:gd name="connsiteX2" fmla="*/ 1281710 w 3639127"/>
              <a:gd name="connsiteY2" fmla="*/ 372032 h 554901"/>
              <a:gd name="connsiteX3" fmla="*/ 1486593 w 3639127"/>
              <a:gd name="connsiteY3" fmla="*/ 454699 h 554901"/>
              <a:gd name="connsiteX4" fmla="*/ 1644073 w 3639127"/>
              <a:gd name="connsiteY4" fmla="*/ 367745 h 554901"/>
              <a:gd name="connsiteX5" fmla="*/ 1826656 w 3639127"/>
              <a:gd name="connsiteY5" fmla="*/ 51563 h 554901"/>
              <a:gd name="connsiteX6" fmla="*/ 2007656 w 3639127"/>
              <a:gd name="connsiteY6" fmla="*/ 22832 h 554901"/>
              <a:gd name="connsiteX7" fmla="*/ 2156360 w 3639127"/>
              <a:gd name="connsiteY7" fmla="*/ 279208 h 554901"/>
              <a:gd name="connsiteX8" fmla="*/ 2290618 w 3639127"/>
              <a:gd name="connsiteY8" fmla="*/ 543236 h 554901"/>
              <a:gd name="connsiteX9" fmla="*/ 2724727 w 3639127"/>
              <a:gd name="connsiteY9" fmla="*/ 506290 h 554901"/>
              <a:gd name="connsiteX10" fmla="*/ 3094182 w 3639127"/>
              <a:gd name="connsiteY10" fmla="*/ 487817 h 554901"/>
              <a:gd name="connsiteX11" fmla="*/ 3639127 w 3639127"/>
              <a:gd name="connsiteY11" fmla="*/ 506290 h 554901"/>
              <a:gd name="connsiteX12" fmla="*/ 3639127 w 3639127"/>
              <a:gd name="connsiteY12" fmla="*/ 506290 h 554901"/>
              <a:gd name="connsiteX0" fmla="*/ 0 w 3639127"/>
              <a:gd name="connsiteY0" fmla="*/ 330799 h 535084"/>
              <a:gd name="connsiteX1" fmla="*/ 1013296 w 3639127"/>
              <a:gd name="connsiteY1" fmla="*/ 445924 h 535084"/>
              <a:gd name="connsiteX2" fmla="*/ 1281710 w 3639127"/>
              <a:gd name="connsiteY2" fmla="*/ 372032 h 535084"/>
              <a:gd name="connsiteX3" fmla="*/ 1486593 w 3639127"/>
              <a:gd name="connsiteY3" fmla="*/ 454699 h 535084"/>
              <a:gd name="connsiteX4" fmla="*/ 1644073 w 3639127"/>
              <a:gd name="connsiteY4" fmla="*/ 367745 h 535084"/>
              <a:gd name="connsiteX5" fmla="*/ 1826656 w 3639127"/>
              <a:gd name="connsiteY5" fmla="*/ 51563 h 535084"/>
              <a:gd name="connsiteX6" fmla="*/ 2007656 w 3639127"/>
              <a:gd name="connsiteY6" fmla="*/ 22832 h 535084"/>
              <a:gd name="connsiteX7" fmla="*/ 2156360 w 3639127"/>
              <a:gd name="connsiteY7" fmla="*/ 279208 h 535084"/>
              <a:gd name="connsiteX8" fmla="*/ 2323275 w 3639127"/>
              <a:gd name="connsiteY8" fmla="*/ 520376 h 535084"/>
              <a:gd name="connsiteX9" fmla="*/ 2724727 w 3639127"/>
              <a:gd name="connsiteY9" fmla="*/ 506290 h 535084"/>
              <a:gd name="connsiteX10" fmla="*/ 3094182 w 3639127"/>
              <a:gd name="connsiteY10" fmla="*/ 487817 h 535084"/>
              <a:gd name="connsiteX11" fmla="*/ 3639127 w 3639127"/>
              <a:gd name="connsiteY11" fmla="*/ 506290 h 535084"/>
              <a:gd name="connsiteX12" fmla="*/ 3639127 w 3639127"/>
              <a:gd name="connsiteY12" fmla="*/ 506290 h 535084"/>
              <a:gd name="connsiteX0" fmla="*/ 0 w 3639127"/>
              <a:gd name="connsiteY0" fmla="*/ 330799 h 558865"/>
              <a:gd name="connsiteX1" fmla="*/ 1013296 w 3639127"/>
              <a:gd name="connsiteY1" fmla="*/ 445924 h 558865"/>
              <a:gd name="connsiteX2" fmla="*/ 1281710 w 3639127"/>
              <a:gd name="connsiteY2" fmla="*/ 372032 h 558865"/>
              <a:gd name="connsiteX3" fmla="*/ 1486593 w 3639127"/>
              <a:gd name="connsiteY3" fmla="*/ 454699 h 558865"/>
              <a:gd name="connsiteX4" fmla="*/ 1644073 w 3639127"/>
              <a:gd name="connsiteY4" fmla="*/ 367745 h 558865"/>
              <a:gd name="connsiteX5" fmla="*/ 1826656 w 3639127"/>
              <a:gd name="connsiteY5" fmla="*/ 51563 h 558865"/>
              <a:gd name="connsiteX6" fmla="*/ 2007656 w 3639127"/>
              <a:gd name="connsiteY6" fmla="*/ 22832 h 558865"/>
              <a:gd name="connsiteX7" fmla="*/ 2156360 w 3639127"/>
              <a:gd name="connsiteY7" fmla="*/ 279208 h 558865"/>
              <a:gd name="connsiteX8" fmla="*/ 2323275 w 3639127"/>
              <a:gd name="connsiteY8" fmla="*/ 520376 h 558865"/>
              <a:gd name="connsiteX9" fmla="*/ 2705133 w 3639127"/>
              <a:gd name="connsiteY9" fmla="*/ 555276 h 558865"/>
              <a:gd name="connsiteX10" fmla="*/ 3094182 w 3639127"/>
              <a:gd name="connsiteY10" fmla="*/ 487817 h 558865"/>
              <a:gd name="connsiteX11" fmla="*/ 3639127 w 3639127"/>
              <a:gd name="connsiteY11" fmla="*/ 506290 h 558865"/>
              <a:gd name="connsiteX12" fmla="*/ 3639127 w 3639127"/>
              <a:gd name="connsiteY12" fmla="*/ 506290 h 558865"/>
              <a:gd name="connsiteX0" fmla="*/ 0 w 3639127"/>
              <a:gd name="connsiteY0" fmla="*/ 330799 h 536971"/>
              <a:gd name="connsiteX1" fmla="*/ 1013296 w 3639127"/>
              <a:gd name="connsiteY1" fmla="*/ 445924 h 536971"/>
              <a:gd name="connsiteX2" fmla="*/ 1281710 w 3639127"/>
              <a:gd name="connsiteY2" fmla="*/ 372032 h 536971"/>
              <a:gd name="connsiteX3" fmla="*/ 1486593 w 3639127"/>
              <a:gd name="connsiteY3" fmla="*/ 454699 h 536971"/>
              <a:gd name="connsiteX4" fmla="*/ 1644073 w 3639127"/>
              <a:gd name="connsiteY4" fmla="*/ 367745 h 536971"/>
              <a:gd name="connsiteX5" fmla="*/ 1826656 w 3639127"/>
              <a:gd name="connsiteY5" fmla="*/ 51563 h 536971"/>
              <a:gd name="connsiteX6" fmla="*/ 2007656 w 3639127"/>
              <a:gd name="connsiteY6" fmla="*/ 22832 h 536971"/>
              <a:gd name="connsiteX7" fmla="*/ 2156360 w 3639127"/>
              <a:gd name="connsiteY7" fmla="*/ 279208 h 536971"/>
              <a:gd name="connsiteX8" fmla="*/ 2323275 w 3639127"/>
              <a:gd name="connsiteY8" fmla="*/ 520376 h 536971"/>
              <a:gd name="connsiteX9" fmla="*/ 2682273 w 3639127"/>
              <a:gd name="connsiteY9" fmla="*/ 512822 h 536971"/>
              <a:gd name="connsiteX10" fmla="*/ 3094182 w 3639127"/>
              <a:gd name="connsiteY10" fmla="*/ 487817 h 536971"/>
              <a:gd name="connsiteX11" fmla="*/ 3639127 w 3639127"/>
              <a:gd name="connsiteY11" fmla="*/ 506290 h 536971"/>
              <a:gd name="connsiteX12" fmla="*/ 3639127 w 3639127"/>
              <a:gd name="connsiteY12" fmla="*/ 506290 h 536971"/>
              <a:gd name="connsiteX0" fmla="*/ 0 w 3639127"/>
              <a:gd name="connsiteY0" fmla="*/ 330799 h 567097"/>
              <a:gd name="connsiteX1" fmla="*/ 1013296 w 3639127"/>
              <a:gd name="connsiteY1" fmla="*/ 445924 h 567097"/>
              <a:gd name="connsiteX2" fmla="*/ 1281710 w 3639127"/>
              <a:gd name="connsiteY2" fmla="*/ 372032 h 567097"/>
              <a:gd name="connsiteX3" fmla="*/ 1486593 w 3639127"/>
              <a:gd name="connsiteY3" fmla="*/ 454699 h 567097"/>
              <a:gd name="connsiteX4" fmla="*/ 1644073 w 3639127"/>
              <a:gd name="connsiteY4" fmla="*/ 367745 h 567097"/>
              <a:gd name="connsiteX5" fmla="*/ 1826656 w 3639127"/>
              <a:gd name="connsiteY5" fmla="*/ 51563 h 567097"/>
              <a:gd name="connsiteX6" fmla="*/ 2007656 w 3639127"/>
              <a:gd name="connsiteY6" fmla="*/ 22832 h 567097"/>
              <a:gd name="connsiteX7" fmla="*/ 2156360 w 3639127"/>
              <a:gd name="connsiteY7" fmla="*/ 279208 h 567097"/>
              <a:gd name="connsiteX8" fmla="*/ 2323275 w 3639127"/>
              <a:gd name="connsiteY8" fmla="*/ 520376 h 567097"/>
              <a:gd name="connsiteX9" fmla="*/ 2515194 w 3639127"/>
              <a:gd name="connsiteY9" fmla="*/ 566755 h 567097"/>
              <a:gd name="connsiteX10" fmla="*/ 2682273 w 3639127"/>
              <a:gd name="connsiteY10" fmla="*/ 512822 h 567097"/>
              <a:gd name="connsiteX11" fmla="*/ 3094182 w 3639127"/>
              <a:gd name="connsiteY11" fmla="*/ 487817 h 567097"/>
              <a:gd name="connsiteX12" fmla="*/ 3639127 w 3639127"/>
              <a:gd name="connsiteY12" fmla="*/ 506290 h 567097"/>
              <a:gd name="connsiteX13" fmla="*/ 3639127 w 3639127"/>
              <a:gd name="connsiteY13" fmla="*/ 506290 h 567097"/>
              <a:gd name="connsiteX0" fmla="*/ 0 w 3639127"/>
              <a:gd name="connsiteY0" fmla="*/ 330799 h 558360"/>
              <a:gd name="connsiteX1" fmla="*/ 1013296 w 3639127"/>
              <a:gd name="connsiteY1" fmla="*/ 445924 h 558360"/>
              <a:gd name="connsiteX2" fmla="*/ 1281710 w 3639127"/>
              <a:gd name="connsiteY2" fmla="*/ 372032 h 558360"/>
              <a:gd name="connsiteX3" fmla="*/ 1486593 w 3639127"/>
              <a:gd name="connsiteY3" fmla="*/ 454699 h 558360"/>
              <a:gd name="connsiteX4" fmla="*/ 1644073 w 3639127"/>
              <a:gd name="connsiteY4" fmla="*/ 367745 h 558360"/>
              <a:gd name="connsiteX5" fmla="*/ 1826656 w 3639127"/>
              <a:gd name="connsiteY5" fmla="*/ 51563 h 558360"/>
              <a:gd name="connsiteX6" fmla="*/ 2007656 w 3639127"/>
              <a:gd name="connsiteY6" fmla="*/ 22832 h 558360"/>
              <a:gd name="connsiteX7" fmla="*/ 2156360 w 3639127"/>
              <a:gd name="connsiteY7" fmla="*/ 279208 h 558360"/>
              <a:gd name="connsiteX8" fmla="*/ 2323275 w 3639127"/>
              <a:gd name="connsiteY8" fmla="*/ 520376 h 558360"/>
              <a:gd name="connsiteX9" fmla="*/ 2515194 w 3639127"/>
              <a:gd name="connsiteY9" fmla="*/ 556958 h 558360"/>
              <a:gd name="connsiteX10" fmla="*/ 2682273 w 3639127"/>
              <a:gd name="connsiteY10" fmla="*/ 512822 h 558360"/>
              <a:gd name="connsiteX11" fmla="*/ 3094182 w 3639127"/>
              <a:gd name="connsiteY11" fmla="*/ 487817 h 558360"/>
              <a:gd name="connsiteX12" fmla="*/ 3639127 w 3639127"/>
              <a:gd name="connsiteY12" fmla="*/ 506290 h 558360"/>
              <a:gd name="connsiteX13" fmla="*/ 3639127 w 3639127"/>
              <a:gd name="connsiteY13" fmla="*/ 506290 h 558360"/>
              <a:gd name="connsiteX0" fmla="*/ 0 w 3639127"/>
              <a:gd name="connsiteY0" fmla="*/ 330799 h 557777"/>
              <a:gd name="connsiteX1" fmla="*/ 1013296 w 3639127"/>
              <a:gd name="connsiteY1" fmla="*/ 445924 h 557777"/>
              <a:gd name="connsiteX2" fmla="*/ 1281710 w 3639127"/>
              <a:gd name="connsiteY2" fmla="*/ 372032 h 557777"/>
              <a:gd name="connsiteX3" fmla="*/ 1486593 w 3639127"/>
              <a:gd name="connsiteY3" fmla="*/ 454699 h 557777"/>
              <a:gd name="connsiteX4" fmla="*/ 1644073 w 3639127"/>
              <a:gd name="connsiteY4" fmla="*/ 367745 h 557777"/>
              <a:gd name="connsiteX5" fmla="*/ 1826656 w 3639127"/>
              <a:gd name="connsiteY5" fmla="*/ 51563 h 557777"/>
              <a:gd name="connsiteX6" fmla="*/ 2007656 w 3639127"/>
              <a:gd name="connsiteY6" fmla="*/ 22832 h 557777"/>
              <a:gd name="connsiteX7" fmla="*/ 2156360 w 3639127"/>
              <a:gd name="connsiteY7" fmla="*/ 279208 h 557777"/>
              <a:gd name="connsiteX8" fmla="*/ 2323275 w 3639127"/>
              <a:gd name="connsiteY8" fmla="*/ 517110 h 557777"/>
              <a:gd name="connsiteX9" fmla="*/ 2515194 w 3639127"/>
              <a:gd name="connsiteY9" fmla="*/ 556958 h 557777"/>
              <a:gd name="connsiteX10" fmla="*/ 2682273 w 3639127"/>
              <a:gd name="connsiteY10" fmla="*/ 512822 h 557777"/>
              <a:gd name="connsiteX11" fmla="*/ 3094182 w 3639127"/>
              <a:gd name="connsiteY11" fmla="*/ 487817 h 557777"/>
              <a:gd name="connsiteX12" fmla="*/ 3639127 w 3639127"/>
              <a:gd name="connsiteY12" fmla="*/ 506290 h 557777"/>
              <a:gd name="connsiteX13" fmla="*/ 3639127 w 3639127"/>
              <a:gd name="connsiteY13" fmla="*/ 506290 h 557777"/>
              <a:gd name="connsiteX0" fmla="*/ 0 w 3639127"/>
              <a:gd name="connsiteY0" fmla="*/ 330799 h 557136"/>
              <a:gd name="connsiteX1" fmla="*/ 1013296 w 3639127"/>
              <a:gd name="connsiteY1" fmla="*/ 445924 h 557136"/>
              <a:gd name="connsiteX2" fmla="*/ 1281710 w 3639127"/>
              <a:gd name="connsiteY2" fmla="*/ 372032 h 557136"/>
              <a:gd name="connsiteX3" fmla="*/ 1486593 w 3639127"/>
              <a:gd name="connsiteY3" fmla="*/ 454699 h 557136"/>
              <a:gd name="connsiteX4" fmla="*/ 1644073 w 3639127"/>
              <a:gd name="connsiteY4" fmla="*/ 367745 h 557136"/>
              <a:gd name="connsiteX5" fmla="*/ 1826656 w 3639127"/>
              <a:gd name="connsiteY5" fmla="*/ 51563 h 557136"/>
              <a:gd name="connsiteX6" fmla="*/ 2007656 w 3639127"/>
              <a:gd name="connsiteY6" fmla="*/ 22832 h 557136"/>
              <a:gd name="connsiteX7" fmla="*/ 2156360 w 3639127"/>
              <a:gd name="connsiteY7" fmla="*/ 279208 h 557136"/>
              <a:gd name="connsiteX8" fmla="*/ 2323275 w 3639127"/>
              <a:gd name="connsiteY8" fmla="*/ 517110 h 557136"/>
              <a:gd name="connsiteX9" fmla="*/ 2515194 w 3639127"/>
              <a:gd name="connsiteY9" fmla="*/ 556958 h 557136"/>
              <a:gd name="connsiteX10" fmla="*/ 2682273 w 3639127"/>
              <a:gd name="connsiteY10" fmla="*/ 512822 h 557136"/>
              <a:gd name="connsiteX11" fmla="*/ 3094182 w 3639127"/>
              <a:gd name="connsiteY11" fmla="*/ 487817 h 557136"/>
              <a:gd name="connsiteX12" fmla="*/ 3639127 w 3639127"/>
              <a:gd name="connsiteY12" fmla="*/ 506290 h 557136"/>
              <a:gd name="connsiteX13" fmla="*/ 3639127 w 3639127"/>
              <a:gd name="connsiteY13" fmla="*/ 506290 h 557136"/>
              <a:gd name="connsiteX0" fmla="*/ 0 w 3639127"/>
              <a:gd name="connsiteY0" fmla="*/ 330799 h 554994"/>
              <a:gd name="connsiteX1" fmla="*/ 1013296 w 3639127"/>
              <a:gd name="connsiteY1" fmla="*/ 445924 h 554994"/>
              <a:gd name="connsiteX2" fmla="*/ 1281710 w 3639127"/>
              <a:gd name="connsiteY2" fmla="*/ 372032 h 554994"/>
              <a:gd name="connsiteX3" fmla="*/ 1486593 w 3639127"/>
              <a:gd name="connsiteY3" fmla="*/ 454699 h 554994"/>
              <a:gd name="connsiteX4" fmla="*/ 1644073 w 3639127"/>
              <a:gd name="connsiteY4" fmla="*/ 367745 h 554994"/>
              <a:gd name="connsiteX5" fmla="*/ 1826656 w 3639127"/>
              <a:gd name="connsiteY5" fmla="*/ 51563 h 554994"/>
              <a:gd name="connsiteX6" fmla="*/ 2007656 w 3639127"/>
              <a:gd name="connsiteY6" fmla="*/ 22832 h 554994"/>
              <a:gd name="connsiteX7" fmla="*/ 2156360 w 3639127"/>
              <a:gd name="connsiteY7" fmla="*/ 279208 h 554994"/>
              <a:gd name="connsiteX8" fmla="*/ 2323275 w 3639127"/>
              <a:gd name="connsiteY8" fmla="*/ 517110 h 554994"/>
              <a:gd name="connsiteX9" fmla="*/ 2515194 w 3639127"/>
              <a:gd name="connsiteY9" fmla="*/ 553693 h 554994"/>
              <a:gd name="connsiteX10" fmla="*/ 2682273 w 3639127"/>
              <a:gd name="connsiteY10" fmla="*/ 512822 h 554994"/>
              <a:gd name="connsiteX11" fmla="*/ 3094182 w 3639127"/>
              <a:gd name="connsiteY11" fmla="*/ 487817 h 554994"/>
              <a:gd name="connsiteX12" fmla="*/ 3639127 w 3639127"/>
              <a:gd name="connsiteY12" fmla="*/ 506290 h 554994"/>
              <a:gd name="connsiteX13" fmla="*/ 3639127 w 3639127"/>
              <a:gd name="connsiteY13" fmla="*/ 506290 h 554994"/>
              <a:gd name="connsiteX0" fmla="*/ 0 w 3639127"/>
              <a:gd name="connsiteY0" fmla="*/ 330799 h 554994"/>
              <a:gd name="connsiteX1" fmla="*/ 1013296 w 3639127"/>
              <a:gd name="connsiteY1" fmla="*/ 445924 h 554994"/>
              <a:gd name="connsiteX2" fmla="*/ 1281710 w 3639127"/>
              <a:gd name="connsiteY2" fmla="*/ 372032 h 554994"/>
              <a:gd name="connsiteX3" fmla="*/ 1486593 w 3639127"/>
              <a:gd name="connsiteY3" fmla="*/ 454699 h 554994"/>
              <a:gd name="connsiteX4" fmla="*/ 1644073 w 3639127"/>
              <a:gd name="connsiteY4" fmla="*/ 367745 h 554994"/>
              <a:gd name="connsiteX5" fmla="*/ 1826656 w 3639127"/>
              <a:gd name="connsiteY5" fmla="*/ 51563 h 554994"/>
              <a:gd name="connsiteX6" fmla="*/ 2007656 w 3639127"/>
              <a:gd name="connsiteY6" fmla="*/ 22832 h 554994"/>
              <a:gd name="connsiteX7" fmla="*/ 2156360 w 3639127"/>
              <a:gd name="connsiteY7" fmla="*/ 279208 h 554994"/>
              <a:gd name="connsiteX8" fmla="*/ 2323275 w 3639127"/>
              <a:gd name="connsiteY8" fmla="*/ 517110 h 554994"/>
              <a:gd name="connsiteX9" fmla="*/ 2515194 w 3639127"/>
              <a:gd name="connsiteY9" fmla="*/ 553693 h 554994"/>
              <a:gd name="connsiteX10" fmla="*/ 2750853 w 3639127"/>
              <a:gd name="connsiteY10" fmla="*/ 493228 h 554994"/>
              <a:gd name="connsiteX11" fmla="*/ 3094182 w 3639127"/>
              <a:gd name="connsiteY11" fmla="*/ 487817 h 554994"/>
              <a:gd name="connsiteX12" fmla="*/ 3639127 w 3639127"/>
              <a:gd name="connsiteY12" fmla="*/ 506290 h 554994"/>
              <a:gd name="connsiteX13" fmla="*/ 3639127 w 3639127"/>
              <a:gd name="connsiteY13" fmla="*/ 506290 h 554994"/>
              <a:gd name="connsiteX0" fmla="*/ 0 w 3639127"/>
              <a:gd name="connsiteY0" fmla="*/ 330799 h 554994"/>
              <a:gd name="connsiteX1" fmla="*/ 1013296 w 3639127"/>
              <a:gd name="connsiteY1" fmla="*/ 445924 h 554994"/>
              <a:gd name="connsiteX2" fmla="*/ 1281710 w 3639127"/>
              <a:gd name="connsiteY2" fmla="*/ 372032 h 554994"/>
              <a:gd name="connsiteX3" fmla="*/ 1486593 w 3639127"/>
              <a:gd name="connsiteY3" fmla="*/ 454699 h 554994"/>
              <a:gd name="connsiteX4" fmla="*/ 1644073 w 3639127"/>
              <a:gd name="connsiteY4" fmla="*/ 367745 h 554994"/>
              <a:gd name="connsiteX5" fmla="*/ 1826656 w 3639127"/>
              <a:gd name="connsiteY5" fmla="*/ 51563 h 554994"/>
              <a:gd name="connsiteX6" fmla="*/ 2007656 w 3639127"/>
              <a:gd name="connsiteY6" fmla="*/ 22832 h 554994"/>
              <a:gd name="connsiteX7" fmla="*/ 2156360 w 3639127"/>
              <a:gd name="connsiteY7" fmla="*/ 279208 h 554994"/>
              <a:gd name="connsiteX8" fmla="*/ 2323275 w 3639127"/>
              <a:gd name="connsiteY8" fmla="*/ 517110 h 554994"/>
              <a:gd name="connsiteX9" fmla="*/ 2515194 w 3639127"/>
              <a:gd name="connsiteY9" fmla="*/ 553693 h 554994"/>
              <a:gd name="connsiteX10" fmla="*/ 2750853 w 3639127"/>
              <a:gd name="connsiteY10" fmla="*/ 493228 h 554994"/>
              <a:gd name="connsiteX11" fmla="*/ 2923408 w 3639127"/>
              <a:gd name="connsiteY11" fmla="*/ 517771 h 554994"/>
              <a:gd name="connsiteX12" fmla="*/ 3094182 w 3639127"/>
              <a:gd name="connsiteY12" fmla="*/ 487817 h 554994"/>
              <a:gd name="connsiteX13" fmla="*/ 3639127 w 3639127"/>
              <a:gd name="connsiteY13" fmla="*/ 506290 h 554994"/>
              <a:gd name="connsiteX14" fmla="*/ 3639127 w 3639127"/>
              <a:gd name="connsiteY14" fmla="*/ 506290 h 554994"/>
              <a:gd name="connsiteX0" fmla="*/ 0 w 3639127"/>
              <a:gd name="connsiteY0" fmla="*/ 330799 h 554994"/>
              <a:gd name="connsiteX1" fmla="*/ 1013296 w 3639127"/>
              <a:gd name="connsiteY1" fmla="*/ 445924 h 554994"/>
              <a:gd name="connsiteX2" fmla="*/ 1281710 w 3639127"/>
              <a:gd name="connsiteY2" fmla="*/ 372032 h 554994"/>
              <a:gd name="connsiteX3" fmla="*/ 1486593 w 3639127"/>
              <a:gd name="connsiteY3" fmla="*/ 454699 h 554994"/>
              <a:gd name="connsiteX4" fmla="*/ 1644073 w 3639127"/>
              <a:gd name="connsiteY4" fmla="*/ 367745 h 554994"/>
              <a:gd name="connsiteX5" fmla="*/ 1826656 w 3639127"/>
              <a:gd name="connsiteY5" fmla="*/ 51563 h 554994"/>
              <a:gd name="connsiteX6" fmla="*/ 2007656 w 3639127"/>
              <a:gd name="connsiteY6" fmla="*/ 22832 h 554994"/>
              <a:gd name="connsiteX7" fmla="*/ 2156360 w 3639127"/>
              <a:gd name="connsiteY7" fmla="*/ 279208 h 554994"/>
              <a:gd name="connsiteX8" fmla="*/ 2323275 w 3639127"/>
              <a:gd name="connsiteY8" fmla="*/ 517110 h 554994"/>
              <a:gd name="connsiteX9" fmla="*/ 2515194 w 3639127"/>
              <a:gd name="connsiteY9" fmla="*/ 553693 h 554994"/>
              <a:gd name="connsiteX10" fmla="*/ 2750853 w 3639127"/>
              <a:gd name="connsiteY10" fmla="*/ 493228 h 554994"/>
              <a:gd name="connsiteX11" fmla="*/ 2923408 w 3639127"/>
              <a:gd name="connsiteY11" fmla="*/ 517771 h 554994"/>
              <a:gd name="connsiteX12" fmla="*/ 3094182 w 3639127"/>
              <a:gd name="connsiteY12" fmla="*/ 487817 h 554994"/>
              <a:gd name="connsiteX13" fmla="*/ 3639127 w 3639127"/>
              <a:gd name="connsiteY13" fmla="*/ 506290 h 554994"/>
              <a:gd name="connsiteX14" fmla="*/ 3639127 w 3639127"/>
              <a:gd name="connsiteY14" fmla="*/ 506290 h 55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39127" h="554994">
                <a:moveTo>
                  <a:pt x="0" y="330799"/>
                </a:moveTo>
                <a:cubicBezTo>
                  <a:pt x="397933" y="398532"/>
                  <a:pt x="799678" y="439052"/>
                  <a:pt x="1013296" y="445924"/>
                </a:cubicBezTo>
                <a:cubicBezTo>
                  <a:pt x="1226914" y="452796"/>
                  <a:pt x="1202827" y="370570"/>
                  <a:pt x="1281710" y="372032"/>
                </a:cubicBezTo>
                <a:cubicBezTo>
                  <a:pt x="1360593" y="373494"/>
                  <a:pt x="1426199" y="455413"/>
                  <a:pt x="1486593" y="454699"/>
                </a:cubicBezTo>
                <a:cubicBezTo>
                  <a:pt x="1546987" y="453985"/>
                  <a:pt x="1587396" y="434934"/>
                  <a:pt x="1644073" y="367745"/>
                </a:cubicBezTo>
                <a:cubicBezTo>
                  <a:pt x="1700750" y="300556"/>
                  <a:pt x="1766059" y="109049"/>
                  <a:pt x="1826656" y="51563"/>
                </a:cubicBezTo>
                <a:cubicBezTo>
                  <a:pt x="1887253" y="-5922"/>
                  <a:pt x="1929845" y="-15109"/>
                  <a:pt x="2007656" y="22832"/>
                </a:cubicBezTo>
                <a:cubicBezTo>
                  <a:pt x="2085467" y="60773"/>
                  <a:pt x="2103757" y="196828"/>
                  <a:pt x="2156360" y="279208"/>
                </a:cubicBezTo>
                <a:cubicBezTo>
                  <a:pt x="2208963" y="361588"/>
                  <a:pt x="2263469" y="471363"/>
                  <a:pt x="2323275" y="517110"/>
                </a:cubicBezTo>
                <a:cubicBezTo>
                  <a:pt x="2383081" y="562858"/>
                  <a:pt x="2455361" y="554952"/>
                  <a:pt x="2515194" y="553693"/>
                </a:cubicBezTo>
                <a:cubicBezTo>
                  <a:pt x="2575027" y="552434"/>
                  <a:pt x="2682817" y="499215"/>
                  <a:pt x="2750853" y="493228"/>
                </a:cubicBezTo>
                <a:cubicBezTo>
                  <a:pt x="2818889" y="487241"/>
                  <a:pt x="2866187" y="518673"/>
                  <a:pt x="2923408" y="517771"/>
                </a:cubicBezTo>
                <a:cubicBezTo>
                  <a:pt x="2980629" y="516869"/>
                  <a:pt x="2974896" y="489730"/>
                  <a:pt x="3094182" y="487817"/>
                </a:cubicBezTo>
                <a:cubicBezTo>
                  <a:pt x="3213468" y="485904"/>
                  <a:pt x="3548303" y="503211"/>
                  <a:pt x="3639127" y="506290"/>
                </a:cubicBezTo>
                <a:lnTo>
                  <a:pt x="3639127" y="506290"/>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45166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64490" y="6492874"/>
            <a:ext cx="2057400" cy="365125"/>
          </a:xfrm>
        </p:spPr>
        <p:txBody>
          <a:bodyPr vert="horz" lIns="91440" tIns="45720" rIns="91440" bIns="45720" rtlCol="0" anchor="ctr">
            <a:normAutofit/>
          </a:bodyPr>
          <a:lstStyle/>
          <a:p>
            <a:pPr>
              <a:spcAft>
                <a:spcPts val="600"/>
              </a:spcAft>
            </a:pPr>
            <a:r>
              <a:rPr lang="en-US"/>
              <a:t>12/09/2020</a:t>
            </a:r>
            <a:endParaRPr lang="en-US" dirty="0"/>
          </a:p>
        </p:txBody>
      </p:sp>
      <p:sp>
        <p:nvSpPr>
          <p:cNvPr id="3" name="Footer Placeholder 2"/>
          <p:cNvSpPr>
            <a:spLocks noGrp="1"/>
          </p:cNvSpPr>
          <p:nvPr>
            <p:ph type="ftr" sz="quarter" idx="11"/>
          </p:nvPr>
        </p:nvSpPr>
        <p:spPr>
          <a:xfrm>
            <a:off x="1464310" y="6492875"/>
            <a:ext cx="6043930" cy="365125"/>
          </a:xfrm>
        </p:spPr>
        <p:txBody>
          <a:bodyPr vert="horz" lIns="91440" tIns="45720" rIns="91440" bIns="45720" rtlCol="0" anchor="ctr">
            <a:normAutofit/>
          </a:bodyPr>
          <a:lstStyle/>
          <a:p>
            <a:pPr algn="l">
              <a:spcAft>
                <a:spcPts val="600"/>
              </a:spcAft>
              <a:defRPr/>
            </a:pPr>
            <a:r>
              <a:rPr lang="pt-BR" sz="1100" kern="1200">
                <a:solidFill>
                  <a:schemeClr val="tx1">
                    <a:tint val="75000"/>
                  </a:schemeClr>
                </a:solidFill>
                <a:latin typeface="+mn-lt"/>
                <a:ea typeface="+mn-ea"/>
                <a:cs typeface="+mn-cs"/>
              </a:rPr>
              <a:t>Templ ref: PPT-ISO-colour.001   Doc Ref no: RTC-PRE-007.1_2020</a:t>
            </a:r>
            <a:endParaRPr lang="en-US" sz="1100" kern="1200" dirty="0">
              <a:solidFill>
                <a:schemeClr val="tx1">
                  <a:tint val="75000"/>
                </a:schemeClr>
              </a:solidFill>
              <a:latin typeface="+mn-lt"/>
              <a:ea typeface="+mn-ea"/>
              <a:cs typeface="+mn-cs"/>
            </a:endParaRPr>
          </a:p>
        </p:txBody>
      </p:sp>
      <p:sp>
        <p:nvSpPr>
          <p:cNvPr id="4" name="Slide Number Placeholder 3"/>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10B2D662-4A29-4236-A671-DDB739257EB1}" type="slidenum">
              <a:rPr lang="en-US" smtClean="0"/>
              <a:pPr>
                <a:spcAft>
                  <a:spcPts val="600"/>
                </a:spcAft>
              </a:pPr>
              <a:t>11</a:t>
            </a:fld>
            <a:endParaRPr lang="en-US"/>
          </a:p>
        </p:txBody>
      </p:sp>
      <p:sp>
        <p:nvSpPr>
          <p:cNvPr id="6" name="Text Box 2">
            <a:extLst>
              <a:ext uri="{FF2B5EF4-FFF2-40B4-BE49-F238E27FC236}">
                <a16:creationId xmlns:a16="http://schemas.microsoft.com/office/drawing/2014/main" id="{74DE6216-7E60-4354-97B1-1F8515E67950}"/>
              </a:ext>
            </a:extLst>
          </p:cNvPr>
          <p:cNvSpPr txBox="1"/>
          <p:nvPr/>
        </p:nvSpPr>
        <p:spPr>
          <a:xfrm>
            <a:off x="364490" y="1123573"/>
            <a:ext cx="4485096" cy="4942204"/>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76860" indent="-285750">
              <a:lnSpc>
                <a:spcPct val="115000"/>
              </a:lnSpc>
              <a:spcAft>
                <a:spcPts val="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Calibri" panose="020F0502020204030204" pitchFamily="34" charset="0"/>
              </a:rPr>
              <a:t>As the </a:t>
            </a:r>
            <a:r>
              <a:rPr lang="en-US" b="1" dirty="0">
                <a:effectLst/>
                <a:latin typeface="Calibri" panose="020F0502020204030204" pitchFamily="34" charset="0"/>
                <a:ea typeface="Times New Roman" panose="02020603050405020304" pitchFamily="18" charset="0"/>
                <a:cs typeface="Calibri" panose="020F0502020204030204" pitchFamily="34" charset="0"/>
              </a:rPr>
              <a:t>down draft</a:t>
            </a:r>
            <a:r>
              <a:rPr lang="en-US" dirty="0">
                <a:effectLst/>
                <a:latin typeface="Calibri" panose="020F0502020204030204" pitchFamily="34" charset="0"/>
                <a:ea typeface="Times New Roman" panose="02020603050405020304" pitchFamily="18" charset="0"/>
                <a:cs typeface="Calibri" panose="020F0502020204030204" pitchFamily="34" charset="0"/>
              </a:rPr>
              <a:t> from a </a:t>
            </a:r>
            <a:r>
              <a:rPr lang="en-US" dirty="0" err="1">
                <a:effectLst/>
                <a:latin typeface="Calibri" panose="020F0502020204030204" pitchFamily="34" charset="0"/>
                <a:ea typeface="Times New Roman" panose="02020603050405020304" pitchFamily="18" charset="0"/>
                <a:cs typeface="Calibri" panose="020F0502020204030204" pitchFamily="34" charset="0"/>
              </a:rPr>
              <a:t>Cb</a:t>
            </a:r>
            <a:r>
              <a:rPr lang="en-US" dirty="0">
                <a:effectLst/>
                <a:latin typeface="Calibri" panose="020F0502020204030204" pitchFamily="34" charset="0"/>
                <a:ea typeface="Times New Roman" panose="02020603050405020304" pitchFamily="18" charset="0"/>
                <a:cs typeface="Calibri" panose="020F0502020204030204" pitchFamily="34" charset="0"/>
              </a:rPr>
              <a:t> nears the ground, it spreads out horizontally</a:t>
            </a:r>
          </a:p>
          <a:p>
            <a:pPr marL="276860" indent="-285750">
              <a:lnSpc>
                <a:spcPct val="115000"/>
              </a:lnSpc>
              <a:spcAft>
                <a:spcPts val="0"/>
              </a:spcAft>
              <a:buFont typeface="Arial" panose="020B0604020202020204" pitchFamily="34" charset="0"/>
              <a:buChar char="•"/>
            </a:pPr>
            <a:endParaRPr lang="en-US" dirty="0">
              <a:latin typeface="Calibri" panose="020F0502020204030204" pitchFamily="34" charset="0"/>
              <a:ea typeface="Times New Roman" panose="02020603050405020304" pitchFamily="18" charset="0"/>
              <a:cs typeface="Calibri" panose="020F0502020204030204" pitchFamily="34" charset="0"/>
            </a:endParaRPr>
          </a:p>
          <a:p>
            <a:pPr marL="276860" indent="-285750">
              <a:lnSpc>
                <a:spcPct val="115000"/>
              </a:lnSpc>
              <a:spcAft>
                <a:spcPts val="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Calibri" panose="020F0502020204030204" pitchFamily="34" charset="0"/>
              </a:rPr>
              <a:t>Its leading edge is known as the "gust front". </a:t>
            </a:r>
            <a:endParaRPr lang="en-ZA" dirty="0">
              <a:effectLst/>
              <a:latin typeface="Calibri" panose="020F0502020204030204" pitchFamily="34" charset="0"/>
              <a:ea typeface="Times New Roman" panose="02020603050405020304" pitchFamily="18" charset="0"/>
              <a:cs typeface="Calibri" panose="020F0502020204030204" pitchFamily="34" charset="0"/>
            </a:endParaRPr>
          </a:p>
          <a:p>
            <a:pPr marL="276860" indent="-285750">
              <a:lnSpc>
                <a:spcPct val="115000"/>
              </a:lnSpc>
              <a:spcAft>
                <a:spcPts val="0"/>
              </a:spcAft>
              <a:buFont typeface="Arial" panose="020B0604020202020204" pitchFamily="34" charset="0"/>
              <a:buChar char="•"/>
            </a:pPr>
            <a:endParaRPr lang="en-US" dirty="0">
              <a:effectLst/>
              <a:latin typeface="Calibri" panose="020F0502020204030204" pitchFamily="34" charset="0"/>
              <a:ea typeface="Times New Roman" panose="02020603050405020304" pitchFamily="18" charset="0"/>
              <a:cs typeface="Calibri" panose="020F0502020204030204" pitchFamily="34" charset="0"/>
            </a:endParaRPr>
          </a:p>
          <a:p>
            <a:pPr marL="276860" indent="-285750">
              <a:lnSpc>
                <a:spcPct val="115000"/>
              </a:lnSpc>
              <a:spcAft>
                <a:spcPts val="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Calibri" panose="020F0502020204030204" pitchFamily="34" charset="0"/>
              </a:rPr>
              <a:t>The down draft is cold as it is coming from areas within the cloud that are well below 0</a:t>
            </a:r>
            <a:r>
              <a:rPr lang="en-US" baseline="30000" dirty="0">
                <a:effectLst/>
                <a:latin typeface="Calibri" panose="020F0502020204030204" pitchFamily="34" charset="0"/>
                <a:ea typeface="Times New Roman" panose="02020603050405020304" pitchFamily="18" charset="0"/>
                <a:cs typeface="Calibri" panose="020F0502020204030204" pitchFamily="34" charset="0"/>
              </a:rPr>
              <a:t>o</a:t>
            </a:r>
            <a:r>
              <a:rPr lang="en-US" dirty="0">
                <a:effectLst/>
                <a:latin typeface="Calibri" panose="020F0502020204030204" pitchFamily="34" charset="0"/>
                <a:ea typeface="Times New Roman" panose="02020603050405020304" pitchFamily="18" charset="0"/>
                <a:cs typeface="Calibri" panose="020F0502020204030204" pitchFamily="34" charset="0"/>
              </a:rPr>
              <a:t>C. </a:t>
            </a:r>
            <a:endParaRPr lang="en-ZA" dirty="0">
              <a:effectLst/>
              <a:latin typeface="Calibri" panose="020F0502020204030204" pitchFamily="34" charset="0"/>
              <a:ea typeface="Times New Roman" panose="02020603050405020304" pitchFamily="18" charset="0"/>
              <a:cs typeface="Calibri" panose="020F0502020204030204" pitchFamily="34" charset="0"/>
            </a:endParaRPr>
          </a:p>
          <a:p>
            <a:pPr marL="276860" indent="-285750">
              <a:lnSpc>
                <a:spcPct val="115000"/>
              </a:lnSpc>
              <a:spcAft>
                <a:spcPts val="0"/>
              </a:spcAft>
              <a:buFont typeface="Arial" panose="020B0604020202020204" pitchFamily="34" charset="0"/>
              <a:buChar char="•"/>
            </a:pPr>
            <a:endParaRPr lang="en-ZA" dirty="0">
              <a:effectLst/>
              <a:latin typeface="Calibri" panose="020F0502020204030204" pitchFamily="34" charset="0"/>
              <a:ea typeface="Times New Roman" panose="02020603050405020304" pitchFamily="18" charset="0"/>
              <a:cs typeface="Calibri" panose="020F0502020204030204" pitchFamily="34" charset="0"/>
            </a:endParaRPr>
          </a:p>
          <a:p>
            <a:pPr marL="276860" indent="-285750">
              <a:lnSpc>
                <a:spcPct val="115000"/>
              </a:lnSpc>
              <a:spcAft>
                <a:spcPts val="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Calibri" panose="020F0502020204030204" pitchFamily="34" charset="0"/>
              </a:rPr>
              <a:t>It appears as if it is a miniature cold front,</a:t>
            </a:r>
          </a:p>
          <a:p>
            <a:pPr marL="276860" indent="-285750">
              <a:lnSpc>
                <a:spcPct val="115000"/>
              </a:lnSpc>
              <a:spcAft>
                <a:spcPts val="0"/>
              </a:spcAft>
              <a:buFont typeface="Arial" panose="020B0604020202020204" pitchFamily="34" charset="0"/>
              <a:buChar char="•"/>
            </a:pPr>
            <a:endParaRPr lang="en-US" dirty="0">
              <a:latin typeface="Calibri" panose="020F0502020204030204" pitchFamily="34" charset="0"/>
              <a:ea typeface="Times New Roman" panose="02020603050405020304" pitchFamily="18" charset="0"/>
              <a:cs typeface="Calibri" panose="020F0502020204030204" pitchFamily="34" charset="0"/>
            </a:endParaRPr>
          </a:p>
          <a:p>
            <a:pPr marL="276860" indent="-285750">
              <a:lnSpc>
                <a:spcPct val="115000"/>
              </a:lnSpc>
              <a:spcAft>
                <a:spcPts val="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Calibri" panose="020F0502020204030204" pitchFamily="34" charset="0"/>
              </a:rPr>
              <a:t>often with a severe squall that has a marked increase of wind speed, often accompanied by a change in direction.</a:t>
            </a:r>
            <a:endParaRPr lang="en-ZA" dirty="0">
              <a:effectLst/>
              <a:latin typeface="Calibri" panose="020F0502020204030204" pitchFamily="34" charset="0"/>
              <a:ea typeface="Times New Roman" panose="02020603050405020304" pitchFamily="18" charset="0"/>
              <a:cs typeface="Calibri" panose="020F0502020204030204" pitchFamily="34" charset="0"/>
            </a:endParaRPr>
          </a:p>
          <a:p>
            <a:pPr marL="276860" indent="-285750">
              <a:lnSpc>
                <a:spcPct val="115000"/>
              </a:lnSpc>
              <a:spcAft>
                <a:spcPts val="0"/>
              </a:spcAft>
              <a:buFont typeface="Arial" panose="020B0604020202020204" pitchFamily="34" charset="0"/>
              <a:buChar char="•"/>
            </a:pPr>
            <a:endParaRPr lang="en-ZA"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5" name="Picture 4">
            <a:extLst>
              <a:ext uri="{FF2B5EF4-FFF2-40B4-BE49-F238E27FC236}">
                <a16:creationId xmlns:a16="http://schemas.microsoft.com/office/drawing/2014/main" id="{28082C09-882F-4709-933C-BA060C2738F9}"/>
              </a:ext>
            </a:extLst>
          </p:cNvPr>
          <p:cNvPicPr>
            <a:picLocks noChangeAspect="1"/>
          </p:cNvPicPr>
          <p:nvPr/>
        </p:nvPicPr>
        <p:blipFill>
          <a:blip r:embed="rId2"/>
          <a:stretch>
            <a:fillRect/>
          </a:stretch>
        </p:blipFill>
        <p:spPr>
          <a:xfrm>
            <a:off x="5047916" y="927361"/>
            <a:ext cx="3731593" cy="2877559"/>
          </a:xfrm>
          <a:prstGeom prst="rect">
            <a:avLst/>
          </a:prstGeom>
        </p:spPr>
      </p:pic>
      <p:pic>
        <p:nvPicPr>
          <p:cNvPr id="8" name="Picture 7">
            <a:extLst>
              <a:ext uri="{FF2B5EF4-FFF2-40B4-BE49-F238E27FC236}">
                <a16:creationId xmlns:a16="http://schemas.microsoft.com/office/drawing/2014/main" id="{4E10130B-6224-4A07-B3CE-584A2044FB5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7916" y="3924648"/>
            <a:ext cx="3731593" cy="2796828"/>
          </a:xfrm>
          <a:prstGeom prst="rect">
            <a:avLst/>
          </a:prstGeom>
          <a:noFill/>
        </p:spPr>
      </p:pic>
      <p:sp>
        <p:nvSpPr>
          <p:cNvPr id="9" name="TextBox 8">
            <a:extLst>
              <a:ext uri="{FF2B5EF4-FFF2-40B4-BE49-F238E27FC236}">
                <a16:creationId xmlns:a16="http://schemas.microsoft.com/office/drawing/2014/main" id="{F0B78D28-6E9D-41A0-9FFE-C74EF4329B82}"/>
              </a:ext>
            </a:extLst>
          </p:cNvPr>
          <p:cNvSpPr txBox="1"/>
          <p:nvPr/>
        </p:nvSpPr>
        <p:spPr>
          <a:xfrm>
            <a:off x="452176" y="234811"/>
            <a:ext cx="8259745" cy="461665"/>
          </a:xfrm>
          <a:prstGeom prst="rect">
            <a:avLst/>
          </a:prstGeom>
          <a:solidFill>
            <a:schemeClr val="bg1"/>
          </a:solidFill>
          <a:ln>
            <a:solidFill>
              <a:schemeClr val="tx1"/>
            </a:solidFill>
          </a:ln>
        </p:spPr>
        <p:txBody>
          <a:bodyPr wrap="square" rtlCol="0">
            <a:spAutoFit/>
          </a:bodyPr>
          <a:lstStyle/>
          <a:p>
            <a:pPr algn="ctr"/>
            <a:r>
              <a:rPr lang="en-US" sz="2400" b="1" u="sng" dirty="0"/>
              <a:t>THUNDERSTSORM CHARACTERISTICS - </a:t>
            </a:r>
            <a:r>
              <a:rPr lang="en-US" sz="2400" b="1" u="sng" dirty="0">
                <a:solidFill>
                  <a:srgbClr val="0070C0"/>
                </a:solidFill>
              </a:rPr>
              <a:t>GUST FRONT</a:t>
            </a:r>
            <a:endParaRPr lang="en-US" sz="2400" b="1" u="sng" dirty="0"/>
          </a:p>
        </p:txBody>
      </p:sp>
    </p:spTree>
    <p:extLst>
      <p:ext uri="{BB962C8B-B14F-4D97-AF65-F5344CB8AC3E}">
        <p14:creationId xmlns:p14="http://schemas.microsoft.com/office/powerpoint/2010/main" val="220069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64490" y="6492874"/>
            <a:ext cx="2057400" cy="365125"/>
          </a:xfrm>
        </p:spPr>
        <p:txBody>
          <a:bodyPr vert="horz" lIns="91440" tIns="45720" rIns="91440" bIns="45720" rtlCol="0" anchor="ctr">
            <a:normAutofit/>
          </a:bodyPr>
          <a:lstStyle/>
          <a:p>
            <a:pPr>
              <a:spcAft>
                <a:spcPts val="600"/>
              </a:spcAft>
            </a:pPr>
            <a:r>
              <a:rPr lang="en-US"/>
              <a:t>12/09/2020</a:t>
            </a:r>
            <a:endParaRPr lang="en-US" dirty="0"/>
          </a:p>
        </p:txBody>
      </p:sp>
      <p:sp>
        <p:nvSpPr>
          <p:cNvPr id="3" name="Footer Placeholder 2"/>
          <p:cNvSpPr>
            <a:spLocks noGrp="1"/>
          </p:cNvSpPr>
          <p:nvPr>
            <p:ph type="ftr" sz="quarter" idx="11"/>
          </p:nvPr>
        </p:nvSpPr>
        <p:spPr>
          <a:xfrm>
            <a:off x="1464310" y="6492875"/>
            <a:ext cx="6043930" cy="365125"/>
          </a:xfrm>
        </p:spPr>
        <p:txBody>
          <a:bodyPr vert="horz" lIns="91440" tIns="45720" rIns="91440" bIns="45720" rtlCol="0" anchor="ctr">
            <a:normAutofit/>
          </a:bodyPr>
          <a:lstStyle/>
          <a:p>
            <a:pPr algn="l">
              <a:spcAft>
                <a:spcPts val="600"/>
              </a:spcAft>
              <a:defRPr/>
            </a:pPr>
            <a:r>
              <a:rPr lang="pt-BR" sz="1100" kern="1200">
                <a:solidFill>
                  <a:schemeClr val="tx1">
                    <a:tint val="75000"/>
                  </a:schemeClr>
                </a:solidFill>
                <a:latin typeface="+mn-lt"/>
                <a:ea typeface="+mn-ea"/>
                <a:cs typeface="+mn-cs"/>
              </a:rPr>
              <a:t>Templ ref: PPT-ISO-colour.001   Doc Ref no: RTC-PRE-007.1_2020</a:t>
            </a:r>
            <a:endParaRPr lang="en-US" sz="1100" kern="1200" dirty="0">
              <a:solidFill>
                <a:schemeClr val="tx1">
                  <a:tint val="75000"/>
                </a:schemeClr>
              </a:solidFill>
              <a:latin typeface="+mn-lt"/>
              <a:ea typeface="+mn-ea"/>
              <a:cs typeface="+mn-cs"/>
            </a:endParaRPr>
          </a:p>
        </p:txBody>
      </p:sp>
      <p:sp>
        <p:nvSpPr>
          <p:cNvPr id="4" name="Slide Number Placeholder 3"/>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10B2D662-4A29-4236-A671-DDB739257EB1}" type="slidenum">
              <a:rPr lang="en-US" smtClean="0"/>
              <a:pPr>
                <a:spcAft>
                  <a:spcPts val="600"/>
                </a:spcAft>
              </a:pPr>
              <a:t>12</a:t>
            </a:fld>
            <a:endParaRPr lang="en-US"/>
          </a:p>
        </p:txBody>
      </p:sp>
      <p:sp>
        <p:nvSpPr>
          <p:cNvPr id="7" name="TextBox 6">
            <a:extLst>
              <a:ext uri="{FF2B5EF4-FFF2-40B4-BE49-F238E27FC236}">
                <a16:creationId xmlns:a16="http://schemas.microsoft.com/office/drawing/2014/main" id="{3655CE9A-AD8F-43EC-AFC1-B44EDAFC57BD}"/>
              </a:ext>
            </a:extLst>
          </p:cNvPr>
          <p:cNvSpPr txBox="1"/>
          <p:nvPr/>
        </p:nvSpPr>
        <p:spPr>
          <a:xfrm>
            <a:off x="452176" y="234811"/>
            <a:ext cx="8259745" cy="830997"/>
          </a:xfrm>
          <a:prstGeom prst="rect">
            <a:avLst/>
          </a:prstGeom>
          <a:solidFill>
            <a:schemeClr val="bg1"/>
          </a:solidFill>
          <a:ln>
            <a:solidFill>
              <a:schemeClr val="tx1"/>
            </a:solidFill>
          </a:ln>
        </p:spPr>
        <p:txBody>
          <a:bodyPr wrap="square" rtlCol="0">
            <a:spAutoFit/>
          </a:bodyPr>
          <a:lstStyle/>
          <a:p>
            <a:pPr algn="ctr"/>
            <a:r>
              <a:rPr lang="en-US" sz="2400" b="1" u="sng" dirty="0"/>
              <a:t>THUNDERSTSORM CHARACTERISTICS – </a:t>
            </a:r>
          </a:p>
          <a:p>
            <a:pPr algn="ctr"/>
            <a:r>
              <a:rPr lang="en-US" sz="2400" b="1" u="sng" dirty="0">
                <a:solidFill>
                  <a:srgbClr val="0070C0"/>
                </a:solidFill>
              </a:rPr>
              <a:t>UP  AND DOWN DRAFTS and GUSTS</a:t>
            </a:r>
          </a:p>
        </p:txBody>
      </p:sp>
      <p:sp>
        <p:nvSpPr>
          <p:cNvPr id="6" name="Text Box 14">
            <a:extLst>
              <a:ext uri="{FF2B5EF4-FFF2-40B4-BE49-F238E27FC236}">
                <a16:creationId xmlns:a16="http://schemas.microsoft.com/office/drawing/2014/main" id="{B9FBB845-3811-4E4C-9E85-B939B2178767}"/>
              </a:ext>
            </a:extLst>
          </p:cNvPr>
          <p:cNvSpPr txBox="1"/>
          <p:nvPr/>
        </p:nvSpPr>
        <p:spPr>
          <a:xfrm>
            <a:off x="181971" y="1709787"/>
            <a:ext cx="4327344" cy="3685173"/>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85750" lvl="0" indent="-285750">
              <a:lnSpc>
                <a:spcPct val="115000"/>
              </a:lnSpc>
              <a:spcAft>
                <a:spcPts val="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Calibri" panose="020F0502020204030204" pitchFamily="34" charset="0"/>
              </a:rPr>
              <a:t>Highest values of </a:t>
            </a:r>
            <a:r>
              <a:rPr lang="en-US" b="1" u="sng" dirty="0">
                <a:effectLst/>
                <a:latin typeface="Calibri" panose="020F0502020204030204" pitchFamily="34" charset="0"/>
                <a:ea typeface="Times New Roman" panose="02020603050405020304" pitchFamily="18" charset="0"/>
                <a:cs typeface="Calibri" panose="020F0502020204030204" pitchFamily="34" charset="0"/>
              </a:rPr>
              <a:t>up drafts and down </a:t>
            </a:r>
            <a:r>
              <a:rPr lang="en-US" dirty="0">
                <a:effectLst/>
                <a:latin typeface="Calibri" panose="020F0502020204030204" pitchFamily="34" charset="0"/>
                <a:ea typeface="Times New Roman" panose="02020603050405020304" pitchFamily="18" charset="0"/>
                <a:cs typeface="Calibri" panose="020F0502020204030204" pitchFamily="34" charset="0"/>
              </a:rPr>
              <a:t>drafts occur in the </a:t>
            </a:r>
            <a:r>
              <a:rPr lang="en-US" u="sng" dirty="0">
                <a:effectLst/>
                <a:latin typeface="Calibri" panose="020F0502020204030204" pitchFamily="34" charset="0"/>
                <a:ea typeface="Times New Roman" panose="02020603050405020304" pitchFamily="18" charset="0"/>
                <a:cs typeface="Calibri" panose="020F0502020204030204" pitchFamily="34" charset="0"/>
              </a:rPr>
              <a:t>middle and higher</a:t>
            </a:r>
            <a:r>
              <a:rPr lang="en-US" dirty="0">
                <a:effectLst/>
                <a:latin typeface="Calibri" panose="020F0502020204030204" pitchFamily="34" charset="0"/>
                <a:ea typeface="Times New Roman" panose="02020603050405020304" pitchFamily="18" charset="0"/>
                <a:cs typeface="Calibri" panose="020F0502020204030204" pitchFamily="34" charset="0"/>
              </a:rPr>
              <a:t> levels of the clouds.</a:t>
            </a:r>
          </a:p>
          <a:p>
            <a:pPr marL="285750" lvl="0" indent="-285750">
              <a:lnSpc>
                <a:spcPct val="115000"/>
              </a:lnSpc>
              <a:spcAft>
                <a:spcPts val="0"/>
              </a:spcAft>
              <a:buFont typeface="Arial" panose="020B0604020202020204" pitchFamily="34" charset="0"/>
              <a:buChar char="•"/>
            </a:pPr>
            <a:endParaRPr lang="en-ZA" dirty="0">
              <a:effectLst/>
              <a:latin typeface="Calibri" panose="020F0502020204030204" pitchFamily="34" charset="0"/>
              <a:ea typeface="Times New Roman" panose="02020603050405020304" pitchFamily="18" charset="0"/>
              <a:cs typeface="Calibri" panose="020F0502020204030204" pitchFamily="34" charset="0"/>
            </a:endParaRPr>
          </a:p>
          <a:p>
            <a:pPr marL="285750" lvl="0" indent="-285750">
              <a:lnSpc>
                <a:spcPct val="115000"/>
              </a:lnSpc>
              <a:spcAft>
                <a:spcPts val="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Calibri" panose="020F0502020204030204" pitchFamily="34" charset="0"/>
              </a:rPr>
              <a:t>The mean up drafts are &gt; than the mean down drafts.</a:t>
            </a:r>
          </a:p>
          <a:p>
            <a:pPr marL="285750" lvl="0" indent="-285750">
              <a:lnSpc>
                <a:spcPct val="115000"/>
              </a:lnSpc>
              <a:spcAft>
                <a:spcPts val="0"/>
              </a:spcAft>
              <a:buFont typeface="Arial" panose="020B0604020202020204" pitchFamily="34" charset="0"/>
              <a:buChar char="•"/>
            </a:pPr>
            <a:endParaRPr lang="en-ZA" dirty="0">
              <a:effectLst/>
              <a:latin typeface="Calibri" panose="020F0502020204030204" pitchFamily="34" charset="0"/>
              <a:ea typeface="Times New Roman" panose="02020603050405020304" pitchFamily="18" charset="0"/>
              <a:cs typeface="Calibri" panose="020F0502020204030204" pitchFamily="34" charset="0"/>
            </a:endParaRPr>
          </a:p>
          <a:p>
            <a:pPr marL="285750" lvl="0" indent="-285750">
              <a:lnSpc>
                <a:spcPct val="115000"/>
              </a:lnSpc>
              <a:spcAft>
                <a:spcPts val="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Calibri" panose="020F0502020204030204" pitchFamily="34" charset="0"/>
              </a:rPr>
              <a:t>The down drafts and outflowing air and the associated wind shear represents a serious hazard to aircraft in the process of landing or taking off. </a:t>
            </a:r>
          </a:p>
          <a:p>
            <a:pPr marL="285750" lvl="0" indent="-285750">
              <a:lnSpc>
                <a:spcPct val="115000"/>
              </a:lnSpc>
              <a:spcAft>
                <a:spcPts val="0"/>
              </a:spcAft>
              <a:buFont typeface="Arial" panose="020B0604020202020204" pitchFamily="34" charset="0"/>
              <a:buChar char="•"/>
            </a:pPr>
            <a:endParaRPr lang="en-ZA"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Text Box 15">
            <a:extLst>
              <a:ext uri="{FF2B5EF4-FFF2-40B4-BE49-F238E27FC236}">
                <a16:creationId xmlns:a16="http://schemas.microsoft.com/office/drawing/2014/main" id="{CD341035-088D-4A9A-BC6A-711A7ED1D26F}"/>
              </a:ext>
            </a:extLst>
          </p:cNvPr>
          <p:cNvSpPr txBox="1"/>
          <p:nvPr/>
        </p:nvSpPr>
        <p:spPr>
          <a:xfrm>
            <a:off x="4572000" y="2602914"/>
            <a:ext cx="4332876" cy="3685173"/>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85750" indent="-285750">
              <a:lnSpc>
                <a:spcPct val="115000"/>
              </a:lnSpc>
              <a:spcAft>
                <a:spcPts val="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Calibri" panose="020F0502020204030204" pitchFamily="34" charset="0"/>
              </a:rPr>
              <a:t>The more intense </a:t>
            </a:r>
            <a:r>
              <a:rPr lang="en-US" b="1" u="sng" dirty="0">
                <a:effectLst/>
                <a:latin typeface="Calibri" panose="020F0502020204030204" pitchFamily="34" charset="0"/>
                <a:ea typeface="Times New Roman" panose="02020603050405020304" pitchFamily="18" charset="0"/>
                <a:cs typeface="Calibri" panose="020F0502020204030204" pitchFamily="34" charset="0"/>
              </a:rPr>
              <a:t>gusts</a:t>
            </a:r>
            <a:r>
              <a:rPr lang="en-US" dirty="0">
                <a:effectLst/>
                <a:latin typeface="Calibri" panose="020F0502020204030204" pitchFamily="34" charset="0"/>
                <a:ea typeface="Times New Roman" panose="02020603050405020304" pitchFamily="18" charset="0"/>
                <a:cs typeface="Calibri" panose="020F0502020204030204" pitchFamily="34" charset="0"/>
              </a:rPr>
              <a:t> are associated with the stronger drafts.</a:t>
            </a:r>
          </a:p>
          <a:p>
            <a:pPr marL="285750" indent="-285750">
              <a:lnSpc>
                <a:spcPct val="115000"/>
              </a:lnSpc>
              <a:spcAft>
                <a:spcPts val="0"/>
              </a:spcAft>
              <a:buFont typeface="Arial" panose="020B0604020202020204" pitchFamily="34" charset="0"/>
              <a:buChar char="•"/>
            </a:pPr>
            <a:endParaRPr lang="en-ZA"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nSpc>
                <a:spcPct val="115000"/>
              </a:lnSpc>
              <a:spcAft>
                <a:spcPts val="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Calibri" panose="020F0502020204030204" pitchFamily="34" charset="0"/>
              </a:rPr>
              <a:t>The effectiveness of gusts in creating the bumpiness depends on the maximum gust velocities and on the frequency with which the gusts are encountered. </a:t>
            </a:r>
            <a:endParaRPr lang="en-ZA"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nSpc>
                <a:spcPct val="115000"/>
              </a:lnSpc>
              <a:spcAft>
                <a:spcPts val="0"/>
              </a:spcAft>
              <a:buFont typeface="Arial" panose="020B0604020202020204" pitchFamily="34" charset="0"/>
              <a:buChar char="•"/>
            </a:pPr>
            <a:endParaRPr lang="en-ZA"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nSpc>
                <a:spcPct val="115000"/>
              </a:lnSpc>
              <a:spcAft>
                <a:spcPts val="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Calibri" panose="020F0502020204030204" pitchFamily="34" charset="0"/>
              </a:rPr>
              <a:t>Outbreaks of severe turbulence, wherever they occur, are localized and of brief duration.</a:t>
            </a:r>
            <a:endParaRPr lang="en-ZA"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60148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64490" y="6492874"/>
            <a:ext cx="2057400" cy="365125"/>
          </a:xfrm>
        </p:spPr>
        <p:txBody>
          <a:bodyPr vert="horz" lIns="91440" tIns="45720" rIns="91440" bIns="45720" rtlCol="0" anchor="ctr">
            <a:normAutofit/>
          </a:bodyPr>
          <a:lstStyle/>
          <a:p>
            <a:pPr>
              <a:spcAft>
                <a:spcPts val="600"/>
              </a:spcAft>
            </a:pPr>
            <a:r>
              <a:rPr lang="en-US"/>
              <a:t>12/09/2020</a:t>
            </a:r>
            <a:endParaRPr lang="en-US" dirty="0"/>
          </a:p>
        </p:txBody>
      </p:sp>
      <p:sp>
        <p:nvSpPr>
          <p:cNvPr id="3" name="Footer Placeholder 2"/>
          <p:cNvSpPr>
            <a:spLocks noGrp="1"/>
          </p:cNvSpPr>
          <p:nvPr>
            <p:ph type="ftr" sz="quarter" idx="11"/>
          </p:nvPr>
        </p:nvSpPr>
        <p:spPr>
          <a:xfrm>
            <a:off x="1464310" y="6492875"/>
            <a:ext cx="6043930" cy="365125"/>
          </a:xfrm>
        </p:spPr>
        <p:txBody>
          <a:bodyPr vert="horz" lIns="91440" tIns="45720" rIns="91440" bIns="45720" rtlCol="0" anchor="ctr">
            <a:normAutofit/>
          </a:bodyPr>
          <a:lstStyle/>
          <a:p>
            <a:pPr algn="l">
              <a:spcAft>
                <a:spcPts val="600"/>
              </a:spcAft>
              <a:defRPr/>
            </a:pPr>
            <a:r>
              <a:rPr lang="pt-BR" sz="1100" kern="1200">
                <a:solidFill>
                  <a:schemeClr val="tx1">
                    <a:tint val="75000"/>
                  </a:schemeClr>
                </a:solidFill>
                <a:latin typeface="+mn-lt"/>
                <a:ea typeface="+mn-ea"/>
                <a:cs typeface="+mn-cs"/>
              </a:rPr>
              <a:t>Templ ref: PPT-ISO-colour.001   Doc Ref no: RTC-PRE-007.1_2020</a:t>
            </a:r>
            <a:endParaRPr lang="en-US" sz="1100" kern="1200" dirty="0">
              <a:solidFill>
                <a:schemeClr val="tx1">
                  <a:tint val="75000"/>
                </a:schemeClr>
              </a:solidFill>
              <a:latin typeface="+mn-lt"/>
              <a:ea typeface="+mn-ea"/>
              <a:cs typeface="+mn-cs"/>
            </a:endParaRPr>
          </a:p>
        </p:txBody>
      </p:sp>
      <p:sp>
        <p:nvSpPr>
          <p:cNvPr id="4" name="Slide Number Placeholder 3"/>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10B2D662-4A29-4236-A671-DDB739257EB1}" type="slidenum">
              <a:rPr lang="en-US" smtClean="0"/>
              <a:pPr>
                <a:spcAft>
                  <a:spcPts val="600"/>
                </a:spcAft>
              </a:pPr>
              <a:t>13</a:t>
            </a:fld>
            <a:endParaRPr lang="en-US"/>
          </a:p>
        </p:txBody>
      </p:sp>
      <p:sp>
        <p:nvSpPr>
          <p:cNvPr id="6" name="Text Box 16">
            <a:extLst>
              <a:ext uri="{FF2B5EF4-FFF2-40B4-BE49-F238E27FC236}">
                <a16:creationId xmlns:a16="http://schemas.microsoft.com/office/drawing/2014/main" id="{EC532557-00AF-4BB2-A74D-DEFC145D6126}"/>
              </a:ext>
            </a:extLst>
          </p:cNvPr>
          <p:cNvSpPr txBox="1"/>
          <p:nvPr/>
        </p:nvSpPr>
        <p:spPr>
          <a:xfrm>
            <a:off x="411668" y="1173159"/>
            <a:ext cx="8340760" cy="4875216"/>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85750" indent="-285750">
              <a:lnSpc>
                <a:spcPct val="115000"/>
              </a:lnSpc>
              <a:spcAft>
                <a:spcPts val="0"/>
              </a:spcAft>
              <a:buFont typeface="Arial" panose="020B0604020202020204" pitchFamily="34" charset="0"/>
              <a:buChar char="•"/>
            </a:pPr>
            <a:r>
              <a:rPr lang="en-US" sz="1600" dirty="0">
                <a:effectLst/>
                <a:latin typeface="Calibri" panose="020F0502020204030204" pitchFamily="34" charset="0"/>
                <a:ea typeface="Times New Roman" panose="02020603050405020304" pitchFamily="18" charset="0"/>
                <a:cs typeface="Calibri" panose="020F0502020204030204" pitchFamily="34" charset="0"/>
              </a:rPr>
              <a:t>A lightning flash is a large-scale example of an electric spark</a:t>
            </a:r>
            <a:r>
              <a:rPr lang="en-US" sz="1600" dirty="0">
                <a:latin typeface="Calibri" panose="020F0502020204030204" pitchFamily="34" charset="0"/>
                <a:ea typeface="Times New Roman" panose="02020603050405020304" pitchFamily="18" charset="0"/>
                <a:cs typeface="Calibri" panose="020F0502020204030204" pitchFamily="34" charset="0"/>
              </a:rPr>
              <a:t> .</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nSpc>
                <a:spcPct val="115000"/>
              </a:lnSpc>
              <a:spcAft>
                <a:spcPts val="0"/>
              </a:spcAft>
              <a:buFont typeface="Arial" panose="020B0604020202020204" pitchFamily="34" charset="0"/>
              <a:buChar char="•"/>
            </a:pPr>
            <a:endParaRPr lang="en-ZA" sz="16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nSpc>
                <a:spcPct val="115000"/>
              </a:lnSpc>
              <a:spcAft>
                <a:spcPts val="0"/>
              </a:spcAft>
              <a:buFont typeface="Arial" panose="020B0604020202020204" pitchFamily="34" charset="0"/>
              <a:buChar char="•"/>
            </a:pPr>
            <a:r>
              <a:rPr lang="en-US" sz="1600" dirty="0">
                <a:effectLst/>
                <a:latin typeface="Calibri" panose="020F0502020204030204" pitchFamily="34" charset="0"/>
                <a:ea typeface="Times New Roman" panose="02020603050405020304" pitchFamily="18" charset="0"/>
                <a:cs typeface="Calibri" panose="020F0502020204030204" pitchFamily="34" charset="0"/>
              </a:rPr>
              <a:t>A spark occurs between two points when the difference in electric potential reaches a certain value depending on the conductivity of the air and on the distance between the points.  </a:t>
            </a:r>
          </a:p>
          <a:p>
            <a:pPr marL="285750" indent="-285750">
              <a:lnSpc>
                <a:spcPct val="115000"/>
              </a:lnSpc>
              <a:spcAft>
                <a:spcPts val="0"/>
              </a:spcAft>
              <a:buFont typeface="Arial" panose="020B0604020202020204" pitchFamily="34" charset="0"/>
              <a:buChar char="•"/>
            </a:pPr>
            <a:endParaRPr lang="en-ZA" sz="16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nSpc>
                <a:spcPct val="115000"/>
              </a:lnSpc>
              <a:spcAft>
                <a:spcPts val="0"/>
              </a:spcAft>
              <a:buFont typeface="Arial" panose="020B0604020202020204" pitchFamily="34" charset="0"/>
              <a:buChar char="•"/>
            </a:pPr>
            <a:r>
              <a:rPr lang="en-US" sz="1600" dirty="0">
                <a:effectLst/>
                <a:latin typeface="Calibri" panose="020F0502020204030204" pitchFamily="34" charset="0"/>
                <a:ea typeface="Times New Roman" panose="02020603050405020304" pitchFamily="18" charset="0"/>
                <a:cs typeface="Calibri" panose="020F0502020204030204" pitchFamily="34" charset="0"/>
              </a:rPr>
              <a:t>Electrically charged areas within the cloud are known to be </a:t>
            </a:r>
            <a:r>
              <a:rPr lang="en-US" sz="1600" b="1" dirty="0">
                <a:effectLst/>
                <a:latin typeface="Calibri" panose="020F0502020204030204" pitchFamily="34" charset="0"/>
                <a:ea typeface="Times New Roman" panose="02020603050405020304" pitchFamily="18" charset="0"/>
                <a:cs typeface="Calibri" panose="020F0502020204030204" pitchFamily="34" charset="0"/>
              </a:rPr>
              <a:t>positively charged in the top of the cloud</a:t>
            </a:r>
            <a:r>
              <a:rPr lang="en-US" sz="1600" dirty="0">
                <a:effectLst/>
                <a:latin typeface="Calibri" panose="020F0502020204030204" pitchFamily="34" charset="0"/>
                <a:ea typeface="Times New Roman" panose="02020603050405020304" pitchFamily="18" charset="0"/>
                <a:cs typeface="Calibri" panose="020F0502020204030204" pitchFamily="34" charset="0"/>
              </a:rPr>
              <a:t> and </a:t>
            </a:r>
            <a:r>
              <a:rPr lang="en-US" sz="1600" b="1" dirty="0">
                <a:effectLst/>
                <a:latin typeface="Calibri" panose="020F0502020204030204" pitchFamily="34" charset="0"/>
                <a:ea typeface="Times New Roman" panose="02020603050405020304" pitchFamily="18" charset="0"/>
                <a:cs typeface="Calibri" panose="020F0502020204030204" pitchFamily="34" charset="0"/>
              </a:rPr>
              <a:t>negatively charged lower down</a:t>
            </a:r>
            <a:r>
              <a:rPr lang="en-US" sz="1600" dirty="0">
                <a:effectLst/>
                <a:latin typeface="Calibri" panose="020F0502020204030204" pitchFamily="34" charset="0"/>
                <a:ea typeface="Times New Roman" panose="02020603050405020304" pitchFamily="18" charset="0"/>
                <a:cs typeface="Calibri" panose="020F0502020204030204" pitchFamily="34" charset="0"/>
              </a:rPr>
              <a:t>, the cloud being said to have positive polarity.  </a:t>
            </a:r>
          </a:p>
          <a:p>
            <a:pPr marL="285750" indent="-285750">
              <a:lnSpc>
                <a:spcPct val="115000"/>
              </a:lnSpc>
              <a:spcAft>
                <a:spcPts val="0"/>
              </a:spcAft>
              <a:buFont typeface="Arial" panose="020B0604020202020204" pitchFamily="34" charset="0"/>
              <a:buChar char="•"/>
            </a:pPr>
            <a:endParaRPr lang="en-ZA" sz="16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nSpc>
                <a:spcPct val="115000"/>
              </a:lnSpc>
              <a:spcAft>
                <a:spcPts val="0"/>
              </a:spcAft>
              <a:buFont typeface="Arial" panose="020B0604020202020204" pitchFamily="34" charset="0"/>
              <a:buChar char="•"/>
            </a:pPr>
            <a:r>
              <a:rPr lang="en-US" sz="1600" dirty="0">
                <a:effectLst/>
                <a:latin typeface="Calibri" panose="020F0502020204030204" pitchFamily="34" charset="0"/>
                <a:ea typeface="Times New Roman" panose="02020603050405020304" pitchFamily="18" charset="0"/>
                <a:cs typeface="Calibri" panose="020F0502020204030204" pitchFamily="34" charset="0"/>
              </a:rPr>
              <a:t>Once the critical field strength has been built up, a lightning discharge occurs and temporarily neutralizes the field, but if the cell is still active the building up process is immediately resumed.</a:t>
            </a:r>
          </a:p>
          <a:p>
            <a:pPr marL="285750" indent="-285750">
              <a:lnSpc>
                <a:spcPct val="115000"/>
              </a:lnSpc>
              <a:spcAft>
                <a:spcPts val="0"/>
              </a:spcAft>
              <a:buFont typeface="Arial" panose="020B0604020202020204" pitchFamily="34" charset="0"/>
              <a:buChar char="•"/>
            </a:pPr>
            <a:endParaRPr lang="en-ZA" sz="16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nSpc>
                <a:spcPct val="115000"/>
              </a:lnSpc>
              <a:spcAft>
                <a:spcPts val="0"/>
              </a:spcAft>
              <a:buFont typeface="Arial" panose="020B0604020202020204" pitchFamily="34" charset="0"/>
              <a:buChar char="•"/>
            </a:pPr>
            <a:r>
              <a:rPr lang="en-US" sz="1600" dirty="0">
                <a:effectLst/>
                <a:latin typeface="Calibri" panose="020F0502020204030204" pitchFamily="34" charset="0"/>
                <a:ea typeface="Times New Roman" panose="02020603050405020304" pitchFamily="18" charset="0"/>
                <a:cs typeface="Calibri" panose="020F0502020204030204" pitchFamily="34" charset="0"/>
              </a:rPr>
              <a:t>Discharges may take place from </a:t>
            </a:r>
            <a:r>
              <a:rPr lang="en-US" sz="1600" u="sng" dirty="0">
                <a:effectLst/>
                <a:latin typeface="Calibri" panose="020F0502020204030204" pitchFamily="34" charset="0"/>
                <a:ea typeface="Times New Roman" panose="02020603050405020304" pitchFamily="18" charset="0"/>
                <a:cs typeface="Calibri" panose="020F0502020204030204" pitchFamily="34" charset="0"/>
              </a:rPr>
              <a:t>cloud to earth</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u="sng" dirty="0">
                <a:effectLst/>
                <a:latin typeface="Calibri" panose="020F0502020204030204" pitchFamily="34" charset="0"/>
                <a:ea typeface="Times New Roman" panose="02020603050405020304" pitchFamily="18" charset="0"/>
                <a:cs typeface="Calibri" panose="020F0502020204030204" pitchFamily="34" charset="0"/>
              </a:rPr>
              <a:t>between two different clouds</a:t>
            </a:r>
            <a:r>
              <a:rPr lang="en-US" sz="1600" dirty="0">
                <a:effectLst/>
                <a:latin typeface="Calibri" panose="020F0502020204030204" pitchFamily="34" charset="0"/>
                <a:ea typeface="Times New Roman" panose="02020603050405020304" pitchFamily="18" charset="0"/>
                <a:cs typeface="Calibri" panose="020F0502020204030204" pitchFamily="34" charset="0"/>
              </a:rPr>
              <a:t> or </a:t>
            </a:r>
            <a:r>
              <a:rPr lang="en-US" sz="1600" u="sng" dirty="0">
                <a:effectLst/>
                <a:latin typeface="Calibri" panose="020F0502020204030204" pitchFamily="34" charset="0"/>
                <a:ea typeface="Times New Roman" panose="02020603050405020304" pitchFamily="18" charset="0"/>
                <a:cs typeface="Calibri" panose="020F0502020204030204" pitchFamily="34" charset="0"/>
              </a:rPr>
              <a:t>two parts of the same cloud</a:t>
            </a:r>
            <a:r>
              <a:rPr lang="en-US" sz="1600" dirty="0">
                <a:effectLst/>
                <a:latin typeface="Calibri" panose="020F0502020204030204" pitchFamily="34" charset="0"/>
                <a:ea typeface="Times New Roman" panose="02020603050405020304" pitchFamily="18" charset="0"/>
                <a:cs typeface="Calibri" panose="020F0502020204030204" pitchFamily="34" charset="0"/>
              </a:rPr>
              <a:t>, or </a:t>
            </a:r>
            <a:r>
              <a:rPr lang="en-US" sz="1600" u="sng" dirty="0">
                <a:effectLst/>
                <a:latin typeface="Calibri" panose="020F0502020204030204" pitchFamily="34" charset="0"/>
                <a:ea typeface="Times New Roman" panose="02020603050405020304" pitchFamily="18" charset="0"/>
                <a:cs typeface="Calibri" panose="020F0502020204030204" pitchFamily="34" charset="0"/>
              </a:rPr>
              <a:t>from a cloud surrounding air</a:t>
            </a:r>
            <a:r>
              <a:rPr lang="en-US" sz="1600" dirty="0">
                <a:effectLst/>
                <a:latin typeface="Calibri" panose="020F0502020204030204" pitchFamily="34" charset="0"/>
                <a:ea typeface="Times New Roman" panose="02020603050405020304" pitchFamily="18" charset="0"/>
                <a:cs typeface="Calibri" panose="020F0502020204030204" pitchFamily="34" charset="0"/>
              </a:rPr>
              <a:t>.</a:t>
            </a:r>
            <a:endParaRPr lang="en-ZA" sz="1600" dirty="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endParaRPr lang="en-ZA" sz="1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15000"/>
              </a:lnSpc>
              <a:spcAft>
                <a:spcPts val="0"/>
              </a:spcAft>
              <a:buSzPts val="1200"/>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cs typeface="Calibri" panose="020F0502020204030204" pitchFamily="34" charset="0"/>
              </a:rPr>
              <a:t>An active storm consisting of several cells may produce lightning flashes at an average rate of four a minute; of these, the number entirely within the cloud much exceeds the number passing from cloud to earth.</a:t>
            </a:r>
            <a:endParaRPr lang="en-ZA" sz="16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TextBox 7">
            <a:extLst>
              <a:ext uri="{FF2B5EF4-FFF2-40B4-BE49-F238E27FC236}">
                <a16:creationId xmlns:a16="http://schemas.microsoft.com/office/drawing/2014/main" id="{A9A6E413-C102-4D21-BF9C-A40AFB66DE3B}"/>
              </a:ext>
            </a:extLst>
          </p:cNvPr>
          <p:cNvSpPr txBox="1"/>
          <p:nvPr/>
        </p:nvSpPr>
        <p:spPr>
          <a:xfrm>
            <a:off x="452176" y="234811"/>
            <a:ext cx="8259745" cy="830997"/>
          </a:xfrm>
          <a:prstGeom prst="rect">
            <a:avLst/>
          </a:prstGeom>
          <a:solidFill>
            <a:schemeClr val="bg1"/>
          </a:solidFill>
          <a:ln>
            <a:solidFill>
              <a:schemeClr val="tx1"/>
            </a:solidFill>
          </a:ln>
        </p:spPr>
        <p:txBody>
          <a:bodyPr wrap="square" rtlCol="0">
            <a:spAutoFit/>
          </a:bodyPr>
          <a:lstStyle/>
          <a:p>
            <a:pPr algn="ctr"/>
            <a:r>
              <a:rPr lang="en-US" sz="2400" b="1" u="sng" dirty="0"/>
              <a:t>THUNDERSTSORM CHARACTERISTICS – </a:t>
            </a:r>
          </a:p>
          <a:p>
            <a:pPr algn="ctr"/>
            <a:r>
              <a:rPr lang="en-US" sz="2400" b="1" u="sng" dirty="0">
                <a:solidFill>
                  <a:srgbClr val="0070C0"/>
                </a:solidFill>
                <a:ea typeface="Times New Roman" panose="02020603050405020304" pitchFamily="18" charset="0"/>
                <a:cs typeface="Calibri" panose="020F0502020204030204" pitchFamily="34" charset="0"/>
              </a:rPr>
              <a:t>LIGHTNING and THINDER</a:t>
            </a:r>
            <a:endParaRPr lang="en-US" sz="2400" b="1" u="sng" dirty="0"/>
          </a:p>
        </p:txBody>
      </p:sp>
    </p:spTree>
    <p:extLst>
      <p:ext uri="{BB962C8B-B14F-4D97-AF65-F5344CB8AC3E}">
        <p14:creationId xmlns:p14="http://schemas.microsoft.com/office/powerpoint/2010/main" val="329733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64490" y="6492874"/>
            <a:ext cx="2057400" cy="365125"/>
          </a:xfrm>
        </p:spPr>
        <p:txBody>
          <a:bodyPr vert="horz" lIns="91440" tIns="45720" rIns="91440" bIns="45720" rtlCol="0" anchor="ctr">
            <a:normAutofit/>
          </a:bodyPr>
          <a:lstStyle/>
          <a:p>
            <a:pPr>
              <a:spcAft>
                <a:spcPts val="600"/>
              </a:spcAft>
            </a:pPr>
            <a:r>
              <a:rPr lang="en-US"/>
              <a:t>12/09/2020</a:t>
            </a:r>
            <a:endParaRPr lang="en-US" dirty="0"/>
          </a:p>
        </p:txBody>
      </p:sp>
      <p:sp>
        <p:nvSpPr>
          <p:cNvPr id="3" name="Footer Placeholder 2"/>
          <p:cNvSpPr>
            <a:spLocks noGrp="1"/>
          </p:cNvSpPr>
          <p:nvPr>
            <p:ph type="ftr" sz="quarter" idx="11"/>
          </p:nvPr>
        </p:nvSpPr>
        <p:spPr>
          <a:xfrm>
            <a:off x="1464310" y="6492875"/>
            <a:ext cx="6043930" cy="365125"/>
          </a:xfrm>
        </p:spPr>
        <p:txBody>
          <a:bodyPr vert="horz" lIns="91440" tIns="45720" rIns="91440" bIns="45720" rtlCol="0" anchor="ctr">
            <a:normAutofit/>
          </a:bodyPr>
          <a:lstStyle/>
          <a:p>
            <a:pPr algn="l">
              <a:spcAft>
                <a:spcPts val="600"/>
              </a:spcAft>
              <a:defRPr/>
            </a:pPr>
            <a:r>
              <a:rPr lang="pt-BR" sz="1100" kern="1200">
                <a:solidFill>
                  <a:schemeClr val="tx1">
                    <a:tint val="75000"/>
                  </a:schemeClr>
                </a:solidFill>
                <a:latin typeface="+mn-lt"/>
                <a:ea typeface="+mn-ea"/>
                <a:cs typeface="+mn-cs"/>
              </a:rPr>
              <a:t>Templ ref: PPT-ISO-colour.001   Doc Ref no: RTC-PRE-007.1_2020</a:t>
            </a:r>
            <a:endParaRPr lang="en-US" sz="1100" kern="1200" dirty="0">
              <a:solidFill>
                <a:schemeClr val="tx1">
                  <a:tint val="75000"/>
                </a:schemeClr>
              </a:solidFill>
              <a:latin typeface="+mn-lt"/>
              <a:ea typeface="+mn-ea"/>
              <a:cs typeface="+mn-cs"/>
            </a:endParaRPr>
          </a:p>
        </p:txBody>
      </p:sp>
      <p:sp>
        <p:nvSpPr>
          <p:cNvPr id="4" name="Slide Number Placeholder 3"/>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10B2D662-4A29-4236-A671-DDB739257EB1}" type="slidenum">
              <a:rPr lang="en-US" smtClean="0"/>
              <a:pPr>
                <a:spcAft>
                  <a:spcPts val="600"/>
                </a:spcAft>
              </a:pPr>
              <a:t>14</a:t>
            </a:fld>
            <a:endParaRPr lang="en-US"/>
          </a:p>
        </p:txBody>
      </p:sp>
      <p:sp>
        <p:nvSpPr>
          <p:cNvPr id="8" name="TextBox 7">
            <a:extLst>
              <a:ext uri="{FF2B5EF4-FFF2-40B4-BE49-F238E27FC236}">
                <a16:creationId xmlns:a16="http://schemas.microsoft.com/office/drawing/2014/main" id="{A9A6E413-C102-4D21-BF9C-A40AFB66DE3B}"/>
              </a:ext>
            </a:extLst>
          </p:cNvPr>
          <p:cNvSpPr txBox="1"/>
          <p:nvPr/>
        </p:nvSpPr>
        <p:spPr>
          <a:xfrm>
            <a:off x="452176" y="234811"/>
            <a:ext cx="8259745" cy="830997"/>
          </a:xfrm>
          <a:prstGeom prst="rect">
            <a:avLst/>
          </a:prstGeom>
          <a:solidFill>
            <a:schemeClr val="bg1"/>
          </a:solidFill>
          <a:ln>
            <a:solidFill>
              <a:schemeClr val="tx1"/>
            </a:solidFill>
          </a:ln>
        </p:spPr>
        <p:txBody>
          <a:bodyPr wrap="square" rtlCol="0">
            <a:spAutoFit/>
          </a:bodyPr>
          <a:lstStyle/>
          <a:p>
            <a:pPr algn="ctr"/>
            <a:r>
              <a:rPr lang="en-US" sz="2400" b="1" u="sng" dirty="0"/>
              <a:t>THUNDERSTSORM CHARACTERISTICS – </a:t>
            </a:r>
          </a:p>
          <a:p>
            <a:pPr algn="ctr"/>
            <a:r>
              <a:rPr lang="en-US" sz="2400" b="1" u="sng" dirty="0">
                <a:solidFill>
                  <a:srgbClr val="0070C0"/>
                </a:solidFill>
                <a:ea typeface="Times New Roman" panose="02020603050405020304" pitchFamily="18" charset="0"/>
                <a:cs typeface="Calibri" panose="020F0502020204030204" pitchFamily="34" charset="0"/>
              </a:rPr>
              <a:t>LIGHTNING</a:t>
            </a:r>
            <a:endParaRPr lang="en-US" sz="2400" b="1" u="sng" dirty="0"/>
          </a:p>
        </p:txBody>
      </p:sp>
      <p:grpSp>
        <p:nvGrpSpPr>
          <p:cNvPr id="10" name="Group 9">
            <a:extLst>
              <a:ext uri="{FF2B5EF4-FFF2-40B4-BE49-F238E27FC236}">
                <a16:creationId xmlns:a16="http://schemas.microsoft.com/office/drawing/2014/main" id="{C4D7524A-407E-4016-8409-BA4B8E1C2DF9}"/>
              </a:ext>
            </a:extLst>
          </p:cNvPr>
          <p:cNvGrpSpPr/>
          <p:nvPr/>
        </p:nvGrpSpPr>
        <p:grpSpPr>
          <a:xfrm>
            <a:off x="4007008" y="1217578"/>
            <a:ext cx="4901883" cy="2552700"/>
            <a:chOff x="452176" y="1514475"/>
            <a:chExt cx="4901883" cy="2552700"/>
          </a:xfrm>
        </p:grpSpPr>
        <p:sp>
          <p:nvSpPr>
            <p:cNvPr id="5" name="Rectangle 4">
              <a:extLst>
                <a:ext uri="{FF2B5EF4-FFF2-40B4-BE49-F238E27FC236}">
                  <a16:creationId xmlns:a16="http://schemas.microsoft.com/office/drawing/2014/main" id="{0601C8C0-4CA2-4354-9213-B96BE3F2247D}"/>
                </a:ext>
              </a:extLst>
            </p:cNvPr>
            <p:cNvSpPr/>
            <p:nvPr/>
          </p:nvSpPr>
          <p:spPr>
            <a:xfrm>
              <a:off x="452176" y="1514475"/>
              <a:ext cx="4891349" cy="25241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6">
              <a:extLst>
                <a:ext uri="{FF2B5EF4-FFF2-40B4-BE49-F238E27FC236}">
                  <a16:creationId xmlns:a16="http://schemas.microsoft.com/office/drawing/2014/main" id="{A2D8C0DE-F7AC-468B-A311-44CFE938D28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52176" y="1515427"/>
              <a:ext cx="4901883" cy="2551748"/>
            </a:xfrm>
            <a:prstGeom prst="rect">
              <a:avLst/>
            </a:prstGeom>
            <a:noFill/>
          </p:spPr>
        </p:pic>
      </p:grpSp>
      <p:sp>
        <p:nvSpPr>
          <p:cNvPr id="13" name="Rectangle 12">
            <a:extLst>
              <a:ext uri="{FF2B5EF4-FFF2-40B4-BE49-F238E27FC236}">
                <a16:creationId xmlns:a16="http://schemas.microsoft.com/office/drawing/2014/main" id="{BB90047D-9970-4538-B9BB-05DA196231C0}"/>
              </a:ext>
            </a:extLst>
          </p:cNvPr>
          <p:cNvSpPr/>
          <p:nvPr/>
        </p:nvSpPr>
        <p:spPr>
          <a:xfrm>
            <a:off x="364490" y="1238093"/>
            <a:ext cx="3631032" cy="2554545"/>
          </a:xfrm>
          <a:prstGeom prst="rect">
            <a:avLst/>
          </a:prstGeom>
          <a:solidFill>
            <a:schemeClr val="bg1"/>
          </a:solidFill>
          <a:ln>
            <a:solidFill>
              <a:schemeClr val="tx1"/>
            </a:solidFill>
          </a:ln>
        </p:spPr>
        <p:txBody>
          <a:bodyPr wrap="square">
            <a:spAutoFit/>
          </a:bodyPr>
          <a:lstStyle/>
          <a:p>
            <a:pPr marL="285750" indent="-285750">
              <a:spcAft>
                <a:spcPts val="0"/>
              </a:spcAft>
              <a:buFont typeface="Arial" panose="020B0604020202020204" pitchFamily="34" charset="0"/>
              <a:buChar char="•"/>
            </a:pPr>
            <a:r>
              <a:rPr lang="en-US" sz="1600" dirty="0">
                <a:latin typeface="Calibri" panose="020F0502020204030204" pitchFamily="34" charset="0"/>
                <a:ea typeface="Times New Roman" panose="02020603050405020304" pitchFamily="18" charset="0"/>
              </a:rPr>
              <a:t>The electrons move towards the surface in the form of discrete steps that are invisible for the eye. </a:t>
            </a:r>
          </a:p>
          <a:p>
            <a:pPr marL="285750" indent="-285750">
              <a:spcAft>
                <a:spcPts val="0"/>
              </a:spcAft>
              <a:buFont typeface="Arial" panose="020B0604020202020204" pitchFamily="34" charset="0"/>
              <a:buChar char="•"/>
            </a:pPr>
            <a:endParaRPr lang="en-US" sz="1600" dirty="0">
              <a:latin typeface="Calibri" panose="020F0502020204030204" pitchFamily="34" charset="0"/>
              <a:ea typeface="Times New Roman" panose="02020603050405020304" pitchFamily="18" charset="0"/>
            </a:endParaRPr>
          </a:p>
          <a:p>
            <a:pPr marL="285750" indent="-285750">
              <a:spcAft>
                <a:spcPts val="0"/>
              </a:spcAft>
              <a:buFont typeface="Arial" panose="020B0604020202020204" pitchFamily="34" charset="0"/>
              <a:buChar char="•"/>
            </a:pPr>
            <a:r>
              <a:rPr lang="en-US" sz="1600" dirty="0">
                <a:latin typeface="Calibri" panose="020F0502020204030204" pitchFamily="34" charset="0"/>
                <a:ea typeface="Times New Roman" panose="02020603050405020304" pitchFamily="18" charset="0"/>
              </a:rPr>
              <a:t>The discharge, which moves downwards, is called the stepped leader. </a:t>
            </a:r>
          </a:p>
          <a:p>
            <a:pPr marL="285750" indent="-285750">
              <a:spcAft>
                <a:spcPts val="0"/>
              </a:spcAft>
              <a:buFont typeface="Arial" panose="020B0604020202020204" pitchFamily="34" charset="0"/>
              <a:buChar char="•"/>
            </a:pPr>
            <a:endParaRPr lang="en-US" sz="1600" dirty="0">
              <a:latin typeface="Calibri" panose="020F0502020204030204" pitchFamily="34" charset="0"/>
              <a:ea typeface="Times New Roman" panose="02020603050405020304" pitchFamily="18" charset="0"/>
            </a:endParaRPr>
          </a:p>
          <a:p>
            <a:pPr marL="285750" indent="-285750">
              <a:spcAft>
                <a:spcPts val="0"/>
              </a:spcAft>
              <a:buFont typeface="Arial" panose="020B0604020202020204" pitchFamily="34" charset="0"/>
              <a:buChar char="•"/>
            </a:pPr>
            <a:r>
              <a:rPr lang="en-US" sz="1600" dirty="0">
                <a:latin typeface="Calibri" panose="020F0502020204030204" pitchFamily="34" charset="0"/>
                <a:ea typeface="Times New Roman" panose="02020603050405020304" pitchFamily="18" charset="0"/>
              </a:rPr>
              <a:t>Each step of about 50 meters takes about 1</a:t>
            </a:r>
            <a:r>
              <a:rPr lang="en-US" sz="1600"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US" sz="1600" dirty="0">
                <a:latin typeface="Calibri" panose="020F0502020204030204" pitchFamily="34" charset="0"/>
                <a:ea typeface="Times New Roman" panose="02020603050405020304" pitchFamily="18" charset="0"/>
              </a:rPr>
              <a:t>s to form. </a:t>
            </a:r>
          </a:p>
        </p:txBody>
      </p:sp>
      <p:sp>
        <p:nvSpPr>
          <p:cNvPr id="14" name="Rectangle 13">
            <a:extLst>
              <a:ext uri="{FF2B5EF4-FFF2-40B4-BE49-F238E27FC236}">
                <a16:creationId xmlns:a16="http://schemas.microsoft.com/office/drawing/2014/main" id="{6DFD63E1-2F5A-4057-8871-C297C48790D2}"/>
              </a:ext>
            </a:extLst>
          </p:cNvPr>
          <p:cNvSpPr/>
          <p:nvPr/>
        </p:nvSpPr>
        <p:spPr>
          <a:xfrm>
            <a:off x="375024" y="4556579"/>
            <a:ext cx="8533867" cy="1077218"/>
          </a:xfrm>
          <a:prstGeom prst="rect">
            <a:avLst/>
          </a:prstGeom>
          <a:solidFill>
            <a:schemeClr val="bg1"/>
          </a:solidFill>
          <a:ln>
            <a:solidFill>
              <a:schemeClr val="tx1"/>
            </a:solidFill>
          </a:ln>
        </p:spPr>
        <p:txBody>
          <a:bodyPr wrap="square">
            <a:spAutoFit/>
          </a:bodyPr>
          <a:lstStyle/>
          <a:p>
            <a:pPr marL="285750" indent="-285750">
              <a:buFont typeface="Arial" panose="020B0604020202020204" pitchFamily="34" charset="0"/>
              <a:buChar char="•"/>
            </a:pPr>
            <a:r>
              <a:rPr lang="en-US" sz="1600" dirty="0">
                <a:latin typeface="Calibri" panose="020F0502020204030204" pitchFamily="34" charset="0"/>
                <a:ea typeface="Times New Roman" panose="02020603050405020304" pitchFamily="18" charset="0"/>
              </a:rPr>
              <a:t>Negative charges in the stepped leader induces positive charges at the surface of the Earth. </a:t>
            </a:r>
          </a:p>
          <a:p>
            <a:pPr marL="285750" indent="-285750">
              <a:buFont typeface="Arial" panose="020B0604020202020204" pitchFamily="34" charset="0"/>
              <a:buChar char="•"/>
            </a:pPr>
            <a:endParaRPr lang="en-US" sz="1600" dirty="0">
              <a:latin typeface="Calibri" panose="020F0502020204030204" pitchFamily="34" charset="0"/>
              <a:ea typeface="Times New Roman" panose="02020603050405020304" pitchFamily="18" charset="0"/>
            </a:endParaRPr>
          </a:p>
          <a:p>
            <a:pPr marL="285750" indent="-285750">
              <a:buFont typeface="Arial" panose="020B0604020202020204" pitchFamily="34" charset="0"/>
              <a:buChar char="•"/>
            </a:pPr>
            <a:r>
              <a:rPr lang="en-US" sz="1600" dirty="0">
                <a:latin typeface="Calibri" panose="020F0502020204030204" pitchFamily="34" charset="0"/>
                <a:ea typeface="Times New Roman" panose="02020603050405020304" pitchFamily="18" charset="0"/>
              </a:rPr>
              <a:t>When the stepped leader is about 10 to 100 meters from the highest point on the Earth’s surface (e.g. a tree), a traveling spark moves up from the surface to meet it.</a:t>
            </a:r>
            <a:endParaRPr lang="en-ZA" sz="1600" dirty="0"/>
          </a:p>
        </p:txBody>
      </p:sp>
      <p:sp>
        <p:nvSpPr>
          <p:cNvPr id="15" name="Rectangle 14">
            <a:extLst>
              <a:ext uri="{FF2B5EF4-FFF2-40B4-BE49-F238E27FC236}">
                <a16:creationId xmlns:a16="http://schemas.microsoft.com/office/drawing/2014/main" id="{33402F7C-6F7E-47EC-AA5B-D7311213D64B}"/>
              </a:ext>
            </a:extLst>
          </p:cNvPr>
          <p:cNvSpPr/>
          <p:nvPr/>
        </p:nvSpPr>
        <p:spPr>
          <a:xfrm>
            <a:off x="375024" y="3994151"/>
            <a:ext cx="4572000" cy="338554"/>
          </a:xfrm>
          <a:prstGeom prst="rect">
            <a:avLst/>
          </a:prstGeom>
          <a:solidFill>
            <a:schemeClr val="bg1"/>
          </a:solidFill>
          <a:ln>
            <a:solidFill>
              <a:schemeClr val="tx1"/>
            </a:solidFill>
          </a:ln>
        </p:spPr>
        <p:txBody>
          <a:bodyPr>
            <a:spAutoFit/>
          </a:bodyPr>
          <a:lstStyle/>
          <a:p>
            <a:pPr marL="285750" indent="-285750">
              <a:spcAft>
                <a:spcPts val="0"/>
              </a:spcAft>
              <a:buFont typeface="Arial" panose="020B0604020202020204" pitchFamily="34" charset="0"/>
              <a:buChar char="•"/>
            </a:pPr>
            <a:r>
              <a:rPr lang="en-US" sz="1600" dirty="0">
                <a:latin typeface="Calibri" panose="020F0502020204030204" pitchFamily="34" charset="0"/>
                <a:ea typeface="Times New Roman" panose="02020603050405020304" pitchFamily="18" charset="0"/>
              </a:rPr>
              <a:t>The time interval between steps is about 50</a:t>
            </a:r>
            <a:r>
              <a:rPr lang="en-US" sz="1600"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US" sz="1600" dirty="0">
                <a:latin typeface="Calibri" panose="020F0502020204030204" pitchFamily="34" charset="0"/>
                <a:ea typeface="Times New Roman" panose="02020603050405020304" pitchFamily="18" charset="0"/>
              </a:rPr>
              <a:t>s. </a:t>
            </a:r>
            <a:endParaRPr lang="en-ZA" sz="1600" dirty="0">
              <a:latin typeface="Times New Roman" panose="02020603050405020304" pitchFamily="18" charset="0"/>
              <a:ea typeface="Times New Roman" panose="02020603050405020304" pitchFamily="18" charset="0"/>
            </a:endParaRPr>
          </a:p>
        </p:txBody>
      </p:sp>
      <p:sp>
        <p:nvSpPr>
          <p:cNvPr id="16" name="Rectangle 15">
            <a:extLst>
              <a:ext uri="{FF2B5EF4-FFF2-40B4-BE49-F238E27FC236}">
                <a16:creationId xmlns:a16="http://schemas.microsoft.com/office/drawing/2014/main" id="{206A693B-58FC-4E55-8F6D-CAFEE7CBCFB3}"/>
              </a:ext>
            </a:extLst>
          </p:cNvPr>
          <p:cNvSpPr/>
          <p:nvPr/>
        </p:nvSpPr>
        <p:spPr>
          <a:xfrm>
            <a:off x="364490" y="5890635"/>
            <a:ext cx="6926682" cy="830997"/>
          </a:xfrm>
          <a:prstGeom prst="rect">
            <a:avLst/>
          </a:prstGeom>
          <a:solidFill>
            <a:schemeClr val="bg1"/>
          </a:solidFill>
          <a:ln>
            <a:solidFill>
              <a:schemeClr val="tx1"/>
            </a:solidFill>
          </a:ln>
        </p:spPr>
        <p:txBody>
          <a:bodyPr wrap="square">
            <a:spAutoFit/>
          </a:bodyPr>
          <a:lstStyle/>
          <a:p>
            <a:pPr marL="285750" indent="-285750" algn="just">
              <a:spcAft>
                <a:spcPts val="0"/>
              </a:spcAft>
              <a:buFont typeface="Arial" panose="020B0604020202020204" pitchFamily="34" charset="0"/>
              <a:buChar char="•"/>
            </a:pPr>
            <a:r>
              <a:rPr lang="en-US" sz="1600" dirty="0">
                <a:latin typeface="Calibri" panose="020F0502020204030204" pitchFamily="34" charset="0"/>
                <a:ea typeface="Times New Roman" panose="02020603050405020304" pitchFamily="18" charset="0"/>
                <a:cs typeface="Calibri" panose="020F0502020204030204" pitchFamily="34" charset="0"/>
              </a:rPr>
              <a:t>After contact between the stepped leader and traveling spark large numbers of electrons flow to the surface and a visible lightning stroke propagates upward (from the surface) along the path followed by the stepped leader. </a:t>
            </a:r>
          </a:p>
        </p:txBody>
      </p:sp>
    </p:spTree>
    <p:extLst>
      <p:ext uri="{BB962C8B-B14F-4D97-AF65-F5344CB8AC3E}">
        <p14:creationId xmlns:p14="http://schemas.microsoft.com/office/powerpoint/2010/main" val="429443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64490" y="6492874"/>
            <a:ext cx="2057400" cy="365125"/>
          </a:xfrm>
        </p:spPr>
        <p:txBody>
          <a:bodyPr vert="horz" lIns="91440" tIns="45720" rIns="91440" bIns="45720" rtlCol="0" anchor="ctr">
            <a:normAutofit/>
          </a:bodyPr>
          <a:lstStyle/>
          <a:p>
            <a:pPr>
              <a:spcAft>
                <a:spcPts val="600"/>
              </a:spcAft>
            </a:pPr>
            <a:r>
              <a:rPr lang="en-US"/>
              <a:t>12/09/2020</a:t>
            </a:r>
            <a:endParaRPr lang="en-US" dirty="0"/>
          </a:p>
        </p:txBody>
      </p:sp>
      <p:sp>
        <p:nvSpPr>
          <p:cNvPr id="3" name="Footer Placeholder 2"/>
          <p:cNvSpPr>
            <a:spLocks noGrp="1"/>
          </p:cNvSpPr>
          <p:nvPr>
            <p:ph type="ftr" sz="quarter" idx="11"/>
          </p:nvPr>
        </p:nvSpPr>
        <p:spPr>
          <a:xfrm>
            <a:off x="1464310" y="6492875"/>
            <a:ext cx="6043930" cy="365125"/>
          </a:xfrm>
        </p:spPr>
        <p:txBody>
          <a:bodyPr vert="horz" lIns="91440" tIns="45720" rIns="91440" bIns="45720" rtlCol="0" anchor="ctr">
            <a:normAutofit/>
          </a:bodyPr>
          <a:lstStyle/>
          <a:p>
            <a:pPr algn="l">
              <a:spcAft>
                <a:spcPts val="600"/>
              </a:spcAft>
              <a:defRPr/>
            </a:pPr>
            <a:r>
              <a:rPr lang="pt-BR" sz="1100" kern="1200" dirty="0">
                <a:solidFill>
                  <a:schemeClr val="tx1">
                    <a:tint val="75000"/>
                  </a:schemeClr>
                </a:solidFill>
                <a:latin typeface="+mn-lt"/>
                <a:ea typeface="+mn-ea"/>
                <a:cs typeface="+mn-cs"/>
              </a:rPr>
              <a:t>Templ ref: PPT-ISO-colour.001   Doc Ref no: RTC-PRE-007.1_2020</a:t>
            </a:r>
            <a:endParaRPr lang="en-US" sz="1100" kern="1200" dirty="0">
              <a:solidFill>
                <a:schemeClr val="tx1">
                  <a:tint val="75000"/>
                </a:schemeClr>
              </a:solidFill>
              <a:latin typeface="+mn-lt"/>
              <a:ea typeface="+mn-ea"/>
              <a:cs typeface="+mn-cs"/>
            </a:endParaRPr>
          </a:p>
        </p:txBody>
      </p:sp>
      <p:sp>
        <p:nvSpPr>
          <p:cNvPr id="4" name="Slide Number Placeholder 3"/>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10B2D662-4A29-4236-A671-DDB739257EB1}" type="slidenum">
              <a:rPr lang="en-US" smtClean="0"/>
              <a:pPr>
                <a:spcAft>
                  <a:spcPts val="600"/>
                </a:spcAft>
              </a:pPr>
              <a:t>15</a:t>
            </a:fld>
            <a:endParaRPr lang="en-US"/>
          </a:p>
        </p:txBody>
      </p:sp>
      <p:sp>
        <p:nvSpPr>
          <p:cNvPr id="8" name="TextBox 7">
            <a:extLst>
              <a:ext uri="{FF2B5EF4-FFF2-40B4-BE49-F238E27FC236}">
                <a16:creationId xmlns:a16="http://schemas.microsoft.com/office/drawing/2014/main" id="{A9A6E413-C102-4D21-BF9C-A40AFB66DE3B}"/>
              </a:ext>
            </a:extLst>
          </p:cNvPr>
          <p:cNvSpPr txBox="1"/>
          <p:nvPr/>
        </p:nvSpPr>
        <p:spPr>
          <a:xfrm>
            <a:off x="452176" y="234811"/>
            <a:ext cx="8259745" cy="830997"/>
          </a:xfrm>
          <a:prstGeom prst="rect">
            <a:avLst/>
          </a:prstGeom>
          <a:solidFill>
            <a:schemeClr val="bg1"/>
          </a:solidFill>
          <a:ln>
            <a:solidFill>
              <a:schemeClr val="tx1"/>
            </a:solidFill>
          </a:ln>
        </p:spPr>
        <p:txBody>
          <a:bodyPr wrap="square" rtlCol="0">
            <a:spAutoFit/>
          </a:bodyPr>
          <a:lstStyle/>
          <a:p>
            <a:pPr algn="ctr"/>
            <a:r>
              <a:rPr lang="en-US" sz="2400" b="1" u="sng" dirty="0"/>
              <a:t>THUNDERSTSORM CHARACTERISTICS – </a:t>
            </a:r>
          </a:p>
          <a:p>
            <a:pPr algn="ctr"/>
            <a:r>
              <a:rPr lang="en-US" sz="2400" b="1" u="sng" dirty="0">
                <a:solidFill>
                  <a:srgbClr val="0070C0"/>
                </a:solidFill>
                <a:ea typeface="Times New Roman" panose="02020603050405020304" pitchFamily="18" charset="0"/>
                <a:cs typeface="Calibri" panose="020F0502020204030204" pitchFamily="34" charset="0"/>
              </a:rPr>
              <a:t>LIGHTNING</a:t>
            </a:r>
            <a:endParaRPr lang="en-US" sz="2400" b="1" u="sng" dirty="0"/>
          </a:p>
        </p:txBody>
      </p:sp>
      <p:grpSp>
        <p:nvGrpSpPr>
          <p:cNvPr id="12" name="Group 11">
            <a:extLst>
              <a:ext uri="{FF2B5EF4-FFF2-40B4-BE49-F238E27FC236}">
                <a16:creationId xmlns:a16="http://schemas.microsoft.com/office/drawing/2014/main" id="{D0153B1F-95CC-4C59-8651-AF2D25220019}"/>
              </a:ext>
            </a:extLst>
          </p:cNvPr>
          <p:cNvGrpSpPr/>
          <p:nvPr/>
        </p:nvGrpSpPr>
        <p:grpSpPr>
          <a:xfrm>
            <a:off x="2736214" y="4093858"/>
            <a:ext cx="6169661" cy="2529331"/>
            <a:chOff x="2739231" y="4007590"/>
            <a:chExt cx="6169661" cy="2529331"/>
          </a:xfrm>
        </p:grpSpPr>
        <p:sp>
          <p:nvSpPr>
            <p:cNvPr id="9" name="Rectangle 8">
              <a:extLst>
                <a:ext uri="{FF2B5EF4-FFF2-40B4-BE49-F238E27FC236}">
                  <a16:creationId xmlns:a16="http://schemas.microsoft.com/office/drawing/2014/main" id="{B116E310-40B8-4C42-BBDB-474C2D26B6B2}"/>
                </a:ext>
              </a:extLst>
            </p:cNvPr>
            <p:cNvSpPr/>
            <p:nvPr/>
          </p:nvSpPr>
          <p:spPr>
            <a:xfrm>
              <a:off x="2739232" y="4007590"/>
              <a:ext cx="6169660" cy="25241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1" name="Picture 10">
              <a:extLst>
                <a:ext uri="{FF2B5EF4-FFF2-40B4-BE49-F238E27FC236}">
                  <a16:creationId xmlns:a16="http://schemas.microsoft.com/office/drawing/2014/main" id="{140BF88C-3B3A-4F82-A4E4-FF383F9E695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739231" y="4007590"/>
              <a:ext cx="6169660" cy="2529331"/>
            </a:xfrm>
            <a:prstGeom prst="rect">
              <a:avLst/>
            </a:prstGeom>
            <a:noFill/>
          </p:spPr>
        </p:pic>
      </p:grpSp>
      <p:sp>
        <p:nvSpPr>
          <p:cNvPr id="14" name="Rectangle 13">
            <a:extLst>
              <a:ext uri="{FF2B5EF4-FFF2-40B4-BE49-F238E27FC236}">
                <a16:creationId xmlns:a16="http://schemas.microsoft.com/office/drawing/2014/main" id="{6EF54486-176D-47D7-BF4F-A7E403CC49AD}"/>
              </a:ext>
            </a:extLst>
          </p:cNvPr>
          <p:cNvSpPr/>
          <p:nvPr/>
        </p:nvSpPr>
        <p:spPr>
          <a:xfrm>
            <a:off x="364490" y="1311265"/>
            <a:ext cx="8541384" cy="584775"/>
          </a:xfrm>
          <a:prstGeom prst="rect">
            <a:avLst/>
          </a:prstGeom>
          <a:solidFill>
            <a:schemeClr val="bg1"/>
          </a:solidFill>
          <a:ln>
            <a:solidFill>
              <a:schemeClr val="tx1"/>
            </a:solidFill>
          </a:ln>
        </p:spPr>
        <p:txBody>
          <a:bodyPr wrap="square">
            <a:spAutoFit/>
          </a:bodyPr>
          <a:lstStyle/>
          <a:p>
            <a:pPr marL="285750" indent="-285750" algn="just">
              <a:spcAft>
                <a:spcPts val="0"/>
              </a:spcAft>
              <a:buFont typeface="Arial" panose="020B0604020202020204" pitchFamily="34" charset="0"/>
              <a:buChar char="•"/>
            </a:pPr>
            <a:r>
              <a:rPr lang="en-US" sz="1600" dirty="0">
                <a:latin typeface="Calibri" panose="020F0502020204030204" pitchFamily="34" charset="0"/>
                <a:ea typeface="Times New Roman" panose="02020603050405020304" pitchFamily="18" charset="0"/>
                <a:cs typeface="Calibri" panose="020F0502020204030204" pitchFamily="34" charset="0"/>
              </a:rPr>
              <a:t>The downward flow of electrons at a speed of almost 50 000 km/s is responsible for the upward propagation of the positively charged </a:t>
            </a:r>
            <a:r>
              <a:rPr lang="en-US" sz="1600" b="1" dirty="0">
                <a:latin typeface="Calibri" panose="020F0502020204030204" pitchFamily="34" charset="0"/>
                <a:ea typeface="Times New Roman" panose="02020603050405020304" pitchFamily="18" charset="0"/>
                <a:cs typeface="Calibri" panose="020F0502020204030204" pitchFamily="34" charset="0"/>
              </a:rPr>
              <a:t>return stroke </a:t>
            </a:r>
            <a:r>
              <a:rPr lang="en-US" sz="1600" dirty="0">
                <a:latin typeface="Calibri" panose="020F0502020204030204" pitchFamily="34" charset="0"/>
                <a:ea typeface="Times New Roman" panose="02020603050405020304" pitchFamily="18" charset="0"/>
                <a:cs typeface="Calibri" panose="020F0502020204030204" pitchFamily="34" charset="0"/>
              </a:rPr>
              <a:t>(visible as a lightning stroke).</a:t>
            </a:r>
          </a:p>
        </p:txBody>
      </p:sp>
      <p:sp>
        <p:nvSpPr>
          <p:cNvPr id="15" name="Rectangle 14">
            <a:extLst>
              <a:ext uri="{FF2B5EF4-FFF2-40B4-BE49-F238E27FC236}">
                <a16:creationId xmlns:a16="http://schemas.microsoft.com/office/drawing/2014/main" id="{CEA74C36-445F-4510-B98C-D06A8DEC0193}"/>
              </a:ext>
            </a:extLst>
          </p:cNvPr>
          <p:cNvSpPr/>
          <p:nvPr/>
        </p:nvSpPr>
        <p:spPr>
          <a:xfrm>
            <a:off x="358773" y="2802755"/>
            <a:ext cx="8547101" cy="1077218"/>
          </a:xfrm>
          <a:prstGeom prst="rect">
            <a:avLst/>
          </a:prstGeom>
          <a:solidFill>
            <a:schemeClr val="bg1"/>
          </a:solidFill>
          <a:ln>
            <a:solidFill>
              <a:schemeClr val="tx1"/>
            </a:solidFill>
          </a:ln>
        </p:spPr>
        <p:txBody>
          <a:bodyPr wrap="square">
            <a:spAutoFit/>
          </a:bodyPr>
          <a:lstStyle/>
          <a:p>
            <a:pPr marL="285750" indent="-285750">
              <a:spcAft>
                <a:spcPts val="0"/>
              </a:spcAft>
              <a:buFont typeface="Arial" panose="020B0604020202020204" pitchFamily="34" charset="0"/>
              <a:buChar char="•"/>
            </a:pPr>
            <a:r>
              <a:rPr lang="en-US" sz="1600" dirty="0">
                <a:latin typeface="Calibri" panose="020F0502020204030204" pitchFamily="34" charset="0"/>
                <a:ea typeface="Times New Roman" panose="02020603050405020304" pitchFamily="18" charset="0"/>
                <a:cs typeface="Calibri" panose="020F0502020204030204" pitchFamily="34" charset="0"/>
              </a:rPr>
              <a:t>Despite the downward flow of electrons, both the return stroke and ground remains positively charged in response to the negative charged particles still present in the lower parts of the cloud. </a:t>
            </a:r>
          </a:p>
          <a:p>
            <a:pPr marL="285750" indent="-285750">
              <a:spcAft>
                <a:spcPts val="0"/>
              </a:spcAft>
              <a:buFont typeface="Arial" panose="020B0604020202020204" pitchFamily="34" charset="0"/>
              <a:buChar char="•"/>
            </a:pPr>
            <a:endParaRPr lang="en-US" sz="1600" dirty="0">
              <a:latin typeface="Calibri" panose="020F0502020204030204" pitchFamily="34" charset="0"/>
              <a:ea typeface="Times New Roman" panose="02020603050405020304" pitchFamily="18" charset="0"/>
              <a:cs typeface="Calibri" panose="020F0502020204030204" pitchFamily="34" charset="0"/>
            </a:endParaRPr>
          </a:p>
          <a:p>
            <a:pPr marL="285750" indent="-285750">
              <a:spcAft>
                <a:spcPts val="0"/>
              </a:spcAft>
              <a:buFont typeface="Arial" panose="020B0604020202020204" pitchFamily="34" charset="0"/>
              <a:buChar char="•"/>
            </a:pPr>
            <a:r>
              <a:rPr lang="en-US" sz="1600" dirty="0">
                <a:latin typeface="Calibri" panose="020F0502020204030204" pitchFamily="34" charset="0"/>
                <a:ea typeface="Times New Roman" panose="02020603050405020304" pitchFamily="18" charset="0"/>
                <a:cs typeface="Calibri" panose="020F0502020204030204" pitchFamily="34" charset="0"/>
              </a:rPr>
              <a:t>The first stroke carries the largest electrical current.  </a:t>
            </a:r>
          </a:p>
        </p:txBody>
      </p:sp>
      <p:sp>
        <p:nvSpPr>
          <p:cNvPr id="17" name="Rectangle 16">
            <a:extLst>
              <a:ext uri="{FF2B5EF4-FFF2-40B4-BE49-F238E27FC236}">
                <a16:creationId xmlns:a16="http://schemas.microsoft.com/office/drawing/2014/main" id="{E5810275-74DA-40CD-AA15-62CCED633293}"/>
              </a:ext>
            </a:extLst>
          </p:cNvPr>
          <p:cNvSpPr/>
          <p:nvPr/>
        </p:nvSpPr>
        <p:spPr>
          <a:xfrm>
            <a:off x="358773" y="2032565"/>
            <a:ext cx="8547102" cy="584775"/>
          </a:xfrm>
          <a:prstGeom prst="rect">
            <a:avLst/>
          </a:prstGeom>
          <a:solidFill>
            <a:schemeClr val="bg1"/>
          </a:solidFill>
          <a:ln>
            <a:solidFill>
              <a:schemeClr val="tx1"/>
            </a:solidFill>
          </a:ln>
        </p:spPr>
        <p:txBody>
          <a:bodyPr wrap="square">
            <a:spAutoFit/>
          </a:bodyPr>
          <a:lstStyle/>
          <a:p>
            <a:pPr marL="285750" indent="-285750">
              <a:spcAft>
                <a:spcPts val="0"/>
              </a:spcAft>
              <a:buFont typeface="Arial" panose="020B0604020202020204" pitchFamily="34" charset="0"/>
              <a:buChar char="•"/>
            </a:pPr>
            <a:r>
              <a:rPr lang="en-US" sz="1600" dirty="0">
                <a:latin typeface="Calibri" panose="020F0502020204030204" pitchFamily="34" charset="0"/>
                <a:ea typeface="Times New Roman" panose="02020603050405020304" pitchFamily="18" charset="0"/>
                <a:cs typeface="Calibri" panose="020F0502020204030204" pitchFamily="34" charset="0"/>
              </a:rPr>
              <a:t>Most lightning flashes contains 3 or four strokes separated in time by approximately 50 </a:t>
            </a:r>
            <a:r>
              <a:rPr lang="en-US" sz="1600" dirty="0" err="1">
                <a:latin typeface="Calibri" panose="020F0502020204030204" pitchFamily="34" charset="0"/>
                <a:ea typeface="Times New Roman" panose="02020603050405020304" pitchFamily="18" charset="0"/>
                <a:cs typeface="Calibri" panose="020F0502020204030204" pitchFamily="34" charset="0"/>
              </a:rPr>
              <a:t>ms</a:t>
            </a:r>
            <a:r>
              <a:rPr lang="en-US" sz="1600" dirty="0">
                <a:latin typeface="Calibri" panose="020F0502020204030204" pitchFamily="34" charset="0"/>
                <a:ea typeface="Times New Roman" panose="02020603050405020304" pitchFamily="18" charset="0"/>
                <a:cs typeface="Calibri" panose="020F0502020204030204" pitchFamily="34" charset="0"/>
              </a:rPr>
              <a:t> (millisecond).</a:t>
            </a:r>
            <a:endParaRPr lang="en-ZA" sz="1600" dirty="0">
              <a:latin typeface="Calibri" panose="020F0502020204030204" pitchFamily="34" charset="0"/>
              <a:ea typeface="Times New Roman" panose="02020603050405020304" pitchFamily="18" charset="0"/>
              <a:cs typeface="Calibri" panose="020F0502020204030204" pitchFamily="34" charset="0"/>
            </a:endParaRPr>
          </a:p>
        </p:txBody>
      </p:sp>
      <p:sp>
        <p:nvSpPr>
          <p:cNvPr id="18" name="Rectangle 17">
            <a:extLst>
              <a:ext uri="{FF2B5EF4-FFF2-40B4-BE49-F238E27FC236}">
                <a16:creationId xmlns:a16="http://schemas.microsoft.com/office/drawing/2014/main" id="{14599484-1765-4AA8-953E-550A0596DE0F}"/>
              </a:ext>
            </a:extLst>
          </p:cNvPr>
          <p:cNvSpPr/>
          <p:nvPr/>
        </p:nvSpPr>
        <p:spPr>
          <a:xfrm>
            <a:off x="358773" y="4432590"/>
            <a:ext cx="2279652" cy="1323439"/>
          </a:xfrm>
          <a:prstGeom prst="rect">
            <a:avLst/>
          </a:prstGeom>
          <a:solidFill>
            <a:schemeClr val="bg1"/>
          </a:solidFill>
          <a:ln>
            <a:solidFill>
              <a:schemeClr val="tx1"/>
            </a:solidFill>
          </a:ln>
        </p:spPr>
        <p:txBody>
          <a:bodyPr wrap="square">
            <a:spAutoFit/>
          </a:bodyPr>
          <a:lstStyle/>
          <a:p>
            <a:pPr marL="285750" indent="-285750">
              <a:spcAft>
                <a:spcPts val="0"/>
              </a:spcAft>
              <a:buFont typeface="Arial" panose="020B0604020202020204" pitchFamily="34" charset="0"/>
              <a:buChar char="•"/>
            </a:pPr>
            <a:r>
              <a:rPr lang="en-US" sz="1600" dirty="0">
                <a:latin typeface="Calibri" panose="020F0502020204030204" pitchFamily="34" charset="0"/>
                <a:ea typeface="Times New Roman" panose="02020603050405020304" pitchFamily="18" charset="0"/>
                <a:cs typeface="Calibri" panose="020F0502020204030204" pitchFamily="34" charset="0"/>
              </a:rPr>
              <a:t>Subsequent strokes can occur along the same main channel followed by the first stroke. </a:t>
            </a:r>
            <a:endParaRPr lang="en-ZA" sz="1600"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36448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64490" y="6492874"/>
            <a:ext cx="2057400" cy="365125"/>
          </a:xfrm>
        </p:spPr>
        <p:txBody>
          <a:bodyPr vert="horz" lIns="91440" tIns="45720" rIns="91440" bIns="45720" rtlCol="0" anchor="ctr">
            <a:normAutofit/>
          </a:bodyPr>
          <a:lstStyle/>
          <a:p>
            <a:pPr>
              <a:spcAft>
                <a:spcPts val="600"/>
              </a:spcAft>
            </a:pPr>
            <a:r>
              <a:rPr lang="en-US"/>
              <a:t>12/09/2020</a:t>
            </a:r>
            <a:endParaRPr lang="en-US" dirty="0"/>
          </a:p>
        </p:txBody>
      </p:sp>
      <p:sp>
        <p:nvSpPr>
          <p:cNvPr id="3" name="Footer Placeholder 2"/>
          <p:cNvSpPr>
            <a:spLocks noGrp="1"/>
          </p:cNvSpPr>
          <p:nvPr>
            <p:ph type="ftr" sz="quarter" idx="11"/>
          </p:nvPr>
        </p:nvSpPr>
        <p:spPr>
          <a:xfrm>
            <a:off x="1464310" y="6492875"/>
            <a:ext cx="6043930" cy="365125"/>
          </a:xfrm>
        </p:spPr>
        <p:txBody>
          <a:bodyPr vert="horz" lIns="91440" tIns="45720" rIns="91440" bIns="45720" rtlCol="0" anchor="ctr">
            <a:normAutofit/>
          </a:bodyPr>
          <a:lstStyle/>
          <a:p>
            <a:pPr algn="l">
              <a:spcAft>
                <a:spcPts val="600"/>
              </a:spcAft>
              <a:defRPr/>
            </a:pPr>
            <a:r>
              <a:rPr lang="pt-BR" sz="1100" kern="1200">
                <a:solidFill>
                  <a:schemeClr val="tx1">
                    <a:tint val="75000"/>
                  </a:schemeClr>
                </a:solidFill>
                <a:latin typeface="+mn-lt"/>
                <a:ea typeface="+mn-ea"/>
                <a:cs typeface="+mn-cs"/>
              </a:rPr>
              <a:t>Templ ref: PPT-ISO-colour.001   Doc Ref no: RTC-PRE-007.1_2020</a:t>
            </a:r>
            <a:endParaRPr lang="en-US" sz="1100" kern="1200" dirty="0">
              <a:solidFill>
                <a:schemeClr val="tx1">
                  <a:tint val="75000"/>
                </a:schemeClr>
              </a:solidFill>
              <a:latin typeface="+mn-lt"/>
              <a:ea typeface="+mn-ea"/>
              <a:cs typeface="+mn-cs"/>
            </a:endParaRPr>
          </a:p>
        </p:txBody>
      </p:sp>
      <p:sp>
        <p:nvSpPr>
          <p:cNvPr id="4" name="Slide Number Placeholder 3"/>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10B2D662-4A29-4236-A671-DDB739257EB1}" type="slidenum">
              <a:rPr lang="en-US" smtClean="0"/>
              <a:pPr>
                <a:spcAft>
                  <a:spcPts val="600"/>
                </a:spcAft>
              </a:pPr>
              <a:t>16</a:t>
            </a:fld>
            <a:endParaRPr lang="en-US"/>
          </a:p>
        </p:txBody>
      </p:sp>
      <p:sp>
        <p:nvSpPr>
          <p:cNvPr id="6" name="Text Box 18">
            <a:extLst>
              <a:ext uri="{FF2B5EF4-FFF2-40B4-BE49-F238E27FC236}">
                <a16:creationId xmlns:a16="http://schemas.microsoft.com/office/drawing/2014/main" id="{BD81A7C2-FCDC-478D-9B78-25CD6313427A}"/>
              </a:ext>
            </a:extLst>
          </p:cNvPr>
          <p:cNvSpPr txBox="1"/>
          <p:nvPr/>
        </p:nvSpPr>
        <p:spPr>
          <a:xfrm>
            <a:off x="235347" y="748666"/>
            <a:ext cx="4373085" cy="5972809"/>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85750" indent="-285750">
              <a:lnSpc>
                <a:spcPct val="115000"/>
              </a:lnSpc>
              <a:spcAft>
                <a:spcPts val="0"/>
              </a:spcAft>
              <a:buFont typeface="Arial" panose="020B0604020202020204" pitchFamily="34" charset="0"/>
              <a:buChar char="•"/>
            </a:pPr>
            <a:r>
              <a:rPr lang="en-US" sz="1600" dirty="0">
                <a:effectLst/>
                <a:latin typeface="Calibri" panose="020F0502020204030204" pitchFamily="34" charset="0"/>
                <a:ea typeface="Times New Roman" panose="02020603050405020304" pitchFamily="18" charset="0"/>
              </a:rPr>
              <a:t>The visible lightning stroke is a channel of incandescent air not more than an inch or two in diameter. </a:t>
            </a:r>
          </a:p>
          <a:p>
            <a:pPr marL="285750" indent="-285750">
              <a:lnSpc>
                <a:spcPct val="115000"/>
              </a:lnSpc>
              <a:spcAft>
                <a:spcPts val="0"/>
              </a:spcAft>
              <a:buFont typeface="Arial" panose="020B0604020202020204" pitchFamily="34" charset="0"/>
              <a:buChar char="•"/>
            </a:pPr>
            <a:endParaRPr lang="en-US" sz="1600" dirty="0">
              <a:effectLst/>
              <a:latin typeface="Calibri" panose="020F0502020204030204" pitchFamily="34" charset="0"/>
              <a:ea typeface="Times New Roman" panose="02020603050405020304" pitchFamily="18" charset="0"/>
            </a:endParaRPr>
          </a:p>
          <a:p>
            <a:pPr marL="285750" indent="-285750">
              <a:lnSpc>
                <a:spcPct val="115000"/>
              </a:lnSpc>
              <a:buFont typeface="Arial" panose="020B0604020202020204" pitchFamily="34" charset="0"/>
              <a:buChar char="•"/>
            </a:pPr>
            <a:r>
              <a:rPr lang="en-US" sz="1600" dirty="0">
                <a:latin typeface="Calibri" panose="020F0502020204030204" pitchFamily="34" charset="0"/>
                <a:ea typeface="Times New Roman" panose="02020603050405020304" pitchFamily="18" charset="0"/>
                <a:cs typeface="Calibri" panose="020F0502020204030204" pitchFamily="34" charset="0"/>
              </a:rPr>
              <a:t>The temperatures in the flow channel are increased to about 30 000 </a:t>
            </a:r>
            <a:r>
              <a:rPr lang="en-US" sz="1600" baseline="30000" dirty="0" err="1">
                <a:latin typeface="Calibri" panose="020F0502020204030204" pitchFamily="34" charset="0"/>
                <a:ea typeface="Times New Roman" panose="02020603050405020304" pitchFamily="18" charset="0"/>
                <a:cs typeface="Calibri" panose="020F0502020204030204" pitchFamily="34" charset="0"/>
              </a:rPr>
              <a:t>o</a:t>
            </a:r>
            <a:r>
              <a:rPr lang="en-US" sz="1600" dirty="0" err="1">
                <a:latin typeface="Calibri" panose="020F0502020204030204" pitchFamily="34" charset="0"/>
                <a:ea typeface="Times New Roman" panose="02020603050405020304" pitchFamily="18" charset="0"/>
                <a:cs typeface="Calibri" panose="020F0502020204030204" pitchFamily="34" charset="0"/>
              </a:rPr>
              <a:t>C</a:t>
            </a:r>
            <a:r>
              <a:rPr lang="en-US" sz="1600" dirty="0">
                <a:latin typeface="Calibri" panose="020F0502020204030204" pitchFamily="34" charset="0"/>
                <a:ea typeface="Times New Roman" panose="02020603050405020304" pitchFamily="18" charset="0"/>
                <a:cs typeface="Calibri" panose="020F0502020204030204" pitchFamily="34" charset="0"/>
              </a:rPr>
              <a:t> by the return stroke in such a short time that the air has no time to expand. </a:t>
            </a:r>
          </a:p>
          <a:p>
            <a:pPr marL="285750" indent="-285750">
              <a:lnSpc>
                <a:spcPct val="115000"/>
              </a:lnSpc>
              <a:spcAft>
                <a:spcPts val="0"/>
              </a:spcAft>
              <a:buFont typeface="Arial" panose="020B0604020202020204" pitchFamily="34" charset="0"/>
              <a:buChar char="•"/>
            </a:pPr>
            <a:endParaRPr lang="en-ZA" sz="1600" dirty="0">
              <a:effectLst/>
              <a:latin typeface="Times New Roman" panose="02020603050405020304" pitchFamily="18" charset="0"/>
              <a:ea typeface="Times New Roman" panose="02020603050405020304" pitchFamily="18" charset="0"/>
            </a:endParaRPr>
          </a:p>
          <a:p>
            <a:pPr marL="285750" indent="-285750">
              <a:lnSpc>
                <a:spcPct val="115000"/>
              </a:lnSpc>
              <a:spcAft>
                <a:spcPts val="0"/>
              </a:spcAft>
              <a:buFont typeface="Arial" panose="020B0604020202020204" pitchFamily="34" charset="0"/>
              <a:buChar char="•"/>
            </a:pPr>
            <a:r>
              <a:rPr lang="en-US" sz="1600" dirty="0">
                <a:effectLst/>
                <a:latin typeface="Calibri" panose="020F0502020204030204" pitchFamily="34" charset="0"/>
                <a:ea typeface="Times New Roman" panose="02020603050405020304" pitchFamily="18" charset="0"/>
              </a:rPr>
              <a:t>Thunder is the accompanying explosive report caused by the sudden expansion of the air.</a:t>
            </a:r>
          </a:p>
          <a:p>
            <a:pPr marL="285750" indent="-285750">
              <a:lnSpc>
                <a:spcPct val="115000"/>
              </a:lnSpc>
              <a:spcAft>
                <a:spcPts val="0"/>
              </a:spcAft>
              <a:buFont typeface="Arial" panose="020B0604020202020204" pitchFamily="34" charset="0"/>
              <a:buChar char="•"/>
            </a:pPr>
            <a:endParaRPr lang="en-US" sz="1600" dirty="0">
              <a:effectLst/>
              <a:latin typeface="Calibri" panose="020F0502020204030204" pitchFamily="34" charset="0"/>
              <a:ea typeface="Times New Roman" panose="02020603050405020304" pitchFamily="18" charset="0"/>
            </a:endParaRPr>
          </a:p>
          <a:p>
            <a:pPr marL="285750" indent="-285750">
              <a:lnSpc>
                <a:spcPct val="115000"/>
              </a:lnSpc>
              <a:spcAft>
                <a:spcPts val="0"/>
              </a:spcAft>
              <a:buFont typeface="Arial" panose="020B0604020202020204" pitchFamily="34" charset="0"/>
              <a:buChar char="•"/>
            </a:pPr>
            <a:r>
              <a:rPr lang="en-US" sz="1600" dirty="0">
                <a:latin typeface="Calibri" panose="020F0502020204030204" pitchFamily="34" charset="0"/>
                <a:ea typeface="Times New Roman" panose="02020603050405020304" pitchFamily="18" charset="0"/>
                <a:cs typeface="Calibri" panose="020F0502020204030204" pitchFamily="34" charset="0"/>
              </a:rPr>
              <a:t>The shock wave, which travels at about 1 km every 3 seconds, can be heard as thunder.</a:t>
            </a:r>
          </a:p>
          <a:p>
            <a:pPr marL="285750" indent="-285750">
              <a:lnSpc>
                <a:spcPct val="115000"/>
              </a:lnSpc>
              <a:spcAft>
                <a:spcPts val="0"/>
              </a:spcAft>
              <a:buFont typeface="Arial" panose="020B0604020202020204" pitchFamily="34" charset="0"/>
              <a:buChar char="•"/>
            </a:pPr>
            <a:endParaRPr lang="en-ZA" sz="1600" dirty="0">
              <a:effectLst/>
              <a:latin typeface="Times New Roman" panose="02020603050405020304" pitchFamily="18" charset="0"/>
              <a:ea typeface="Times New Roman" panose="02020603050405020304" pitchFamily="18" charset="0"/>
            </a:endParaRPr>
          </a:p>
          <a:p>
            <a:pPr marL="285750" indent="-285750">
              <a:lnSpc>
                <a:spcPct val="115000"/>
              </a:lnSpc>
              <a:buFont typeface="Arial" panose="020B0604020202020204" pitchFamily="34" charset="0"/>
              <a:buChar char="•"/>
            </a:pPr>
            <a:r>
              <a:rPr lang="en-US" sz="1600" dirty="0">
                <a:latin typeface="Calibri" panose="020F0502020204030204" pitchFamily="34" charset="0"/>
                <a:ea typeface="Times New Roman" panose="02020603050405020304" pitchFamily="18" charset="0"/>
                <a:cs typeface="Calibri" panose="020F0502020204030204" pitchFamily="34" charset="0"/>
              </a:rPr>
              <a:t>The flash is seen immediately, because the light travels at 300,000 km per second, but sound takes five seconds to travel 1,5 km and thunder is therefore heard an appreciable time after the lightning is seen.</a:t>
            </a:r>
            <a:endParaRPr lang="en-ZA" sz="1600" dirty="0">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Aft>
                <a:spcPts val="0"/>
              </a:spcAft>
            </a:pPr>
            <a:endParaRPr lang="en-ZA" sz="1600" dirty="0">
              <a:effectLst/>
              <a:latin typeface="Times New Roman" panose="02020603050405020304" pitchFamily="18" charset="0"/>
              <a:ea typeface="Times New Roman" panose="02020603050405020304" pitchFamily="18" charset="0"/>
            </a:endParaRPr>
          </a:p>
        </p:txBody>
      </p:sp>
      <p:sp>
        <p:nvSpPr>
          <p:cNvPr id="8" name="Text Box 20">
            <a:extLst>
              <a:ext uri="{FF2B5EF4-FFF2-40B4-BE49-F238E27FC236}">
                <a16:creationId xmlns:a16="http://schemas.microsoft.com/office/drawing/2014/main" id="{1E58724C-145E-4691-8CBD-DF62A9EC25E2}"/>
              </a:ext>
            </a:extLst>
          </p:cNvPr>
          <p:cNvSpPr txBox="1"/>
          <p:nvPr/>
        </p:nvSpPr>
        <p:spPr>
          <a:xfrm>
            <a:off x="4763044" y="4527160"/>
            <a:ext cx="4085681" cy="2194315"/>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85750" indent="-285750">
              <a:lnSpc>
                <a:spcPct val="115000"/>
              </a:lnSpc>
              <a:buFont typeface="Arial" panose="020B0604020202020204" pitchFamily="34" charset="0"/>
              <a:buChar char="•"/>
            </a:pPr>
            <a:r>
              <a:rPr lang="en-US" sz="1600" dirty="0">
                <a:latin typeface="Calibri" panose="020F0502020204030204" pitchFamily="34" charset="0"/>
                <a:ea typeface="Times New Roman" panose="02020603050405020304" pitchFamily="18" charset="0"/>
              </a:rPr>
              <a:t>Since the </a:t>
            </a:r>
            <a:r>
              <a:rPr lang="en-US" sz="1600" u="sng" dirty="0">
                <a:latin typeface="Calibri" panose="020F0502020204030204" pitchFamily="34" charset="0"/>
                <a:ea typeface="Times New Roman" panose="02020603050405020304" pitchFamily="18" charset="0"/>
              </a:rPr>
              <a:t>flash and the noise originate simultaneously</a:t>
            </a:r>
            <a:r>
              <a:rPr lang="en-US" sz="1600" dirty="0">
                <a:latin typeface="Calibri" panose="020F0502020204030204" pitchFamily="34" charset="0"/>
                <a:ea typeface="Times New Roman" panose="02020603050405020304" pitchFamily="18" charset="0"/>
              </a:rPr>
              <a:t>, the distance of the lightning from the observer may be estimated from the interval which elapses between the time when the lightning is seen and the time when the thunder is heard. </a:t>
            </a:r>
            <a:endParaRPr lang="en-ZA" sz="1600" dirty="0">
              <a:latin typeface="Times New Roman" panose="02020603050405020304" pitchFamily="18" charset="0"/>
              <a:ea typeface="Times New Roman" panose="02020603050405020304" pitchFamily="18" charset="0"/>
            </a:endParaRPr>
          </a:p>
        </p:txBody>
      </p:sp>
      <p:sp>
        <p:nvSpPr>
          <p:cNvPr id="5" name="Rectangle 2">
            <a:extLst>
              <a:ext uri="{FF2B5EF4-FFF2-40B4-BE49-F238E27FC236}">
                <a16:creationId xmlns:a16="http://schemas.microsoft.com/office/drawing/2014/main" id="{43A235DD-F413-485E-8167-E8159A097F12}"/>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pic>
        <p:nvPicPr>
          <p:cNvPr id="3073" name="Picture 19">
            <a:extLst>
              <a:ext uri="{FF2B5EF4-FFF2-40B4-BE49-F238E27FC236}">
                <a16:creationId xmlns:a16="http://schemas.microsoft.com/office/drawing/2014/main" id="{32DAF7A1-4DBB-4E75-8AD7-300201C808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1047" y="909107"/>
            <a:ext cx="4067606" cy="272793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4B26AD98-E258-4DFA-A2AB-7ADF80B681D0}"/>
              </a:ext>
            </a:extLst>
          </p:cNvPr>
          <p:cNvSpPr>
            <a:spLocks noChangeArrowheads="1"/>
          </p:cNvSpPr>
          <p:nvPr/>
        </p:nvSpPr>
        <p:spPr bwMode="auto">
          <a:xfrm>
            <a:off x="4763044" y="3733695"/>
            <a:ext cx="3552638"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Sound waves generated by the upper part of the </a:t>
            </a:r>
          </a:p>
          <a:p>
            <a:pPr marL="0" marR="0" lvl="0" indent="457200"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lightning  stroke reach the observer later than the </a:t>
            </a:r>
          </a:p>
          <a:p>
            <a:pPr marL="0" marR="0" lvl="0" indent="457200"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one generated by the bottom of the flash.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954E1DE2-E0AD-402E-93E2-B1313937B034}"/>
              </a:ext>
            </a:extLst>
          </p:cNvPr>
          <p:cNvSpPr txBox="1"/>
          <p:nvPr/>
        </p:nvSpPr>
        <p:spPr>
          <a:xfrm>
            <a:off x="452176" y="234811"/>
            <a:ext cx="8259745" cy="461665"/>
          </a:xfrm>
          <a:prstGeom prst="rect">
            <a:avLst/>
          </a:prstGeom>
          <a:solidFill>
            <a:schemeClr val="bg1"/>
          </a:solidFill>
          <a:ln>
            <a:solidFill>
              <a:schemeClr val="tx1"/>
            </a:solidFill>
          </a:ln>
        </p:spPr>
        <p:txBody>
          <a:bodyPr wrap="square" rtlCol="0">
            <a:spAutoFit/>
          </a:bodyPr>
          <a:lstStyle/>
          <a:p>
            <a:pPr algn="ctr"/>
            <a:r>
              <a:rPr lang="en-US" sz="2400" b="1" u="sng" dirty="0"/>
              <a:t>THUNDERSTSORM CHARACTERISTICS – </a:t>
            </a:r>
            <a:r>
              <a:rPr lang="en-US" sz="2400" b="1" u="sng" dirty="0">
                <a:solidFill>
                  <a:srgbClr val="0070C0"/>
                </a:solidFill>
              </a:rPr>
              <a:t>THUNDER </a:t>
            </a:r>
          </a:p>
        </p:txBody>
      </p:sp>
    </p:spTree>
    <p:extLst>
      <p:ext uri="{BB962C8B-B14F-4D97-AF65-F5344CB8AC3E}">
        <p14:creationId xmlns:p14="http://schemas.microsoft.com/office/powerpoint/2010/main" val="161200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64490" y="6492874"/>
            <a:ext cx="2057400" cy="365125"/>
          </a:xfrm>
        </p:spPr>
        <p:txBody>
          <a:bodyPr vert="horz" lIns="91440" tIns="45720" rIns="91440" bIns="45720" rtlCol="0" anchor="ctr">
            <a:normAutofit/>
          </a:bodyPr>
          <a:lstStyle/>
          <a:p>
            <a:pPr>
              <a:spcAft>
                <a:spcPts val="600"/>
              </a:spcAft>
            </a:pPr>
            <a:r>
              <a:rPr lang="en-US"/>
              <a:t>12/09/2020</a:t>
            </a:r>
            <a:endParaRPr lang="en-US" dirty="0"/>
          </a:p>
        </p:txBody>
      </p:sp>
      <p:sp>
        <p:nvSpPr>
          <p:cNvPr id="3" name="Footer Placeholder 2"/>
          <p:cNvSpPr>
            <a:spLocks noGrp="1"/>
          </p:cNvSpPr>
          <p:nvPr>
            <p:ph type="ftr" sz="quarter" idx="11"/>
          </p:nvPr>
        </p:nvSpPr>
        <p:spPr>
          <a:xfrm>
            <a:off x="1464310" y="6492875"/>
            <a:ext cx="6043930" cy="365125"/>
          </a:xfrm>
        </p:spPr>
        <p:txBody>
          <a:bodyPr vert="horz" lIns="91440" tIns="45720" rIns="91440" bIns="45720" rtlCol="0" anchor="ctr">
            <a:normAutofit/>
          </a:bodyPr>
          <a:lstStyle/>
          <a:p>
            <a:pPr algn="l">
              <a:spcAft>
                <a:spcPts val="600"/>
              </a:spcAft>
              <a:defRPr/>
            </a:pPr>
            <a:r>
              <a:rPr lang="pt-BR" sz="1100" kern="1200">
                <a:solidFill>
                  <a:schemeClr val="tx1">
                    <a:tint val="75000"/>
                  </a:schemeClr>
                </a:solidFill>
                <a:latin typeface="+mn-lt"/>
                <a:ea typeface="+mn-ea"/>
                <a:cs typeface="+mn-cs"/>
              </a:rPr>
              <a:t>Templ ref: PPT-ISO-colour.001   Doc Ref no: RTC-PRE-007.1_2020</a:t>
            </a:r>
            <a:endParaRPr lang="en-US" sz="1100" kern="1200" dirty="0">
              <a:solidFill>
                <a:schemeClr val="tx1">
                  <a:tint val="75000"/>
                </a:schemeClr>
              </a:solidFill>
              <a:latin typeface="+mn-lt"/>
              <a:ea typeface="+mn-ea"/>
              <a:cs typeface="+mn-cs"/>
            </a:endParaRPr>
          </a:p>
        </p:txBody>
      </p:sp>
      <p:sp>
        <p:nvSpPr>
          <p:cNvPr id="4" name="Slide Number Placeholder 3"/>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10B2D662-4A29-4236-A671-DDB739257EB1}" type="slidenum">
              <a:rPr lang="en-US" smtClean="0"/>
              <a:pPr>
                <a:spcAft>
                  <a:spcPts val="600"/>
                </a:spcAft>
              </a:pPr>
              <a:t>17</a:t>
            </a:fld>
            <a:endParaRPr lang="en-US"/>
          </a:p>
        </p:txBody>
      </p:sp>
      <p:sp>
        <p:nvSpPr>
          <p:cNvPr id="6" name="Text Box 21">
            <a:extLst>
              <a:ext uri="{FF2B5EF4-FFF2-40B4-BE49-F238E27FC236}">
                <a16:creationId xmlns:a16="http://schemas.microsoft.com/office/drawing/2014/main" id="{314D2EB1-C2F6-413F-9C68-50FBC2AE16C1}"/>
              </a:ext>
            </a:extLst>
          </p:cNvPr>
          <p:cNvSpPr txBox="1"/>
          <p:nvPr/>
        </p:nvSpPr>
        <p:spPr>
          <a:xfrm>
            <a:off x="364489" y="1001485"/>
            <a:ext cx="8420281" cy="5491388"/>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85750" indent="-285750">
              <a:lnSpc>
                <a:spcPct val="115000"/>
              </a:lnSpc>
              <a:spcAft>
                <a:spcPts val="0"/>
              </a:spcAft>
              <a:buFont typeface="Arial" panose="020B0604020202020204" pitchFamily="34" charset="0"/>
              <a:buChar char="•"/>
            </a:pPr>
            <a:r>
              <a:rPr lang="en-US" sz="1600" dirty="0">
                <a:effectLst/>
                <a:latin typeface="Calibri" panose="020F0502020204030204" pitchFamily="34" charset="0"/>
                <a:ea typeface="Times New Roman" panose="02020603050405020304" pitchFamily="18" charset="0"/>
                <a:cs typeface="Calibri" panose="020F0502020204030204" pitchFamily="34" charset="0"/>
              </a:rPr>
              <a:t>Hail is usually produced by large, long lasting thunderstorms classified as multicell or supercell thunderstorms. </a:t>
            </a:r>
          </a:p>
          <a:p>
            <a:pPr marL="285750" indent="-285750">
              <a:lnSpc>
                <a:spcPct val="115000"/>
              </a:lnSpc>
              <a:spcAft>
                <a:spcPts val="0"/>
              </a:spcAft>
              <a:buFont typeface="Arial" panose="020B0604020202020204" pitchFamily="34" charset="0"/>
              <a:buChar char="•"/>
            </a:pPr>
            <a:endParaRPr lang="en-US" sz="1600" dirty="0">
              <a:latin typeface="Calibri" panose="020F0502020204030204" pitchFamily="34" charset="0"/>
              <a:ea typeface="Times New Roman" panose="02020603050405020304" pitchFamily="18" charset="0"/>
              <a:cs typeface="Calibri" panose="020F0502020204030204" pitchFamily="34" charset="0"/>
            </a:endParaRPr>
          </a:p>
          <a:p>
            <a:pPr marL="285750" indent="-285750">
              <a:lnSpc>
                <a:spcPct val="115000"/>
              </a:lnSpc>
              <a:spcAft>
                <a:spcPts val="0"/>
              </a:spcAft>
              <a:buFont typeface="Arial" panose="020B0604020202020204" pitchFamily="34" charset="0"/>
              <a:buChar char="•"/>
            </a:pPr>
            <a:r>
              <a:rPr lang="en-US" sz="1600" dirty="0">
                <a:effectLst/>
                <a:latin typeface="Calibri" panose="020F0502020204030204" pitchFamily="34" charset="0"/>
                <a:ea typeface="Times New Roman" panose="02020603050405020304" pitchFamily="18" charset="0"/>
                <a:cs typeface="Calibri" panose="020F0502020204030204" pitchFamily="34" charset="0"/>
              </a:rPr>
              <a:t>These storms can last for many hours, producing heavy rain, frequent lightning, hail and occasionally tornadoes.</a:t>
            </a:r>
            <a:endParaRPr lang="en-ZA" sz="16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nSpc>
                <a:spcPct val="115000"/>
              </a:lnSpc>
              <a:spcAft>
                <a:spcPts val="0"/>
              </a:spcAft>
              <a:buFont typeface="Arial" panose="020B0604020202020204" pitchFamily="34" charset="0"/>
              <a:buChar char="•"/>
            </a:pPr>
            <a:endParaRPr lang="en-ZA" sz="16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nSpc>
                <a:spcPct val="115000"/>
              </a:lnSpc>
              <a:spcAft>
                <a:spcPts val="0"/>
              </a:spcAft>
              <a:buFont typeface="Arial" panose="020B0604020202020204" pitchFamily="34" charset="0"/>
              <a:buChar char="•"/>
            </a:pPr>
            <a:r>
              <a:rPr lang="en-US" sz="1600" dirty="0">
                <a:effectLst/>
                <a:latin typeface="Calibri" panose="020F0502020204030204" pitchFamily="34" charset="0"/>
                <a:ea typeface="Times New Roman" panose="02020603050405020304" pitchFamily="18" charset="0"/>
                <a:cs typeface="Calibri" panose="020F0502020204030204" pitchFamily="34" charset="0"/>
              </a:rPr>
              <a:t>Hailstorms begin to form in water rich, rising air and they grow by colliding with supercooled drops.</a:t>
            </a:r>
          </a:p>
          <a:p>
            <a:pPr marL="285750" indent="-285750">
              <a:lnSpc>
                <a:spcPct val="115000"/>
              </a:lnSpc>
              <a:spcAft>
                <a:spcPts val="0"/>
              </a:spcAft>
              <a:buFont typeface="Arial" panose="020B0604020202020204" pitchFamily="34" charset="0"/>
              <a:buChar char="•"/>
            </a:pPr>
            <a:endParaRPr lang="en-US" sz="1600" dirty="0">
              <a:latin typeface="Calibri" panose="020F0502020204030204" pitchFamily="34" charset="0"/>
              <a:ea typeface="Times New Roman" panose="02020603050405020304" pitchFamily="18" charset="0"/>
              <a:cs typeface="Calibri" panose="020F0502020204030204" pitchFamily="34" charset="0"/>
            </a:endParaRPr>
          </a:p>
          <a:p>
            <a:pPr marL="285750" indent="-285750">
              <a:lnSpc>
                <a:spcPct val="115000"/>
              </a:lnSpc>
              <a:spcAft>
                <a:spcPts val="0"/>
              </a:spcAft>
              <a:buFont typeface="Arial" panose="020B0604020202020204" pitchFamily="34" charset="0"/>
              <a:buChar char="•"/>
            </a:pPr>
            <a:r>
              <a:rPr lang="en-US" sz="1600" dirty="0">
                <a:effectLst/>
                <a:latin typeface="Calibri" panose="020F0502020204030204" pitchFamily="34" charset="0"/>
                <a:ea typeface="Times New Roman" panose="02020603050405020304" pitchFamily="18" charset="0"/>
                <a:cs typeface="Calibri" panose="020F0502020204030204" pitchFamily="34" charset="0"/>
              </a:rPr>
              <a:t>As they get bigger they fall at increasing speeds and intercept increasing quantities of supercooled water.  </a:t>
            </a:r>
          </a:p>
          <a:p>
            <a:pPr marL="285750" indent="-285750">
              <a:lnSpc>
                <a:spcPct val="115000"/>
              </a:lnSpc>
              <a:spcAft>
                <a:spcPts val="0"/>
              </a:spcAft>
              <a:buFont typeface="Arial" panose="020B0604020202020204" pitchFamily="34" charset="0"/>
              <a:buChar char="•"/>
            </a:pPr>
            <a:endParaRPr lang="en-ZA" sz="16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nSpc>
                <a:spcPct val="115000"/>
              </a:lnSpc>
              <a:spcAft>
                <a:spcPts val="0"/>
              </a:spcAft>
              <a:buFont typeface="Arial" panose="020B0604020202020204" pitchFamily="34" charset="0"/>
              <a:buChar char="•"/>
            </a:pPr>
            <a:r>
              <a:rPr lang="en-US" sz="1600" dirty="0">
                <a:effectLst/>
                <a:latin typeface="Calibri" panose="020F0502020204030204" pitchFamily="34" charset="0"/>
                <a:ea typeface="Times New Roman" panose="02020603050405020304" pitchFamily="18" charset="0"/>
                <a:cs typeface="Calibri" panose="020F0502020204030204" pitchFamily="34" charset="0"/>
              </a:rPr>
              <a:t>If the updraft speed exceeds the terminal velocity of the hailstones, they are carried back upward. </a:t>
            </a:r>
            <a:endParaRPr lang="en-ZA" sz="16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nSpc>
                <a:spcPct val="115000"/>
              </a:lnSpc>
              <a:spcAft>
                <a:spcPts val="0"/>
              </a:spcAft>
              <a:buFont typeface="Arial" panose="020B0604020202020204" pitchFamily="34" charset="0"/>
              <a:buChar char="•"/>
            </a:pP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nSpc>
                <a:spcPct val="115000"/>
              </a:lnSpc>
              <a:spcAft>
                <a:spcPts val="0"/>
              </a:spcAft>
              <a:buFont typeface="Arial" panose="020B0604020202020204" pitchFamily="34" charset="0"/>
              <a:buChar char="•"/>
            </a:pPr>
            <a:r>
              <a:rPr lang="en-US" sz="1600" dirty="0">
                <a:latin typeface="Calibri" panose="020F0502020204030204" pitchFamily="34" charset="0"/>
                <a:ea typeface="Times New Roman" panose="02020603050405020304" pitchFamily="18" charset="0"/>
                <a:cs typeface="Calibri" panose="020F0502020204030204" pitchFamily="34" charset="0"/>
              </a:rPr>
              <a:t>When </a:t>
            </a:r>
            <a:r>
              <a:rPr lang="en-US" sz="1600" dirty="0">
                <a:effectLst/>
                <a:latin typeface="Calibri" panose="020F0502020204030204" pitchFamily="34" charset="0"/>
                <a:ea typeface="Times New Roman" panose="02020603050405020304" pitchFamily="18" charset="0"/>
                <a:cs typeface="Calibri" panose="020F0502020204030204" pitchFamily="34" charset="0"/>
              </a:rPr>
              <a:t>the updrafts are not strong enough to hold up the hailstones they fall to the ground.  </a:t>
            </a:r>
          </a:p>
          <a:p>
            <a:pPr marL="285750" indent="-285750">
              <a:lnSpc>
                <a:spcPct val="115000"/>
              </a:lnSpc>
              <a:spcAft>
                <a:spcPts val="0"/>
              </a:spcAft>
              <a:buFont typeface="Arial" panose="020B0604020202020204" pitchFamily="34" charset="0"/>
              <a:buChar char="•"/>
            </a:pPr>
            <a:endParaRPr lang="en-ZA" sz="16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gn="just">
              <a:lnSpc>
                <a:spcPct val="115000"/>
              </a:lnSpc>
              <a:spcAft>
                <a:spcPts val="0"/>
              </a:spcAft>
              <a:buFont typeface="Arial" panose="020B0604020202020204" pitchFamily="34" charset="0"/>
              <a:buChar char="•"/>
            </a:pPr>
            <a:r>
              <a:rPr lang="en-US" sz="1600" dirty="0">
                <a:effectLst/>
                <a:latin typeface="Calibri" panose="020F0502020204030204" pitchFamily="34" charset="0"/>
                <a:ea typeface="Times New Roman" panose="02020603050405020304" pitchFamily="18" charset="0"/>
                <a:cs typeface="Calibri" panose="020F0502020204030204" pitchFamily="34" charset="0"/>
              </a:rPr>
              <a:t>Hailstones vary greatly in size from storm to storm – </a:t>
            </a:r>
            <a:r>
              <a:rPr lang="en-US" sz="1600" dirty="0">
                <a:latin typeface="Calibri" panose="020F0502020204030204" pitchFamily="34" charset="0"/>
                <a:ea typeface="Times New Roman" panose="02020603050405020304" pitchFamily="18" charset="0"/>
                <a:cs typeface="Calibri" panose="020F0502020204030204" pitchFamily="34" charset="0"/>
              </a:rPr>
              <a:t>hailstones</a:t>
            </a:r>
            <a:r>
              <a:rPr lang="en-US" sz="1600" dirty="0">
                <a:effectLst/>
                <a:latin typeface="Calibri" panose="020F0502020204030204" pitchFamily="34" charset="0"/>
                <a:ea typeface="Times New Roman" panose="02020603050405020304" pitchFamily="18" charset="0"/>
                <a:cs typeface="Calibri" panose="020F0502020204030204" pitchFamily="34" charset="0"/>
              </a:rPr>
              <a:t> &gt; 2cm in diameter are not unusual in regions of high hail frequency. </a:t>
            </a:r>
            <a:endParaRPr lang="en-ZA" sz="1600" dirty="0">
              <a:effectLst/>
              <a:latin typeface="Calibri" panose="020F0502020204030204" pitchFamily="34" charset="0"/>
              <a:ea typeface="Times New Roman" panose="02020603050405020304" pitchFamily="18" charset="0"/>
              <a:cs typeface="Calibri" panose="020F0502020204030204" pitchFamily="34" charset="0"/>
            </a:endParaRPr>
          </a:p>
          <a:p>
            <a:pPr marL="311150">
              <a:lnSpc>
                <a:spcPct val="115000"/>
              </a:lnSpc>
              <a:spcAft>
                <a:spcPts val="0"/>
              </a:spcAft>
            </a:pPr>
            <a:endParaRPr lang="en-ZA" sz="16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Aft>
                <a:spcPts val="0"/>
              </a:spcAft>
            </a:pPr>
            <a:endParaRPr lang="en-ZA" sz="16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TextBox 7">
            <a:extLst>
              <a:ext uri="{FF2B5EF4-FFF2-40B4-BE49-F238E27FC236}">
                <a16:creationId xmlns:a16="http://schemas.microsoft.com/office/drawing/2014/main" id="{CD621745-77E1-4CF7-8CB1-AC23362FAA6C}"/>
              </a:ext>
            </a:extLst>
          </p:cNvPr>
          <p:cNvSpPr txBox="1"/>
          <p:nvPr/>
        </p:nvSpPr>
        <p:spPr>
          <a:xfrm>
            <a:off x="452176" y="234811"/>
            <a:ext cx="8259745" cy="461665"/>
          </a:xfrm>
          <a:prstGeom prst="rect">
            <a:avLst/>
          </a:prstGeom>
          <a:solidFill>
            <a:schemeClr val="bg1"/>
          </a:solidFill>
          <a:ln>
            <a:solidFill>
              <a:schemeClr val="tx1"/>
            </a:solidFill>
          </a:ln>
        </p:spPr>
        <p:txBody>
          <a:bodyPr wrap="square" rtlCol="0">
            <a:spAutoFit/>
          </a:bodyPr>
          <a:lstStyle/>
          <a:p>
            <a:pPr algn="ctr"/>
            <a:r>
              <a:rPr lang="en-US" sz="2400" b="1" u="sng" dirty="0"/>
              <a:t>THUNDERSTSORM CHARACTERISTICS – </a:t>
            </a:r>
            <a:r>
              <a:rPr lang="en-US" sz="2400" b="1" u="sng" dirty="0">
                <a:solidFill>
                  <a:srgbClr val="0070C0"/>
                </a:solidFill>
              </a:rPr>
              <a:t>HAIL</a:t>
            </a:r>
            <a:r>
              <a:rPr lang="en-US" sz="2400" b="1" u="sng" dirty="0"/>
              <a:t> </a:t>
            </a:r>
          </a:p>
        </p:txBody>
      </p:sp>
    </p:spTree>
    <p:extLst>
      <p:ext uri="{BB962C8B-B14F-4D97-AF65-F5344CB8AC3E}">
        <p14:creationId xmlns:p14="http://schemas.microsoft.com/office/powerpoint/2010/main" val="340356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64490" y="6492874"/>
            <a:ext cx="2057400" cy="365125"/>
          </a:xfrm>
        </p:spPr>
        <p:txBody>
          <a:bodyPr vert="horz" lIns="91440" tIns="45720" rIns="91440" bIns="45720" rtlCol="0" anchor="ctr">
            <a:normAutofit/>
          </a:bodyPr>
          <a:lstStyle/>
          <a:p>
            <a:pPr>
              <a:spcAft>
                <a:spcPts val="600"/>
              </a:spcAft>
            </a:pPr>
            <a:r>
              <a:rPr lang="en-US"/>
              <a:t>12/09/2020</a:t>
            </a:r>
            <a:endParaRPr lang="en-US" dirty="0"/>
          </a:p>
        </p:txBody>
      </p:sp>
      <p:sp>
        <p:nvSpPr>
          <p:cNvPr id="3" name="Footer Placeholder 2"/>
          <p:cNvSpPr>
            <a:spLocks noGrp="1"/>
          </p:cNvSpPr>
          <p:nvPr>
            <p:ph type="ftr" sz="quarter" idx="11"/>
          </p:nvPr>
        </p:nvSpPr>
        <p:spPr>
          <a:xfrm>
            <a:off x="1464310" y="6492875"/>
            <a:ext cx="6043930" cy="365125"/>
          </a:xfrm>
        </p:spPr>
        <p:txBody>
          <a:bodyPr vert="horz" lIns="91440" tIns="45720" rIns="91440" bIns="45720" rtlCol="0" anchor="ctr">
            <a:normAutofit/>
          </a:bodyPr>
          <a:lstStyle/>
          <a:p>
            <a:pPr algn="l">
              <a:spcAft>
                <a:spcPts val="600"/>
              </a:spcAft>
              <a:defRPr/>
            </a:pPr>
            <a:r>
              <a:rPr lang="pt-BR" sz="1100" kern="1200">
                <a:solidFill>
                  <a:schemeClr val="tx1">
                    <a:tint val="75000"/>
                  </a:schemeClr>
                </a:solidFill>
                <a:latin typeface="+mn-lt"/>
                <a:ea typeface="+mn-ea"/>
                <a:cs typeface="+mn-cs"/>
              </a:rPr>
              <a:t>Templ ref: PPT-ISO-colour.001   Doc Ref no: RTC-PRE-007.1_2020</a:t>
            </a:r>
            <a:endParaRPr lang="en-US" sz="1100" kern="1200" dirty="0">
              <a:solidFill>
                <a:schemeClr val="tx1">
                  <a:tint val="75000"/>
                </a:schemeClr>
              </a:solidFill>
              <a:latin typeface="+mn-lt"/>
              <a:ea typeface="+mn-ea"/>
              <a:cs typeface="+mn-cs"/>
            </a:endParaRPr>
          </a:p>
        </p:txBody>
      </p:sp>
      <p:sp>
        <p:nvSpPr>
          <p:cNvPr id="4" name="Slide Number Placeholder 3"/>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10B2D662-4A29-4236-A671-DDB739257EB1}" type="slidenum">
              <a:rPr lang="en-US" smtClean="0"/>
              <a:pPr>
                <a:spcAft>
                  <a:spcPts val="600"/>
                </a:spcAft>
              </a:pPr>
              <a:t>18</a:t>
            </a:fld>
            <a:endParaRPr lang="en-US"/>
          </a:p>
        </p:txBody>
      </p:sp>
      <p:sp>
        <p:nvSpPr>
          <p:cNvPr id="6" name="Text Box 22">
            <a:extLst>
              <a:ext uri="{FF2B5EF4-FFF2-40B4-BE49-F238E27FC236}">
                <a16:creationId xmlns:a16="http://schemas.microsoft.com/office/drawing/2014/main" id="{EF9F2F2F-8199-4AAE-A3B2-F08ABFADF41B}"/>
              </a:ext>
            </a:extLst>
          </p:cNvPr>
          <p:cNvSpPr txBox="1"/>
          <p:nvPr/>
        </p:nvSpPr>
        <p:spPr>
          <a:xfrm>
            <a:off x="364489" y="997610"/>
            <a:ext cx="5448482" cy="5222215"/>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85750" lvl="0" indent="-285750">
              <a:lnSpc>
                <a:spcPct val="115000"/>
              </a:lnSpc>
              <a:spcAft>
                <a:spcPts val="0"/>
              </a:spcAft>
              <a:buFont typeface="Arial" panose="020B0604020202020204" pitchFamily="34" charset="0"/>
              <a:buChar char="•"/>
            </a:pPr>
            <a:r>
              <a:rPr lang="en-US" sz="1600" dirty="0">
                <a:effectLst/>
                <a:latin typeface="Calibri" panose="020F0502020204030204" pitchFamily="34" charset="0"/>
                <a:ea typeface="Times New Roman" panose="02020603050405020304" pitchFamily="18" charset="0"/>
                <a:cs typeface="Calibri" panose="020F0502020204030204" pitchFamily="34" charset="0"/>
              </a:rPr>
              <a:t>A common property of a hailstone is that the ice of which it is composed is not uniform in texture, but instead there are alternating layers of clear and milky ice. </a:t>
            </a:r>
            <a:endParaRPr lang="en-ZA" sz="1600" dirty="0">
              <a:effectLst/>
              <a:latin typeface="Calibri" panose="020F0502020204030204" pitchFamily="34" charset="0"/>
              <a:ea typeface="Times New Roman" panose="02020603050405020304" pitchFamily="18" charset="0"/>
              <a:cs typeface="Calibri" panose="020F0502020204030204" pitchFamily="34" charset="0"/>
            </a:endParaRPr>
          </a:p>
          <a:p>
            <a:pPr marL="328930">
              <a:lnSpc>
                <a:spcPct val="115000"/>
              </a:lnSpc>
              <a:spcAft>
                <a:spcPts val="0"/>
              </a:spcAft>
            </a:pP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p>
            <a:pPr marL="328930">
              <a:lnSpc>
                <a:spcPct val="115000"/>
              </a:lnSpc>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endParaRPr lang="en-ZA" sz="1600" dirty="0">
              <a:effectLst/>
              <a:latin typeface="Calibri" panose="020F0502020204030204" pitchFamily="34" charset="0"/>
              <a:ea typeface="Times New Roman" panose="02020603050405020304" pitchFamily="18" charset="0"/>
              <a:cs typeface="Calibri" panose="020F0502020204030204" pitchFamily="34" charset="0"/>
            </a:endParaRPr>
          </a:p>
          <a:p>
            <a:pPr marL="285750" lvl="0" indent="-285750">
              <a:lnSpc>
                <a:spcPct val="115000"/>
              </a:lnSpc>
              <a:spcAft>
                <a:spcPts val="0"/>
              </a:spcAft>
              <a:buFont typeface="Arial" panose="020B0604020202020204" pitchFamily="34" charset="0"/>
              <a:buChar char="•"/>
            </a:pPr>
            <a:r>
              <a:rPr lang="en-US" sz="16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rPr>
              <a:t>When a growing hailstone falls through a cloud region containing small concentrations of supercooled water, the hailstone intercepts small quantities of water that may freeze almost instantly.  In the process, tiny air bubbles are trapped in the ice and milky ice results.  </a:t>
            </a:r>
            <a:endParaRPr lang="en-ZA" sz="1600" dirty="0">
              <a:effectLst/>
              <a:latin typeface="Calibri" panose="020F0502020204030204" pitchFamily="34" charset="0"/>
              <a:ea typeface="Times New Roman" panose="02020603050405020304" pitchFamily="18" charset="0"/>
              <a:cs typeface="Calibri" panose="020F0502020204030204" pitchFamily="34" charset="0"/>
            </a:endParaRPr>
          </a:p>
          <a:p>
            <a:pPr marL="180340" indent="-180340">
              <a:lnSpc>
                <a:spcPct val="115000"/>
              </a:lnSpc>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p>
          <a:p>
            <a:pPr marL="180340" indent="-180340">
              <a:lnSpc>
                <a:spcPct val="115000"/>
              </a:lnSpc>
              <a:spcAft>
                <a:spcPts val="0"/>
              </a:spcAft>
            </a:pPr>
            <a:endParaRPr lang="en-ZA" sz="16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nSpc>
                <a:spcPct val="115000"/>
              </a:lnSpc>
              <a:spcAft>
                <a:spcPts val="0"/>
              </a:spcAft>
              <a:buFont typeface="Arial" panose="020B0604020202020204" pitchFamily="34" charset="0"/>
              <a:buChar char="•"/>
            </a:pPr>
            <a:r>
              <a:rPr lang="en-US" sz="1600" u="sng"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When a</a:t>
            </a:r>
            <a:r>
              <a:rPr lang="en-US" sz="16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rPr>
              <a:t> falling stone accumulates large quantities of water, it cannot freeze instantly because the latent heat of fusion (80 </a:t>
            </a:r>
            <a:r>
              <a:rPr lang="en-US" sz="1600" u="sng" dirty="0" err="1">
                <a:solidFill>
                  <a:srgbClr val="0563C1"/>
                </a:solidFill>
                <a:effectLst/>
                <a:latin typeface="Calibri" panose="020F0502020204030204" pitchFamily="34" charset="0"/>
                <a:ea typeface="Times New Roman" panose="02020603050405020304" pitchFamily="18" charset="0"/>
                <a:cs typeface="Calibri" panose="020F0502020204030204" pitchFamily="34" charset="0"/>
              </a:rPr>
              <a:t>cal</a:t>
            </a:r>
            <a:r>
              <a:rPr lang="en-US" sz="16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rPr>
              <a:t>/g) cannot be carried away fast enough. Instead, the stone gets wet, and the freezing proceeds slowly. In the process, the air is forced out of the water, and clear ice is produced.</a:t>
            </a:r>
            <a:endParaRPr lang="en-ZA" sz="16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endParaRPr lang="en-ZA" sz="16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7FAB87BC-C447-4A7F-BF95-4AF12CFA46A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998667" y="1218272"/>
            <a:ext cx="2809875" cy="1912620"/>
          </a:xfrm>
          <a:prstGeom prst="rect">
            <a:avLst/>
          </a:prstGeom>
          <a:noFill/>
        </p:spPr>
      </p:pic>
      <p:sp>
        <p:nvSpPr>
          <p:cNvPr id="5" name="Rectangle 4">
            <a:extLst>
              <a:ext uri="{FF2B5EF4-FFF2-40B4-BE49-F238E27FC236}">
                <a16:creationId xmlns:a16="http://schemas.microsoft.com/office/drawing/2014/main" id="{BB9AAD0F-ACA0-44D2-BCFB-36168C54EDEC}"/>
              </a:ext>
            </a:extLst>
          </p:cNvPr>
          <p:cNvSpPr/>
          <p:nvPr/>
        </p:nvSpPr>
        <p:spPr>
          <a:xfrm>
            <a:off x="2764612" y="3130892"/>
            <a:ext cx="6043930" cy="1565493"/>
          </a:xfrm>
          <a:prstGeom prst="rect">
            <a:avLst/>
          </a:prstGeom>
        </p:spPr>
        <p:txBody>
          <a:bodyPr wrap="square">
            <a:spAutoFit/>
          </a:bodyPr>
          <a:lstStyle/>
          <a:p>
            <a:pPr marL="2743200" indent="457200">
              <a:lnSpc>
                <a:spcPct val="115000"/>
              </a:lnSpc>
              <a:spcAft>
                <a:spcPts val="0"/>
              </a:spcAft>
            </a:pPr>
            <a:r>
              <a:rPr lang="en-US" sz="1200" dirty="0">
                <a:latin typeface="Calibri" panose="020F0502020204030204" pitchFamily="34" charset="0"/>
                <a:ea typeface="Times New Roman" panose="02020603050405020304" pitchFamily="18" charset="0"/>
              </a:rPr>
              <a:t>Figure 7.1   Extremely large hailstone</a:t>
            </a:r>
            <a:endParaRPr lang="en-ZA" sz="1200" dirty="0">
              <a:latin typeface="Times New Roman" panose="02020603050405020304" pitchFamily="18" charset="0"/>
              <a:ea typeface="Times New Roman" panose="02020603050405020304" pitchFamily="18" charset="0"/>
            </a:endParaRPr>
          </a:p>
          <a:p>
            <a:pPr marL="3200400">
              <a:lnSpc>
                <a:spcPct val="115000"/>
              </a:lnSpc>
              <a:spcAft>
                <a:spcPts val="0"/>
              </a:spcAft>
            </a:pPr>
            <a:r>
              <a:rPr lang="en-US" sz="1200" dirty="0">
                <a:latin typeface="Calibri" panose="020F0502020204030204" pitchFamily="34" charset="0"/>
                <a:ea typeface="Times New Roman" panose="02020603050405020304" pitchFamily="18" charset="0"/>
              </a:rPr>
              <a:t>In extreme cases, hailstones may exceed the diameter of a cricket ball! </a:t>
            </a:r>
            <a:endParaRPr lang="en-ZA" sz="1200" dirty="0">
              <a:latin typeface="Times New Roman" panose="02020603050405020304" pitchFamily="18" charset="0"/>
              <a:ea typeface="Times New Roman" panose="02020603050405020304" pitchFamily="18" charset="0"/>
            </a:endParaRPr>
          </a:p>
          <a:p>
            <a:pPr marL="3200400">
              <a:lnSpc>
                <a:spcPct val="115000"/>
              </a:lnSpc>
              <a:spcAft>
                <a:spcPts val="0"/>
              </a:spcAft>
            </a:pPr>
            <a:r>
              <a:rPr lang="en-US" sz="1200" dirty="0">
                <a:latin typeface="Calibri" panose="020F0502020204030204" pitchFamily="34" charset="0"/>
                <a:ea typeface="Times New Roman" panose="02020603050405020304" pitchFamily="18" charset="0"/>
              </a:rPr>
              <a:t>A record size hailstone that fell at Coffeyville, Kansas, on 03/09/70 had a circumference of 44 cm and a mass of 7668 g.</a:t>
            </a:r>
            <a:endParaRPr lang="en-ZA" sz="12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736600-6B50-4758-B970-2200FE82B689}"/>
              </a:ext>
            </a:extLst>
          </p:cNvPr>
          <p:cNvSpPr txBox="1"/>
          <p:nvPr/>
        </p:nvSpPr>
        <p:spPr>
          <a:xfrm>
            <a:off x="452176" y="234811"/>
            <a:ext cx="8259745" cy="461665"/>
          </a:xfrm>
          <a:prstGeom prst="rect">
            <a:avLst/>
          </a:prstGeom>
          <a:solidFill>
            <a:schemeClr val="bg1"/>
          </a:solidFill>
          <a:ln>
            <a:solidFill>
              <a:schemeClr val="tx1"/>
            </a:solidFill>
          </a:ln>
        </p:spPr>
        <p:txBody>
          <a:bodyPr wrap="square" rtlCol="0">
            <a:spAutoFit/>
          </a:bodyPr>
          <a:lstStyle/>
          <a:p>
            <a:pPr algn="ctr"/>
            <a:r>
              <a:rPr lang="en-US" sz="2400" b="1" u="sng" dirty="0"/>
              <a:t>THUNDERSTSORM CHARACTERISTICS – </a:t>
            </a:r>
            <a:r>
              <a:rPr lang="en-US" sz="2400" b="1" u="sng" dirty="0">
                <a:solidFill>
                  <a:srgbClr val="0070C0"/>
                </a:solidFill>
              </a:rPr>
              <a:t>HAIL</a:t>
            </a:r>
            <a:r>
              <a:rPr lang="en-US" sz="2400" b="1" u="sng" dirty="0"/>
              <a:t> </a:t>
            </a:r>
          </a:p>
        </p:txBody>
      </p:sp>
    </p:spTree>
    <p:extLst>
      <p:ext uri="{BB962C8B-B14F-4D97-AF65-F5344CB8AC3E}">
        <p14:creationId xmlns:p14="http://schemas.microsoft.com/office/powerpoint/2010/main" val="165567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64490" y="6492874"/>
            <a:ext cx="2057400" cy="365125"/>
          </a:xfrm>
        </p:spPr>
        <p:txBody>
          <a:bodyPr vert="horz" lIns="91440" tIns="45720" rIns="91440" bIns="45720" rtlCol="0" anchor="ctr">
            <a:normAutofit/>
          </a:bodyPr>
          <a:lstStyle/>
          <a:p>
            <a:pPr>
              <a:spcAft>
                <a:spcPts val="600"/>
              </a:spcAft>
            </a:pPr>
            <a:r>
              <a:rPr lang="en-US"/>
              <a:t>12/09/2020</a:t>
            </a:r>
            <a:endParaRPr lang="en-US" dirty="0"/>
          </a:p>
        </p:txBody>
      </p:sp>
      <p:sp>
        <p:nvSpPr>
          <p:cNvPr id="3" name="Footer Placeholder 2"/>
          <p:cNvSpPr>
            <a:spLocks noGrp="1"/>
          </p:cNvSpPr>
          <p:nvPr>
            <p:ph type="ftr" sz="quarter" idx="11"/>
          </p:nvPr>
        </p:nvSpPr>
        <p:spPr>
          <a:xfrm>
            <a:off x="1464310" y="6492875"/>
            <a:ext cx="6043930" cy="365125"/>
          </a:xfrm>
        </p:spPr>
        <p:txBody>
          <a:bodyPr vert="horz" lIns="91440" tIns="45720" rIns="91440" bIns="45720" rtlCol="0" anchor="ctr">
            <a:normAutofit/>
          </a:bodyPr>
          <a:lstStyle/>
          <a:p>
            <a:pPr algn="l">
              <a:spcAft>
                <a:spcPts val="600"/>
              </a:spcAft>
              <a:defRPr/>
            </a:pPr>
            <a:r>
              <a:rPr lang="pt-BR" sz="1100" kern="1200">
                <a:solidFill>
                  <a:schemeClr val="tx1">
                    <a:tint val="75000"/>
                  </a:schemeClr>
                </a:solidFill>
                <a:latin typeface="+mn-lt"/>
                <a:ea typeface="+mn-ea"/>
                <a:cs typeface="+mn-cs"/>
              </a:rPr>
              <a:t>Templ ref: PPT-ISO-colour.001   Doc Ref no: RTC-PRE-007.1_2020</a:t>
            </a:r>
            <a:endParaRPr lang="en-US" sz="1100" kern="1200" dirty="0">
              <a:solidFill>
                <a:schemeClr val="tx1">
                  <a:tint val="75000"/>
                </a:schemeClr>
              </a:solidFill>
              <a:latin typeface="+mn-lt"/>
              <a:ea typeface="+mn-ea"/>
              <a:cs typeface="+mn-cs"/>
            </a:endParaRPr>
          </a:p>
        </p:txBody>
      </p:sp>
      <p:sp>
        <p:nvSpPr>
          <p:cNvPr id="4" name="Slide Number Placeholder 3"/>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10B2D662-4A29-4236-A671-DDB739257EB1}" type="slidenum">
              <a:rPr lang="en-US" smtClean="0"/>
              <a:pPr>
                <a:spcAft>
                  <a:spcPts val="600"/>
                </a:spcAft>
              </a:pPr>
              <a:t>19</a:t>
            </a:fld>
            <a:endParaRPr lang="en-US"/>
          </a:p>
        </p:txBody>
      </p:sp>
      <p:sp>
        <p:nvSpPr>
          <p:cNvPr id="6" name="Text Box 24">
            <a:extLst>
              <a:ext uri="{FF2B5EF4-FFF2-40B4-BE49-F238E27FC236}">
                <a16:creationId xmlns:a16="http://schemas.microsoft.com/office/drawing/2014/main" id="{6BAA86DB-3BEC-4342-9654-29761340884B}"/>
              </a:ext>
            </a:extLst>
          </p:cNvPr>
          <p:cNvSpPr txBox="1"/>
          <p:nvPr/>
        </p:nvSpPr>
        <p:spPr>
          <a:xfrm>
            <a:off x="276225" y="1427043"/>
            <a:ext cx="8591550" cy="4740097"/>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lgn="just">
              <a:lnSpc>
                <a:spcPct val="115000"/>
              </a:lnSpc>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cs typeface="Calibri" panose="020F0502020204030204" pitchFamily="34" charset="0"/>
              </a:rPr>
              <a:t>Thunderstorms producing large hail are also likely to produce tornadoes. </a:t>
            </a:r>
          </a:p>
          <a:p>
            <a:pPr marL="342900" lvl="0" indent="-342900" algn="just">
              <a:lnSpc>
                <a:spcPct val="115000"/>
              </a:lnSpc>
              <a:spcAft>
                <a:spcPts val="0"/>
              </a:spcAft>
              <a:buFont typeface="Symbol" panose="05050102010706020507" pitchFamily="18" charset="2"/>
              <a:buChar char=""/>
            </a:pPr>
            <a:endParaRPr lang="en-ZA" sz="1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lnSpc>
                <a:spcPct val="115000"/>
              </a:lnSpc>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cs typeface="Calibri" panose="020F0502020204030204" pitchFamily="34" charset="0"/>
              </a:rPr>
              <a:t>They often strike suddenly, with little warning, and in a few minutes cause extensive damage to property, injuries, and loss of life.</a:t>
            </a:r>
            <a:endParaRPr lang="en-ZA" sz="1600" dirty="0">
              <a:effectLst/>
              <a:latin typeface="Calibri" panose="020F0502020204030204" pitchFamily="34" charset="0"/>
              <a:ea typeface="Times New Roman" panose="02020603050405020304" pitchFamily="18" charset="0"/>
              <a:cs typeface="Calibri" panose="020F0502020204030204" pitchFamily="34" charset="0"/>
            </a:endParaRPr>
          </a:p>
          <a:p>
            <a:pPr marL="180340" indent="-180340" algn="just">
              <a:lnSpc>
                <a:spcPct val="115000"/>
              </a:lnSpc>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endParaRPr lang="en-ZA" sz="1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lnSpc>
                <a:spcPct val="115000"/>
              </a:lnSpc>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cs typeface="Calibri" panose="020F0502020204030204" pitchFamily="34" charset="0"/>
              </a:rPr>
              <a:t>They have the appearance of a narrow funnel, cylinder, or rope extending from the base of a thunderstorm to the ground. </a:t>
            </a:r>
          </a:p>
          <a:p>
            <a:pPr marL="342900" lvl="0" indent="-342900" algn="just">
              <a:lnSpc>
                <a:spcPct val="115000"/>
              </a:lnSpc>
              <a:spcAft>
                <a:spcPts val="0"/>
              </a:spcAft>
              <a:buFont typeface="Symbol" panose="05050102010706020507" pitchFamily="18" charset="2"/>
              <a:buChar char=""/>
            </a:pPr>
            <a:endParaRPr lang="en-ZA" sz="1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lnSpc>
                <a:spcPct val="115000"/>
              </a:lnSpc>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cs typeface="Calibri" panose="020F0502020204030204" pitchFamily="34" charset="0"/>
              </a:rPr>
              <a:t>The visible funnel consists mostly of </a:t>
            </a:r>
            <a:r>
              <a:rPr lang="en-US" sz="1600" u="sng" dirty="0">
                <a:effectLst/>
                <a:latin typeface="Calibri" panose="020F0502020204030204" pitchFamily="34" charset="0"/>
                <a:ea typeface="Times New Roman" panose="02020603050405020304" pitchFamily="18" charset="0"/>
                <a:cs typeface="Calibri" panose="020F0502020204030204" pitchFamily="34" charset="0"/>
              </a:rPr>
              <a:t>water droplets</a:t>
            </a:r>
            <a:r>
              <a:rPr lang="en-US" sz="1600" dirty="0">
                <a:effectLst/>
                <a:latin typeface="Calibri" panose="020F0502020204030204" pitchFamily="34" charset="0"/>
                <a:ea typeface="Times New Roman" panose="02020603050405020304" pitchFamily="18" charset="0"/>
                <a:cs typeface="Calibri" panose="020F0502020204030204" pitchFamily="34" charset="0"/>
              </a:rPr>
              <a:t> formed by condensation in the funnel, while </a:t>
            </a:r>
            <a:r>
              <a:rPr lang="en-US" sz="1600" u="sng" dirty="0">
                <a:effectLst/>
                <a:latin typeface="Calibri" panose="020F0502020204030204" pitchFamily="34" charset="0"/>
                <a:ea typeface="Times New Roman" panose="02020603050405020304" pitchFamily="18" charset="0"/>
                <a:cs typeface="Calibri" panose="020F0502020204030204" pitchFamily="34" charset="0"/>
              </a:rPr>
              <a:t>near the ground, blowing dust, leaves, and other debris identify the presence of a strong vortex.</a:t>
            </a:r>
          </a:p>
          <a:p>
            <a:pPr marL="342900" lvl="0" indent="-342900" algn="just">
              <a:lnSpc>
                <a:spcPct val="115000"/>
              </a:lnSpc>
              <a:spcAft>
                <a:spcPts val="0"/>
              </a:spcAft>
              <a:buFont typeface="Symbol" panose="05050102010706020507" pitchFamily="18" charset="2"/>
              <a:buChar char=""/>
            </a:pPr>
            <a:endParaRPr lang="en-ZA" sz="1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lnSpc>
                <a:spcPct val="115000"/>
              </a:lnSpc>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cs typeface="Calibri" panose="020F0502020204030204" pitchFamily="34" charset="0"/>
              </a:rPr>
              <a:t>They are generally small, typically less than a few hundred meters in diameter, but some are larger than 1 km.</a:t>
            </a:r>
            <a:endParaRPr lang="en-ZA" sz="1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lnSpc>
                <a:spcPct val="115000"/>
              </a:lnSpc>
              <a:spcAft>
                <a:spcPts val="0"/>
              </a:spcAft>
              <a:buFont typeface="Symbol" panose="05050102010706020507" pitchFamily="18" charset="2"/>
              <a:buChar char=""/>
            </a:pPr>
            <a:endParaRPr lang="en-ZA" sz="1600" dirty="0">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lnSpc>
                <a:spcPct val="115000"/>
              </a:lnSpc>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cs typeface="Calibri" panose="020F0502020204030204" pitchFamily="34" charset="0"/>
              </a:rPr>
              <a:t>The funnels usually touch the ground for only a few minutes or so, but some have been reported to last for much more than an hour. </a:t>
            </a:r>
            <a:endParaRPr lang="en-ZA" sz="16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TextBox 7">
            <a:extLst>
              <a:ext uri="{FF2B5EF4-FFF2-40B4-BE49-F238E27FC236}">
                <a16:creationId xmlns:a16="http://schemas.microsoft.com/office/drawing/2014/main" id="{EA770F61-C94D-4CA5-9AA1-2D799BC6FABF}"/>
              </a:ext>
            </a:extLst>
          </p:cNvPr>
          <p:cNvSpPr txBox="1"/>
          <p:nvPr/>
        </p:nvSpPr>
        <p:spPr>
          <a:xfrm>
            <a:off x="452176" y="234811"/>
            <a:ext cx="8259745" cy="461665"/>
          </a:xfrm>
          <a:prstGeom prst="rect">
            <a:avLst/>
          </a:prstGeom>
          <a:solidFill>
            <a:schemeClr val="bg1"/>
          </a:solidFill>
          <a:ln>
            <a:solidFill>
              <a:schemeClr val="tx1"/>
            </a:solidFill>
          </a:ln>
        </p:spPr>
        <p:txBody>
          <a:bodyPr wrap="square" rtlCol="0">
            <a:spAutoFit/>
          </a:bodyPr>
          <a:lstStyle/>
          <a:p>
            <a:pPr algn="ctr"/>
            <a:r>
              <a:rPr lang="en-US" sz="2400" b="1" u="sng" dirty="0"/>
              <a:t>THUNDERSTSORM CHARACTERISTICS – </a:t>
            </a:r>
            <a:r>
              <a:rPr lang="en-US" sz="2400" b="1" u="sng" dirty="0">
                <a:solidFill>
                  <a:srgbClr val="0070C0"/>
                </a:solidFill>
              </a:rPr>
              <a:t>TORNADOES </a:t>
            </a:r>
          </a:p>
        </p:txBody>
      </p:sp>
    </p:spTree>
    <p:extLst>
      <p:ext uri="{BB962C8B-B14F-4D97-AF65-F5344CB8AC3E}">
        <p14:creationId xmlns:p14="http://schemas.microsoft.com/office/powerpoint/2010/main" val="121654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64490" y="6492874"/>
            <a:ext cx="2057400" cy="365125"/>
          </a:xfrm>
        </p:spPr>
        <p:txBody>
          <a:bodyPr vert="horz" lIns="91440" tIns="45720" rIns="91440" bIns="45720" rtlCol="0" anchor="ctr">
            <a:normAutofit/>
          </a:bodyPr>
          <a:lstStyle/>
          <a:p>
            <a:pPr>
              <a:spcAft>
                <a:spcPts val="600"/>
              </a:spcAft>
            </a:pPr>
            <a:r>
              <a:rPr lang="en-US"/>
              <a:t>12/09/2020</a:t>
            </a:r>
            <a:endParaRPr lang="en-US" dirty="0"/>
          </a:p>
        </p:txBody>
      </p:sp>
      <p:sp>
        <p:nvSpPr>
          <p:cNvPr id="3" name="Footer Placeholder 2"/>
          <p:cNvSpPr>
            <a:spLocks noGrp="1"/>
          </p:cNvSpPr>
          <p:nvPr>
            <p:ph type="ftr" sz="quarter" idx="11"/>
          </p:nvPr>
        </p:nvSpPr>
        <p:spPr>
          <a:xfrm>
            <a:off x="1464310" y="6492875"/>
            <a:ext cx="6043930" cy="365125"/>
          </a:xfrm>
        </p:spPr>
        <p:txBody>
          <a:bodyPr vert="horz" lIns="91440" tIns="45720" rIns="91440" bIns="45720" rtlCol="0" anchor="ctr">
            <a:normAutofit/>
          </a:bodyPr>
          <a:lstStyle/>
          <a:p>
            <a:pPr algn="l">
              <a:spcAft>
                <a:spcPts val="600"/>
              </a:spcAft>
              <a:defRPr/>
            </a:pPr>
            <a:r>
              <a:rPr lang="pt-BR" sz="1100" kern="1200">
                <a:solidFill>
                  <a:schemeClr val="tx1">
                    <a:tint val="75000"/>
                  </a:schemeClr>
                </a:solidFill>
                <a:latin typeface="+mn-lt"/>
                <a:ea typeface="+mn-ea"/>
                <a:cs typeface="+mn-cs"/>
              </a:rPr>
              <a:t>Templ ref: PPT-ISO-colour.001   Doc Ref no: RTC-PRE-007.1_2020</a:t>
            </a:r>
            <a:endParaRPr lang="en-US" sz="1100" kern="1200" dirty="0">
              <a:solidFill>
                <a:schemeClr val="tx1">
                  <a:tint val="75000"/>
                </a:schemeClr>
              </a:solidFill>
              <a:latin typeface="+mn-lt"/>
              <a:ea typeface="+mn-ea"/>
              <a:cs typeface="+mn-cs"/>
            </a:endParaRPr>
          </a:p>
        </p:txBody>
      </p:sp>
      <p:sp>
        <p:nvSpPr>
          <p:cNvPr id="4" name="Slide Number Placeholder 3"/>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10B2D662-4A29-4236-A671-DDB739257EB1}" type="slidenum">
              <a:rPr lang="en-US" smtClean="0"/>
              <a:pPr>
                <a:spcAft>
                  <a:spcPts val="600"/>
                </a:spcAft>
              </a:pPr>
              <a:t>2</a:t>
            </a:fld>
            <a:endParaRPr lang="en-US"/>
          </a:p>
        </p:txBody>
      </p:sp>
      <p:sp>
        <p:nvSpPr>
          <p:cNvPr id="7" name="TextBox 6">
            <a:extLst>
              <a:ext uri="{FF2B5EF4-FFF2-40B4-BE49-F238E27FC236}">
                <a16:creationId xmlns:a16="http://schemas.microsoft.com/office/drawing/2014/main" id="{3655CE9A-AD8F-43EC-AFC1-B44EDAFC57BD}"/>
              </a:ext>
            </a:extLst>
          </p:cNvPr>
          <p:cNvSpPr txBox="1"/>
          <p:nvPr/>
        </p:nvSpPr>
        <p:spPr>
          <a:xfrm>
            <a:off x="452176" y="234811"/>
            <a:ext cx="8259745" cy="461665"/>
          </a:xfrm>
          <a:prstGeom prst="rect">
            <a:avLst/>
          </a:prstGeom>
          <a:solidFill>
            <a:schemeClr val="bg1"/>
          </a:solidFill>
          <a:ln>
            <a:solidFill>
              <a:schemeClr val="tx1"/>
            </a:solidFill>
          </a:ln>
        </p:spPr>
        <p:txBody>
          <a:bodyPr wrap="square" rtlCol="0">
            <a:spAutoFit/>
          </a:bodyPr>
          <a:lstStyle/>
          <a:p>
            <a:pPr algn="ctr"/>
            <a:r>
              <a:rPr lang="en-US" sz="2400" b="1" u="sng" dirty="0"/>
              <a:t>CONVECTIVE CLOUD DEVELOPMENT</a:t>
            </a:r>
          </a:p>
        </p:txBody>
      </p:sp>
      <p:sp>
        <p:nvSpPr>
          <p:cNvPr id="5" name="Rectangle 4">
            <a:extLst>
              <a:ext uri="{FF2B5EF4-FFF2-40B4-BE49-F238E27FC236}">
                <a16:creationId xmlns:a16="http://schemas.microsoft.com/office/drawing/2014/main" id="{BAB2D614-880F-4F09-A8D3-EB588722E213}"/>
              </a:ext>
            </a:extLst>
          </p:cNvPr>
          <p:cNvSpPr/>
          <p:nvPr/>
        </p:nvSpPr>
        <p:spPr>
          <a:xfrm>
            <a:off x="639193" y="1309035"/>
            <a:ext cx="8072728" cy="3160673"/>
          </a:xfrm>
          <a:prstGeom prst="rect">
            <a:avLst/>
          </a:prstGeom>
        </p:spPr>
        <p:txBody>
          <a:bodyPr wrap="square">
            <a:spAutoFit/>
          </a:bodyPr>
          <a:lstStyle/>
          <a:p>
            <a:pPr algn="just">
              <a:lnSpc>
                <a:spcPct val="200000"/>
              </a:lnSpc>
              <a:spcAft>
                <a:spcPts val="0"/>
              </a:spcAft>
            </a:pPr>
            <a:r>
              <a:rPr lang="en-US" u="sng" dirty="0">
                <a:latin typeface="Calibri" panose="020F0502020204030204" pitchFamily="34" charset="0"/>
                <a:ea typeface="Times New Roman" panose="02020603050405020304" pitchFamily="18" charset="0"/>
              </a:rPr>
              <a:t>Three</a:t>
            </a:r>
            <a:r>
              <a:rPr lang="en-US" dirty="0">
                <a:latin typeface="Calibri" panose="020F0502020204030204" pitchFamily="34" charset="0"/>
                <a:ea typeface="Times New Roman" panose="02020603050405020304" pitchFamily="18" charset="0"/>
              </a:rPr>
              <a:t> distinct stages are recognized in the life cycle of a cell, based on the speed and direction of the vertical currents:</a:t>
            </a:r>
            <a:endParaRPr lang="en-ZA" sz="2000" dirty="0">
              <a:latin typeface="Times New Roman" panose="02020603050405020304" pitchFamily="18" charset="0"/>
              <a:ea typeface="Times New Roman" panose="02020603050405020304" pitchFamily="18" charset="0"/>
            </a:endParaRPr>
          </a:p>
          <a:p>
            <a:pPr marL="914400" indent="457200" algn="just">
              <a:lnSpc>
                <a:spcPct val="200000"/>
              </a:lnSpc>
              <a:spcAft>
                <a:spcPts val="0"/>
              </a:spcAft>
            </a:pPr>
            <a:r>
              <a:rPr lang="en-US" dirty="0">
                <a:latin typeface="Calibri" panose="020F0502020204030204" pitchFamily="34" charset="0"/>
                <a:ea typeface="Times New Roman" panose="02020603050405020304" pitchFamily="18" charset="0"/>
              </a:rPr>
              <a:t>a) The growing / developing stage (Cumulus stage) </a:t>
            </a:r>
            <a:endParaRPr lang="en-ZA" sz="2000" dirty="0">
              <a:latin typeface="Times New Roman" panose="02020603050405020304" pitchFamily="18" charset="0"/>
              <a:ea typeface="Times New Roman" panose="02020603050405020304" pitchFamily="18" charset="0"/>
            </a:endParaRPr>
          </a:p>
          <a:p>
            <a:pPr marL="914400" indent="457200" algn="just">
              <a:lnSpc>
                <a:spcPct val="200000"/>
              </a:lnSpc>
              <a:spcAft>
                <a:spcPts val="0"/>
              </a:spcAft>
            </a:pPr>
            <a:r>
              <a:rPr lang="en-US" dirty="0">
                <a:latin typeface="Calibri" panose="020F0502020204030204" pitchFamily="34" charset="0"/>
                <a:ea typeface="Times New Roman" panose="02020603050405020304" pitchFamily="18" charset="0"/>
              </a:rPr>
              <a:t>b) The mature / peak stage (Cumulonimbus stage)</a:t>
            </a:r>
            <a:endParaRPr lang="en-ZA" sz="2000" dirty="0">
              <a:latin typeface="Times New Roman" panose="02020603050405020304" pitchFamily="18" charset="0"/>
              <a:ea typeface="Times New Roman" panose="02020603050405020304" pitchFamily="18" charset="0"/>
            </a:endParaRPr>
          </a:p>
          <a:p>
            <a:pPr marL="914400" indent="457200" algn="just">
              <a:lnSpc>
                <a:spcPct val="200000"/>
              </a:lnSpc>
              <a:spcAft>
                <a:spcPts val="0"/>
              </a:spcAft>
            </a:pPr>
            <a:r>
              <a:rPr lang="en-US" dirty="0">
                <a:latin typeface="Calibri" panose="020F0502020204030204" pitchFamily="34" charset="0"/>
                <a:ea typeface="Times New Roman" panose="02020603050405020304" pitchFamily="18" charset="0"/>
              </a:rPr>
              <a:t>c) The dying / dissipating stage.</a:t>
            </a:r>
            <a:endParaRPr lang="en-ZA" sz="2000" dirty="0">
              <a:latin typeface="Times New Roman" panose="02020603050405020304" pitchFamily="18" charset="0"/>
              <a:ea typeface="Times New Roman" panose="02020603050405020304" pitchFamily="18" charset="0"/>
            </a:endParaRPr>
          </a:p>
          <a:p>
            <a:pPr algn="just">
              <a:lnSpc>
                <a:spcPct val="115000"/>
              </a:lnSpc>
              <a:spcAft>
                <a:spcPts val="0"/>
              </a:spcAft>
            </a:pPr>
            <a:r>
              <a:rPr lang="en-US" dirty="0">
                <a:latin typeface="Calibri" panose="020F0502020204030204" pitchFamily="34" charset="0"/>
                <a:ea typeface="Times New Roman" panose="02020603050405020304" pitchFamily="18" charset="0"/>
              </a:rPr>
              <a:t> </a:t>
            </a:r>
            <a:endParaRPr lang="en-ZA"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99462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64490" y="6492874"/>
            <a:ext cx="2057400" cy="365125"/>
          </a:xfrm>
        </p:spPr>
        <p:txBody>
          <a:bodyPr vert="horz" lIns="91440" tIns="45720" rIns="91440" bIns="45720" rtlCol="0" anchor="ctr">
            <a:normAutofit/>
          </a:bodyPr>
          <a:lstStyle/>
          <a:p>
            <a:pPr>
              <a:spcAft>
                <a:spcPts val="600"/>
              </a:spcAft>
            </a:pPr>
            <a:r>
              <a:rPr lang="en-US"/>
              <a:t>12/09/2020</a:t>
            </a:r>
            <a:endParaRPr lang="en-US" dirty="0"/>
          </a:p>
        </p:txBody>
      </p:sp>
      <p:sp>
        <p:nvSpPr>
          <p:cNvPr id="3" name="Footer Placeholder 2"/>
          <p:cNvSpPr>
            <a:spLocks noGrp="1"/>
          </p:cNvSpPr>
          <p:nvPr>
            <p:ph type="ftr" sz="quarter" idx="11"/>
          </p:nvPr>
        </p:nvSpPr>
        <p:spPr>
          <a:xfrm>
            <a:off x="1464310" y="6492875"/>
            <a:ext cx="6043930" cy="365125"/>
          </a:xfrm>
        </p:spPr>
        <p:txBody>
          <a:bodyPr vert="horz" lIns="91440" tIns="45720" rIns="91440" bIns="45720" rtlCol="0" anchor="ctr">
            <a:normAutofit/>
          </a:bodyPr>
          <a:lstStyle/>
          <a:p>
            <a:pPr algn="l">
              <a:spcAft>
                <a:spcPts val="600"/>
              </a:spcAft>
              <a:defRPr/>
            </a:pPr>
            <a:r>
              <a:rPr lang="pt-BR" sz="1100" kern="1200">
                <a:solidFill>
                  <a:schemeClr val="tx1">
                    <a:tint val="75000"/>
                  </a:schemeClr>
                </a:solidFill>
                <a:latin typeface="+mn-lt"/>
                <a:ea typeface="+mn-ea"/>
                <a:cs typeface="+mn-cs"/>
              </a:rPr>
              <a:t>Templ ref: PPT-ISO-colour.001   Doc Ref no: RTC-PRE-007.1_2020</a:t>
            </a:r>
            <a:endParaRPr lang="en-US" sz="1100" kern="1200" dirty="0">
              <a:solidFill>
                <a:schemeClr val="tx1">
                  <a:tint val="75000"/>
                </a:schemeClr>
              </a:solidFill>
              <a:latin typeface="+mn-lt"/>
              <a:ea typeface="+mn-ea"/>
              <a:cs typeface="+mn-cs"/>
            </a:endParaRPr>
          </a:p>
        </p:txBody>
      </p:sp>
      <p:sp>
        <p:nvSpPr>
          <p:cNvPr id="4" name="Slide Number Placeholder 3"/>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10B2D662-4A29-4236-A671-DDB739257EB1}" type="slidenum">
              <a:rPr lang="en-US" smtClean="0"/>
              <a:pPr>
                <a:spcAft>
                  <a:spcPts val="600"/>
                </a:spcAft>
              </a:pPr>
              <a:t>20</a:t>
            </a:fld>
            <a:endParaRPr lang="en-US"/>
          </a:p>
        </p:txBody>
      </p:sp>
      <p:sp>
        <p:nvSpPr>
          <p:cNvPr id="5" name="Rectangle 4">
            <a:extLst>
              <a:ext uri="{FF2B5EF4-FFF2-40B4-BE49-F238E27FC236}">
                <a16:creationId xmlns:a16="http://schemas.microsoft.com/office/drawing/2014/main" id="{BCD73139-D8D7-47CC-8588-EB975AE55D40}"/>
              </a:ext>
            </a:extLst>
          </p:cNvPr>
          <p:cNvSpPr/>
          <p:nvPr/>
        </p:nvSpPr>
        <p:spPr>
          <a:xfrm>
            <a:off x="364490" y="1496417"/>
            <a:ext cx="8465186" cy="4038221"/>
          </a:xfrm>
          <a:prstGeom prst="rect">
            <a:avLst/>
          </a:prstGeom>
          <a:solidFill>
            <a:schemeClr val="bg1"/>
          </a:solidFill>
          <a:ln>
            <a:solidFill>
              <a:schemeClr val="tx1"/>
            </a:solidFill>
          </a:ln>
        </p:spPr>
        <p:txBody>
          <a:bodyPr wrap="square">
            <a:spAutoFit/>
          </a:bodyPr>
          <a:lstStyle/>
          <a:p>
            <a:pPr marL="285750" indent="-285750">
              <a:lnSpc>
                <a:spcPct val="115000"/>
              </a:lnSpc>
              <a:buFont typeface="Arial" panose="020B0604020202020204" pitchFamily="34" charset="0"/>
              <a:buChar char="•"/>
            </a:pPr>
            <a:r>
              <a:rPr lang="en-US" sz="1600" dirty="0">
                <a:latin typeface="Calibri" panose="020F0502020204030204" pitchFamily="34" charset="0"/>
                <a:ea typeface="Times New Roman" panose="02020603050405020304" pitchFamily="18" charset="0"/>
                <a:cs typeface="Calibri" panose="020F0502020204030204" pitchFamily="34" charset="0"/>
              </a:rPr>
              <a:t>The maximum wind speeds in tornadoes usually are between about 66 and 200 knots, but occasionally they </a:t>
            </a:r>
            <a:r>
              <a:rPr lang="en-US" sz="1600" b="1" u="sng" dirty="0">
                <a:latin typeface="Calibri" panose="020F0502020204030204" pitchFamily="34" charset="0"/>
                <a:ea typeface="Times New Roman" panose="02020603050405020304" pitchFamily="18" charset="0"/>
                <a:cs typeface="Calibri" panose="020F0502020204030204" pitchFamily="34" charset="0"/>
              </a:rPr>
              <a:t>may exceed 240 knots</a:t>
            </a:r>
            <a:r>
              <a:rPr lang="en-US" sz="1600" dirty="0">
                <a:latin typeface="Calibri" panose="020F0502020204030204" pitchFamily="34" charset="0"/>
                <a:ea typeface="Times New Roman" panose="02020603050405020304" pitchFamily="18" charset="0"/>
                <a:cs typeface="Calibri" panose="020F0502020204030204" pitchFamily="34" charset="0"/>
              </a:rPr>
              <a:t>.</a:t>
            </a:r>
          </a:p>
          <a:p>
            <a:pPr marL="285750" indent="-285750">
              <a:lnSpc>
                <a:spcPct val="115000"/>
              </a:lnSpc>
              <a:buFont typeface="Arial" panose="020B0604020202020204" pitchFamily="34" charset="0"/>
              <a:buChar char="•"/>
            </a:pPr>
            <a:endParaRPr lang="en-US" sz="1600" dirty="0">
              <a:latin typeface="Calibri" panose="020F0502020204030204" pitchFamily="34" charset="0"/>
              <a:ea typeface="Times New Roman" panose="02020603050405020304" pitchFamily="18" charset="0"/>
              <a:cs typeface="Calibri" panose="020F0502020204030204" pitchFamily="34" charset="0"/>
            </a:endParaRPr>
          </a:p>
          <a:p>
            <a:pPr marL="285750" lvl="0" indent="-285750">
              <a:lnSpc>
                <a:spcPct val="115000"/>
              </a:lnSpc>
              <a:spcAft>
                <a:spcPts val="0"/>
              </a:spcAft>
              <a:buFont typeface="Arial" panose="020B0604020202020204" pitchFamily="34" charset="0"/>
              <a:buChar char="•"/>
            </a:pPr>
            <a:r>
              <a:rPr lang="en-US" sz="1600" dirty="0">
                <a:latin typeface="Calibri" panose="020F0502020204030204" pitchFamily="34" charset="0"/>
                <a:ea typeface="Times New Roman" panose="02020603050405020304" pitchFamily="18" charset="0"/>
                <a:cs typeface="Calibri" panose="020F0502020204030204" pitchFamily="34" charset="0"/>
              </a:rPr>
              <a:t>The pressure in a tornado funnel is substantially lower than the surrounding atmospheric pressure. </a:t>
            </a:r>
          </a:p>
          <a:p>
            <a:pPr marL="285750" lvl="0" indent="-285750">
              <a:lnSpc>
                <a:spcPct val="115000"/>
              </a:lnSpc>
              <a:spcAft>
                <a:spcPts val="0"/>
              </a:spcAft>
              <a:buFont typeface="Arial" panose="020B0604020202020204" pitchFamily="34" charset="0"/>
              <a:buChar char="•"/>
            </a:pPr>
            <a:endParaRPr lang="en-US" sz="1600" u="sng" dirty="0">
              <a:solidFill>
                <a:srgbClr val="0563C1"/>
              </a:solidFill>
              <a:latin typeface="Calibri" panose="020F0502020204030204" pitchFamily="34" charset="0"/>
              <a:ea typeface="Times New Roman" panose="02020603050405020304" pitchFamily="18" charset="0"/>
              <a:cs typeface="Calibri" panose="020F0502020204030204" pitchFamily="34" charset="0"/>
            </a:endParaRPr>
          </a:p>
          <a:p>
            <a:pPr marL="285750" lvl="0" indent="-285750">
              <a:lnSpc>
                <a:spcPct val="115000"/>
              </a:lnSpc>
              <a:spcAft>
                <a:spcPts val="0"/>
              </a:spcAft>
              <a:buFont typeface="Arial" panose="020B0604020202020204" pitchFamily="34" charset="0"/>
              <a:buChar char="•"/>
            </a:pPr>
            <a:r>
              <a:rPr lang="en-US" sz="1600" u="sng" dirty="0">
                <a:solidFill>
                  <a:srgbClr val="0563C1"/>
                </a:solidFill>
                <a:latin typeface="Calibri" panose="020F0502020204030204" pitchFamily="34" charset="0"/>
                <a:ea typeface="Times New Roman" panose="02020603050405020304" pitchFamily="18" charset="0"/>
                <a:cs typeface="Calibri" panose="020F0502020204030204" pitchFamily="34" charset="0"/>
              </a:rPr>
              <a:t>in a very severe tornado the central pressure might be &gt; 100 </a:t>
            </a:r>
            <a:r>
              <a:rPr lang="en-US" sz="1600" u="sng" dirty="0" err="1">
                <a:solidFill>
                  <a:srgbClr val="0563C1"/>
                </a:solidFill>
                <a:latin typeface="Calibri" panose="020F0502020204030204" pitchFamily="34" charset="0"/>
                <a:ea typeface="Times New Roman" panose="02020603050405020304" pitchFamily="18" charset="0"/>
                <a:cs typeface="Calibri" panose="020F0502020204030204" pitchFamily="34" charset="0"/>
              </a:rPr>
              <a:t>hPa</a:t>
            </a:r>
            <a:r>
              <a:rPr lang="en-US" sz="1600" u="sng" dirty="0">
                <a:solidFill>
                  <a:srgbClr val="0563C1"/>
                </a:solidFill>
                <a:latin typeface="Calibri" panose="020F0502020204030204" pitchFamily="34" charset="0"/>
                <a:ea typeface="Times New Roman" panose="02020603050405020304" pitchFamily="18" charset="0"/>
                <a:cs typeface="Calibri" panose="020F0502020204030204" pitchFamily="34" charset="0"/>
              </a:rPr>
              <a:t> less as compared to the pressure outside the funnel.</a:t>
            </a:r>
          </a:p>
          <a:p>
            <a:pPr marL="285750" lvl="0" indent="-285750">
              <a:lnSpc>
                <a:spcPct val="115000"/>
              </a:lnSpc>
              <a:spcAft>
                <a:spcPts val="0"/>
              </a:spcAft>
              <a:buFont typeface="Arial" panose="020B0604020202020204" pitchFamily="34" charset="0"/>
              <a:buChar char="•"/>
            </a:pPr>
            <a:endParaRPr lang="en-ZA" sz="1600" dirty="0">
              <a:latin typeface="Calibri" panose="020F0502020204030204" pitchFamily="34" charset="0"/>
              <a:ea typeface="Times New Roman" panose="02020603050405020304" pitchFamily="18" charset="0"/>
              <a:cs typeface="Calibri" panose="020F0502020204030204" pitchFamily="34" charset="0"/>
            </a:endParaRPr>
          </a:p>
          <a:p>
            <a:pPr marL="285750" lvl="0" indent="-285750">
              <a:lnSpc>
                <a:spcPct val="115000"/>
              </a:lnSpc>
              <a:spcAft>
                <a:spcPts val="0"/>
              </a:spcAft>
              <a:buFont typeface="Arial" panose="020B0604020202020204" pitchFamily="34" charset="0"/>
              <a:buChar char="•"/>
            </a:pPr>
            <a:r>
              <a:rPr lang="en-US" sz="1600" dirty="0">
                <a:latin typeface="Calibri" panose="020F0502020204030204" pitchFamily="34" charset="0"/>
                <a:ea typeface="Times New Roman" panose="02020603050405020304" pitchFamily="18" charset="0"/>
                <a:cs typeface="Calibri" panose="020F0502020204030204" pitchFamily="34" charset="0"/>
              </a:rPr>
              <a:t>The strong winds of a tornado ‑ especially if they exceed speeds of about 80 knots are primarily responsible for property damage. </a:t>
            </a:r>
          </a:p>
          <a:p>
            <a:pPr marL="285750" lvl="0" indent="-285750">
              <a:lnSpc>
                <a:spcPct val="115000"/>
              </a:lnSpc>
              <a:spcAft>
                <a:spcPts val="0"/>
              </a:spcAft>
              <a:buFont typeface="Arial" panose="020B0604020202020204" pitchFamily="34" charset="0"/>
              <a:buChar char="•"/>
            </a:pPr>
            <a:endParaRPr lang="en-ZA" sz="1600" dirty="0">
              <a:latin typeface="Calibri" panose="020F0502020204030204" pitchFamily="34" charset="0"/>
              <a:ea typeface="Times New Roman" panose="02020603050405020304" pitchFamily="18" charset="0"/>
              <a:cs typeface="Calibri" panose="020F0502020204030204" pitchFamily="34" charset="0"/>
            </a:endParaRPr>
          </a:p>
          <a:p>
            <a:pPr marL="285750" indent="-285750">
              <a:lnSpc>
                <a:spcPct val="115000"/>
              </a:lnSpc>
              <a:buFont typeface="Arial" panose="020B0604020202020204" pitchFamily="34" charset="0"/>
              <a:buChar char="•"/>
            </a:pPr>
            <a:r>
              <a:rPr lang="en-US" sz="1600" dirty="0">
                <a:latin typeface="Calibri" panose="020F0502020204030204" pitchFamily="34" charset="0"/>
                <a:ea typeface="Times New Roman" panose="02020603050405020304" pitchFamily="18" charset="0"/>
                <a:cs typeface="Calibri" panose="020F0502020204030204" pitchFamily="34" charset="0"/>
              </a:rPr>
              <a:t>The resulting forces directed from high to low pressure, can tear off roofs and destroy walls while the winds scatter the debris. </a:t>
            </a:r>
            <a:endParaRPr lang="en-ZA" sz="1600" dirty="0"/>
          </a:p>
        </p:txBody>
      </p:sp>
      <p:sp>
        <p:nvSpPr>
          <p:cNvPr id="9" name="TextBox 8">
            <a:extLst>
              <a:ext uri="{FF2B5EF4-FFF2-40B4-BE49-F238E27FC236}">
                <a16:creationId xmlns:a16="http://schemas.microsoft.com/office/drawing/2014/main" id="{3E7ACCE1-7FFB-4631-A6D6-2FDA042EC60B}"/>
              </a:ext>
            </a:extLst>
          </p:cNvPr>
          <p:cNvSpPr txBox="1"/>
          <p:nvPr/>
        </p:nvSpPr>
        <p:spPr>
          <a:xfrm>
            <a:off x="452176" y="234811"/>
            <a:ext cx="8259745" cy="461665"/>
          </a:xfrm>
          <a:prstGeom prst="rect">
            <a:avLst/>
          </a:prstGeom>
          <a:solidFill>
            <a:schemeClr val="bg1"/>
          </a:solidFill>
          <a:ln>
            <a:solidFill>
              <a:schemeClr val="tx1"/>
            </a:solidFill>
          </a:ln>
        </p:spPr>
        <p:txBody>
          <a:bodyPr wrap="square" rtlCol="0">
            <a:spAutoFit/>
          </a:bodyPr>
          <a:lstStyle/>
          <a:p>
            <a:pPr algn="ctr"/>
            <a:r>
              <a:rPr lang="en-US" sz="2400" b="1" u="sng" dirty="0"/>
              <a:t>THUNDERSTSORM CHARACTERISTICS – </a:t>
            </a:r>
            <a:r>
              <a:rPr lang="en-US" sz="2400" b="1" u="sng" dirty="0">
                <a:solidFill>
                  <a:srgbClr val="0070C0"/>
                </a:solidFill>
              </a:rPr>
              <a:t>TORNADOES </a:t>
            </a:r>
          </a:p>
        </p:txBody>
      </p:sp>
    </p:spTree>
    <p:extLst>
      <p:ext uri="{BB962C8B-B14F-4D97-AF65-F5344CB8AC3E}">
        <p14:creationId xmlns:p14="http://schemas.microsoft.com/office/powerpoint/2010/main" val="221464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64490" y="6492874"/>
            <a:ext cx="2057400" cy="365125"/>
          </a:xfrm>
        </p:spPr>
        <p:txBody>
          <a:bodyPr vert="horz" lIns="91440" tIns="45720" rIns="91440" bIns="45720" rtlCol="0" anchor="ctr">
            <a:normAutofit/>
          </a:bodyPr>
          <a:lstStyle/>
          <a:p>
            <a:pPr>
              <a:spcAft>
                <a:spcPts val="600"/>
              </a:spcAft>
            </a:pPr>
            <a:r>
              <a:rPr lang="en-US"/>
              <a:t>12/09/2020</a:t>
            </a:r>
            <a:endParaRPr lang="en-US" dirty="0"/>
          </a:p>
        </p:txBody>
      </p:sp>
      <p:sp>
        <p:nvSpPr>
          <p:cNvPr id="3" name="Footer Placeholder 2"/>
          <p:cNvSpPr>
            <a:spLocks noGrp="1"/>
          </p:cNvSpPr>
          <p:nvPr>
            <p:ph type="ftr" sz="quarter" idx="11"/>
          </p:nvPr>
        </p:nvSpPr>
        <p:spPr>
          <a:xfrm>
            <a:off x="1464310" y="6492875"/>
            <a:ext cx="6043930" cy="365125"/>
          </a:xfrm>
        </p:spPr>
        <p:txBody>
          <a:bodyPr vert="horz" lIns="91440" tIns="45720" rIns="91440" bIns="45720" rtlCol="0" anchor="ctr">
            <a:normAutofit/>
          </a:bodyPr>
          <a:lstStyle/>
          <a:p>
            <a:pPr algn="l">
              <a:spcAft>
                <a:spcPts val="600"/>
              </a:spcAft>
              <a:defRPr/>
            </a:pPr>
            <a:r>
              <a:rPr lang="pt-BR" sz="1100" kern="1200">
                <a:solidFill>
                  <a:schemeClr val="tx1">
                    <a:tint val="75000"/>
                  </a:schemeClr>
                </a:solidFill>
                <a:latin typeface="+mn-lt"/>
                <a:ea typeface="+mn-ea"/>
                <a:cs typeface="+mn-cs"/>
              </a:rPr>
              <a:t>Templ ref: PPT-ISO-colour.001   Doc Ref no: RTC-PRE-007.1_2020</a:t>
            </a:r>
            <a:endParaRPr lang="en-US" sz="1100" kern="1200" dirty="0">
              <a:solidFill>
                <a:schemeClr val="tx1">
                  <a:tint val="75000"/>
                </a:schemeClr>
              </a:solidFill>
              <a:latin typeface="+mn-lt"/>
              <a:ea typeface="+mn-ea"/>
              <a:cs typeface="+mn-cs"/>
            </a:endParaRPr>
          </a:p>
        </p:txBody>
      </p:sp>
      <p:sp>
        <p:nvSpPr>
          <p:cNvPr id="4" name="Slide Number Placeholder 3"/>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10B2D662-4A29-4236-A671-DDB739257EB1}" type="slidenum">
              <a:rPr lang="en-US" smtClean="0"/>
              <a:pPr>
                <a:spcAft>
                  <a:spcPts val="600"/>
                </a:spcAft>
              </a:pPr>
              <a:t>21</a:t>
            </a:fld>
            <a:endParaRPr lang="en-US"/>
          </a:p>
        </p:txBody>
      </p:sp>
      <p:sp>
        <p:nvSpPr>
          <p:cNvPr id="6" name="Text Box 25">
            <a:extLst>
              <a:ext uri="{FF2B5EF4-FFF2-40B4-BE49-F238E27FC236}">
                <a16:creationId xmlns:a16="http://schemas.microsoft.com/office/drawing/2014/main" id="{0A6A9E2A-2E5B-47DD-B2EE-2B0518CFF6A3}"/>
              </a:ext>
            </a:extLst>
          </p:cNvPr>
          <p:cNvSpPr txBox="1"/>
          <p:nvPr/>
        </p:nvSpPr>
        <p:spPr>
          <a:xfrm>
            <a:off x="339407" y="2197140"/>
            <a:ext cx="8465185" cy="3091557"/>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85750" indent="-285750">
              <a:lnSpc>
                <a:spcPct val="115000"/>
              </a:lnSpc>
              <a:spcAft>
                <a:spcPts val="0"/>
              </a:spcAft>
              <a:buFont typeface="Arial" panose="020B0604020202020204" pitchFamily="34" charset="0"/>
              <a:buChar char="•"/>
            </a:pPr>
            <a:r>
              <a:rPr lang="en-US" sz="1600" dirty="0">
                <a:effectLst/>
                <a:latin typeface="Calibri" panose="020F0502020204030204" pitchFamily="34" charset="0"/>
                <a:ea typeface="Times New Roman" panose="02020603050405020304" pitchFamily="18" charset="0"/>
                <a:cs typeface="Calibri" panose="020F0502020204030204" pitchFamily="34" charset="0"/>
              </a:rPr>
              <a:t>The structure of a waterspout is similar to that of the tornado except that </a:t>
            </a:r>
            <a:r>
              <a:rPr lang="en-US" sz="1600" u="sng" dirty="0">
                <a:effectLst/>
                <a:latin typeface="Calibri" panose="020F0502020204030204" pitchFamily="34" charset="0"/>
                <a:ea typeface="Times New Roman" panose="02020603050405020304" pitchFamily="18" charset="0"/>
                <a:cs typeface="Calibri" panose="020F0502020204030204" pitchFamily="34" charset="0"/>
              </a:rPr>
              <a:t>the occurrence takes place over the sea and the phenomena does not reach the same intensity</a:t>
            </a:r>
            <a:r>
              <a:rPr lang="en-US" sz="1600" dirty="0">
                <a:effectLst/>
                <a:latin typeface="Calibri" panose="020F0502020204030204" pitchFamily="34" charset="0"/>
                <a:ea typeface="Times New Roman" panose="02020603050405020304" pitchFamily="18" charset="0"/>
                <a:cs typeface="Calibri" panose="020F0502020204030204" pitchFamily="34" charset="0"/>
              </a:rPr>
              <a:t>.</a:t>
            </a:r>
          </a:p>
          <a:p>
            <a:pPr marL="285750" indent="-285750">
              <a:lnSpc>
                <a:spcPct val="115000"/>
              </a:lnSpc>
              <a:spcAft>
                <a:spcPts val="0"/>
              </a:spcAft>
              <a:buFont typeface="Arial" panose="020B0604020202020204" pitchFamily="34" charset="0"/>
              <a:buChar char="•"/>
            </a:pPr>
            <a:endParaRPr lang="en-ZA" sz="16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nSpc>
                <a:spcPct val="115000"/>
              </a:lnSpc>
              <a:spcAft>
                <a:spcPts val="0"/>
              </a:spcAft>
              <a:buFont typeface="Arial" panose="020B0604020202020204" pitchFamily="34" charset="0"/>
              <a:buChar char="•"/>
            </a:pPr>
            <a:endParaRPr lang="en-ZA" sz="16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nSpc>
                <a:spcPct val="115000"/>
              </a:lnSpc>
              <a:spcAft>
                <a:spcPts val="0"/>
              </a:spcAft>
              <a:buFont typeface="Arial" panose="020B0604020202020204" pitchFamily="34" charset="0"/>
              <a:buChar char="•"/>
            </a:pPr>
            <a:r>
              <a:rPr lang="en-US" sz="1600" dirty="0">
                <a:effectLst/>
                <a:latin typeface="Calibri" panose="020F0502020204030204" pitchFamily="34" charset="0"/>
                <a:ea typeface="Times New Roman" panose="02020603050405020304" pitchFamily="18" charset="0"/>
                <a:cs typeface="Calibri" panose="020F0502020204030204" pitchFamily="34" charset="0"/>
              </a:rPr>
              <a:t>The so‑called "cloud pendant" develops downwards until it forms an unbroken column of cloudy whirling air joining sea and cloud; this is the waterspout. </a:t>
            </a:r>
          </a:p>
          <a:p>
            <a:pPr marL="285750" indent="-285750">
              <a:lnSpc>
                <a:spcPct val="115000"/>
              </a:lnSpc>
              <a:spcAft>
                <a:spcPts val="0"/>
              </a:spcAft>
              <a:buFont typeface="Arial" panose="020B0604020202020204" pitchFamily="34" charset="0"/>
              <a:buChar char="•"/>
            </a:pP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nSpc>
                <a:spcPct val="115000"/>
              </a:lnSpc>
              <a:spcAft>
                <a:spcPts val="0"/>
              </a:spcAft>
              <a:buFont typeface="Arial" panose="020B0604020202020204" pitchFamily="34" charset="0"/>
              <a:buChar char="•"/>
            </a:pPr>
            <a:endParaRPr lang="en-ZA" sz="16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nSpc>
                <a:spcPct val="115000"/>
              </a:lnSpc>
              <a:spcAft>
                <a:spcPts val="0"/>
              </a:spcAft>
              <a:buFont typeface="Arial" panose="020B0604020202020204" pitchFamily="34" charset="0"/>
              <a:buChar char="•"/>
            </a:pPr>
            <a:r>
              <a:rPr lang="en-US" sz="1600" dirty="0">
                <a:effectLst/>
                <a:latin typeface="Calibri" panose="020F0502020204030204" pitchFamily="34" charset="0"/>
                <a:ea typeface="Times New Roman" panose="02020603050405020304" pitchFamily="18" charset="0"/>
                <a:cs typeface="Calibri" panose="020F0502020204030204" pitchFamily="34" charset="0"/>
              </a:rPr>
              <a:t>The dimensions of the vortex are quite small; 10 or 20 m for the diameter and 200 to 300 feet for the height.</a:t>
            </a:r>
            <a:endParaRPr lang="en-ZA" sz="16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TextBox 7">
            <a:extLst>
              <a:ext uri="{FF2B5EF4-FFF2-40B4-BE49-F238E27FC236}">
                <a16:creationId xmlns:a16="http://schemas.microsoft.com/office/drawing/2014/main" id="{C0D6A5A3-2893-489F-9DB0-A369E0E0F9EB}"/>
              </a:ext>
            </a:extLst>
          </p:cNvPr>
          <p:cNvSpPr txBox="1"/>
          <p:nvPr/>
        </p:nvSpPr>
        <p:spPr>
          <a:xfrm>
            <a:off x="452176" y="234811"/>
            <a:ext cx="8259745" cy="830997"/>
          </a:xfrm>
          <a:prstGeom prst="rect">
            <a:avLst/>
          </a:prstGeom>
          <a:solidFill>
            <a:schemeClr val="bg1"/>
          </a:solidFill>
          <a:ln>
            <a:solidFill>
              <a:schemeClr val="tx1"/>
            </a:solidFill>
          </a:ln>
        </p:spPr>
        <p:txBody>
          <a:bodyPr wrap="square" rtlCol="0">
            <a:spAutoFit/>
          </a:bodyPr>
          <a:lstStyle/>
          <a:p>
            <a:pPr algn="ctr"/>
            <a:r>
              <a:rPr lang="en-US" sz="2400" b="1" u="sng" dirty="0"/>
              <a:t>THUNDERSTSORM CHARACTERISTICS – </a:t>
            </a:r>
            <a:r>
              <a:rPr lang="en-US" sz="2400" b="1" u="sng" dirty="0">
                <a:solidFill>
                  <a:srgbClr val="0070C0"/>
                </a:solidFill>
              </a:rPr>
              <a:t>WATERSPOUTS</a:t>
            </a:r>
            <a:r>
              <a:rPr lang="en-US" sz="2400" b="1" u="sng" dirty="0"/>
              <a:t> </a:t>
            </a:r>
          </a:p>
        </p:txBody>
      </p:sp>
    </p:spTree>
    <p:extLst>
      <p:ext uri="{BB962C8B-B14F-4D97-AF65-F5344CB8AC3E}">
        <p14:creationId xmlns:p14="http://schemas.microsoft.com/office/powerpoint/2010/main" val="226089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16CC8F-8605-4FB0-A24E-DEB1D67B284D}"/>
              </a:ext>
            </a:extLst>
          </p:cNvPr>
          <p:cNvSpPr>
            <a:spLocks noGrp="1"/>
          </p:cNvSpPr>
          <p:nvPr>
            <p:ph type="dt" sz="half" idx="10"/>
          </p:nvPr>
        </p:nvSpPr>
        <p:spPr/>
        <p:txBody>
          <a:bodyPr/>
          <a:lstStyle/>
          <a:p>
            <a:r>
              <a:rPr lang="en-US"/>
              <a:t>12/09/2020</a:t>
            </a:r>
            <a:endParaRPr lang="en-ZA" dirty="0"/>
          </a:p>
        </p:txBody>
      </p:sp>
      <p:sp>
        <p:nvSpPr>
          <p:cNvPr id="3" name="Footer Placeholder 2">
            <a:extLst>
              <a:ext uri="{FF2B5EF4-FFF2-40B4-BE49-F238E27FC236}">
                <a16:creationId xmlns:a16="http://schemas.microsoft.com/office/drawing/2014/main" id="{ED1445F7-09BD-4484-8A1C-F7FDB7C03133}"/>
              </a:ext>
            </a:extLst>
          </p:cNvPr>
          <p:cNvSpPr>
            <a:spLocks noGrp="1"/>
          </p:cNvSpPr>
          <p:nvPr>
            <p:ph type="ftr" sz="quarter" idx="11"/>
          </p:nvPr>
        </p:nvSpPr>
        <p:spPr>
          <a:xfrm>
            <a:off x="2350590" y="6356350"/>
            <a:ext cx="4849199" cy="365125"/>
          </a:xfrm>
        </p:spPr>
        <p:txBody>
          <a:bodyPr/>
          <a:lstStyle/>
          <a:p>
            <a:pPr>
              <a:defRPr/>
            </a:pPr>
            <a:r>
              <a:rPr lang="pt-BR"/>
              <a:t>Templ ref: PPT-ISO-colour.001   Doc Ref no: RTC-PRE-007.1_2020</a:t>
            </a:r>
            <a:endParaRPr lang="en-US" dirty="0"/>
          </a:p>
        </p:txBody>
      </p:sp>
      <p:sp>
        <p:nvSpPr>
          <p:cNvPr id="4" name="Slide Number Placeholder 3">
            <a:extLst>
              <a:ext uri="{FF2B5EF4-FFF2-40B4-BE49-F238E27FC236}">
                <a16:creationId xmlns:a16="http://schemas.microsoft.com/office/drawing/2014/main" id="{1DBE9874-59C0-4A9E-A914-779EC21DFBF5}"/>
              </a:ext>
            </a:extLst>
          </p:cNvPr>
          <p:cNvSpPr>
            <a:spLocks noGrp="1"/>
          </p:cNvSpPr>
          <p:nvPr>
            <p:ph type="sldNum" sz="quarter" idx="12"/>
          </p:nvPr>
        </p:nvSpPr>
        <p:spPr/>
        <p:txBody>
          <a:bodyPr/>
          <a:lstStyle/>
          <a:p>
            <a:fld id="{10B2D662-4A29-4236-A671-DDB739257EB1}" type="slidenum">
              <a:rPr lang="en-ZA" smtClean="0"/>
              <a:t>22</a:t>
            </a:fld>
            <a:endParaRPr lang="en-ZA" dirty="0"/>
          </a:p>
        </p:txBody>
      </p:sp>
      <p:sp>
        <p:nvSpPr>
          <p:cNvPr id="5" name="TextBox 4">
            <a:extLst>
              <a:ext uri="{FF2B5EF4-FFF2-40B4-BE49-F238E27FC236}">
                <a16:creationId xmlns:a16="http://schemas.microsoft.com/office/drawing/2014/main" id="{56603091-3459-42F1-AE34-5D703A2C2FEB}"/>
              </a:ext>
            </a:extLst>
          </p:cNvPr>
          <p:cNvSpPr txBox="1"/>
          <p:nvPr/>
        </p:nvSpPr>
        <p:spPr>
          <a:xfrm>
            <a:off x="2686050" y="2698812"/>
            <a:ext cx="3584100" cy="923330"/>
          </a:xfrm>
          <a:prstGeom prst="rect">
            <a:avLst/>
          </a:prstGeom>
          <a:noFill/>
        </p:spPr>
        <p:txBody>
          <a:bodyPr wrap="square" rtlCol="0">
            <a:spAutoFit/>
          </a:bodyPr>
          <a:lstStyle/>
          <a:p>
            <a:pPr algn="ctr"/>
            <a:r>
              <a:rPr lang="en-ZA" dirty="0"/>
              <a:t>The end</a:t>
            </a:r>
          </a:p>
          <a:p>
            <a:pPr algn="ctr"/>
            <a:endParaRPr lang="en-ZA" dirty="0"/>
          </a:p>
          <a:p>
            <a:pPr algn="ctr"/>
            <a:r>
              <a:rPr lang="en-ZA" dirty="0"/>
              <a:t>Thank you!</a:t>
            </a:r>
          </a:p>
        </p:txBody>
      </p:sp>
    </p:spTree>
    <p:extLst>
      <p:ext uri="{BB962C8B-B14F-4D97-AF65-F5344CB8AC3E}">
        <p14:creationId xmlns:p14="http://schemas.microsoft.com/office/powerpoint/2010/main" val="4044346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9A449C0-E5B5-47C6-A8EF-B0F0898FFBED}"/>
              </a:ext>
            </a:extLst>
          </p:cNvPr>
          <p:cNvSpPr/>
          <p:nvPr/>
        </p:nvSpPr>
        <p:spPr>
          <a:xfrm>
            <a:off x="88777" y="79898"/>
            <a:ext cx="8930936" cy="66937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Date Placeholder 1">
            <a:extLst>
              <a:ext uri="{FF2B5EF4-FFF2-40B4-BE49-F238E27FC236}">
                <a16:creationId xmlns:a16="http://schemas.microsoft.com/office/drawing/2014/main" id="{C473C431-6B38-4E9A-BBB2-F33694C2CA9F}"/>
              </a:ext>
            </a:extLst>
          </p:cNvPr>
          <p:cNvSpPr>
            <a:spLocks noGrp="1"/>
          </p:cNvSpPr>
          <p:nvPr>
            <p:ph type="dt" sz="half" idx="10"/>
          </p:nvPr>
        </p:nvSpPr>
        <p:spPr/>
        <p:txBody>
          <a:bodyPr/>
          <a:lstStyle/>
          <a:p>
            <a:r>
              <a:rPr lang="en-US"/>
              <a:t>12/09/2020</a:t>
            </a:r>
            <a:endParaRPr lang="en-ZA" dirty="0"/>
          </a:p>
        </p:txBody>
      </p:sp>
      <p:sp>
        <p:nvSpPr>
          <p:cNvPr id="3" name="Footer Placeholder 2">
            <a:extLst>
              <a:ext uri="{FF2B5EF4-FFF2-40B4-BE49-F238E27FC236}">
                <a16:creationId xmlns:a16="http://schemas.microsoft.com/office/drawing/2014/main" id="{E6BD81EC-1C03-4656-9D90-7FF54445486A}"/>
              </a:ext>
            </a:extLst>
          </p:cNvPr>
          <p:cNvSpPr>
            <a:spLocks noGrp="1"/>
          </p:cNvSpPr>
          <p:nvPr>
            <p:ph type="ftr" sz="quarter" idx="11"/>
          </p:nvPr>
        </p:nvSpPr>
        <p:spPr/>
        <p:txBody>
          <a:bodyPr/>
          <a:lstStyle/>
          <a:p>
            <a:pPr>
              <a:defRPr/>
            </a:pPr>
            <a:r>
              <a:rPr lang="pt-BR"/>
              <a:t>Templ ref: PPT-ISO-colour.001   Doc Ref no: RTC-PRE-007.1_2020</a:t>
            </a:r>
            <a:endParaRPr lang="en-US" dirty="0"/>
          </a:p>
        </p:txBody>
      </p:sp>
      <p:sp>
        <p:nvSpPr>
          <p:cNvPr id="4" name="Slide Number Placeholder 3">
            <a:extLst>
              <a:ext uri="{FF2B5EF4-FFF2-40B4-BE49-F238E27FC236}">
                <a16:creationId xmlns:a16="http://schemas.microsoft.com/office/drawing/2014/main" id="{993C583E-786A-4BAF-9C1A-A0943D07E8DB}"/>
              </a:ext>
            </a:extLst>
          </p:cNvPr>
          <p:cNvSpPr>
            <a:spLocks noGrp="1"/>
          </p:cNvSpPr>
          <p:nvPr>
            <p:ph type="sldNum" sz="quarter" idx="12"/>
          </p:nvPr>
        </p:nvSpPr>
        <p:spPr/>
        <p:txBody>
          <a:bodyPr/>
          <a:lstStyle/>
          <a:p>
            <a:fld id="{10B2D662-4A29-4236-A671-DDB739257EB1}" type="slidenum">
              <a:rPr lang="en-ZA" smtClean="0"/>
              <a:t>3</a:t>
            </a:fld>
            <a:endParaRPr lang="en-ZA" dirty="0"/>
          </a:p>
        </p:txBody>
      </p:sp>
      <p:sp>
        <p:nvSpPr>
          <p:cNvPr id="8" name="TextBox 7">
            <a:extLst>
              <a:ext uri="{FF2B5EF4-FFF2-40B4-BE49-F238E27FC236}">
                <a16:creationId xmlns:a16="http://schemas.microsoft.com/office/drawing/2014/main" id="{057FFED9-5B5F-4B48-8327-01AA65A510DA}"/>
              </a:ext>
            </a:extLst>
          </p:cNvPr>
          <p:cNvSpPr txBox="1"/>
          <p:nvPr/>
        </p:nvSpPr>
        <p:spPr>
          <a:xfrm>
            <a:off x="401101" y="3328049"/>
            <a:ext cx="1115139" cy="830997"/>
          </a:xfrm>
          <a:prstGeom prst="rect">
            <a:avLst/>
          </a:prstGeom>
          <a:solidFill>
            <a:srgbClr val="CCFFFF"/>
          </a:solidFill>
          <a:ln>
            <a:noFill/>
          </a:ln>
        </p:spPr>
        <p:txBody>
          <a:bodyPr wrap="square" rtlCol="0">
            <a:spAutoFit/>
          </a:bodyPr>
          <a:lstStyle/>
          <a:p>
            <a:pPr algn="ctr"/>
            <a:r>
              <a:rPr lang="en-US" sz="1200" b="1" dirty="0">
                <a:latin typeface="Calibri" panose="020F0502020204030204" pitchFamily="34" charset="0"/>
                <a:cs typeface="Calibri" panose="020F0502020204030204" pitchFamily="34" charset="0"/>
              </a:rPr>
              <a:t>White cloud colour with virtually no shading.</a:t>
            </a:r>
          </a:p>
        </p:txBody>
      </p:sp>
      <p:cxnSp>
        <p:nvCxnSpPr>
          <p:cNvPr id="9" name="Straight Arrow Connector 8">
            <a:extLst>
              <a:ext uri="{FF2B5EF4-FFF2-40B4-BE49-F238E27FC236}">
                <a16:creationId xmlns:a16="http://schemas.microsoft.com/office/drawing/2014/main" id="{2241FE2D-3583-4C23-A370-B3524D56E508}"/>
              </a:ext>
            </a:extLst>
          </p:cNvPr>
          <p:cNvCxnSpPr>
            <a:cxnSpLocks/>
          </p:cNvCxnSpPr>
          <p:nvPr/>
        </p:nvCxnSpPr>
        <p:spPr>
          <a:xfrm flipV="1">
            <a:off x="698800" y="4810119"/>
            <a:ext cx="0" cy="655785"/>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61B2707-F9C3-48C3-B179-952B77CD0BE6}"/>
              </a:ext>
            </a:extLst>
          </p:cNvPr>
          <p:cNvSpPr txBox="1"/>
          <p:nvPr/>
        </p:nvSpPr>
        <p:spPr>
          <a:xfrm>
            <a:off x="864487" y="4504590"/>
            <a:ext cx="483100" cy="261610"/>
          </a:xfrm>
          <a:prstGeom prst="rect">
            <a:avLst/>
          </a:prstGeom>
          <a:solidFill>
            <a:schemeClr val="accent2">
              <a:lumMod val="20000"/>
              <a:lumOff val="80000"/>
            </a:schemeClr>
          </a:solidFill>
          <a:ln w="38100">
            <a:noFill/>
          </a:ln>
        </p:spPr>
        <p:txBody>
          <a:bodyPr wrap="square" rtlCol="0">
            <a:spAutoFit/>
          </a:bodyPr>
          <a:lstStyle/>
          <a:p>
            <a:pPr algn="ctr"/>
            <a:r>
              <a:rPr lang="en-US" sz="1100" b="1" dirty="0">
                <a:solidFill>
                  <a:srgbClr val="FF0000"/>
                </a:solidFill>
              </a:rPr>
              <a:t>CL1</a:t>
            </a:r>
          </a:p>
        </p:txBody>
      </p:sp>
      <p:sp>
        <p:nvSpPr>
          <p:cNvPr id="11" name="Cloud 9">
            <a:extLst>
              <a:ext uri="{FF2B5EF4-FFF2-40B4-BE49-F238E27FC236}">
                <a16:creationId xmlns:a16="http://schemas.microsoft.com/office/drawing/2014/main" id="{32EE2F86-CCE5-48D6-82E9-727BE73585D0}"/>
              </a:ext>
            </a:extLst>
          </p:cNvPr>
          <p:cNvSpPr/>
          <p:nvPr/>
        </p:nvSpPr>
        <p:spPr>
          <a:xfrm>
            <a:off x="427060" y="4468066"/>
            <a:ext cx="471614" cy="246975"/>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1258"/>
              <a:gd name="connsiteX1" fmla="*/ 5659 w 43256"/>
              <a:gd name="connsiteY1" fmla="*/ 6766 h 41258"/>
              <a:gd name="connsiteX2" fmla="*/ 14041 w 43256"/>
              <a:gd name="connsiteY2" fmla="*/ 5061 h 41258"/>
              <a:gd name="connsiteX3" fmla="*/ 22492 w 43256"/>
              <a:gd name="connsiteY3" fmla="*/ 3291 h 41258"/>
              <a:gd name="connsiteX4" fmla="*/ 25785 w 43256"/>
              <a:gd name="connsiteY4" fmla="*/ 59 h 41258"/>
              <a:gd name="connsiteX5" fmla="*/ 29869 w 43256"/>
              <a:gd name="connsiteY5" fmla="*/ 2340 h 41258"/>
              <a:gd name="connsiteX6" fmla="*/ 35499 w 43256"/>
              <a:gd name="connsiteY6" fmla="*/ 549 h 41258"/>
              <a:gd name="connsiteX7" fmla="*/ 38354 w 43256"/>
              <a:gd name="connsiteY7" fmla="*/ 5435 h 41258"/>
              <a:gd name="connsiteX8" fmla="*/ 42018 w 43256"/>
              <a:gd name="connsiteY8" fmla="*/ 10177 h 41258"/>
              <a:gd name="connsiteX9" fmla="*/ 41854 w 43256"/>
              <a:gd name="connsiteY9" fmla="*/ 15319 h 41258"/>
              <a:gd name="connsiteX10" fmla="*/ 43052 w 43256"/>
              <a:gd name="connsiteY10" fmla="*/ 23181 h 41258"/>
              <a:gd name="connsiteX11" fmla="*/ 37440 w 43256"/>
              <a:gd name="connsiteY11" fmla="*/ 30063 h 41258"/>
              <a:gd name="connsiteX12" fmla="*/ 35431 w 43256"/>
              <a:gd name="connsiteY12" fmla="*/ 35960 h 41258"/>
              <a:gd name="connsiteX13" fmla="*/ 28591 w 43256"/>
              <a:gd name="connsiteY13" fmla="*/ 36674 h 41258"/>
              <a:gd name="connsiteX14" fmla="*/ 24841 w 43256"/>
              <a:gd name="connsiteY14" fmla="*/ 40313 h 41258"/>
              <a:gd name="connsiteX15" fmla="*/ 16516 w 43256"/>
              <a:gd name="connsiteY15" fmla="*/ 39125 h 41258"/>
              <a:gd name="connsiteX16" fmla="*/ 5840 w 43256"/>
              <a:gd name="connsiteY16" fmla="*/ 35331 h 41258"/>
              <a:gd name="connsiteX17" fmla="*/ 1146 w 43256"/>
              <a:gd name="connsiteY17" fmla="*/ 31109 h 41258"/>
              <a:gd name="connsiteX18" fmla="*/ 2149 w 43256"/>
              <a:gd name="connsiteY18" fmla="*/ 25410 h 41258"/>
              <a:gd name="connsiteX19" fmla="*/ 31 w 43256"/>
              <a:gd name="connsiteY19" fmla="*/ 19563 h 41258"/>
              <a:gd name="connsiteX20" fmla="*/ 3899 w 43256"/>
              <a:gd name="connsiteY20" fmla="*/ 14366 h 41258"/>
              <a:gd name="connsiteX21" fmla="*/ 3936 w 43256"/>
              <a:gd name="connsiteY21" fmla="*/ 14229 h 41258"/>
              <a:gd name="connsiteX0" fmla="*/ 4729 w 43256"/>
              <a:gd name="connsiteY0" fmla="*/ 26036 h 41258"/>
              <a:gd name="connsiteX1" fmla="*/ 2196 w 43256"/>
              <a:gd name="connsiteY1" fmla="*/ 25239 h 41258"/>
              <a:gd name="connsiteX2" fmla="*/ 6964 w 43256"/>
              <a:gd name="connsiteY2" fmla="*/ 34758 h 41258"/>
              <a:gd name="connsiteX3" fmla="*/ 5856 w 43256"/>
              <a:gd name="connsiteY3" fmla="*/ 35139 h 41258"/>
              <a:gd name="connsiteX4" fmla="*/ 16514 w 43256"/>
              <a:gd name="connsiteY4" fmla="*/ 38949 h 41258"/>
              <a:gd name="connsiteX5" fmla="*/ 15846 w 43256"/>
              <a:gd name="connsiteY5" fmla="*/ 37209 h 41258"/>
              <a:gd name="connsiteX6" fmla="*/ 28863 w 43256"/>
              <a:gd name="connsiteY6" fmla="*/ 34610 h 41258"/>
              <a:gd name="connsiteX7" fmla="*/ 28596 w 43256"/>
              <a:gd name="connsiteY7" fmla="*/ 36519 h 41258"/>
              <a:gd name="connsiteX8" fmla="*/ 34165 w 43256"/>
              <a:gd name="connsiteY8" fmla="*/ 22813 h 41258"/>
              <a:gd name="connsiteX9" fmla="*/ 37416 w 43256"/>
              <a:gd name="connsiteY9" fmla="*/ 29949 h 41258"/>
              <a:gd name="connsiteX10" fmla="*/ 41834 w 43256"/>
              <a:gd name="connsiteY10" fmla="*/ 15213 h 41258"/>
              <a:gd name="connsiteX11" fmla="*/ 40386 w 43256"/>
              <a:gd name="connsiteY11" fmla="*/ 17889 h 41258"/>
              <a:gd name="connsiteX12" fmla="*/ 38360 w 43256"/>
              <a:gd name="connsiteY12" fmla="*/ 5285 h 41258"/>
              <a:gd name="connsiteX13" fmla="*/ 38436 w 43256"/>
              <a:gd name="connsiteY13" fmla="*/ 6549 h 41258"/>
              <a:gd name="connsiteX14" fmla="*/ 29114 w 43256"/>
              <a:gd name="connsiteY14" fmla="*/ 3811 h 41258"/>
              <a:gd name="connsiteX15" fmla="*/ 29856 w 43256"/>
              <a:gd name="connsiteY15" fmla="*/ 2199 h 41258"/>
              <a:gd name="connsiteX16" fmla="*/ 22177 w 43256"/>
              <a:gd name="connsiteY16" fmla="*/ 4579 h 41258"/>
              <a:gd name="connsiteX17" fmla="*/ 22536 w 43256"/>
              <a:gd name="connsiteY17" fmla="*/ 3189 h 41258"/>
              <a:gd name="connsiteX18" fmla="*/ 14036 w 43256"/>
              <a:gd name="connsiteY18" fmla="*/ 5051 h 41258"/>
              <a:gd name="connsiteX19" fmla="*/ 15336 w 43256"/>
              <a:gd name="connsiteY19" fmla="*/ 6399 h 41258"/>
              <a:gd name="connsiteX20" fmla="*/ 4163 w 43256"/>
              <a:gd name="connsiteY20" fmla="*/ 15648 h 41258"/>
              <a:gd name="connsiteX21" fmla="*/ 3936 w 43256"/>
              <a:gd name="connsiteY21" fmla="*/ 14229 h 41258"/>
              <a:gd name="connsiteX0" fmla="*/ 3936 w 43256"/>
              <a:gd name="connsiteY0" fmla="*/ 14229 h 41258"/>
              <a:gd name="connsiteX1" fmla="*/ 5659 w 43256"/>
              <a:gd name="connsiteY1" fmla="*/ 6766 h 41258"/>
              <a:gd name="connsiteX2" fmla="*/ 14041 w 43256"/>
              <a:gd name="connsiteY2" fmla="*/ 5061 h 41258"/>
              <a:gd name="connsiteX3" fmla="*/ 22492 w 43256"/>
              <a:gd name="connsiteY3" fmla="*/ 3291 h 41258"/>
              <a:gd name="connsiteX4" fmla="*/ 25785 w 43256"/>
              <a:gd name="connsiteY4" fmla="*/ 59 h 41258"/>
              <a:gd name="connsiteX5" fmla="*/ 29869 w 43256"/>
              <a:gd name="connsiteY5" fmla="*/ 2340 h 41258"/>
              <a:gd name="connsiteX6" fmla="*/ 35499 w 43256"/>
              <a:gd name="connsiteY6" fmla="*/ 549 h 41258"/>
              <a:gd name="connsiteX7" fmla="*/ 38354 w 43256"/>
              <a:gd name="connsiteY7" fmla="*/ 5435 h 41258"/>
              <a:gd name="connsiteX8" fmla="*/ 42018 w 43256"/>
              <a:gd name="connsiteY8" fmla="*/ 10177 h 41258"/>
              <a:gd name="connsiteX9" fmla="*/ 41854 w 43256"/>
              <a:gd name="connsiteY9" fmla="*/ 15319 h 41258"/>
              <a:gd name="connsiteX10" fmla="*/ 43052 w 43256"/>
              <a:gd name="connsiteY10" fmla="*/ 23181 h 41258"/>
              <a:gd name="connsiteX11" fmla="*/ 37440 w 43256"/>
              <a:gd name="connsiteY11" fmla="*/ 30063 h 41258"/>
              <a:gd name="connsiteX12" fmla="*/ 35431 w 43256"/>
              <a:gd name="connsiteY12" fmla="*/ 35960 h 41258"/>
              <a:gd name="connsiteX13" fmla="*/ 28591 w 43256"/>
              <a:gd name="connsiteY13" fmla="*/ 36674 h 41258"/>
              <a:gd name="connsiteX14" fmla="*/ 24841 w 43256"/>
              <a:gd name="connsiteY14" fmla="*/ 40313 h 41258"/>
              <a:gd name="connsiteX15" fmla="*/ 16516 w 43256"/>
              <a:gd name="connsiteY15" fmla="*/ 39125 h 41258"/>
              <a:gd name="connsiteX16" fmla="*/ 10743 w 43256"/>
              <a:gd name="connsiteY16" fmla="*/ 39295 h 41258"/>
              <a:gd name="connsiteX17" fmla="*/ 5840 w 43256"/>
              <a:gd name="connsiteY17" fmla="*/ 35331 h 41258"/>
              <a:gd name="connsiteX18" fmla="*/ 1146 w 43256"/>
              <a:gd name="connsiteY18" fmla="*/ 31109 h 41258"/>
              <a:gd name="connsiteX19" fmla="*/ 2149 w 43256"/>
              <a:gd name="connsiteY19" fmla="*/ 25410 h 41258"/>
              <a:gd name="connsiteX20" fmla="*/ 31 w 43256"/>
              <a:gd name="connsiteY20" fmla="*/ 19563 h 41258"/>
              <a:gd name="connsiteX21" fmla="*/ 3899 w 43256"/>
              <a:gd name="connsiteY21" fmla="*/ 14366 h 41258"/>
              <a:gd name="connsiteX22" fmla="*/ 3936 w 43256"/>
              <a:gd name="connsiteY22" fmla="*/ 14229 h 41258"/>
              <a:gd name="connsiteX0" fmla="*/ 4729 w 43256"/>
              <a:gd name="connsiteY0" fmla="*/ 26036 h 41258"/>
              <a:gd name="connsiteX1" fmla="*/ 2196 w 43256"/>
              <a:gd name="connsiteY1" fmla="*/ 25239 h 41258"/>
              <a:gd name="connsiteX2" fmla="*/ 6964 w 43256"/>
              <a:gd name="connsiteY2" fmla="*/ 34758 h 41258"/>
              <a:gd name="connsiteX3" fmla="*/ 5856 w 43256"/>
              <a:gd name="connsiteY3" fmla="*/ 35139 h 41258"/>
              <a:gd name="connsiteX4" fmla="*/ 16514 w 43256"/>
              <a:gd name="connsiteY4" fmla="*/ 38949 h 41258"/>
              <a:gd name="connsiteX5" fmla="*/ 15846 w 43256"/>
              <a:gd name="connsiteY5" fmla="*/ 37209 h 41258"/>
              <a:gd name="connsiteX6" fmla="*/ 28863 w 43256"/>
              <a:gd name="connsiteY6" fmla="*/ 34610 h 41258"/>
              <a:gd name="connsiteX7" fmla="*/ 28596 w 43256"/>
              <a:gd name="connsiteY7" fmla="*/ 36519 h 41258"/>
              <a:gd name="connsiteX8" fmla="*/ 34165 w 43256"/>
              <a:gd name="connsiteY8" fmla="*/ 22813 h 41258"/>
              <a:gd name="connsiteX9" fmla="*/ 37416 w 43256"/>
              <a:gd name="connsiteY9" fmla="*/ 29949 h 41258"/>
              <a:gd name="connsiteX10" fmla="*/ 41834 w 43256"/>
              <a:gd name="connsiteY10" fmla="*/ 15213 h 41258"/>
              <a:gd name="connsiteX11" fmla="*/ 40386 w 43256"/>
              <a:gd name="connsiteY11" fmla="*/ 17889 h 41258"/>
              <a:gd name="connsiteX12" fmla="*/ 38360 w 43256"/>
              <a:gd name="connsiteY12" fmla="*/ 5285 h 41258"/>
              <a:gd name="connsiteX13" fmla="*/ 38436 w 43256"/>
              <a:gd name="connsiteY13" fmla="*/ 6549 h 41258"/>
              <a:gd name="connsiteX14" fmla="*/ 29114 w 43256"/>
              <a:gd name="connsiteY14" fmla="*/ 3811 h 41258"/>
              <a:gd name="connsiteX15" fmla="*/ 29856 w 43256"/>
              <a:gd name="connsiteY15" fmla="*/ 2199 h 41258"/>
              <a:gd name="connsiteX16" fmla="*/ 22177 w 43256"/>
              <a:gd name="connsiteY16" fmla="*/ 4579 h 41258"/>
              <a:gd name="connsiteX17" fmla="*/ 22536 w 43256"/>
              <a:gd name="connsiteY17" fmla="*/ 3189 h 41258"/>
              <a:gd name="connsiteX18" fmla="*/ 14036 w 43256"/>
              <a:gd name="connsiteY18" fmla="*/ 5051 h 41258"/>
              <a:gd name="connsiteX19" fmla="*/ 15336 w 43256"/>
              <a:gd name="connsiteY19" fmla="*/ 6399 h 41258"/>
              <a:gd name="connsiteX20" fmla="*/ 4163 w 43256"/>
              <a:gd name="connsiteY20" fmla="*/ 15648 h 41258"/>
              <a:gd name="connsiteX21" fmla="*/ 3936 w 43256"/>
              <a:gd name="connsiteY21" fmla="*/ 14229 h 41258"/>
              <a:gd name="connsiteX0" fmla="*/ 3936 w 43256"/>
              <a:gd name="connsiteY0" fmla="*/ 14229 h 41258"/>
              <a:gd name="connsiteX1" fmla="*/ 5659 w 43256"/>
              <a:gd name="connsiteY1" fmla="*/ 6766 h 41258"/>
              <a:gd name="connsiteX2" fmla="*/ 14041 w 43256"/>
              <a:gd name="connsiteY2" fmla="*/ 5061 h 41258"/>
              <a:gd name="connsiteX3" fmla="*/ 22492 w 43256"/>
              <a:gd name="connsiteY3" fmla="*/ 3291 h 41258"/>
              <a:gd name="connsiteX4" fmla="*/ 25785 w 43256"/>
              <a:gd name="connsiteY4" fmla="*/ 59 h 41258"/>
              <a:gd name="connsiteX5" fmla="*/ 29869 w 43256"/>
              <a:gd name="connsiteY5" fmla="*/ 2340 h 41258"/>
              <a:gd name="connsiteX6" fmla="*/ 35499 w 43256"/>
              <a:gd name="connsiteY6" fmla="*/ 549 h 41258"/>
              <a:gd name="connsiteX7" fmla="*/ 38354 w 43256"/>
              <a:gd name="connsiteY7" fmla="*/ 5435 h 41258"/>
              <a:gd name="connsiteX8" fmla="*/ 42018 w 43256"/>
              <a:gd name="connsiteY8" fmla="*/ 10177 h 41258"/>
              <a:gd name="connsiteX9" fmla="*/ 41854 w 43256"/>
              <a:gd name="connsiteY9" fmla="*/ 15319 h 41258"/>
              <a:gd name="connsiteX10" fmla="*/ 43052 w 43256"/>
              <a:gd name="connsiteY10" fmla="*/ 23181 h 41258"/>
              <a:gd name="connsiteX11" fmla="*/ 37440 w 43256"/>
              <a:gd name="connsiteY11" fmla="*/ 30063 h 41258"/>
              <a:gd name="connsiteX12" fmla="*/ 35431 w 43256"/>
              <a:gd name="connsiteY12" fmla="*/ 35960 h 41258"/>
              <a:gd name="connsiteX13" fmla="*/ 28591 w 43256"/>
              <a:gd name="connsiteY13" fmla="*/ 36674 h 41258"/>
              <a:gd name="connsiteX14" fmla="*/ 24841 w 43256"/>
              <a:gd name="connsiteY14" fmla="*/ 40313 h 41258"/>
              <a:gd name="connsiteX15" fmla="*/ 16516 w 43256"/>
              <a:gd name="connsiteY15" fmla="*/ 39125 h 41258"/>
              <a:gd name="connsiteX16" fmla="*/ 10743 w 43256"/>
              <a:gd name="connsiteY16" fmla="*/ 39295 h 41258"/>
              <a:gd name="connsiteX17" fmla="*/ 5840 w 43256"/>
              <a:gd name="connsiteY17" fmla="*/ 35331 h 41258"/>
              <a:gd name="connsiteX18" fmla="*/ 1146 w 43256"/>
              <a:gd name="connsiteY18" fmla="*/ 31109 h 41258"/>
              <a:gd name="connsiteX19" fmla="*/ 2149 w 43256"/>
              <a:gd name="connsiteY19" fmla="*/ 25410 h 41258"/>
              <a:gd name="connsiteX20" fmla="*/ 31 w 43256"/>
              <a:gd name="connsiteY20" fmla="*/ 19563 h 41258"/>
              <a:gd name="connsiteX21" fmla="*/ 3899 w 43256"/>
              <a:gd name="connsiteY21" fmla="*/ 14366 h 41258"/>
              <a:gd name="connsiteX22" fmla="*/ 3936 w 43256"/>
              <a:gd name="connsiteY22" fmla="*/ 14229 h 41258"/>
              <a:gd name="connsiteX0" fmla="*/ 4729 w 43256"/>
              <a:gd name="connsiteY0" fmla="*/ 26036 h 41258"/>
              <a:gd name="connsiteX1" fmla="*/ 2196 w 43256"/>
              <a:gd name="connsiteY1" fmla="*/ 25239 h 41258"/>
              <a:gd name="connsiteX2" fmla="*/ 6964 w 43256"/>
              <a:gd name="connsiteY2" fmla="*/ 34758 h 41258"/>
              <a:gd name="connsiteX3" fmla="*/ 5856 w 43256"/>
              <a:gd name="connsiteY3" fmla="*/ 35139 h 41258"/>
              <a:gd name="connsiteX4" fmla="*/ 16514 w 43256"/>
              <a:gd name="connsiteY4" fmla="*/ 38949 h 41258"/>
              <a:gd name="connsiteX5" fmla="*/ 15846 w 43256"/>
              <a:gd name="connsiteY5" fmla="*/ 37209 h 41258"/>
              <a:gd name="connsiteX6" fmla="*/ 34165 w 43256"/>
              <a:gd name="connsiteY6" fmla="*/ 22813 h 41258"/>
              <a:gd name="connsiteX7" fmla="*/ 37416 w 43256"/>
              <a:gd name="connsiteY7" fmla="*/ 29949 h 41258"/>
              <a:gd name="connsiteX8" fmla="*/ 41834 w 43256"/>
              <a:gd name="connsiteY8" fmla="*/ 15213 h 41258"/>
              <a:gd name="connsiteX9" fmla="*/ 40386 w 43256"/>
              <a:gd name="connsiteY9" fmla="*/ 17889 h 41258"/>
              <a:gd name="connsiteX10" fmla="*/ 38360 w 43256"/>
              <a:gd name="connsiteY10" fmla="*/ 5285 h 41258"/>
              <a:gd name="connsiteX11" fmla="*/ 38436 w 43256"/>
              <a:gd name="connsiteY11" fmla="*/ 6549 h 41258"/>
              <a:gd name="connsiteX12" fmla="*/ 29114 w 43256"/>
              <a:gd name="connsiteY12" fmla="*/ 3811 h 41258"/>
              <a:gd name="connsiteX13" fmla="*/ 29856 w 43256"/>
              <a:gd name="connsiteY13" fmla="*/ 2199 h 41258"/>
              <a:gd name="connsiteX14" fmla="*/ 22177 w 43256"/>
              <a:gd name="connsiteY14" fmla="*/ 4579 h 41258"/>
              <a:gd name="connsiteX15" fmla="*/ 22536 w 43256"/>
              <a:gd name="connsiteY15" fmla="*/ 3189 h 41258"/>
              <a:gd name="connsiteX16" fmla="*/ 14036 w 43256"/>
              <a:gd name="connsiteY16" fmla="*/ 5051 h 41258"/>
              <a:gd name="connsiteX17" fmla="*/ 15336 w 43256"/>
              <a:gd name="connsiteY17" fmla="*/ 6399 h 41258"/>
              <a:gd name="connsiteX18" fmla="*/ 4163 w 43256"/>
              <a:gd name="connsiteY18" fmla="*/ 15648 h 41258"/>
              <a:gd name="connsiteX19" fmla="*/ 3936 w 43256"/>
              <a:gd name="connsiteY19" fmla="*/ 14229 h 41258"/>
              <a:gd name="connsiteX0" fmla="*/ 3936 w 43256"/>
              <a:gd name="connsiteY0" fmla="*/ 14229 h 41037"/>
              <a:gd name="connsiteX1" fmla="*/ 5659 w 43256"/>
              <a:gd name="connsiteY1" fmla="*/ 6766 h 41037"/>
              <a:gd name="connsiteX2" fmla="*/ 14041 w 43256"/>
              <a:gd name="connsiteY2" fmla="*/ 5061 h 41037"/>
              <a:gd name="connsiteX3" fmla="*/ 22492 w 43256"/>
              <a:gd name="connsiteY3" fmla="*/ 3291 h 41037"/>
              <a:gd name="connsiteX4" fmla="*/ 25785 w 43256"/>
              <a:gd name="connsiteY4" fmla="*/ 59 h 41037"/>
              <a:gd name="connsiteX5" fmla="*/ 29869 w 43256"/>
              <a:gd name="connsiteY5" fmla="*/ 2340 h 41037"/>
              <a:gd name="connsiteX6" fmla="*/ 35499 w 43256"/>
              <a:gd name="connsiteY6" fmla="*/ 549 h 41037"/>
              <a:gd name="connsiteX7" fmla="*/ 38354 w 43256"/>
              <a:gd name="connsiteY7" fmla="*/ 5435 h 41037"/>
              <a:gd name="connsiteX8" fmla="*/ 42018 w 43256"/>
              <a:gd name="connsiteY8" fmla="*/ 10177 h 41037"/>
              <a:gd name="connsiteX9" fmla="*/ 41854 w 43256"/>
              <a:gd name="connsiteY9" fmla="*/ 15319 h 41037"/>
              <a:gd name="connsiteX10" fmla="*/ 43052 w 43256"/>
              <a:gd name="connsiteY10" fmla="*/ 23181 h 41037"/>
              <a:gd name="connsiteX11" fmla="*/ 37440 w 43256"/>
              <a:gd name="connsiteY11" fmla="*/ 30063 h 41037"/>
              <a:gd name="connsiteX12" fmla="*/ 35431 w 43256"/>
              <a:gd name="connsiteY12" fmla="*/ 35960 h 41037"/>
              <a:gd name="connsiteX13" fmla="*/ 29241 w 43256"/>
              <a:gd name="connsiteY13" fmla="*/ 37397 h 41037"/>
              <a:gd name="connsiteX14" fmla="*/ 24841 w 43256"/>
              <a:gd name="connsiteY14" fmla="*/ 40313 h 41037"/>
              <a:gd name="connsiteX15" fmla="*/ 16516 w 43256"/>
              <a:gd name="connsiteY15" fmla="*/ 39125 h 41037"/>
              <a:gd name="connsiteX16" fmla="*/ 10743 w 43256"/>
              <a:gd name="connsiteY16" fmla="*/ 39295 h 41037"/>
              <a:gd name="connsiteX17" fmla="*/ 5840 w 43256"/>
              <a:gd name="connsiteY17" fmla="*/ 35331 h 41037"/>
              <a:gd name="connsiteX18" fmla="*/ 1146 w 43256"/>
              <a:gd name="connsiteY18" fmla="*/ 31109 h 41037"/>
              <a:gd name="connsiteX19" fmla="*/ 2149 w 43256"/>
              <a:gd name="connsiteY19" fmla="*/ 25410 h 41037"/>
              <a:gd name="connsiteX20" fmla="*/ 31 w 43256"/>
              <a:gd name="connsiteY20" fmla="*/ 19563 h 41037"/>
              <a:gd name="connsiteX21" fmla="*/ 3899 w 43256"/>
              <a:gd name="connsiteY21" fmla="*/ 14366 h 41037"/>
              <a:gd name="connsiteX22" fmla="*/ 3936 w 43256"/>
              <a:gd name="connsiteY22" fmla="*/ 14229 h 41037"/>
              <a:gd name="connsiteX0" fmla="*/ 4729 w 43256"/>
              <a:gd name="connsiteY0" fmla="*/ 26036 h 41037"/>
              <a:gd name="connsiteX1" fmla="*/ 2196 w 43256"/>
              <a:gd name="connsiteY1" fmla="*/ 25239 h 41037"/>
              <a:gd name="connsiteX2" fmla="*/ 6964 w 43256"/>
              <a:gd name="connsiteY2" fmla="*/ 34758 h 41037"/>
              <a:gd name="connsiteX3" fmla="*/ 5856 w 43256"/>
              <a:gd name="connsiteY3" fmla="*/ 35139 h 41037"/>
              <a:gd name="connsiteX4" fmla="*/ 16514 w 43256"/>
              <a:gd name="connsiteY4" fmla="*/ 38949 h 41037"/>
              <a:gd name="connsiteX5" fmla="*/ 15846 w 43256"/>
              <a:gd name="connsiteY5" fmla="*/ 37209 h 41037"/>
              <a:gd name="connsiteX6" fmla="*/ 34165 w 43256"/>
              <a:gd name="connsiteY6" fmla="*/ 22813 h 41037"/>
              <a:gd name="connsiteX7" fmla="*/ 37416 w 43256"/>
              <a:gd name="connsiteY7" fmla="*/ 29949 h 41037"/>
              <a:gd name="connsiteX8" fmla="*/ 41834 w 43256"/>
              <a:gd name="connsiteY8" fmla="*/ 15213 h 41037"/>
              <a:gd name="connsiteX9" fmla="*/ 40386 w 43256"/>
              <a:gd name="connsiteY9" fmla="*/ 17889 h 41037"/>
              <a:gd name="connsiteX10" fmla="*/ 38360 w 43256"/>
              <a:gd name="connsiteY10" fmla="*/ 5285 h 41037"/>
              <a:gd name="connsiteX11" fmla="*/ 38436 w 43256"/>
              <a:gd name="connsiteY11" fmla="*/ 6549 h 41037"/>
              <a:gd name="connsiteX12" fmla="*/ 29114 w 43256"/>
              <a:gd name="connsiteY12" fmla="*/ 3811 h 41037"/>
              <a:gd name="connsiteX13" fmla="*/ 29856 w 43256"/>
              <a:gd name="connsiteY13" fmla="*/ 2199 h 41037"/>
              <a:gd name="connsiteX14" fmla="*/ 22177 w 43256"/>
              <a:gd name="connsiteY14" fmla="*/ 4579 h 41037"/>
              <a:gd name="connsiteX15" fmla="*/ 22536 w 43256"/>
              <a:gd name="connsiteY15" fmla="*/ 3189 h 41037"/>
              <a:gd name="connsiteX16" fmla="*/ 14036 w 43256"/>
              <a:gd name="connsiteY16" fmla="*/ 5051 h 41037"/>
              <a:gd name="connsiteX17" fmla="*/ 15336 w 43256"/>
              <a:gd name="connsiteY17" fmla="*/ 6399 h 41037"/>
              <a:gd name="connsiteX18" fmla="*/ 4163 w 43256"/>
              <a:gd name="connsiteY18" fmla="*/ 15648 h 41037"/>
              <a:gd name="connsiteX19" fmla="*/ 3936 w 43256"/>
              <a:gd name="connsiteY19" fmla="*/ 14229 h 41037"/>
              <a:gd name="connsiteX0" fmla="*/ 3936 w 43256"/>
              <a:gd name="connsiteY0" fmla="*/ 14229 h 41037"/>
              <a:gd name="connsiteX1" fmla="*/ 5659 w 43256"/>
              <a:gd name="connsiteY1" fmla="*/ 6766 h 41037"/>
              <a:gd name="connsiteX2" fmla="*/ 14041 w 43256"/>
              <a:gd name="connsiteY2" fmla="*/ 5061 h 41037"/>
              <a:gd name="connsiteX3" fmla="*/ 22492 w 43256"/>
              <a:gd name="connsiteY3" fmla="*/ 3291 h 41037"/>
              <a:gd name="connsiteX4" fmla="*/ 25785 w 43256"/>
              <a:gd name="connsiteY4" fmla="*/ 59 h 41037"/>
              <a:gd name="connsiteX5" fmla="*/ 29869 w 43256"/>
              <a:gd name="connsiteY5" fmla="*/ 2340 h 41037"/>
              <a:gd name="connsiteX6" fmla="*/ 35499 w 43256"/>
              <a:gd name="connsiteY6" fmla="*/ 549 h 41037"/>
              <a:gd name="connsiteX7" fmla="*/ 38354 w 43256"/>
              <a:gd name="connsiteY7" fmla="*/ 5435 h 41037"/>
              <a:gd name="connsiteX8" fmla="*/ 42018 w 43256"/>
              <a:gd name="connsiteY8" fmla="*/ 10177 h 41037"/>
              <a:gd name="connsiteX9" fmla="*/ 41854 w 43256"/>
              <a:gd name="connsiteY9" fmla="*/ 15319 h 41037"/>
              <a:gd name="connsiteX10" fmla="*/ 43052 w 43256"/>
              <a:gd name="connsiteY10" fmla="*/ 23181 h 41037"/>
              <a:gd name="connsiteX11" fmla="*/ 37440 w 43256"/>
              <a:gd name="connsiteY11" fmla="*/ 30063 h 41037"/>
              <a:gd name="connsiteX12" fmla="*/ 35431 w 43256"/>
              <a:gd name="connsiteY12" fmla="*/ 35960 h 41037"/>
              <a:gd name="connsiteX13" fmla="*/ 29241 w 43256"/>
              <a:gd name="connsiteY13" fmla="*/ 37397 h 41037"/>
              <a:gd name="connsiteX14" fmla="*/ 24841 w 43256"/>
              <a:gd name="connsiteY14" fmla="*/ 40313 h 41037"/>
              <a:gd name="connsiteX15" fmla="*/ 16516 w 43256"/>
              <a:gd name="connsiteY15" fmla="*/ 39125 h 41037"/>
              <a:gd name="connsiteX16" fmla="*/ 10743 w 43256"/>
              <a:gd name="connsiteY16" fmla="*/ 39295 h 41037"/>
              <a:gd name="connsiteX17" fmla="*/ 5840 w 43256"/>
              <a:gd name="connsiteY17" fmla="*/ 35331 h 41037"/>
              <a:gd name="connsiteX18" fmla="*/ 1146 w 43256"/>
              <a:gd name="connsiteY18" fmla="*/ 31109 h 41037"/>
              <a:gd name="connsiteX19" fmla="*/ 2149 w 43256"/>
              <a:gd name="connsiteY19" fmla="*/ 25410 h 41037"/>
              <a:gd name="connsiteX20" fmla="*/ 31 w 43256"/>
              <a:gd name="connsiteY20" fmla="*/ 19563 h 41037"/>
              <a:gd name="connsiteX21" fmla="*/ 3899 w 43256"/>
              <a:gd name="connsiteY21" fmla="*/ 14366 h 41037"/>
              <a:gd name="connsiteX22" fmla="*/ 3936 w 43256"/>
              <a:gd name="connsiteY22" fmla="*/ 14229 h 41037"/>
              <a:gd name="connsiteX0" fmla="*/ 4729 w 43256"/>
              <a:gd name="connsiteY0" fmla="*/ 26036 h 41037"/>
              <a:gd name="connsiteX1" fmla="*/ 2196 w 43256"/>
              <a:gd name="connsiteY1" fmla="*/ 25239 h 41037"/>
              <a:gd name="connsiteX2" fmla="*/ 6964 w 43256"/>
              <a:gd name="connsiteY2" fmla="*/ 34758 h 41037"/>
              <a:gd name="connsiteX3" fmla="*/ 5856 w 43256"/>
              <a:gd name="connsiteY3" fmla="*/ 35139 h 41037"/>
              <a:gd name="connsiteX4" fmla="*/ 16514 w 43256"/>
              <a:gd name="connsiteY4" fmla="*/ 38949 h 41037"/>
              <a:gd name="connsiteX5" fmla="*/ 15846 w 43256"/>
              <a:gd name="connsiteY5" fmla="*/ 37209 h 41037"/>
              <a:gd name="connsiteX6" fmla="*/ 34165 w 43256"/>
              <a:gd name="connsiteY6" fmla="*/ 22813 h 41037"/>
              <a:gd name="connsiteX7" fmla="*/ 37416 w 43256"/>
              <a:gd name="connsiteY7" fmla="*/ 29949 h 41037"/>
              <a:gd name="connsiteX8" fmla="*/ 41834 w 43256"/>
              <a:gd name="connsiteY8" fmla="*/ 15213 h 41037"/>
              <a:gd name="connsiteX9" fmla="*/ 40386 w 43256"/>
              <a:gd name="connsiteY9" fmla="*/ 17889 h 41037"/>
              <a:gd name="connsiteX10" fmla="*/ 38360 w 43256"/>
              <a:gd name="connsiteY10" fmla="*/ 5285 h 41037"/>
              <a:gd name="connsiteX11" fmla="*/ 38436 w 43256"/>
              <a:gd name="connsiteY11" fmla="*/ 6549 h 41037"/>
              <a:gd name="connsiteX12" fmla="*/ 29114 w 43256"/>
              <a:gd name="connsiteY12" fmla="*/ 3811 h 41037"/>
              <a:gd name="connsiteX13" fmla="*/ 29856 w 43256"/>
              <a:gd name="connsiteY13" fmla="*/ 2199 h 41037"/>
              <a:gd name="connsiteX14" fmla="*/ 22177 w 43256"/>
              <a:gd name="connsiteY14" fmla="*/ 4579 h 41037"/>
              <a:gd name="connsiteX15" fmla="*/ 22536 w 43256"/>
              <a:gd name="connsiteY15" fmla="*/ 3189 h 41037"/>
              <a:gd name="connsiteX16" fmla="*/ 14036 w 43256"/>
              <a:gd name="connsiteY16" fmla="*/ 5051 h 41037"/>
              <a:gd name="connsiteX17" fmla="*/ 15336 w 43256"/>
              <a:gd name="connsiteY17" fmla="*/ 6399 h 41037"/>
              <a:gd name="connsiteX18" fmla="*/ 4163 w 43256"/>
              <a:gd name="connsiteY18" fmla="*/ 15648 h 41037"/>
              <a:gd name="connsiteX19" fmla="*/ 3936 w 43256"/>
              <a:gd name="connsiteY19" fmla="*/ 14229 h 41037"/>
              <a:gd name="connsiteX0" fmla="*/ 3936 w 43256"/>
              <a:gd name="connsiteY0" fmla="*/ 14229 h 41037"/>
              <a:gd name="connsiteX1" fmla="*/ 5659 w 43256"/>
              <a:gd name="connsiteY1" fmla="*/ 6766 h 41037"/>
              <a:gd name="connsiteX2" fmla="*/ 14041 w 43256"/>
              <a:gd name="connsiteY2" fmla="*/ 5061 h 41037"/>
              <a:gd name="connsiteX3" fmla="*/ 22492 w 43256"/>
              <a:gd name="connsiteY3" fmla="*/ 3291 h 41037"/>
              <a:gd name="connsiteX4" fmla="*/ 25785 w 43256"/>
              <a:gd name="connsiteY4" fmla="*/ 59 h 41037"/>
              <a:gd name="connsiteX5" fmla="*/ 29869 w 43256"/>
              <a:gd name="connsiteY5" fmla="*/ 2340 h 41037"/>
              <a:gd name="connsiteX6" fmla="*/ 35499 w 43256"/>
              <a:gd name="connsiteY6" fmla="*/ 549 h 41037"/>
              <a:gd name="connsiteX7" fmla="*/ 38354 w 43256"/>
              <a:gd name="connsiteY7" fmla="*/ 5435 h 41037"/>
              <a:gd name="connsiteX8" fmla="*/ 42018 w 43256"/>
              <a:gd name="connsiteY8" fmla="*/ 10177 h 41037"/>
              <a:gd name="connsiteX9" fmla="*/ 41854 w 43256"/>
              <a:gd name="connsiteY9" fmla="*/ 15319 h 41037"/>
              <a:gd name="connsiteX10" fmla="*/ 43052 w 43256"/>
              <a:gd name="connsiteY10" fmla="*/ 23181 h 41037"/>
              <a:gd name="connsiteX11" fmla="*/ 37440 w 43256"/>
              <a:gd name="connsiteY11" fmla="*/ 30063 h 41037"/>
              <a:gd name="connsiteX12" fmla="*/ 35431 w 43256"/>
              <a:gd name="connsiteY12" fmla="*/ 35960 h 41037"/>
              <a:gd name="connsiteX13" fmla="*/ 29241 w 43256"/>
              <a:gd name="connsiteY13" fmla="*/ 37397 h 41037"/>
              <a:gd name="connsiteX14" fmla="*/ 24841 w 43256"/>
              <a:gd name="connsiteY14" fmla="*/ 40313 h 41037"/>
              <a:gd name="connsiteX15" fmla="*/ 16516 w 43256"/>
              <a:gd name="connsiteY15" fmla="*/ 39125 h 41037"/>
              <a:gd name="connsiteX16" fmla="*/ 10743 w 43256"/>
              <a:gd name="connsiteY16" fmla="*/ 39295 h 41037"/>
              <a:gd name="connsiteX17" fmla="*/ 5840 w 43256"/>
              <a:gd name="connsiteY17" fmla="*/ 35331 h 41037"/>
              <a:gd name="connsiteX18" fmla="*/ 1146 w 43256"/>
              <a:gd name="connsiteY18" fmla="*/ 31109 h 41037"/>
              <a:gd name="connsiteX19" fmla="*/ 2149 w 43256"/>
              <a:gd name="connsiteY19" fmla="*/ 25410 h 41037"/>
              <a:gd name="connsiteX20" fmla="*/ 31 w 43256"/>
              <a:gd name="connsiteY20" fmla="*/ 19563 h 41037"/>
              <a:gd name="connsiteX21" fmla="*/ 3899 w 43256"/>
              <a:gd name="connsiteY21" fmla="*/ 14366 h 41037"/>
              <a:gd name="connsiteX22" fmla="*/ 3936 w 43256"/>
              <a:gd name="connsiteY22" fmla="*/ 14229 h 41037"/>
              <a:gd name="connsiteX0" fmla="*/ 4729 w 43256"/>
              <a:gd name="connsiteY0" fmla="*/ 26036 h 41037"/>
              <a:gd name="connsiteX1" fmla="*/ 2196 w 43256"/>
              <a:gd name="connsiteY1" fmla="*/ 25239 h 41037"/>
              <a:gd name="connsiteX2" fmla="*/ 6964 w 43256"/>
              <a:gd name="connsiteY2" fmla="*/ 34758 h 41037"/>
              <a:gd name="connsiteX3" fmla="*/ 5856 w 43256"/>
              <a:gd name="connsiteY3" fmla="*/ 35139 h 41037"/>
              <a:gd name="connsiteX4" fmla="*/ 16514 w 43256"/>
              <a:gd name="connsiteY4" fmla="*/ 38949 h 41037"/>
              <a:gd name="connsiteX5" fmla="*/ 15846 w 43256"/>
              <a:gd name="connsiteY5" fmla="*/ 37209 h 41037"/>
              <a:gd name="connsiteX6" fmla="*/ 34165 w 43256"/>
              <a:gd name="connsiteY6" fmla="*/ 22813 h 41037"/>
              <a:gd name="connsiteX7" fmla="*/ 37416 w 43256"/>
              <a:gd name="connsiteY7" fmla="*/ 29949 h 41037"/>
              <a:gd name="connsiteX8" fmla="*/ 41834 w 43256"/>
              <a:gd name="connsiteY8" fmla="*/ 15213 h 41037"/>
              <a:gd name="connsiteX9" fmla="*/ 40386 w 43256"/>
              <a:gd name="connsiteY9" fmla="*/ 17889 h 41037"/>
              <a:gd name="connsiteX10" fmla="*/ 38360 w 43256"/>
              <a:gd name="connsiteY10" fmla="*/ 5285 h 41037"/>
              <a:gd name="connsiteX11" fmla="*/ 38436 w 43256"/>
              <a:gd name="connsiteY11" fmla="*/ 6549 h 41037"/>
              <a:gd name="connsiteX12" fmla="*/ 29114 w 43256"/>
              <a:gd name="connsiteY12" fmla="*/ 3811 h 41037"/>
              <a:gd name="connsiteX13" fmla="*/ 29856 w 43256"/>
              <a:gd name="connsiteY13" fmla="*/ 2199 h 41037"/>
              <a:gd name="connsiteX14" fmla="*/ 22177 w 43256"/>
              <a:gd name="connsiteY14" fmla="*/ 4579 h 41037"/>
              <a:gd name="connsiteX15" fmla="*/ 22536 w 43256"/>
              <a:gd name="connsiteY15" fmla="*/ 3189 h 41037"/>
              <a:gd name="connsiteX16" fmla="*/ 14036 w 43256"/>
              <a:gd name="connsiteY16" fmla="*/ 5051 h 41037"/>
              <a:gd name="connsiteX17" fmla="*/ 15336 w 43256"/>
              <a:gd name="connsiteY17" fmla="*/ 6399 h 41037"/>
              <a:gd name="connsiteX18" fmla="*/ 4163 w 43256"/>
              <a:gd name="connsiteY18" fmla="*/ 15648 h 41037"/>
              <a:gd name="connsiteX19" fmla="*/ 3936 w 43256"/>
              <a:gd name="connsiteY19" fmla="*/ 14229 h 41037"/>
              <a:gd name="connsiteX0" fmla="*/ 3936 w 43256"/>
              <a:gd name="connsiteY0" fmla="*/ 14229 h 41079"/>
              <a:gd name="connsiteX1" fmla="*/ 5659 w 43256"/>
              <a:gd name="connsiteY1" fmla="*/ 6766 h 41079"/>
              <a:gd name="connsiteX2" fmla="*/ 14041 w 43256"/>
              <a:gd name="connsiteY2" fmla="*/ 5061 h 41079"/>
              <a:gd name="connsiteX3" fmla="*/ 22492 w 43256"/>
              <a:gd name="connsiteY3" fmla="*/ 3291 h 41079"/>
              <a:gd name="connsiteX4" fmla="*/ 25785 w 43256"/>
              <a:gd name="connsiteY4" fmla="*/ 59 h 41079"/>
              <a:gd name="connsiteX5" fmla="*/ 29869 w 43256"/>
              <a:gd name="connsiteY5" fmla="*/ 2340 h 41079"/>
              <a:gd name="connsiteX6" fmla="*/ 35499 w 43256"/>
              <a:gd name="connsiteY6" fmla="*/ 549 h 41079"/>
              <a:gd name="connsiteX7" fmla="*/ 38354 w 43256"/>
              <a:gd name="connsiteY7" fmla="*/ 5435 h 41079"/>
              <a:gd name="connsiteX8" fmla="*/ 42018 w 43256"/>
              <a:gd name="connsiteY8" fmla="*/ 10177 h 41079"/>
              <a:gd name="connsiteX9" fmla="*/ 41854 w 43256"/>
              <a:gd name="connsiteY9" fmla="*/ 15319 h 41079"/>
              <a:gd name="connsiteX10" fmla="*/ 43052 w 43256"/>
              <a:gd name="connsiteY10" fmla="*/ 23181 h 41079"/>
              <a:gd name="connsiteX11" fmla="*/ 37440 w 43256"/>
              <a:gd name="connsiteY11" fmla="*/ 30063 h 41079"/>
              <a:gd name="connsiteX12" fmla="*/ 35431 w 43256"/>
              <a:gd name="connsiteY12" fmla="*/ 35960 h 41079"/>
              <a:gd name="connsiteX13" fmla="*/ 29241 w 43256"/>
              <a:gd name="connsiteY13" fmla="*/ 36674 h 41079"/>
              <a:gd name="connsiteX14" fmla="*/ 24841 w 43256"/>
              <a:gd name="connsiteY14" fmla="*/ 40313 h 41079"/>
              <a:gd name="connsiteX15" fmla="*/ 16516 w 43256"/>
              <a:gd name="connsiteY15" fmla="*/ 39125 h 41079"/>
              <a:gd name="connsiteX16" fmla="*/ 10743 w 43256"/>
              <a:gd name="connsiteY16" fmla="*/ 39295 h 41079"/>
              <a:gd name="connsiteX17" fmla="*/ 5840 w 43256"/>
              <a:gd name="connsiteY17" fmla="*/ 35331 h 41079"/>
              <a:gd name="connsiteX18" fmla="*/ 1146 w 43256"/>
              <a:gd name="connsiteY18" fmla="*/ 31109 h 41079"/>
              <a:gd name="connsiteX19" fmla="*/ 2149 w 43256"/>
              <a:gd name="connsiteY19" fmla="*/ 25410 h 41079"/>
              <a:gd name="connsiteX20" fmla="*/ 31 w 43256"/>
              <a:gd name="connsiteY20" fmla="*/ 19563 h 41079"/>
              <a:gd name="connsiteX21" fmla="*/ 3899 w 43256"/>
              <a:gd name="connsiteY21" fmla="*/ 14366 h 41079"/>
              <a:gd name="connsiteX22" fmla="*/ 3936 w 43256"/>
              <a:gd name="connsiteY22" fmla="*/ 14229 h 41079"/>
              <a:gd name="connsiteX0" fmla="*/ 4729 w 43256"/>
              <a:gd name="connsiteY0" fmla="*/ 26036 h 41079"/>
              <a:gd name="connsiteX1" fmla="*/ 2196 w 43256"/>
              <a:gd name="connsiteY1" fmla="*/ 25239 h 41079"/>
              <a:gd name="connsiteX2" fmla="*/ 6964 w 43256"/>
              <a:gd name="connsiteY2" fmla="*/ 34758 h 41079"/>
              <a:gd name="connsiteX3" fmla="*/ 5856 w 43256"/>
              <a:gd name="connsiteY3" fmla="*/ 35139 h 41079"/>
              <a:gd name="connsiteX4" fmla="*/ 16514 w 43256"/>
              <a:gd name="connsiteY4" fmla="*/ 38949 h 41079"/>
              <a:gd name="connsiteX5" fmla="*/ 15846 w 43256"/>
              <a:gd name="connsiteY5" fmla="*/ 37209 h 41079"/>
              <a:gd name="connsiteX6" fmla="*/ 34165 w 43256"/>
              <a:gd name="connsiteY6" fmla="*/ 22813 h 41079"/>
              <a:gd name="connsiteX7" fmla="*/ 37416 w 43256"/>
              <a:gd name="connsiteY7" fmla="*/ 29949 h 41079"/>
              <a:gd name="connsiteX8" fmla="*/ 41834 w 43256"/>
              <a:gd name="connsiteY8" fmla="*/ 15213 h 41079"/>
              <a:gd name="connsiteX9" fmla="*/ 40386 w 43256"/>
              <a:gd name="connsiteY9" fmla="*/ 17889 h 41079"/>
              <a:gd name="connsiteX10" fmla="*/ 38360 w 43256"/>
              <a:gd name="connsiteY10" fmla="*/ 5285 h 41079"/>
              <a:gd name="connsiteX11" fmla="*/ 38436 w 43256"/>
              <a:gd name="connsiteY11" fmla="*/ 6549 h 41079"/>
              <a:gd name="connsiteX12" fmla="*/ 29114 w 43256"/>
              <a:gd name="connsiteY12" fmla="*/ 3811 h 41079"/>
              <a:gd name="connsiteX13" fmla="*/ 29856 w 43256"/>
              <a:gd name="connsiteY13" fmla="*/ 2199 h 41079"/>
              <a:gd name="connsiteX14" fmla="*/ 22177 w 43256"/>
              <a:gd name="connsiteY14" fmla="*/ 4579 h 41079"/>
              <a:gd name="connsiteX15" fmla="*/ 22536 w 43256"/>
              <a:gd name="connsiteY15" fmla="*/ 3189 h 41079"/>
              <a:gd name="connsiteX16" fmla="*/ 14036 w 43256"/>
              <a:gd name="connsiteY16" fmla="*/ 5051 h 41079"/>
              <a:gd name="connsiteX17" fmla="*/ 15336 w 43256"/>
              <a:gd name="connsiteY17" fmla="*/ 6399 h 41079"/>
              <a:gd name="connsiteX18" fmla="*/ 4163 w 43256"/>
              <a:gd name="connsiteY18" fmla="*/ 15648 h 41079"/>
              <a:gd name="connsiteX19" fmla="*/ 3936 w 43256"/>
              <a:gd name="connsiteY19" fmla="*/ 14229 h 41079"/>
              <a:gd name="connsiteX0" fmla="*/ 3936 w 43256"/>
              <a:gd name="connsiteY0" fmla="*/ 14229 h 41079"/>
              <a:gd name="connsiteX1" fmla="*/ 5659 w 43256"/>
              <a:gd name="connsiteY1" fmla="*/ 6766 h 41079"/>
              <a:gd name="connsiteX2" fmla="*/ 14041 w 43256"/>
              <a:gd name="connsiteY2" fmla="*/ 5061 h 41079"/>
              <a:gd name="connsiteX3" fmla="*/ 22492 w 43256"/>
              <a:gd name="connsiteY3" fmla="*/ 3291 h 41079"/>
              <a:gd name="connsiteX4" fmla="*/ 25785 w 43256"/>
              <a:gd name="connsiteY4" fmla="*/ 59 h 41079"/>
              <a:gd name="connsiteX5" fmla="*/ 29869 w 43256"/>
              <a:gd name="connsiteY5" fmla="*/ 2340 h 41079"/>
              <a:gd name="connsiteX6" fmla="*/ 35499 w 43256"/>
              <a:gd name="connsiteY6" fmla="*/ 549 h 41079"/>
              <a:gd name="connsiteX7" fmla="*/ 38354 w 43256"/>
              <a:gd name="connsiteY7" fmla="*/ 5435 h 41079"/>
              <a:gd name="connsiteX8" fmla="*/ 42018 w 43256"/>
              <a:gd name="connsiteY8" fmla="*/ 10177 h 41079"/>
              <a:gd name="connsiteX9" fmla="*/ 41854 w 43256"/>
              <a:gd name="connsiteY9" fmla="*/ 15319 h 41079"/>
              <a:gd name="connsiteX10" fmla="*/ 43052 w 43256"/>
              <a:gd name="connsiteY10" fmla="*/ 23181 h 41079"/>
              <a:gd name="connsiteX11" fmla="*/ 37440 w 43256"/>
              <a:gd name="connsiteY11" fmla="*/ 30063 h 41079"/>
              <a:gd name="connsiteX12" fmla="*/ 35431 w 43256"/>
              <a:gd name="connsiteY12" fmla="*/ 35960 h 41079"/>
              <a:gd name="connsiteX13" fmla="*/ 29241 w 43256"/>
              <a:gd name="connsiteY13" fmla="*/ 36674 h 41079"/>
              <a:gd name="connsiteX14" fmla="*/ 24841 w 43256"/>
              <a:gd name="connsiteY14" fmla="*/ 40313 h 41079"/>
              <a:gd name="connsiteX15" fmla="*/ 16516 w 43256"/>
              <a:gd name="connsiteY15" fmla="*/ 39125 h 41079"/>
              <a:gd name="connsiteX16" fmla="*/ 10743 w 43256"/>
              <a:gd name="connsiteY16" fmla="*/ 39295 h 41079"/>
              <a:gd name="connsiteX17" fmla="*/ 5840 w 43256"/>
              <a:gd name="connsiteY17" fmla="*/ 35331 h 41079"/>
              <a:gd name="connsiteX18" fmla="*/ 1146 w 43256"/>
              <a:gd name="connsiteY18" fmla="*/ 31109 h 41079"/>
              <a:gd name="connsiteX19" fmla="*/ 2149 w 43256"/>
              <a:gd name="connsiteY19" fmla="*/ 25410 h 41079"/>
              <a:gd name="connsiteX20" fmla="*/ 31 w 43256"/>
              <a:gd name="connsiteY20" fmla="*/ 19563 h 41079"/>
              <a:gd name="connsiteX21" fmla="*/ 3899 w 43256"/>
              <a:gd name="connsiteY21" fmla="*/ 14366 h 41079"/>
              <a:gd name="connsiteX22" fmla="*/ 3936 w 43256"/>
              <a:gd name="connsiteY22" fmla="*/ 14229 h 41079"/>
              <a:gd name="connsiteX0" fmla="*/ 4729 w 43256"/>
              <a:gd name="connsiteY0" fmla="*/ 26036 h 41079"/>
              <a:gd name="connsiteX1" fmla="*/ 2196 w 43256"/>
              <a:gd name="connsiteY1" fmla="*/ 25239 h 41079"/>
              <a:gd name="connsiteX2" fmla="*/ 6964 w 43256"/>
              <a:gd name="connsiteY2" fmla="*/ 34758 h 41079"/>
              <a:gd name="connsiteX3" fmla="*/ 5856 w 43256"/>
              <a:gd name="connsiteY3" fmla="*/ 35139 h 41079"/>
              <a:gd name="connsiteX4" fmla="*/ 16514 w 43256"/>
              <a:gd name="connsiteY4" fmla="*/ 38949 h 41079"/>
              <a:gd name="connsiteX5" fmla="*/ 15846 w 43256"/>
              <a:gd name="connsiteY5" fmla="*/ 37209 h 41079"/>
              <a:gd name="connsiteX6" fmla="*/ 34165 w 43256"/>
              <a:gd name="connsiteY6" fmla="*/ 22813 h 41079"/>
              <a:gd name="connsiteX7" fmla="*/ 37416 w 43256"/>
              <a:gd name="connsiteY7" fmla="*/ 29949 h 41079"/>
              <a:gd name="connsiteX8" fmla="*/ 41834 w 43256"/>
              <a:gd name="connsiteY8" fmla="*/ 15213 h 41079"/>
              <a:gd name="connsiteX9" fmla="*/ 40386 w 43256"/>
              <a:gd name="connsiteY9" fmla="*/ 17889 h 41079"/>
              <a:gd name="connsiteX10" fmla="*/ 38360 w 43256"/>
              <a:gd name="connsiteY10" fmla="*/ 5285 h 41079"/>
              <a:gd name="connsiteX11" fmla="*/ 38436 w 43256"/>
              <a:gd name="connsiteY11" fmla="*/ 6549 h 41079"/>
              <a:gd name="connsiteX12" fmla="*/ 29114 w 43256"/>
              <a:gd name="connsiteY12" fmla="*/ 3811 h 41079"/>
              <a:gd name="connsiteX13" fmla="*/ 29856 w 43256"/>
              <a:gd name="connsiteY13" fmla="*/ 2199 h 41079"/>
              <a:gd name="connsiteX14" fmla="*/ 22177 w 43256"/>
              <a:gd name="connsiteY14" fmla="*/ 4579 h 41079"/>
              <a:gd name="connsiteX15" fmla="*/ 22536 w 43256"/>
              <a:gd name="connsiteY15" fmla="*/ 3189 h 41079"/>
              <a:gd name="connsiteX16" fmla="*/ 14036 w 43256"/>
              <a:gd name="connsiteY16" fmla="*/ 5051 h 41079"/>
              <a:gd name="connsiteX17" fmla="*/ 15336 w 43256"/>
              <a:gd name="connsiteY17" fmla="*/ 6399 h 41079"/>
              <a:gd name="connsiteX18" fmla="*/ 4163 w 43256"/>
              <a:gd name="connsiteY18" fmla="*/ 15648 h 41079"/>
              <a:gd name="connsiteX19" fmla="*/ 3936 w 43256"/>
              <a:gd name="connsiteY19" fmla="*/ 14229 h 41079"/>
              <a:gd name="connsiteX0" fmla="*/ 3936 w 43256"/>
              <a:gd name="connsiteY0" fmla="*/ 14229 h 41079"/>
              <a:gd name="connsiteX1" fmla="*/ 5659 w 43256"/>
              <a:gd name="connsiteY1" fmla="*/ 6766 h 41079"/>
              <a:gd name="connsiteX2" fmla="*/ 14041 w 43256"/>
              <a:gd name="connsiteY2" fmla="*/ 5061 h 41079"/>
              <a:gd name="connsiteX3" fmla="*/ 22492 w 43256"/>
              <a:gd name="connsiteY3" fmla="*/ 3291 h 41079"/>
              <a:gd name="connsiteX4" fmla="*/ 25785 w 43256"/>
              <a:gd name="connsiteY4" fmla="*/ 59 h 41079"/>
              <a:gd name="connsiteX5" fmla="*/ 29869 w 43256"/>
              <a:gd name="connsiteY5" fmla="*/ 2340 h 41079"/>
              <a:gd name="connsiteX6" fmla="*/ 35499 w 43256"/>
              <a:gd name="connsiteY6" fmla="*/ 549 h 41079"/>
              <a:gd name="connsiteX7" fmla="*/ 38354 w 43256"/>
              <a:gd name="connsiteY7" fmla="*/ 5435 h 41079"/>
              <a:gd name="connsiteX8" fmla="*/ 42018 w 43256"/>
              <a:gd name="connsiteY8" fmla="*/ 10177 h 41079"/>
              <a:gd name="connsiteX9" fmla="*/ 41854 w 43256"/>
              <a:gd name="connsiteY9" fmla="*/ 15319 h 41079"/>
              <a:gd name="connsiteX10" fmla="*/ 43052 w 43256"/>
              <a:gd name="connsiteY10" fmla="*/ 23181 h 41079"/>
              <a:gd name="connsiteX11" fmla="*/ 37440 w 43256"/>
              <a:gd name="connsiteY11" fmla="*/ 30063 h 41079"/>
              <a:gd name="connsiteX12" fmla="*/ 35431 w 43256"/>
              <a:gd name="connsiteY12" fmla="*/ 35960 h 41079"/>
              <a:gd name="connsiteX13" fmla="*/ 29241 w 43256"/>
              <a:gd name="connsiteY13" fmla="*/ 36674 h 41079"/>
              <a:gd name="connsiteX14" fmla="*/ 24841 w 43256"/>
              <a:gd name="connsiteY14" fmla="*/ 40313 h 41079"/>
              <a:gd name="connsiteX15" fmla="*/ 16516 w 43256"/>
              <a:gd name="connsiteY15" fmla="*/ 39125 h 41079"/>
              <a:gd name="connsiteX16" fmla="*/ 10743 w 43256"/>
              <a:gd name="connsiteY16" fmla="*/ 39295 h 41079"/>
              <a:gd name="connsiteX17" fmla="*/ 5840 w 43256"/>
              <a:gd name="connsiteY17" fmla="*/ 35331 h 41079"/>
              <a:gd name="connsiteX18" fmla="*/ 1146 w 43256"/>
              <a:gd name="connsiteY18" fmla="*/ 31109 h 41079"/>
              <a:gd name="connsiteX19" fmla="*/ 2149 w 43256"/>
              <a:gd name="connsiteY19" fmla="*/ 25410 h 41079"/>
              <a:gd name="connsiteX20" fmla="*/ 31 w 43256"/>
              <a:gd name="connsiteY20" fmla="*/ 19563 h 41079"/>
              <a:gd name="connsiteX21" fmla="*/ 3899 w 43256"/>
              <a:gd name="connsiteY21" fmla="*/ 14366 h 41079"/>
              <a:gd name="connsiteX22" fmla="*/ 3936 w 43256"/>
              <a:gd name="connsiteY22" fmla="*/ 14229 h 41079"/>
              <a:gd name="connsiteX0" fmla="*/ 4729 w 43256"/>
              <a:gd name="connsiteY0" fmla="*/ 26036 h 41079"/>
              <a:gd name="connsiteX1" fmla="*/ 2196 w 43256"/>
              <a:gd name="connsiteY1" fmla="*/ 25239 h 41079"/>
              <a:gd name="connsiteX2" fmla="*/ 6964 w 43256"/>
              <a:gd name="connsiteY2" fmla="*/ 34758 h 41079"/>
              <a:gd name="connsiteX3" fmla="*/ 5856 w 43256"/>
              <a:gd name="connsiteY3" fmla="*/ 35139 h 41079"/>
              <a:gd name="connsiteX4" fmla="*/ 16514 w 43256"/>
              <a:gd name="connsiteY4" fmla="*/ 38949 h 41079"/>
              <a:gd name="connsiteX5" fmla="*/ 15846 w 43256"/>
              <a:gd name="connsiteY5" fmla="*/ 37209 h 41079"/>
              <a:gd name="connsiteX6" fmla="*/ 34165 w 43256"/>
              <a:gd name="connsiteY6" fmla="*/ 22813 h 41079"/>
              <a:gd name="connsiteX7" fmla="*/ 37416 w 43256"/>
              <a:gd name="connsiteY7" fmla="*/ 29949 h 41079"/>
              <a:gd name="connsiteX8" fmla="*/ 41834 w 43256"/>
              <a:gd name="connsiteY8" fmla="*/ 15213 h 41079"/>
              <a:gd name="connsiteX9" fmla="*/ 40386 w 43256"/>
              <a:gd name="connsiteY9" fmla="*/ 17889 h 41079"/>
              <a:gd name="connsiteX10" fmla="*/ 38360 w 43256"/>
              <a:gd name="connsiteY10" fmla="*/ 5285 h 41079"/>
              <a:gd name="connsiteX11" fmla="*/ 38436 w 43256"/>
              <a:gd name="connsiteY11" fmla="*/ 6549 h 41079"/>
              <a:gd name="connsiteX12" fmla="*/ 29114 w 43256"/>
              <a:gd name="connsiteY12" fmla="*/ 3811 h 41079"/>
              <a:gd name="connsiteX13" fmla="*/ 29856 w 43256"/>
              <a:gd name="connsiteY13" fmla="*/ 2199 h 41079"/>
              <a:gd name="connsiteX14" fmla="*/ 22177 w 43256"/>
              <a:gd name="connsiteY14" fmla="*/ 4579 h 41079"/>
              <a:gd name="connsiteX15" fmla="*/ 22536 w 43256"/>
              <a:gd name="connsiteY15" fmla="*/ 3189 h 41079"/>
              <a:gd name="connsiteX16" fmla="*/ 14036 w 43256"/>
              <a:gd name="connsiteY16" fmla="*/ 5051 h 41079"/>
              <a:gd name="connsiteX17" fmla="*/ 15336 w 43256"/>
              <a:gd name="connsiteY17" fmla="*/ 6399 h 41079"/>
              <a:gd name="connsiteX18" fmla="*/ 4163 w 43256"/>
              <a:gd name="connsiteY18" fmla="*/ 15648 h 41079"/>
              <a:gd name="connsiteX19" fmla="*/ 3936 w 43256"/>
              <a:gd name="connsiteY19" fmla="*/ 14229 h 41079"/>
              <a:gd name="connsiteX0" fmla="*/ 3936 w 43256"/>
              <a:gd name="connsiteY0" fmla="*/ 14229 h 41009"/>
              <a:gd name="connsiteX1" fmla="*/ 5659 w 43256"/>
              <a:gd name="connsiteY1" fmla="*/ 6766 h 41009"/>
              <a:gd name="connsiteX2" fmla="*/ 14041 w 43256"/>
              <a:gd name="connsiteY2" fmla="*/ 5061 h 41009"/>
              <a:gd name="connsiteX3" fmla="*/ 22492 w 43256"/>
              <a:gd name="connsiteY3" fmla="*/ 3291 h 41009"/>
              <a:gd name="connsiteX4" fmla="*/ 25785 w 43256"/>
              <a:gd name="connsiteY4" fmla="*/ 59 h 41009"/>
              <a:gd name="connsiteX5" fmla="*/ 29869 w 43256"/>
              <a:gd name="connsiteY5" fmla="*/ 2340 h 41009"/>
              <a:gd name="connsiteX6" fmla="*/ 35499 w 43256"/>
              <a:gd name="connsiteY6" fmla="*/ 549 h 41009"/>
              <a:gd name="connsiteX7" fmla="*/ 38354 w 43256"/>
              <a:gd name="connsiteY7" fmla="*/ 5435 h 41009"/>
              <a:gd name="connsiteX8" fmla="*/ 42018 w 43256"/>
              <a:gd name="connsiteY8" fmla="*/ 10177 h 41009"/>
              <a:gd name="connsiteX9" fmla="*/ 41854 w 43256"/>
              <a:gd name="connsiteY9" fmla="*/ 15319 h 41009"/>
              <a:gd name="connsiteX10" fmla="*/ 43052 w 43256"/>
              <a:gd name="connsiteY10" fmla="*/ 23181 h 41009"/>
              <a:gd name="connsiteX11" fmla="*/ 37440 w 43256"/>
              <a:gd name="connsiteY11" fmla="*/ 30063 h 41009"/>
              <a:gd name="connsiteX12" fmla="*/ 35431 w 43256"/>
              <a:gd name="connsiteY12" fmla="*/ 35960 h 41009"/>
              <a:gd name="connsiteX13" fmla="*/ 29566 w 43256"/>
              <a:gd name="connsiteY13" fmla="*/ 37879 h 41009"/>
              <a:gd name="connsiteX14" fmla="*/ 24841 w 43256"/>
              <a:gd name="connsiteY14" fmla="*/ 40313 h 41009"/>
              <a:gd name="connsiteX15" fmla="*/ 16516 w 43256"/>
              <a:gd name="connsiteY15" fmla="*/ 39125 h 41009"/>
              <a:gd name="connsiteX16" fmla="*/ 10743 w 43256"/>
              <a:gd name="connsiteY16" fmla="*/ 39295 h 41009"/>
              <a:gd name="connsiteX17" fmla="*/ 5840 w 43256"/>
              <a:gd name="connsiteY17" fmla="*/ 35331 h 41009"/>
              <a:gd name="connsiteX18" fmla="*/ 1146 w 43256"/>
              <a:gd name="connsiteY18" fmla="*/ 31109 h 41009"/>
              <a:gd name="connsiteX19" fmla="*/ 2149 w 43256"/>
              <a:gd name="connsiteY19" fmla="*/ 25410 h 41009"/>
              <a:gd name="connsiteX20" fmla="*/ 31 w 43256"/>
              <a:gd name="connsiteY20" fmla="*/ 19563 h 41009"/>
              <a:gd name="connsiteX21" fmla="*/ 3899 w 43256"/>
              <a:gd name="connsiteY21" fmla="*/ 14366 h 41009"/>
              <a:gd name="connsiteX22" fmla="*/ 3936 w 43256"/>
              <a:gd name="connsiteY22" fmla="*/ 14229 h 41009"/>
              <a:gd name="connsiteX0" fmla="*/ 4729 w 43256"/>
              <a:gd name="connsiteY0" fmla="*/ 26036 h 41009"/>
              <a:gd name="connsiteX1" fmla="*/ 2196 w 43256"/>
              <a:gd name="connsiteY1" fmla="*/ 25239 h 41009"/>
              <a:gd name="connsiteX2" fmla="*/ 6964 w 43256"/>
              <a:gd name="connsiteY2" fmla="*/ 34758 h 41009"/>
              <a:gd name="connsiteX3" fmla="*/ 5856 w 43256"/>
              <a:gd name="connsiteY3" fmla="*/ 35139 h 41009"/>
              <a:gd name="connsiteX4" fmla="*/ 16514 w 43256"/>
              <a:gd name="connsiteY4" fmla="*/ 38949 h 41009"/>
              <a:gd name="connsiteX5" fmla="*/ 15846 w 43256"/>
              <a:gd name="connsiteY5" fmla="*/ 37209 h 41009"/>
              <a:gd name="connsiteX6" fmla="*/ 34165 w 43256"/>
              <a:gd name="connsiteY6" fmla="*/ 22813 h 41009"/>
              <a:gd name="connsiteX7" fmla="*/ 37416 w 43256"/>
              <a:gd name="connsiteY7" fmla="*/ 29949 h 41009"/>
              <a:gd name="connsiteX8" fmla="*/ 41834 w 43256"/>
              <a:gd name="connsiteY8" fmla="*/ 15213 h 41009"/>
              <a:gd name="connsiteX9" fmla="*/ 40386 w 43256"/>
              <a:gd name="connsiteY9" fmla="*/ 17889 h 41009"/>
              <a:gd name="connsiteX10" fmla="*/ 38360 w 43256"/>
              <a:gd name="connsiteY10" fmla="*/ 5285 h 41009"/>
              <a:gd name="connsiteX11" fmla="*/ 38436 w 43256"/>
              <a:gd name="connsiteY11" fmla="*/ 6549 h 41009"/>
              <a:gd name="connsiteX12" fmla="*/ 29114 w 43256"/>
              <a:gd name="connsiteY12" fmla="*/ 3811 h 41009"/>
              <a:gd name="connsiteX13" fmla="*/ 29856 w 43256"/>
              <a:gd name="connsiteY13" fmla="*/ 2199 h 41009"/>
              <a:gd name="connsiteX14" fmla="*/ 22177 w 43256"/>
              <a:gd name="connsiteY14" fmla="*/ 4579 h 41009"/>
              <a:gd name="connsiteX15" fmla="*/ 22536 w 43256"/>
              <a:gd name="connsiteY15" fmla="*/ 3189 h 41009"/>
              <a:gd name="connsiteX16" fmla="*/ 14036 w 43256"/>
              <a:gd name="connsiteY16" fmla="*/ 5051 h 41009"/>
              <a:gd name="connsiteX17" fmla="*/ 15336 w 43256"/>
              <a:gd name="connsiteY17" fmla="*/ 6399 h 41009"/>
              <a:gd name="connsiteX18" fmla="*/ 4163 w 43256"/>
              <a:gd name="connsiteY18" fmla="*/ 15648 h 41009"/>
              <a:gd name="connsiteX19" fmla="*/ 3936 w 43256"/>
              <a:gd name="connsiteY19" fmla="*/ 14229 h 41009"/>
              <a:gd name="connsiteX0" fmla="*/ 3936 w 43256"/>
              <a:gd name="connsiteY0" fmla="*/ 14229 h 41009"/>
              <a:gd name="connsiteX1" fmla="*/ 5659 w 43256"/>
              <a:gd name="connsiteY1" fmla="*/ 6766 h 41009"/>
              <a:gd name="connsiteX2" fmla="*/ 14041 w 43256"/>
              <a:gd name="connsiteY2" fmla="*/ 5061 h 41009"/>
              <a:gd name="connsiteX3" fmla="*/ 22492 w 43256"/>
              <a:gd name="connsiteY3" fmla="*/ 3291 h 41009"/>
              <a:gd name="connsiteX4" fmla="*/ 25785 w 43256"/>
              <a:gd name="connsiteY4" fmla="*/ 59 h 41009"/>
              <a:gd name="connsiteX5" fmla="*/ 29869 w 43256"/>
              <a:gd name="connsiteY5" fmla="*/ 2340 h 41009"/>
              <a:gd name="connsiteX6" fmla="*/ 35499 w 43256"/>
              <a:gd name="connsiteY6" fmla="*/ 549 h 41009"/>
              <a:gd name="connsiteX7" fmla="*/ 38354 w 43256"/>
              <a:gd name="connsiteY7" fmla="*/ 5435 h 41009"/>
              <a:gd name="connsiteX8" fmla="*/ 42018 w 43256"/>
              <a:gd name="connsiteY8" fmla="*/ 10177 h 41009"/>
              <a:gd name="connsiteX9" fmla="*/ 41854 w 43256"/>
              <a:gd name="connsiteY9" fmla="*/ 15319 h 41009"/>
              <a:gd name="connsiteX10" fmla="*/ 43052 w 43256"/>
              <a:gd name="connsiteY10" fmla="*/ 23181 h 41009"/>
              <a:gd name="connsiteX11" fmla="*/ 37440 w 43256"/>
              <a:gd name="connsiteY11" fmla="*/ 30063 h 41009"/>
              <a:gd name="connsiteX12" fmla="*/ 35431 w 43256"/>
              <a:gd name="connsiteY12" fmla="*/ 35960 h 41009"/>
              <a:gd name="connsiteX13" fmla="*/ 29566 w 43256"/>
              <a:gd name="connsiteY13" fmla="*/ 37879 h 41009"/>
              <a:gd name="connsiteX14" fmla="*/ 24841 w 43256"/>
              <a:gd name="connsiteY14" fmla="*/ 40313 h 41009"/>
              <a:gd name="connsiteX15" fmla="*/ 16516 w 43256"/>
              <a:gd name="connsiteY15" fmla="*/ 39125 h 41009"/>
              <a:gd name="connsiteX16" fmla="*/ 10743 w 43256"/>
              <a:gd name="connsiteY16" fmla="*/ 39295 h 41009"/>
              <a:gd name="connsiteX17" fmla="*/ 5840 w 43256"/>
              <a:gd name="connsiteY17" fmla="*/ 35331 h 41009"/>
              <a:gd name="connsiteX18" fmla="*/ 1146 w 43256"/>
              <a:gd name="connsiteY18" fmla="*/ 31109 h 41009"/>
              <a:gd name="connsiteX19" fmla="*/ 2149 w 43256"/>
              <a:gd name="connsiteY19" fmla="*/ 25410 h 41009"/>
              <a:gd name="connsiteX20" fmla="*/ 31 w 43256"/>
              <a:gd name="connsiteY20" fmla="*/ 19563 h 41009"/>
              <a:gd name="connsiteX21" fmla="*/ 3899 w 43256"/>
              <a:gd name="connsiteY21" fmla="*/ 14366 h 41009"/>
              <a:gd name="connsiteX22" fmla="*/ 3936 w 43256"/>
              <a:gd name="connsiteY22" fmla="*/ 14229 h 41009"/>
              <a:gd name="connsiteX0" fmla="*/ 4729 w 43256"/>
              <a:gd name="connsiteY0" fmla="*/ 26036 h 41009"/>
              <a:gd name="connsiteX1" fmla="*/ 2196 w 43256"/>
              <a:gd name="connsiteY1" fmla="*/ 25239 h 41009"/>
              <a:gd name="connsiteX2" fmla="*/ 6964 w 43256"/>
              <a:gd name="connsiteY2" fmla="*/ 34758 h 41009"/>
              <a:gd name="connsiteX3" fmla="*/ 5856 w 43256"/>
              <a:gd name="connsiteY3" fmla="*/ 35139 h 41009"/>
              <a:gd name="connsiteX4" fmla="*/ 34165 w 43256"/>
              <a:gd name="connsiteY4" fmla="*/ 22813 h 41009"/>
              <a:gd name="connsiteX5" fmla="*/ 37416 w 43256"/>
              <a:gd name="connsiteY5" fmla="*/ 29949 h 41009"/>
              <a:gd name="connsiteX6" fmla="*/ 41834 w 43256"/>
              <a:gd name="connsiteY6" fmla="*/ 15213 h 41009"/>
              <a:gd name="connsiteX7" fmla="*/ 40386 w 43256"/>
              <a:gd name="connsiteY7" fmla="*/ 17889 h 41009"/>
              <a:gd name="connsiteX8" fmla="*/ 38360 w 43256"/>
              <a:gd name="connsiteY8" fmla="*/ 5285 h 41009"/>
              <a:gd name="connsiteX9" fmla="*/ 38436 w 43256"/>
              <a:gd name="connsiteY9" fmla="*/ 6549 h 41009"/>
              <a:gd name="connsiteX10" fmla="*/ 29114 w 43256"/>
              <a:gd name="connsiteY10" fmla="*/ 3811 h 41009"/>
              <a:gd name="connsiteX11" fmla="*/ 29856 w 43256"/>
              <a:gd name="connsiteY11" fmla="*/ 2199 h 41009"/>
              <a:gd name="connsiteX12" fmla="*/ 22177 w 43256"/>
              <a:gd name="connsiteY12" fmla="*/ 4579 h 41009"/>
              <a:gd name="connsiteX13" fmla="*/ 22536 w 43256"/>
              <a:gd name="connsiteY13" fmla="*/ 3189 h 41009"/>
              <a:gd name="connsiteX14" fmla="*/ 14036 w 43256"/>
              <a:gd name="connsiteY14" fmla="*/ 5051 h 41009"/>
              <a:gd name="connsiteX15" fmla="*/ 15336 w 43256"/>
              <a:gd name="connsiteY15" fmla="*/ 6399 h 41009"/>
              <a:gd name="connsiteX16" fmla="*/ 4163 w 43256"/>
              <a:gd name="connsiteY16" fmla="*/ 15648 h 41009"/>
              <a:gd name="connsiteX17" fmla="*/ 3936 w 43256"/>
              <a:gd name="connsiteY17" fmla="*/ 14229 h 41009"/>
              <a:gd name="connsiteX0" fmla="*/ 3936 w 43256"/>
              <a:gd name="connsiteY0" fmla="*/ 14229 h 41009"/>
              <a:gd name="connsiteX1" fmla="*/ 5659 w 43256"/>
              <a:gd name="connsiteY1" fmla="*/ 6766 h 41009"/>
              <a:gd name="connsiteX2" fmla="*/ 14041 w 43256"/>
              <a:gd name="connsiteY2" fmla="*/ 5061 h 41009"/>
              <a:gd name="connsiteX3" fmla="*/ 22492 w 43256"/>
              <a:gd name="connsiteY3" fmla="*/ 3291 h 41009"/>
              <a:gd name="connsiteX4" fmla="*/ 25785 w 43256"/>
              <a:gd name="connsiteY4" fmla="*/ 59 h 41009"/>
              <a:gd name="connsiteX5" fmla="*/ 29869 w 43256"/>
              <a:gd name="connsiteY5" fmla="*/ 2340 h 41009"/>
              <a:gd name="connsiteX6" fmla="*/ 35499 w 43256"/>
              <a:gd name="connsiteY6" fmla="*/ 549 h 41009"/>
              <a:gd name="connsiteX7" fmla="*/ 38354 w 43256"/>
              <a:gd name="connsiteY7" fmla="*/ 5435 h 41009"/>
              <a:gd name="connsiteX8" fmla="*/ 42018 w 43256"/>
              <a:gd name="connsiteY8" fmla="*/ 10177 h 41009"/>
              <a:gd name="connsiteX9" fmla="*/ 41854 w 43256"/>
              <a:gd name="connsiteY9" fmla="*/ 15319 h 41009"/>
              <a:gd name="connsiteX10" fmla="*/ 43052 w 43256"/>
              <a:gd name="connsiteY10" fmla="*/ 23181 h 41009"/>
              <a:gd name="connsiteX11" fmla="*/ 37440 w 43256"/>
              <a:gd name="connsiteY11" fmla="*/ 30063 h 41009"/>
              <a:gd name="connsiteX12" fmla="*/ 35431 w 43256"/>
              <a:gd name="connsiteY12" fmla="*/ 35960 h 41009"/>
              <a:gd name="connsiteX13" fmla="*/ 29566 w 43256"/>
              <a:gd name="connsiteY13" fmla="*/ 37879 h 41009"/>
              <a:gd name="connsiteX14" fmla="*/ 24841 w 43256"/>
              <a:gd name="connsiteY14" fmla="*/ 40313 h 41009"/>
              <a:gd name="connsiteX15" fmla="*/ 16516 w 43256"/>
              <a:gd name="connsiteY15" fmla="*/ 39125 h 41009"/>
              <a:gd name="connsiteX16" fmla="*/ 10743 w 43256"/>
              <a:gd name="connsiteY16" fmla="*/ 39295 h 41009"/>
              <a:gd name="connsiteX17" fmla="*/ 5840 w 43256"/>
              <a:gd name="connsiteY17" fmla="*/ 35331 h 41009"/>
              <a:gd name="connsiteX18" fmla="*/ 1146 w 43256"/>
              <a:gd name="connsiteY18" fmla="*/ 31109 h 41009"/>
              <a:gd name="connsiteX19" fmla="*/ 2149 w 43256"/>
              <a:gd name="connsiteY19" fmla="*/ 25410 h 41009"/>
              <a:gd name="connsiteX20" fmla="*/ 31 w 43256"/>
              <a:gd name="connsiteY20" fmla="*/ 19563 h 41009"/>
              <a:gd name="connsiteX21" fmla="*/ 3899 w 43256"/>
              <a:gd name="connsiteY21" fmla="*/ 14366 h 41009"/>
              <a:gd name="connsiteX22" fmla="*/ 3936 w 43256"/>
              <a:gd name="connsiteY22" fmla="*/ 14229 h 41009"/>
              <a:gd name="connsiteX0" fmla="*/ 4729 w 43256"/>
              <a:gd name="connsiteY0" fmla="*/ 26036 h 41009"/>
              <a:gd name="connsiteX1" fmla="*/ 2196 w 43256"/>
              <a:gd name="connsiteY1" fmla="*/ 25239 h 41009"/>
              <a:gd name="connsiteX2" fmla="*/ 6964 w 43256"/>
              <a:gd name="connsiteY2" fmla="*/ 34758 h 41009"/>
              <a:gd name="connsiteX3" fmla="*/ 5856 w 43256"/>
              <a:gd name="connsiteY3" fmla="*/ 35139 h 41009"/>
              <a:gd name="connsiteX4" fmla="*/ 36116 w 43256"/>
              <a:gd name="connsiteY4" fmla="*/ 25947 h 41009"/>
              <a:gd name="connsiteX5" fmla="*/ 37416 w 43256"/>
              <a:gd name="connsiteY5" fmla="*/ 29949 h 41009"/>
              <a:gd name="connsiteX6" fmla="*/ 41834 w 43256"/>
              <a:gd name="connsiteY6" fmla="*/ 15213 h 41009"/>
              <a:gd name="connsiteX7" fmla="*/ 40386 w 43256"/>
              <a:gd name="connsiteY7" fmla="*/ 17889 h 41009"/>
              <a:gd name="connsiteX8" fmla="*/ 38360 w 43256"/>
              <a:gd name="connsiteY8" fmla="*/ 5285 h 41009"/>
              <a:gd name="connsiteX9" fmla="*/ 38436 w 43256"/>
              <a:gd name="connsiteY9" fmla="*/ 6549 h 41009"/>
              <a:gd name="connsiteX10" fmla="*/ 29114 w 43256"/>
              <a:gd name="connsiteY10" fmla="*/ 3811 h 41009"/>
              <a:gd name="connsiteX11" fmla="*/ 29856 w 43256"/>
              <a:gd name="connsiteY11" fmla="*/ 2199 h 41009"/>
              <a:gd name="connsiteX12" fmla="*/ 22177 w 43256"/>
              <a:gd name="connsiteY12" fmla="*/ 4579 h 41009"/>
              <a:gd name="connsiteX13" fmla="*/ 22536 w 43256"/>
              <a:gd name="connsiteY13" fmla="*/ 3189 h 41009"/>
              <a:gd name="connsiteX14" fmla="*/ 14036 w 43256"/>
              <a:gd name="connsiteY14" fmla="*/ 5051 h 41009"/>
              <a:gd name="connsiteX15" fmla="*/ 15336 w 43256"/>
              <a:gd name="connsiteY15" fmla="*/ 6399 h 41009"/>
              <a:gd name="connsiteX16" fmla="*/ 4163 w 43256"/>
              <a:gd name="connsiteY16" fmla="*/ 15648 h 41009"/>
              <a:gd name="connsiteX17" fmla="*/ 3936 w 43256"/>
              <a:gd name="connsiteY17" fmla="*/ 14229 h 41009"/>
              <a:gd name="connsiteX0" fmla="*/ 3936 w 43256"/>
              <a:gd name="connsiteY0" fmla="*/ 14229 h 41009"/>
              <a:gd name="connsiteX1" fmla="*/ 5659 w 43256"/>
              <a:gd name="connsiteY1" fmla="*/ 6766 h 41009"/>
              <a:gd name="connsiteX2" fmla="*/ 14041 w 43256"/>
              <a:gd name="connsiteY2" fmla="*/ 5061 h 41009"/>
              <a:gd name="connsiteX3" fmla="*/ 22492 w 43256"/>
              <a:gd name="connsiteY3" fmla="*/ 3291 h 41009"/>
              <a:gd name="connsiteX4" fmla="*/ 25785 w 43256"/>
              <a:gd name="connsiteY4" fmla="*/ 59 h 41009"/>
              <a:gd name="connsiteX5" fmla="*/ 29869 w 43256"/>
              <a:gd name="connsiteY5" fmla="*/ 2340 h 41009"/>
              <a:gd name="connsiteX6" fmla="*/ 35499 w 43256"/>
              <a:gd name="connsiteY6" fmla="*/ 549 h 41009"/>
              <a:gd name="connsiteX7" fmla="*/ 38354 w 43256"/>
              <a:gd name="connsiteY7" fmla="*/ 5435 h 41009"/>
              <a:gd name="connsiteX8" fmla="*/ 42018 w 43256"/>
              <a:gd name="connsiteY8" fmla="*/ 10177 h 41009"/>
              <a:gd name="connsiteX9" fmla="*/ 41854 w 43256"/>
              <a:gd name="connsiteY9" fmla="*/ 15319 h 41009"/>
              <a:gd name="connsiteX10" fmla="*/ 43052 w 43256"/>
              <a:gd name="connsiteY10" fmla="*/ 23181 h 41009"/>
              <a:gd name="connsiteX11" fmla="*/ 37440 w 43256"/>
              <a:gd name="connsiteY11" fmla="*/ 30063 h 41009"/>
              <a:gd name="connsiteX12" fmla="*/ 35431 w 43256"/>
              <a:gd name="connsiteY12" fmla="*/ 35960 h 41009"/>
              <a:gd name="connsiteX13" fmla="*/ 29566 w 43256"/>
              <a:gd name="connsiteY13" fmla="*/ 37879 h 41009"/>
              <a:gd name="connsiteX14" fmla="*/ 24841 w 43256"/>
              <a:gd name="connsiteY14" fmla="*/ 40313 h 41009"/>
              <a:gd name="connsiteX15" fmla="*/ 16516 w 43256"/>
              <a:gd name="connsiteY15" fmla="*/ 39125 h 41009"/>
              <a:gd name="connsiteX16" fmla="*/ 10743 w 43256"/>
              <a:gd name="connsiteY16" fmla="*/ 39295 h 41009"/>
              <a:gd name="connsiteX17" fmla="*/ 5840 w 43256"/>
              <a:gd name="connsiteY17" fmla="*/ 35331 h 41009"/>
              <a:gd name="connsiteX18" fmla="*/ 1146 w 43256"/>
              <a:gd name="connsiteY18" fmla="*/ 31109 h 41009"/>
              <a:gd name="connsiteX19" fmla="*/ 2149 w 43256"/>
              <a:gd name="connsiteY19" fmla="*/ 25410 h 41009"/>
              <a:gd name="connsiteX20" fmla="*/ 31 w 43256"/>
              <a:gd name="connsiteY20" fmla="*/ 19563 h 41009"/>
              <a:gd name="connsiteX21" fmla="*/ 3899 w 43256"/>
              <a:gd name="connsiteY21" fmla="*/ 14366 h 41009"/>
              <a:gd name="connsiteX22" fmla="*/ 3936 w 43256"/>
              <a:gd name="connsiteY22" fmla="*/ 14229 h 41009"/>
              <a:gd name="connsiteX0" fmla="*/ 4729 w 43256"/>
              <a:gd name="connsiteY0" fmla="*/ 26036 h 41009"/>
              <a:gd name="connsiteX1" fmla="*/ 2196 w 43256"/>
              <a:gd name="connsiteY1" fmla="*/ 25239 h 41009"/>
              <a:gd name="connsiteX2" fmla="*/ 6964 w 43256"/>
              <a:gd name="connsiteY2" fmla="*/ 34758 h 41009"/>
              <a:gd name="connsiteX3" fmla="*/ 5856 w 43256"/>
              <a:gd name="connsiteY3" fmla="*/ 35139 h 41009"/>
              <a:gd name="connsiteX4" fmla="*/ 36116 w 43256"/>
              <a:gd name="connsiteY4" fmla="*/ 25947 h 41009"/>
              <a:gd name="connsiteX5" fmla="*/ 37416 w 43256"/>
              <a:gd name="connsiteY5" fmla="*/ 29949 h 41009"/>
              <a:gd name="connsiteX6" fmla="*/ 41834 w 43256"/>
              <a:gd name="connsiteY6" fmla="*/ 15213 h 41009"/>
              <a:gd name="connsiteX7" fmla="*/ 40386 w 43256"/>
              <a:gd name="connsiteY7" fmla="*/ 17889 h 41009"/>
              <a:gd name="connsiteX8" fmla="*/ 38360 w 43256"/>
              <a:gd name="connsiteY8" fmla="*/ 5285 h 41009"/>
              <a:gd name="connsiteX9" fmla="*/ 38436 w 43256"/>
              <a:gd name="connsiteY9" fmla="*/ 6549 h 41009"/>
              <a:gd name="connsiteX10" fmla="*/ 29114 w 43256"/>
              <a:gd name="connsiteY10" fmla="*/ 3811 h 41009"/>
              <a:gd name="connsiteX11" fmla="*/ 29856 w 43256"/>
              <a:gd name="connsiteY11" fmla="*/ 2199 h 41009"/>
              <a:gd name="connsiteX12" fmla="*/ 22177 w 43256"/>
              <a:gd name="connsiteY12" fmla="*/ 4579 h 41009"/>
              <a:gd name="connsiteX13" fmla="*/ 22536 w 43256"/>
              <a:gd name="connsiteY13" fmla="*/ 3189 h 41009"/>
              <a:gd name="connsiteX14" fmla="*/ 14036 w 43256"/>
              <a:gd name="connsiteY14" fmla="*/ 5051 h 41009"/>
              <a:gd name="connsiteX15" fmla="*/ 15336 w 43256"/>
              <a:gd name="connsiteY15" fmla="*/ 6399 h 41009"/>
              <a:gd name="connsiteX16" fmla="*/ 4163 w 43256"/>
              <a:gd name="connsiteY16" fmla="*/ 15648 h 41009"/>
              <a:gd name="connsiteX17" fmla="*/ 3936 w 43256"/>
              <a:gd name="connsiteY17" fmla="*/ 14229 h 4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256" h="4100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743" y="34657"/>
                  <a:pt x="35431" y="35960"/>
                </a:cubicBezTo>
                <a:cubicBezTo>
                  <a:pt x="34119" y="37263"/>
                  <a:pt x="32212" y="37157"/>
                  <a:pt x="29566" y="37879"/>
                </a:cubicBezTo>
                <a:cubicBezTo>
                  <a:pt x="26920" y="38601"/>
                  <a:pt x="27016" y="40105"/>
                  <a:pt x="24841" y="40313"/>
                </a:cubicBezTo>
                <a:cubicBezTo>
                  <a:pt x="22666" y="40521"/>
                  <a:pt x="18087" y="42332"/>
                  <a:pt x="16516" y="39125"/>
                </a:cubicBezTo>
                <a:cubicBezTo>
                  <a:pt x="14166" y="39196"/>
                  <a:pt x="12522" y="39927"/>
                  <a:pt x="10743" y="39295"/>
                </a:cubicBezTo>
                <a:cubicBezTo>
                  <a:pt x="8964" y="38663"/>
                  <a:pt x="7439" y="36936"/>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1009" fill="none" extrusionOk="0">
                <a:moveTo>
                  <a:pt x="4729" y="26036"/>
                </a:moveTo>
                <a:cubicBezTo>
                  <a:pt x="3845" y="26130"/>
                  <a:pt x="2961" y="25852"/>
                  <a:pt x="2196" y="25239"/>
                </a:cubicBezTo>
                <a:moveTo>
                  <a:pt x="6964" y="34758"/>
                </a:moveTo>
                <a:cubicBezTo>
                  <a:pt x="6609" y="34951"/>
                  <a:pt x="6236" y="35079"/>
                  <a:pt x="5856" y="35139"/>
                </a:cubicBezTo>
                <a:moveTo>
                  <a:pt x="36116" y="25947"/>
                </a:moveTo>
                <a:cubicBezTo>
                  <a:pt x="37632" y="28480"/>
                  <a:pt x="37434" y="26917"/>
                  <a:pt x="37416" y="2994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loud 9">
            <a:extLst>
              <a:ext uri="{FF2B5EF4-FFF2-40B4-BE49-F238E27FC236}">
                <a16:creationId xmlns:a16="http://schemas.microsoft.com/office/drawing/2014/main" id="{6095AC00-4355-4CC6-9BF5-E7D3ED45A718}"/>
              </a:ext>
            </a:extLst>
          </p:cNvPr>
          <p:cNvSpPr/>
          <p:nvPr/>
        </p:nvSpPr>
        <p:spPr>
          <a:xfrm>
            <a:off x="907631" y="4484094"/>
            <a:ext cx="412745" cy="304845"/>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1258"/>
              <a:gd name="connsiteX1" fmla="*/ 5659 w 43256"/>
              <a:gd name="connsiteY1" fmla="*/ 6766 h 41258"/>
              <a:gd name="connsiteX2" fmla="*/ 14041 w 43256"/>
              <a:gd name="connsiteY2" fmla="*/ 5061 h 41258"/>
              <a:gd name="connsiteX3" fmla="*/ 22492 w 43256"/>
              <a:gd name="connsiteY3" fmla="*/ 3291 h 41258"/>
              <a:gd name="connsiteX4" fmla="*/ 25785 w 43256"/>
              <a:gd name="connsiteY4" fmla="*/ 59 h 41258"/>
              <a:gd name="connsiteX5" fmla="*/ 29869 w 43256"/>
              <a:gd name="connsiteY5" fmla="*/ 2340 h 41258"/>
              <a:gd name="connsiteX6" fmla="*/ 35499 w 43256"/>
              <a:gd name="connsiteY6" fmla="*/ 549 h 41258"/>
              <a:gd name="connsiteX7" fmla="*/ 38354 w 43256"/>
              <a:gd name="connsiteY7" fmla="*/ 5435 h 41258"/>
              <a:gd name="connsiteX8" fmla="*/ 42018 w 43256"/>
              <a:gd name="connsiteY8" fmla="*/ 10177 h 41258"/>
              <a:gd name="connsiteX9" fmla="*/ 41854 w 43256"/>
              <a:gd name="connsiteY9" fmla="*/ 15319 h 41258"/>
              <a:gd name="connsiteX10" fmla="*/ 43052 w 43256"/>
              <a:gd name="connsiteY10" fmla="*/ 23181 h 41258"/>
              <a:gd name="connsiteX11" fmla="*/ 37440 w 43256"/>
              <a:gd name="connsiteY11" fmla="*/ 30063 h 41258"/>
              <a:gd name="connsiteX12" fmla="*/ 35431 w 43256"/>
              <a:gd name="connsiteY12" fmla="*/ 35960 h 41258"/>
              <a:gd name="connsiteX13" fmla="*/ 28591 w 43256"/>
              <a:gd name="connsiteY13" fmla="*/ 36674 h 41258"/>
              <a:gd name="connsiteX14" fmla="*/ 24841 w 43256"/>
              <a:gd name="connsiteY14" fmla="*/ 40313 h 41258"/>
              <a:gd name="connsiteX15" fmla="*/ 16516 w 43256"/>
              <a:gd name="connsiteY15" fmla="*/ 39125 h 41258"/>
              <a:gd name="connsiteX16" fmla="*/ 5840 w 43256"/>
              <a:gd name="connsiteY16" fmla="*/ 35331 h 41258"/>
              <a:gd name="connsiteX17" fmla="*/ 1146 w 43256"/>
              <a:gd name="connsiteY17" fmla="*/ 31109 h 41258"/>
              <a:gd name="connsiteX18" fmla="*/ 2149 w 43256"/>
              <a:gd name="connsiteY18" fmla="*/ 25410 h 41258"/>
              <a:gd name="connsiteX19" fmla="*/ 31 w 43256"/>
              <a:gd name="connsiteY19" fmla="*/ 19563 h 41258"/>
              <a:gd name="connsiteX20" fmla="*/ 3899 w 43256"/>
              <a:gd name="connsiteY20" fmla="*/ 14366 h 41258"/>
              <a:gd name="connsiteX21" fmla="*/ 3936 w 43256"/>
              <a:gd name="connsiteY21" fmla="*/ 14229 h 41258"/>
              <a:gd name="connsiteX0" fmla="*/ 4729 w 43256"/>
              <a:gd name="connsiteY0" fmla="*/ 26036 h 41258"/>
              <a:gd name="connsiteX1" fmla="*/ 2196 w 43256"/>
              <a:gd name="connsiteY1" fmla="*/ 25239 h 41258"/>
              <a:gd name="connsiteX2" fmla="*/ 6964 w 43256"/>
              <a:gd name="connsiteY2" fmla="*/ 34758 h 41258"/>
              <a:gd name="connsiteX3" fmla="*/ 5856 w 43256"/>
              <a:gd name="connsiteY3" fmla="*/ 35139 h 41258"/>
              <a:gd name="connsiteX4" fmla="*/ 16514 w 43256"/>
              <a:gd name="connsiteY4" fmla="*/ 38949 h 41258"/>
              <a:gd name="connsiteX5" fmla="*/ 15846 w 43256"/>
              <a:gd name="connsiteY5" fmla="*/ 37209 h 41258"/>
              <a:gd name="connsiteX6" fmla="*/ 28863 w 43256"/>
              <a:gd name="connsiteY6" fmla="*/ 34610 h 41258"/>
              <a:gd name="connsiteX7" fmla="*/ 28596 w 43256"/>
              <a:gd name="connsiteY7" fmla="*/ 36519 h 41258"/>
              <a:gd name="connsiteX8" fmla="*/ 34165 w 43256"/>
              <a:gd name="connsiteY8" fmla="*/ 22813 h 41258"/>
              <a:gd name="connsiteX9" fmla="*/ 37416 w 43256"/>
              <a:gd name="connsiteY9" fmla="*/ 29949 h 41258"/>
              <a:gd name="connsiteX10" fmla="*/ 41834 w 43256"/>
              <a:gd name="connsiteY10" fmla="*/ 15213 h 41258"/>
              <a:gd name="connsiteX11" fmla="*/ 40386 w 43256"/>
              <a:gd name="connsiteY11" fmla="*/ 17889 h 41258"/>
              <a:gd name="connsiteX12" fmla="*/ 38360 w 43256"/>
              <a:gd name="connsiteY12" fmla="*/ 5285 h 41258"/>
              <a:gd name="connsiteX13" fmla="*/ 38436 w 43256"/>
              <a:gd name="connsiteY13" fmla="*/ 6549 h 41258"/>
              <a:gd name="connsiteX14" fmla="*/ 29114 w 43256"/>
              <a:gd name="connsiteY14" fmla="*/ 3811 h 41258"/>
              <a:gd name="connsiteX15" fmla="*/ 29856 w 43256"/>
              <a:gd name="connsiteY15" fmla="*/ 2199 h 41258"/>
              <a:gd name="connsiteX16" fmla="*/ 22177 w 43256"/>
              <a:gd name="connsiteY16" fmla="*/ 4579 h 41258"/>
              <a:gd name="connsiteX17" fmla="*/ 22536 w 43256"/>
              <a:gd name="connsiteY17" fmla="*/ 3189 h 41258"/>
              <a:gd name="connsiteX18" fmla="*/ 14036 w 43256"/>
              <a:gd name="connsiteY18" fmla="*/ 5051 h 41258"/>
              <a:gd name="connsiteX19" fmla="*/ 15336 w 43256"/>
              <a:gd name="connsiteY19" fmla="*/ 6399 h 41258"/>
              <a:gd name="connsiteX20" fmla="*/ 4163 w 43256"/>
              <a:gd name="connsiteY20" fmla="*/ 15648 h 41258"/>
              <a:gd name="connsiteX21" fmla="*/ 3936 w 43256"/>
              <a:gd name="connsiteY21" fmla="*/ 14229 h 41258"/>
              <a:gd name="connsiteX0" fmla="*/ 3936 w 43256"/>
              <a:gd name="connsiteY0" fmla="*/ 14229 h 41258"/>
              <a:gd name="connsiteX1" fmla="*/ 5659 w 43256"/>
              <a:gd name="connsiteY1" fmla="*/ 6766 h 41258"/>
              <a:gd name="connsiteX2" fmla="*/ 14041 w 43256"/>
              <a:gd name="connsiteY2" fmla="*/ 5061 h 41258"/>
              <a:gd name="connsiteX3" fmla="*/ 22492 w 43256"/>
              <a:gd name="connsiteY3" fmla="*/ 3291 h 41258"/>
              <a:gd name="connsiteX4" fmla="*/ 25785 w 43256"/>
              <a:gd name="connsiteY4" fmla="*/ 59 h 41258"/>
              <a:gd name="connsiteX5" fmla="*/ 29869 w 43256"/>
              <a:gd name="connsiteY5" fmla="*/ 2340 h 41258"/>
              <a:gd name="connsiteX6" fmla="*/ 35499 w 43256"/>
              <a:gd name="connsiteY6" fmla="*/ 549 h 41258"/>
              <a:gd name="connsiteX7" fmla="*/ 38354 w 43256"/>
              <a:gd name="connsiteY7" fmla="*/ 5435 h 41258"/>
              <a:gd name="connsiteX8" fmla="*/ 42018 w 43256"/>
              <a:gd name="connsiteY8" fmla="*/ 10177 h 41258"/>
              <a:gd name="connsiteX9" fmla="*/ 41854 w 43256"/>
              <a:gd name="connsiteY9" fmla="*/ 15319 h 41258"/>
              <a:gd name="connsiteX10" fmla="*/ 43052 w 43256"/>
              <a:gd name="connsiteY10" fmla="*/ 23181 h 41258"/>
              <a:gd name="connsiteX11" fmla="*/ 37440 w 43256"/>
              <a:gd name="connsiteY11" fmla="*/ 30063 h 41258"/>
              <a:gd name="connsiteX12" fmla="*/ 35431 w 43256"/>
              <a:gd name="connsiteY12" fmla="*/ 35960 h 41258"/>
              <a:gd name="connsiteX13" fmla="*/ 28591 w 43256"/>
              <a:gd name="connsiteY13" fmla="*/ 36674 h 41258"/>
              <a:gd name="connsiteX14" fmla="*/ 24841 w 43256"/>
              <a:gd name="connsiteY14" fmla="*/ 40313 h 41258"/>
              <a:gd name="connsiteX15" fmla="*/ 16516 w 43256"/>
              <a:gd name="connsiteY15" fmla="*/ 39125 h 41258"/>
              <a:gd name="connsiteX16" fmla="*/ 10743 w 43256"/>
              <a:gd name="connsiteY16" fmla="*/ 39295 h 41258"/>
              <a:gd name="connsiteX17" fmla="*/ 5840 w 43256"/>
              <a:gd name="connsiteY17" fmla="*/ 35331 h 41258"/>
              <a:gd name="connsiteX18" fmla="*/ 1146 w 43256"/>
              <a:gd name="connsiteY18" fmla="*/ 31109 h 41258"/>
              <a:gd name="connsiteX19" fmla="*/ 2149 w 43256"/>
              <a:gd name="connsiteY19" fmla="*/ 25410 h 41258"/>
              <a:gd name="connsiteX20" fmla="*/ 31 w 43256"/>
              <a:gd name="connsiteY20" fmla="*/ 19563 h 41258"/>
              <a:gd name="connsiteX21" fmla="*/ 3899 w 43256"/>
              <a:gd name="connsiteY21" fmla="*/ 14366 h 41258"/>
              <a:gd name="connsiteX22" fmla="*/ 3936 w 43256"/>
              <a:gd name="connsiteY22" fmla="*/ 14229 h 41258"/>
              <a:gd name="connsiteX0" fmla="*/ 4729 w 43256"/>
              <a:gd name="connsiteY0" fmla="*/ 26036 h 41258"/>
              <a:gd name="connsiteX1" fmla="*/ 2196 w 43256"/>
              <a:gd name="connsiteY1" fmla="*/ 25239 h 41258"/>
              <a:gd name="connsiteX2" fmla="*/ 6964 w 43256"/>
              <a:gd name="connsiteY2" fmla="*/ 34758 h 41258"/>
              <a:gd name="connsiteX3" fmla="*/ 5856 w 43256"/>
              <a:gd name="connsiteY3" fmla="*/ 35139 h 41258"/>
              <a:gd name="connsiteX4" fmla="*/ 16514 w 43256"/>
              <a:gd name="connsiteY4" fmla="*/ 38949 h 41258"/>
              <a:gd name="connsiteX5" fmla="*/ 15846 w 43256"/>
              <a:gd name="connsiteY5" fmla="*/ 37209 h 41258"/>
              <a:gd name="connsiteX6" fmla="*/ 28863 w 43256"/>
              <a:gd name="connsiteY6" fmla="*/ 34610 h 41258"/>
              <a:gd name="connsiteX7" fmla="*/ 28596 w 43256"/>
              <a:gd name="connsiteY7" fmla="*/ 36519 h 41258"/>
              <a:gd name="connsiteX8" fmla="*/ 34165 w 43256"/>
              <a:gd name="connsiteY8" fmla="*/ 22813 h 41258"/>
              <a:gd name="connsiteX9" fmla="*/ 37416 w 43256"/>
              <a:gd name="connsiteY9" fmla="*/ 29949 h 41258"/>
              <a:gd name="connsiteX10" fmla="*/ 41834 w 43256"/>
              <a:gd name="connsiteY10" fmla="*/ 15213 h 41258"/>
              <a:gd name="connsiteX11" fmla="*/ 40386 w 43256"/>
              <a:gd name="connsiteY11" fmla="*/ 17889 h 41258"/>
              <a:gd name="connsiteX12" fmla="*/ 38360 w 43256"/>
              <a:gd name="connsiteY12" fmla="*/ 5285 h 41258"/>
              <a:gd name="connsiteX13" fmla="*/ 38436 w 43256"/>
              <a:gd name="connsiteY13" fmla="*/ 6549 h 41258"/>
              <a:gd name="connsiteX14" fmla="*/ 29114 w 43256"/>
              <a:gd name="connsiteY14" fmla="*/ 3811 h 41258"/>
              <a:gd name="connsiteX15" fmla="*/ 29856 w 43256"/>
              <a:gd name="connsiteY15" fmla="*/ 2199 h 41258"/>
              <a:gd name="connsiteX16" fmla="*/ 22177 w 43256"/>
              <a:gd name="connsiteY16" fmla="*/ 4579 h 41258"/>
              <a:gd name="connsiteX17" fmla="*/ 22536 w 43256"/>
              <a:gd name="connsiteY17" fmla="*/ 3189 h 41258"/>
              <a:gd name="connsiteX18" fmla="*/ 14036 w 43256"/>
              <a:gd name="connsiteY18" fmla="*/ 5051 h 41258"/>
              <a:gd name="connsiteX19" fmla="*/ 15336 w 43256"/>
              <a:gd name="connsiteY19" fmla="*/ 6399 h 41258"/>
              <a:gd name="connsiteX20" fmla="*/ 4163 w 43256"/>
              <a:gd name="connsiteY20" fmla="*/ 15648 h 41258"/>
              <a:gd name="connsiteX21" fmla="*/ 3936 w 43256"/>
              <a:gd name="connsiteY21" fmla="*/ 14229 h 41258"/>
              <a:gd name="connsiteX0" fmla="*/ 3936 w 43256"/>
              <a:gd name="connsiteY0" fmla="*/ 14229 h 41258"/>
              <a:gd name="connsiteX1" fmla="*/ 5659 w 43256"/>
              <a:gd name="connsiteY1" fmla="*/ 6766 h 41258"/>
              <a:gd name="connsiteX2" fmla="*/ 14041 w 43256"/>
              <a:gd name="connsiteY2" fmla="*/ 5061 h 41258"/>
              <a:gd name="connsiteX3" fmla="*/ 22492 w 43256"/>
              <a:gd name="connsiteY3" fmla="*/ 3291 h 41258"/>
              <a:gd name="connsiteX4" fmla="*/ 25785 w 43256"/>
              <a:gd name="connsiteY4" fmla="*/ 59 h 41258"/>
              <a:gd name="connsiteX5" fmla="*/ 29869 w 43256"/>
              <a:gd name="connsiteY5" fmla="*/ 2340 h 41258"/>
              <a:gd name="connsiteX6" fmla="*/ 35499 w 43256"/>
              <a:gd name="connsiteY6" fmla="*/ 549 h 41258"/>
              <a:gd name="connsiteX7" fmla="*/ 38354 w 43256"/>
              <a:gd name="connsiteY7" fmla="*/ 5435 h 41258"/>
              <a:gd name="connsiteX8" fmla="*/ 42018 w 43256"/>
              <a:gd name="connsiteY8" fmla="*/ 10177 h 41258"/>
              <a:gd name="connsiteX9" fmla="*/ 41854 w 43256"/>
              <a:gd name="connsiteY9" fmla="*/ 15319 h 41258"/>
              <a:gd name="connsiteX10" fmla="*/ 43052 w 43256"/>
              <a:gd name="connsiteY10" fmla="*/ 23181 h 41258"/>
              <a:gd name="connsiteX11" fmla="*/ 37440 w 43256"/>
              <a:gd name="connsiteY11" fmla="*/ 30063 h 41258"/>
              <a:gd name="connsiteX12" fmla="*/ 35431 w 43256"/>
              <a:gd name="connsiteY12" fmla="*/ 35960 h 41258"/>
              <a:gd name="connsiteX13" fmla="*/ 28591 w 43256"/>
              <a:gd name="connsiteY13" fmla="*/ 36674 h 41258"/>
              <a:gd name="connsiteX14" fmla="*/ 24841 w 43256"/>
              <a:gd name="connsiteY14" fmla="*/ 40313 h 41258"/>
              <a:gd name="connsiteX15" fmla="*/ 16516 w 43256"/>
              <a:gd name="connsiteY15" fmla="*/ 39125 h 41258"/>
              <a:gd name="connsiteX16" fmla="*/ 10743 w 43256"/>
              <a:gd name="connsiteY16" fmla="*/ 39295 h 41258"/>
              <a:gd name="connsiteX17" fmla="*/ 5840 w 43256"/>
              <a:gd name="connsiteY17" fmla="*/ 35331 h 41258"/>
              <a:gd name="connsiteX18" fmla="*/ 1146 w 43256"/>
              <a:gd name="connsiteY18" fmla="*/ 31109 h 41258"/>
              <a:gd name="connsiteX19" fmla="*/ 2149 w 43256"/>
              <a:gd name="connsiteY19" fmla="*/ 25410 h 41258"/>
              <a:gd name="connsiteX20" fmla="*/ 31 w 43256"/>
              <a:gd name="connsiteY20" fmla="*/ 19563 h 41258"/>
              <a:gd name="connsiteX21" fmla="*/ 3899 w 43256"/>
              <a:gd name="connsiteY21" fmla="*/ 14366 h 41258"/>
              <a:gd name="connsiteX22" fmla="*/ 3936 w 43256"/>
              <a:gd name="connsiteY22" fmla="*/ 14229 h 41258"/>
              <a:gd name="connsiteX0" fmla="*/ 4729 w 43256"/>
              <a:gd name="connsiteY0" fmla="*/ 26036 h 41258"/>
              <a:gd name="connsiteX1" fmla="*/ 2196 w 43256"/>
              <a:gd name="connsiteY1" fmla="*/ 25239 h 41258"/>
              <a:gd name="connsiteX2" fmla="*/ 6964 w 43256"/>
              <a:gd name="connsiteY2" fmla="*/ 34758 h 41258"/>
              <a:gd name="connsiteX3" fmla="*/ 5856 w 43256"/>
              <a:gd name="connsiteY3" fmla="*/ 35139 h 41258"/>
              <a:gd name="connsiteX4" fmla="*/ 16514 w 43256"/>
              <a:gd name="connsiteY4" fmla="*/ 38949 h 41258"/>
              <a:gd name="connsiteX5" fmla="*/ 15846 w 43256"/>
              <a:gd name="connsiteY5" fmla="*/ 37209 h 41258"/>
              <a:gd name="connsiteX6" fmla="*/ 34165 w 43256"/>
              <a:gd name="connsiteY6" fmla="*/ 22813 h 41258"/>
              <a:gd name="connsiteX7" fmla="*/ 37416 w 43256"/>
              <a:gd name="connsiteY7" fmla="*/ 29949 h 41258"/>
              <a:gd name="connsiteX8" fmla="*/ 41834 w 43256"/>
              <a:gd name="connsiteY8" fmla="*/ 15213 h 41258"/>
              <a:gd name="connsiteX9" fmla="*/ 40386 w 43256"/>
              <a:gd name="connsiteY9" fmla="*/ 17889 h 41258"/>
              <a:gd name="connsiteX10" fmla="*/ 38360 w 43256"/>
              <a:gd name="connsiteY10" fmla="*/ 5285 h 41258"/>
              <a:gd name="connsiteX11" fmla="*/ 38436 w 43256"/>
              <a:gd name="connsiteY11" fmla="*/ 6549 h 41258"/>
              <a:gd name="connsiteX12" fmla="*/ 29114 w 43256"/>
              <a:gd name="connsiteY12" fmla="*/ 3811 h 41258"/>
              <a:gd name="connsiteX13" fmla="*/ 29856 w 43256"/>
              <a:gd name="connsiteY13" fmla="*/ 2199 h 41258"/>
              <a:gd name="connsiteX14" fmla="*/ 22177 w 43256"/>
              <a:gd name="connsiteY14" fmla="*/ 4579 h 41258"/>
              <a:gd name="connsiteX15" fmla="*/ 22536 w 43256"/>
              <a:gd name="connsiteY15" fmla="*/ 3189 h 41258"/>
              <a:gd name="connsiteX16" fmla="*/ 14036 w 43256"/>
              <a:gd name="connsiteY16" fmla="*/ 5051 h 41258"/>
              <a:gd name="connsiteX17" fmla="*/ 15336 w 43256"/>
              <a:gd name="connsiteY17" fmla="*/ 6399 h 41258"/>
              <a:gd name="connsiteX18" fmla="*/ 4163 w 43256"/>
              <a:gd name="connsiteY18" fmla="*/ 15648 h 41258"/>
              <a:gd name="connsiteX19" fmla="*/ 3936 w 43256"/>
              <a:gd name="connsiteY19" fmla="*/ 14229 h 41258"/>
              <a:gd name="connsiteX0" fmla="*/ 3936 w 43256"/>
              <a:gd name="connsiteY0" fmla="*/ 14229 h 41037"/>
              <a:gd name="connsiteX1" fmla="*/ 5659 w 43256"/>
              <a:gd name="connsiteY1" fmla="*/ 6766 h 41037"/>
              <a:gd name="connsiteX2" fmla="*/ 14041 w 43256"/>
              <a:gd name="connsiteY2" fmla="*/ 5061 h 41037"/>
              <a:gd name="connsiteX3" fmla="*/ 22492 w 43256"/>
              <a:gd name="connsiteY3" fmla="*/ 3291 h 41037"/>
              <a:gd name="connsiteX4" fmla="*/ 25785 w 43256"/>
              <a:gd name="connsiteY4" fmla="*/ 59 h 41037"/>
              <a:gd name="connsiteX5" fmla="*/ 29869 w 43256"/>
              <a:gd name="connsiteY5" fmla="*/ 2340 h 41037"/>
              <a:gd name="connsiteX6" fmla="*/ 35499 w 43256"/>
              <a:gd name="connsiteY6" fmla="*/ 549 h 41037"/>
              <a:gd name="connsiteX7" fmla="*/ 38354 w 43256"/>
              <a:gd name="connsiteY7" fmla="*/ 5435 h 41037"/>
              <a:gd name="connsiteX8" fmla="*/ 42018 w 43256"/>
              <a:gd name="connsiteY8" fmla="*/ 10177 h 41037"/>
              <a:gd name="connsiteX9" fmla="*/ 41854 w 43256"/>
              <a:gd name="connsiteY9" fmla="*/ 15319 h 41037"/>
              <a:gd name="connsiteX10" fmla="*/ 43052 w 43256"/>
              <a:gd name="connsiteY10" fmla="*/ 23181 h 41037"/>
              <a:gd name="connsiteX11" fmla="*/ 37440 w 43256"/>
              <a:gd name="connsiteY11" fmla="*/ 30063 h 41037"/>
              <a:gd name="connsiteX12" fmla="*/ 35431 w 43256"/>
              <a:gd name="connsiteY12" fmla="*/ 35960 h 41037"/>
              <a:gd name="connsiteX13" fmla="*/ 29241 w 43256"/>
              <a:gd name="connsiteY13" fmla="*/ 37397 h 41037"/>
              <a:gd name="connsiteX14" fmla="*/ 24841 w 43256"/>
              <a:gd name="connsiteY14" fmla="*/ 40313 h 41037"/>
              <a:gd name="connsiteX15" fmla="*/ 16516 w 43256"/>
              <a:gd name="connsiteY15" fmla="*/ 39125 h 41037"/>
              <a:gd name="connsiteX16" fmla="*/ 10743 w 43256"/>
              <a:gd name="connsiteY16" fmla="*/ 39295 h 41037"/>
              <a:gd name="connsiteX17" fmla="*/ 5840 w 43256"/>
              <a:gd name="connsiteY17" fmla="*/ 35331 h 41037"/>
              <a:gd name="connsiteX18" fmla="*/ 1146 w 43256"/>
              <a:gd name="connsiteY18" fmla="*/ 31109 h 41037"/>
              <a:gd name="connsiteX19" fmla="*/ 2149 w 43256"/>
              <a:gd name="connsiteY19" fmla="*/ 25410 h 41037"/>
              <a:gd name="connsiteX20" fmla="*/ 31 w 43256"/>
              <a:gd name="connsiteY20" fmla="*/ 19563 h 41037"/>
              <a:gd name="connsiteX21" fmla="*/ 3899 w 43256"/>
              <a:gd name="connsiteY21" fmla="*/ 14366 h 41037"/>
              <a:gd name="connsiteX22" fmla="*/ 3936 w 43256"/>
              <a:gd name="connsiteY22" fmla="*/ 14229 h 41037"/>
              <a:gd name="connsiteX0" fmla="*/ 4729 w 43256"/>
              <a:gd name="connsiteY0" fmla="*/ 26036 h 41037"/>
              <a:gd name="connsiteX1" fmla="*/ 2196 w 43256"/>
              <a:gd name="connsiteY1" fmla="*/ 25239 h 41037"/>
              <a:gd name="connsiteX2" fmla="*/ 6964 w 43256"/>
              <a:gd name="connsiteY2" fmla="*/ 34758 h 41037"/>
              <a:gd name="connsiteX3" fmla="*/ 5856 w 43256"/>
              <a:gd name="connsiteY3" fmla="*/ 35139 h 41037"/>
              <a:gd name="connsiteX4" fmla="*/ 16514 w 43256"/>
              <a:gd name="connsiteY4" fmla="*/ 38949 h 41037"/>
              <a:gd name="connsiteX5" fmla="*/ 15846 w 43256"/>
              <a:gd name="connsiteY5" fmla="*/ 37209 h 41037"/>
              <a:gd name="connsiteX6" fmla="*/ 34165 w 43256"/>
              <a:gd name="connsiteY6" fmla="*/ 22813 h 41037"/>
              <a:gd name="connsiteX7" fmla="*/ 37416 w 43256"/>
              <a:gd name="connsiteY7" fmla="*/ 29949 h 41037"/>
              <a:gd name="connsiteX8" fmla="*/ 41834 w 43256"/>
              <a:gd name="connsiteY8" fmla="*/ 15213 h 41037"/>
              <a:gd name="connsiteX9" fmla="*/ 40386 w 43256"/>
              <a:gd name="connsiteY9" fmla="*/ 17889 h 41037"/>
              <a:gd name="connsiteX10" fmla="*/ 38360 w 43256"/>
              <a:gd name="connsiteY10" fmla="*/ 5285 h 41037"/>
              <a:gd name="connsiteX11" fmla="*/ 38436 w 43256"/>
              <a:gd name="connsiteY11" fmla="*/ 6549 h 41037"/>
              <a:gd name="connsiteX12" fmla="*/ 29114 w 43256"/>
              <a:gd name="connsiteY12" fmla="*/ 3811 h 41037"/>
              <a:gd name="connsiteX13" fmla="*/ 29856 w 43256"/>
              <a:gd name="connsiteY13" fmla="*/ 2199 h 41037"/>
              <a:gd name="connsiteX14" fmla="*/ 22177 w 43256"/>
              <a:gd name="connsiteY14" fmla="*/ 4579 h 41037"/>
              <a:gd name="connsiteX15" fmla="*/ 22536 w 43256"/>
              <a:gd name="connsiteY15" fmla="*/ 3189 h 41037"/>
              <a:gd name="connsiteX16" fmla="*/ 14036 w 43256"/>
              <a:gd name="connsiteY16" fmla="*/ 5051 h 41037"/>
              <a:gd name="connsiteX17" fmla="*/ 15336 w 43256"/>
              <a:gd name="connsiteY17" fmla="*/ 6399 h 41037"/>
              <a:gd name="connsiteX18" fmla="*/ 4163 w 43256"/>
              <a:gd name="connsiteY18" fmla="*/ 15648 h 41037"/>
              <a:gd name="connsiteX19" fmla="*/ 3936 w 43256"/>
              <a:gd name="connsiteY19" fmla="*/ 14229 h 41037"/>
              <a:gd name="connsiteX0" fmla="*/ 3936 w 43256"/>
              <a:gd name="connsiteY0" fmla="*/ 14229 h 41037"/>
              <a:gd name="connsiteX1" fmla="*/ 5659 w 43256"/>
              <a:gd name="connsiteY1" fmla="*/ 6766 h 41037"/>
              <a:gd name="connsiteX2" fmla="*/ 14041 w 43256"/>
              <a:gd name="connsiteY2" fmla="*/ 5061 h 41037"/>
              <a:gd name="connsiteX3" fmla="*/ 22492 w 43256"/>
              <a:gd name="connsiteY3" fmla="*/ 3291 h 41037"/>
              <a:gd name="connsiteX4" fmla="*/ 25785 w 43256"/>
              <a:gd name="connsiteY4" fmla="*/ 59 h 41037"/>
              <a:gd name="connsiteX5" fmla="*/ 29869 w 43256"/>
              <a:gd name="connsiteY5" fmla="*/ 2340 h 41037"/>
              <a:gd name="connsiteX6" fmla="*/ 35499 w 43256"/>
              <a:gd name="connsiteY6" fmla="*/ 549 h 41037"/>
              <a:gd name="connsiteX7" fmla="*/ 38354 w 43256"/>
              <a:gd name="connsiteY7" fmla="*/ 5435 h 41037"/>
              <a:gd name="connsiteX8" fmla="*/ 42018 w 43256"/>
              <a:gd name="connsiteY8" fmla="*/ 10177 h 41037"/>
              <a:gd name="connsiteX9" fmla="*/ 41854 w 43256"/>
              <a:gd name="connsiteY9" fmla="*/ 15319 h 41037"/>
              <a:gd name="connsiteX10" fmla="*/ 43052 w 43256"/>
              <a:gd name="connsiteY10" fmla="*/ 23181 h 41037"/>
              <a:gd name="connsiteX11" fmla="*/ 37440 w 43256"/>
              <a:gd name="connsiteY11" fmla="*/ 30063 h 41037"/>
              <a:gd name="connsiteX12" fmla="*/ 35431 w 43256"/>
              <a:gd name="connsiteY12" fmla="*/ 35960 h 41037"/>
              <a:gd name="connsiteX13" fmla="*/ 29241 w 43256"/>
              <a:gd name="connsiteY13" fmla="*/ 37397 h 41037"/>
              <a:gd name="connsiteX14" fmla="*/ 24841 w 43256"/>
              <a:gd name="connsiteY14" fmla="*/ 40313 h 41037"/>
              <a:gd name="connsiteX15" fmla="*/ 16516 w 43256"/>
              <a:gd name="connsiteY15" fmla="*/ 39125 h 41037"/>
              <a:gd name="connsiteX16" fmla="*/ 10743 w 43256"/>
              <a:gd name="connsiteY16" fmla="*/ 39295 h 41037"/>
              <a:gd name="connsiteX17" fmla="*/ 5840 w 43256"/>
              <a:gd name="connsiteY17" fmla="*/ 35331 h 41037"/>
              <a:gd name="connsiteX18" fmla="*/ 1146 w 43256"/>
              <a:gd name="connsiteY18" fmla="*/ 31109 h 41037"/>
              <a:gd name="connsiteX19" fmla="*/ 2149 w 43256"/>
              <a:gd name="connsiteY19" fmla="*/ 25410 h 41037"/>
              <a:gd name="connsiteX20" fmla="*/ 31 w 43256"/>
              <a:gd name="connsiteY20" fmla="*/ 19563 h 41037"/>
              <a:gd name="connsiteX21" fmla="*/ 3899 w 43256"/>
              <a:gd name="connsiteY21" fmla="*/ 14366 h 41037"/>
              <a:gd name="connsiteX22" fmla="*/ 3936 w 43256"/>
              <a:gd name="connsiteY22" fmla="*/ 14229 h 41037"/>
              <a:gd name="connsiteX0" fmla="*/ 4729 w 43256"/>
              <a:gd name="connsiteY0" fmla="*/ 26036 h 41037"/>
              <a:gd name="connsiteX1" fmla="*/ 2196 w 43256"/>
              <a:gd name="connsiteY1" fmla="*/ 25239 h 41037"/>
              <a:gd name="connsiteX2" fmla="*/ 6964 w 43256"/>
              <a:gd name="connsiteY2" fmla="*/ 34758 h 41037"/>
              <a:gd name="connsiteX3" fmla="*/ 5856 w 43256"/>
              <a:gd name="connsiteY3" fmla="*/ 35139 h 41037"/>
              <a:gd name="connsiteX4" fmla="*/ 16514 w 43256"/>
              <a:gd name="connsiteY4" fmla="*/ 38949 h 41037"/>
              <a:gd name="connsiteX5" fmla="*/ 15846 w 43256"/>
              <a:gd name="connsiteY5" fmla="*/ 37209 h 41037"/>
              <a:gd name="connsiteX6" fmla="*/ 34165 w 43256"/>
              <a:gd name="connsiteY6" fmla="*/ 22813 h 41037"/>
              <a:gd name="connsiteX7" fmla="*/ 37416 w 43256"/>
              <a:gd name="connsiteY7" fmla="*/ 29949 h 41037"/>
              <a:gd name="connsiteX8" fmla="*/ 41834 w 43256"/>
              <a:gd name="connsiteY8" fmla="*/ 15213 h 41037"/>
              <a:gd name="connsiteX9" fmla="*/ 40386 w 43256"/>
              <a:gd name="connsiteY9" fmla="*/ 17889 h 41037"/>
              <a:gd name="connsiteX10" fmla="*/ 38360 w 43256"/>
              <a:gd name="connsiteY10" fmla="*/ 5285 h 41037"/>
              <a:gd name="connsiteX11" fmla="*/ 38436 w 43256"/>
              <a:gd name="connsiteY11" fmla="*/ 6549 h 41037"/>
              <a:gd name="connsiteX12" fmla="*/ 29114 w 43256"/>
              <a:gd name="connsiteY12" fmla="*/ 3811 h 41037"/>
              <a:gd name="connsiteX13" fmla="*/ 29856 w 43256"/>
              <a:gd name="connsiteY13" fmla="*/ 2199 h 41037"/>
              <a:gd name="connsiteX14" fmla="*/ 22177 w 43256"/>
              <a:gd name="connsiteY14" fmla="*/ 4579 h 41037"/>
              <a:gd name="connsiteX15" fmla="*/ 22536 w 43256"/>
              <a:gd name="connsiteY15" fmla="*/ 3189 h 41037"/>
              <a:gd name="connsiteX16" fmla="*/ 14036 w 43256"/>
              <a:gd name="connsiteY16" fmla="*/ 5051 h 41037"/>
              <a:gd name="connsiteX17" fmla="*/ 15336 w 43256"/>
              <a:gd name="connsiteY17" fmla="*/ 6399 h 41037"/>
              <a:gd name="connsiteX18" fmla="*/ 4163 w 43256"/>
              <a:gd name="connsiteY18" fmla="*/ 15648 h 41037"/>
              <a:gd name="connsiteX19" fmla="*/ 3936 w 43256"/>
              <a:gd name="connsiteY19" fmla="*/ 14229 h 41037"/>
              <a:gd name="connsiteX0" fmla="*/ 3936 w 43256"/>
              <a:gd name="connsiteY0" fmla="*/ 14229 h 41037"/>
              <a:gd name="connsiteX1" fmla="*/ 5659 w 43256"/>
              <a:gd name="connsiteY1" fmla="*/ 6766 h 41037"/>
              <a:gd name="connsiteX2" fmla="*/ 14041 w 43256"/>
              <a:gd name="connsiteY2" fmla="*/ 5061 h 41037"/>
              <a:gd name="connsiteX3" fmla="*/ 22492 w 43256"/>
              <a:gd name="connsiteY3" fmla="*/ 3291 h 41037"/>
              <a:gd name="connsiteX4" fmla="*/ 25785 w 43256"/>
              <a:gd name="connsiteY4" fmla="*/ 59 h 41037"/>
              <a:gd name="connsiteX5" fmla="*/ 29869 w 43256"/>
              <a:gd name="connsiteY5" fmla="*/ 2340 h 41037"/>
              <a:gd name="connsiteX6" fmla="*/ 35499 w 43256"/>
              <a:gd name="connsiteY6" fmla="*/ 549 h 41037"/>
              <a:gd name="connsiteX7" fmla="*/ 38354 w 43256"/>
              <a:gd name="connsiteY7" fmla="*/ 5435 h 41037"/>
              <a:gd name="connsiteX8" fmla="*/ 42018 w 43256"/>
              <a:gd name="connsiteY8" fmla="*/ 10177 h 41037"/>
              <a:gd name="connsiteX9" fmla="*/ 41854 w 43256"/>
              <a:gd name="connsiteY9" fmla="*/ 15319 h 41037"/>
              <a:gd name="connsiteX10" fmla="*/ 43052 w 43256"/>
              <a:gd name="connsiteY10" fmla="*/ 23181 h 41037"/>
              <a:gd name="connsiteX11" fmla="*/ 37440 w 43256"/>
              <a:gd name="connsiteY11" fmla="*/ 30063 h 41037"/>
              <a:gd name="connsiteX12" fmla="*/ 35431 w 43256"/>
              <a:gd name="connsiteY12" fmla="*/ 35960 h 41037"/>
              <a:gd name="connsiteX13" fmla="*/ 29241 w 43256"/>
              <a:gd name="connsiteY13" fmla="*/ 37397 h 41037"/>
              <a:gd name="connsiteX14" fmla="*/ 24841 w 43256"/>
              <a:gd name="connsiteY14" fmla="*/ 40313 h 41037"/>
              <a:gd name="connsiteX15" fmla="*/ 16516 w 43256"/>
              <a:gd name="connsiteY15" fmla="*/ 39125 h 41037"/>
              <a:gd name="connsiteX16" fmla="*/ 10743 w 43256"/>
              <a:gd name="connsiteY16" fmla="*/ 39295 h 41037"/>
              <a:gd name="connsiteX17" fmla="*/ 5840 w 43256"/>
              <a:gd name="connsiteY17" fmla="*/ 35331 h 41037"/>
              <a:gd name="connsiteX18" fmla="*/ 1146 w 43256"/>
              <a:gd name="connsiteY18" fmla="*/ 31109 h 41037"/>
              <a:gd name="connsiteX19" fmla="*/ 2149 w 43256"/>
              <a:gd name="connsiteY19" fmla="*/ 25410 h 41037"/>
              <a:gd name="connsiteX20" fmla="*/ 31 w 43256"/>
              <a:gd name="connsiteY20" fmla="*/ 19563 h 41037"/>
              <a:gd name="connsiteX21" fmla="*/ 3899 w 43256"/>
              <a:gd name="connsiteY21" fmla="*/ 14366 h 41037"/>
              <a:gd name="connsiteX22" fmla="*/ 3936 w 43256"/>
              <a:gd name="connsiteY22" fmla="*/ 14229 h 41037"/>
              <a:gd name="connsiteX0" fmla="*/ 4729 w 43256"/>
              <a:gd name="connsiteY0" fmla="*/ 26036 h 41037"/>
              <a:gd name="connsiteX1" fmla="*/ 2196 w 43256"/>
              <a:gd name="connsiteY1" fmla="*/ 25239 h 41037"/>
              <a:gd name="connsiteX2" fmla="*/ 6964 w 43256"/>
              <a:gd name="connsiteY2" fmla="*/ 34758 h 41037"/>
              <a:gd name="connsiteX3" fmla="*/ 5856 w 43256"/>
              <a:gd name="connsiteY3" fmla="*/ 35139 h 41037"/>
              <a:gd name="connsiteX4" fmla="*/ 16514 w 43256"/>
              <a:gd name="connsiteY4" fmla="*/ 38949 h 41037"/>
              <a:gd name="connsiteX5" fmla="*/ 15846 w 43256"/>
              <a:gd name="connsiteY5" fmla="*/ 37209 h 41037"/>
              <a:gd name="connsiteX6" fmla="*/ 34165 w 43256"/>
              <a:gd name="connsiteY6" fmla="*/ 22813 h 41037"/>
              <a:gd name="connsiteX7" fmla="*/ 37416 w 43256"/>
              <a:gd name="connsiteY7" fmla="*/ 29949 h 41037"/>
              <a:gd name="connsiteX8" fmla="*/ 41834 w 43256"/>
              <a:gd name="connsiteY8" fmla="*/ 15213 h 41037"/>
              <a:gd name="connsiteX9" fmla="*/ 40386 w 43256"/>
              <a:gd name="connsiteY9" fmla="*/ 17889 h 41037"/>
              <a:gd name="connsiteX10" fmla="*/ 38360 w 43256"/>
              <a:gd name="connsiteY10" fmla="*/ 5285 h 41037"/>
              <a:gd name="connsiteX11" fmla="*/ 38436 w 43256"/>
              <a:gd name="connsiteY11" fmla="*/ 6549 h 41037"/>
              <a:gd name="connsiteX12" fmla="*/ 29114 w 43256"/>
              <a:gd name="connsiteY12" fmla="*/ 3811 h 41037"/>
              <a:gd name="connsiteX13" fmla="*/ 29856 w 43256"/>
              <a:gd name="connsiteY13" fmla="*/ 2199 h 41037"/>
              <a:gd name="connsiteX14" fmla="*/ 22177 w 43256"/>
              <a:gd name="connsiteY14" fmla="*/ 4579 h 41037"/>
              <a:gd name="connsiteX15" fmla="*/ 22536 w 43256"/>
              <a:gd name="connsiteY15" fmla="*/ 3189 h 41037"/>
              <a:gd name="connsiteX16" fmla="*/ 14036 w 43256"/>
              <a:gd name="connsiteY16" fmla="*/ 5051 h 41037"/>
              <a:gd name="connsiteX17" fmla="*/ 15336 w 43256"/>
              <a:gd name="connsiteY17" fmla="*/ 6399 h 41037"/>
              <a:gd name="connsiteX18" fmla="*/ 4163 w 43256"/>
              <a:gd name="connsiteY18" fmla="*/ 15648 h 41037"/>
              <a:gd name="connsiteX19" fmla="*/ 3936 w 43256"/>
              <a:gd name="connsiteY19" fmla="*/ 14229 h 41037"/>
              <a:gd name="connsiteX0" fmla="*/ 3936 w 43256"/>
              <a:gd name="connsiteY0" fmla="*/ 14229 h 41079"/>
              <a:gd name="connsiteX1" fmla="*/ 5659 w 43256"/>
              <a:gd name="connsiteY1" fmla="*/ 6766 h 41079"/>
              <a:gd name="connsiteX2" fmla="*/ 14041 w 43256"/>
              <a:gd name="connsiteY2" fmla="*/ 5061 h 41079"/>
              <a:gd name="connsiteX3" fmla="*/ 22492 w 43256"/>
              <a:gd name="connsiteY3" fmla="*/ 3291 h 41079"/>
              <a:gd name="connsiteX4" fmla="*/ 25785 w 43256"/>
              <a:gd name="connsiteY4" fmla="*/ 59 h 41079"/>
              <a:gd name="connsiteX5" fmla="*/ 29869 w 43256"/>
              <a:gd name="connsiteY5" fmla="*/ 2340 h 41079"/>
              <a:gd name="connsiteX6" fmla="*/ 35499 w 43256"/>
              <a:gd name="connsiteY6" fmla="*/ 549 h 41079"/>
              <a:gd name="connsiteX7" fmla="*/ 38354 w 43256"/>
              <a:gd name="connsiteY7" fmla="*/ 5435 h 41079"/>
              <a:gd name="connsiteX8" fmla="*/ 42018 w 43256"/>
              <a:gd name="connsiteY8" fmla="*/ 10177 h 41079"/>
              <a:gd name="connsiteX9" fmla="*/ 41854 w 43256"/>
              <a:gd name="connsiteY9" fmla="*/ 15319 h 41079"/>
              <a:gd name="connsiteX10" fmla="*/ 43052 w 43256"/>
              <a:gd name="connsiteY10" fmla="*/ 23181 h 41079"/>
              <a:gd name="connsiteX11" fmla="*/ 37440 w 43256"/>
              <a:gd name="connsiteY11" fmla="*/ 30063 h 41079"/>
              <a:gd name="connsiteX12" fmla="*/ 35431 w 43256"/>
              <a:gd name="connsiteY12" fmla="*/ 35960 h 41079"/>
              <a:gd name="connsiteX13" fmla="*/ 29241 w 43256"/>
              <a:gd name="connsiteY13" fmla="*/ 36674 h 41079"/>
              <a:gd name="connsiteX14" fmla="*/ 24841 w 43256"/>
              <a:gd name="connsiteY14" fmla="*/ 40313 h 41079"/>
              <a:gd name="connsiteX15" fmla="*/ 16516 w 43256"/>
              <a:gd name="connsiteY15" fmla="*/ 39125 h 41079"/>
              <a:gd name="connsiteX16" fmla="*/ 10743 w 43256"/>
              <a:gd name="connsiteY16" fmla="*/ 39295 h 41079"/>
              <a:gd name="connsiteX17" fmla="*/ 5840 w 43256"/>
              <a:gd name="connsiteY17" fmla="*/ 35331 h 41079"/>
              <a:gd name="connsiteX18" fmla="*/ 1146 w 43256"/>
              <a:gd name="connsiteY18" fmla="*/ 31109 h 41079"/>
              <a:gd name="connsiteX19" fmla="*/ 2149 w 43256"/>
              <a:gd name="connsiteY19" fmla="*/ 25410 h 41079"/>
              <a:gd name="connsiteX20" fmla="*/ 31 w 43256"/>
              <a:gd name="connsiteY20" fmla="*/ 19563 h 41079"/>
              <a:gd name="connsiteX21" fmla="*/ 3899 w 43256"/>
              <a:gd name="connsiteY21" fmla="*/ 14366 h 41079"/>
              <a:gd name="connsiteX22" fmla="*/ 3936 w 43256"/>
              <a:gd name="connsiteY22" fmla="*/ 14229 h 41079"/>
              <a:gd name="connsiteX0" fmla="*/ 4729 w 43256"/>
              <a:gd name="connsiteY0" fmla="*/ 26036 h 41079"/>
              <a:gd name="connsiteX1" fmla="*/ 2196 w 43256"/>
              <a:gd name="connsiteY1" fmla="*/ 25239 h 41079"/>
              <a:gd name="connsiteX2" fmla="*/ 6964 w 43256"/>
              <a:gd name="connsiteY2" fmla="*/ 34758 h 41079"/>
              <a:gd name="connsiteX3" fmla="*/ 5856 w 43256"/>
              <a:gd name="connsiteY3" fmla="*/ 35139 h 41079"/>
              <a:gd name="connsiteX4" fmla="*/ 16514 w 43256"/>
              <a:gd name="connsiteY4" fmla="*/ 38949 h 41079"/>
              <a:gd name="connsiteX5" fmla="*/ 15846 w 43256"/>
              <a:gd name="connsiteY5" fmla="*/ 37209 h 41079"/>
              <a:gd name="connsiteX6" fmla="*/ 34165 w 43256"/>
              <a:gd name="connsiteY6" fmla="*/ 22813 h 41079"/>
              <a:gd name="connsiteX7" fmla="*/ 37416 w 43256"/>
              <a:gd name="connsiteY7" fmla="*/ 29949 h 41079"/>
              <a:gd name="connsiteX8" fmla="*/ 41834 w 43256"/>
              <a:gd name="connsiteY8" fmla="*/ 15213 h 41079"/>
              <a:gd name="connsiteX9" fmla="*/ 40386 w 43256"/>
              <a:gd name="connsiteY9" fmla="*/ 17889 h 41079"/>
              <a:gd name="connsiteX10" fmla="*/ 38360 w 43256"/>
              <a:gd name="connsiteY10" fmla="*/ 5285 h 41079"/>
              <a:gd name="connsiteX11" fmla="*/ 38436 w 43256"/>
              <a:gd name="connsiteY11" fmla="*/ 6549 h 41079"/>
              <a:gd name="connsiteX12" fmla="*/ 29114 w 43256"/>
              <a:gd name="connsiteY12" fmla="*/ 3811 h 41079"/>
              <a:gd name="connsiteX13" fmla="*/ 29856 w 43256"/>
              <a:gd name="connsiteY13" fmla="*/ 2199 h 41079"/>
              <a:gd name="connsiteX14" fmla="*/ 22177 w 43256"/>
              <a:gd name="connsiteY14" fmla="*/ 4579 h 41079"/>
              <a:gd name="connsiteX15" fmla="*/ 22536 w 43256"/>
              <a:gd name="connsiteY15" fmla="*/ 3189 h 41079"/>
              <a:gd name="connsiteX16" fmla="*/ 14036 w 43256"/>
              <a:gd name="connsiteY16" fmla="*/ 5051 h 41079"/>
              <a:gd name="connsiteX17" fmla="*/ 15336 w 43256"/>
              <a:gd name="connsiteY17" fmla="*/ 6399 h 41079"/>
              <a:gd name="connsiteX18" fmla="*/ 4163 w 43256"/>
              <a:gd name="connsiteY18" fmla="*/ 15648 h 41079"/>
              <a:gd name="connsiteX19" fmla="*/ 3936 w 43256"/>
              <a:gd name="connsiteY19" fmla="*/ 14229 h 41079"/>
              <a:gd name="connsiteX0" fmla="*/ 3936 w 43256"/>
              <a:gd name="connsiteY0" fmla="*/ 14229 h 41079"/>
              <a:gd name="connsiteX1" fmla="*/ 5659 w 43256"/>
              <a:gd name="connsiteY1" fmla="*/ 6766 h 41079"/>
              <a:gd name="connsiteX2" fmla="*/ 14041 w 43256"/>
              <a:gd name="connsiteY2" fmla="*/ 5061 h 41079"/>
              <a:gd name="connsiteX3" fmla="*/ 22492 w 43256"/>
              <a:gd name="connsiteY3" fmla="*/ 3291 h 41079"/>
              <a:gd name="connsiteX4" fmla="*/ 25785 w 43256"/>
              <a:gd name="connsiteY4" fmla="*/ 59 h 41079"/>
              <a:gd name="connsiteX5" fmla="*/ 29869 w 43256"/>
              <a:gd name="connsiteY5" fmla="*/ 2340 h 41079"/>
              <a:gd name="connsiteX6" fmla="*/ 35499 w 43256"/>
              <a:gd name="connsiteY6" fmla="*/ 549 h 41079"/>
              <a:gd name="connsiteX7" fmla="*/ 38354 w 43256"/>
              <a:gd name="connsiteY7" fmla="*/ 5435 h 41079"/>
              <a:gd name="connsiteX8" fmla="*/ 42018 w 43256"/>
              <a:gd name="connsiteY8" fmla="*/ 10177 h 41079"/>
              <a:gd name="connsiteX9" fmla="*/ 41854 w 43256"/>
              <a:gd name="connsiteY9" fmla="*/ 15319 h 41079"/>
              <a:gd name="connsiteX10" fmla="*/ 43052 w 43256"/>
              <a:gd name="connsiteY10" fmla="*/ 23181 h 41079"/>
              <a:gd name="connsiteX11" fmla="*/ 37440 w 43256"/>
              <a:gd name="connsiteY11" fmla="*/ 30063 h 41079"/>
              <a:gd name="connsiteX12" fmla="*/ 35431 w 43256"/>
              <a:gd name="connsiteY12" fmla="*/ 35960 h 41079"/>
              <a:gd name="connsiteX13" fmla="*/ 29241 w 43256"/>
              <a:gd name="connsiteY13" fmla="*/ 36674 h 41079"/>
              <a:gd name="connsiteX14" fmla="*/ 24841 w 43256"/>
              <a:gd name="connsiteY14" fmla="*/ 40313 h 41079"/>
              <a:gd name="connsiteX15" fmla="*/ 16516 w 43256"/>
              <a:gd name="connsiteY15" fmla="*/ 39125 h 41079"/>
              <a:gd name="connsiteX16" fmla="*/ 10743 w 43256"/>
              <a:gd name="connsiteY16" fmla="*/ 39295 h 41079"/>
              <a:gd name="connsiteX17" fmla="*/ 5840 w 43256"/>
              <a:gd name="connsiteY17" fmla="*/ 35331 h 41079"/>
              <a:gd name="connsiteX18" fmla="*/ 1146 w 43256"/>
              <a:gd name="connsiteY18" fmla="*/ 31109 h 41079"/>
              <a:gd name="connsiteX19" fmla="*/ 2149 w 43256"/>
              <a:gd name="connsiteY19" fmla="*/ 25410 h 41079"/>
              <a:gd name="connsiteX20" fmla="*/ 31 w 43256"/>
              <a:gd name="connsiteY20" fmla="*/ 19563 h 41079"/>
              <a:gd name="connsiteX21" fmla="*/ 3899 w 43256"/>
              <a:gd name="connsiteY21" fmla="*/ 14366 h 41079"/>
              <a:gd name="connsiteX22" fmla="*/ 3936 w 43256"/>
              <a:gd name="connsiteY22" fmla="*/ 14229 h 41079"/>
              <a:gd name="connsiteX0" fmla="*/ 4729 w 43256"/>
              <a:gd name="connsiteY0" fmla="*/ 26036 h 41079"/>
              <a:gd name="connsiteX1" fmla="*/ 2196 w 43256"/>
              <a:gd name="connsiteY1" fmla="*/ 25239 h 41079"/>
              <a:gd name="connsiteX2" fmla="*/ 6964 w 43256"/>
              <a:gd name="connsiteY2" fmla="*/ 34758 h 41079"/>
              <a:gd name="connsiteX3" fmla="*/ 5856 w 43256"/>
              <a:gd name="connsiteY3" fmla="*/ 35139 h 41079"/>
              <a:gd name="connsiteX4" fmla="*/ 16514 w 43256"/>
              <a:gd name="connsiteY4" fmla="*/ 38949 h 41079"/>
              <a:gd name="connsiteX5" fmla="*/ 15846 w 43256"/>
              <a:gd name="connsiteY5" fmla="*/ 37209 h 41079"/>
              <a:gd name="connsiteX6" fmla="*/ 34165 w 43256"/>
              <a:gd name="connsiteY6" fmla="*/ 22813 h 41079"/>
              <a:gd name="connsiteX7" fmla="*/ 37416 w 43256"/>
              <a:gd name="connsiteY7" fmla="*/ 29949 h 41079"/>
              <a:gd name="connsiteX8" fmla="*/ 41834 w 43256"/>
              <a:gd name="connsiteY8" fmla="*/ 15213 h 41079"/>
              <a:gd name="connsiteX9" fmla="*/ 40386 w 43256"/>
              <a:gd name="connsiteY9" fmla="*/ 17889 h 41079"/>
              <a:gd name="connsiteX10" fmla="*/ 38360 w 43256"/>
              <a:gd name="connsiteY10" fmla="*/ 5285 h 41079"/>
              <a:gd name="connsiteX11" fmla="*/ 38436 w 43256"/>
              <a:gd name="connsiteY11" fmla="*/ 6549 h 41079"/>
              <a:gd name="connsiteX12" fmla="*/ 29114 w 43256"/>
              <a:gd name="connsiteY12" fmla="*/ 3811 h 41079"/>
              <a:gd name="connsiteX13" fmla="*/ 29856 w 43256"/>
              <a:gd name="connsiteY13" fmla="*/ 2199 h 41079"/>
              <a:gd name="connsiteX14" fmla="*/ 22177 w 43256"/>
              <a:gd name="connsiteY14" fmla="*/ 4579 h 41079"/>
              <a:gd name="connsiteX15" fmla="*/ 22536 w 43256"/>
              <a:gd name="connsiteY15" fmla="*/ 3189 h 41079"/>
              <a:gd name="connsiteX16" fmla="*/ 14036 w 43256"/>
              <a:gd name="connsiteY16" fmla="*/ 5051 h 41079"/>
              <a:gd name="connsiteX17" fmla="*/ 15336 w 43256"/>
              <a:gd name="connsiteY17" fmla="*/ 6399 h 41079"/>
              <a:gd name="connsiteX18" fmla="*/ 4163 w 43256"/>
              <a:gd name="connsiteY18" fmla="*/ 15648 h 41079"/>
              <a:gd name="connsiteX19" fmla="*/ 3936 w 43256"/>
              <a:gd name="connsiteY19" fmla="*/ 14229 h 41079"/>
              <a:gd name="connsiteX0" fmla="*/ 3936 w 43256"/>
              <a:gd name="connsiteY0" fmla="*/ 14229 h 41079"/>
              <a:gd name="connsiteX1" fmla="*/ 5659 w 43256"/>
              <a:gd name="connsiteY1" fmla="*/ 6766 h 41079"/>
              <a:gd name="connsiteX2" fmla="*/ 14041 w 43256"/>
              <a:gd name="connsiteY2" fmla="*/ 5061 h 41079"/>
              <a:gd name="connsiteX3" fmla="*/ 22492 w 43256"/>
              <a:gd name="connsiteY3" fmla="*/ 3291 h 41079"/>
              <a:gd name="connsiteX4" fmla="*/ 25785 w 43256"/>
              <a:gd name="connsiteY4" fmla="*/ 59 h 41079"/>
              <a:gd name="connsiteX5" fmla="*/ 29869 w 43256"/>
              <a:gd name="connsiteY5" fmla="*/ 2340 h 41079"/>
              <a:gd name="connsiteX6" fmla="*/ 35499 w 43256"/>
              <a:gd name="connsiteY6" fmla="*/ 549 h 41079"/>
              <a:gd name="connsiteX7" fmla="*/ 38354 w 43256"/>
              <a:gd name="connsiteY7" fmla="*/ 5435 h 41079"/>
              <a:gd name="connsiteX8" fmla="*/ 42018 w 43256"/>
              <a:gd name="connsiteY8" fmla="*/ 10177 h 41079"/>
              <a:gd name="connsiteX9" fmla="*/ 41854 w 43256"/>
              <a:gd name="connsiteY9" fmla="*/ 15319 h 41079"/>
              <a:gd name="connsiteX10" fmla="*/ 43052 w 43256"/>
              <a:gd name="connsiteY10" fmla="*/ 23181 h 41079"/>
              <a:gd name="connsiteX11" fmla="*/ 37440 w 43256"/>
              <a:gd name="connsiteY11" fmla="*/ 30063 h 41079"/>
              <a:gd name="connsiteX12" fmla="*/ 35431 w 43256"/>
              <a:gd name="connsiteY12" fmla="*/ 35960 h 41079"/>
              <a:gd name="connsiteX13" fmla="*/ 29241 w 43256"/>
              <a:gd name="connsiteY13" fmla="*/ 36674 h 41079"/>
              <a:gd name="connsiteX14" fmla="*/ 24841 w 43256"/>
              <a:gd name="connsiteY14" fmla="*/ 40313 h 41079"/>
              <a:gd name="connsiteX15" fmla="*/ 16516 w 43256"/>
              <a:gd name="connsiteY15" fmla="*/ 39125 h 41079"/>
              <a:gd name="connsiteX16" fmla="*/ 10743 w 43256"/>
              <a:gd name="connsiteY16" fmla="*/ 39295 h 41079"/>
              <a:gd name="connsiteX17" fmla="*/ 5840 w 43256"/>
              <a:gd name="connsiteY17" fmla="*/ 35331 h 41079"/>
              <a:gd name="connsiteX18" fmla="*/ 1146 w 43256"/>
              <a:gd name="connsiteY18" fmla="*/ 31109 h 41079"/>
              <a:gd name="connsiteX19" fmla="*/ 2149 w 43256"/>
              <a:gd name="connsiteY19" fmla="*/ 25410 h 41079"/>
              <a:gd name="connsiteX20" fmla="*/ 31 w 43256"/>
              <a:gd name="connsiteY20" fmla="*/ 19563 h 41079"/>
              <a:gd name="connsiteX21" fmla="*/ 3899 w 43256"/>
              <a:gd name="connsiteY21" fmla="*/ 14366 h 41079"/>
              <a:gd name="connsiteX22" fmla="*/ 3936 w 43256"/>
              <a:gd name="connsiteY22" fmla="*/ 14229 h 41079"/>
              <a:gd name="connsiteX0" fmla="*/ 4729 w 43256"/>
              <a:gd name="connsiteY0" fmla="*/ 26036 h 41079"/>
              <a:gd name="connsiteX1" fmla="*/ 2196 w 43256"/>
              <a:gd name="connsiteY1" fmla="*/ 25239 h 41079"/>
              <a:gd name="connsiteX2" fmla="*/ 6964 w 43256"/>
              <a:gd name="connsiteY2" fmla="*/ 34758 h 41079"/>
              <a:gd name="connsiteX3" fmla="*/ 5856 w 43256"/>
              <a:gd name="connsiteY3" fmla="*/ 35139 h 41079"/>
              <a:gd name="connsiteX4" fmla="*/ 16514 w 43256"/>
              <a:gd name="connsiteY4" fmla="*/ 38949 h 41079"/>
              <a:gd name="connsiteX5" fmla="*/ 15846 w 43256"/>
              <a:gd name="connsiteY5" fmla="*/ 37209 h 41079"/>
              <a:gd name="connsiteX6" fmla="*/ 34165 w 43256"/>
              <a:gd name="connsiteY6" fmla="*/ 22813 h 41079"/>
              <a:gd name="connsiteX7" fmla="*/ 37416 w 43256"/>
              <a:gd name="connsiteY7" fmla="*/ 29949 h 41079"/>
              <a:gd name="connsiteX8" fmla="*/ 41834 w 43256"/>
              <a:gd name="connsiteY8" fmla="*/ 15213 h 41079"/>
              <a:gd name="connsiteX9" fmla="*/ 40386 w 43256"/>
              <a:gd name="connsiteY9" fmla="*/ 17889 h 41079"/>
              <a:gd name="connsiteX10" fmla="*/ 38360 w 43256"/>
              <a:gd name="connsiteY10" fmla="*/ 5285 h 41079"/>
              <a:gd name="connsiteX11" fmla="*/ 38436 w 43256"/>
              <a:gd name="connsiteY11" fmla="*/ 6549 h 41079"/>
              <a:gd name="connsiteX12" fmla="*/ 29114 w 43256"/>
              <a:gd name="connsiteY12" fmla="*/ 3811 h 41079"/>
              <a:gd name="connsiteX13" fmla="*/ 29856 w 43256"/>
              <a:gd name="connsiteY13" fmla="*/ 2199 h 41079"/>
              <a:gd name="connsiteX14" fmla="*/ 22177 w 43256"/>
              <a:gd name="connsiteY14" fmla="*/ 4579 h 41079"/>
              <a:gd name="connsiteX15" fmla="*/ 22536 w 43256"/>
              <a:gd name="connsiteY15" fmla="*/ 3189 h 41079"/>
              <a:gd name="connsiteX16" fmla="*/ 14036 w 43256"/>
              <a:gd name="connsiteY16" fmla="*/ 5051 h 41079"/>
              <a:gd name="connsiteX17" fmla="*/ 15336 w 43256"/>
              <a:gd name="connsiteY17" fmla="*/ 6399 h 41079"/>
              <a:gd name="connsiteX18" fmla="*/ 4163 w 43256"/>
              <a:gd name="connsiteY18" fmla="*/ 15648 h 41079"/>
              <a:gd name="connsiteX19" fmla="*/ 3936 w 43256"/>
              <a:gd name="connsiteY19" fmla="*/ 14229 h 41079"/>
              <a:gd name="connsiteX0" fmla="*/ 3936 w 43256"/>
              <a:gd name="connsiteY0" fmla="*/ 14229 h 41009"/>
              <a:gd name="connsiteX1" fmla="*/ 5659 w 43256"/>
              <a:gd name="connsiteY1" fmla="*/ 6766 h 41009"/>
              <a:gd name="connsiteX2" fmla="*/ 14041 w 43256"/>
              <a:gd name="connsiteY2" fmla="*/ 5061 h 41009"/>
              <a:gd name="connsiteX3" fmla="*/ 22492 w 43256"/>
              <a:gd name="connsiteY3" fmla="*/ 3291 h 41009"/>
              <a:gd name="connsiteX4" fmla="*/ 25785 w 43256"/>
              <a:gd name="connsiteY4" fmla="*/ 59 h 41009"/>
              <a:gd name="connsiteX5" fmla="*/ 29869 w 43256"/>
              <a:gd name="connsiteY5" fmla="*/ 2340 h 41009"/>
              <a:gd name="connsiteX6" fmla="*/ 35499 w 43256"/>
              <a:gd name="connsiteY6" fmla="*/ 549 h 41009"/>
              <a:gd name="connsiteX7" fmla="*/ 38354 w 43256"/>
              <a:gd name="connsiteY7" fmla="*/ 5435 h 41009"/>
              <a:gd name="connsiteX8" fmla="*/ 42018 w 43256"/>
              <a:gd name="connsiteY8" fmla="*/ 10177 h 41009"/>
              <a:gd name="connsiteX9" fmla="*/ 41854 w 43256"/>
              <a:gd name="connsiteY9" fmla="*/ 15319 h 41009"/>
              <a:gd name="connsiteX10" fmla="*/ 43052 w 43256"/>
              <a:gd name="connsiteY10" fmla="*/ 23181 h 41009"/>
              <a:gd name="connsiteX11" fmla="*/ 37440 w 43256"/>
              <a:gd name="connsiteY11" fmla="*/ 30063 h 41009"/>
              <a:gd name="connsiteX12" fmla="*/ 35431 w 43256"/>
              <a:gd name="connsiteY12" fmla="*/ 35960 h 41009"/>
              <a:gd name="connsiteX13" fmla="*/ 29566 w 43256"/>
              <a:gd name="connsiteY13" fmla="*/ 37879 h 41009"/>
              <a:gd name="connsiteX14" fmla="*/ 24841 w 43256"/>
              <a:gd name="connsiteY14" fmla="*/ 40313 h 41009"/>
              <a:gd name="connsiteX15" fmla="*/ 16516 w 43256"/>
              <a:gd name="connsiteY15" fmla="*/ 39125 h 41009"/>
              <a:gd name="connsiteX16" fmla="*/ 10743 w 43256"/>
              <a:gd name="connsiteY16" fmla="*/ 39295 h 41009"/>
              <a:gd name="connsiteX17" fmla="*/ 5840 w 43256"/>
              <a:gd name="connsiteY17" fmla="*/ 35331 h 41009"/>
              <a:gd name="connsiteX18" fmla="*/ 1146 w 43256"/>
              <a:gd name="connsiteY18" fmla="*/ 31109 h 41009"/>
              <a:gd name="connsiteX19" fmla="*/ 2149 w 43256"/>
              <a:gd name="connsiteY19" fmla="*/ 25410 h 41009"/>
              <a:gd name="connsiteX20" fmla="*/ 31 w 43256"/>
              <a:gd name="connsiteY20" fmla="*/ 19563 h 41009"/>
              <a:gd name="connsiteX21" fmla="*/ 3899 w 43256"/>
              <a:gd name="connsiteY21" fmla="*/ 14366 h 41009"/>
              <a:gd name="connsiteX22" fmla="*/ 3936 w 43256"/>
              <a:gd name="connsiteY22" fmla="*/ 14229 h 41009"/>
              <a:gd name="connsiteX0" fmla="*/ 4729 w 43256"/>
              <a:gd name="connsiteY0" fmla="*/ 26036 h 41009"/>
              <a:gd name="connsiteX1" fmla="*/ 2196 w 43256"/>
              <a:gd name="connsiteY1" fmla="*/ 25239 h 41009"/>
              <a:gd name="connsiteX2" fmla="*/ 6964 w 43256"/>
              <a:gd name="connsiteY2" fmla="*/ 34758 h 41009"/>
              <a:gd name="connsiteX3" fmla="*/ 5856 w 43256"/>
              <a:gd name="connsiteY3" fmla="*/ 35139 h 41009"/>
              <a:gd name="connsiteX4" fmla="*/ 16514 w 43256"/>
              <a:gd name="connsiteY4" fmla="*/ 38949 h 41009"/>
              <a:gd name="connsiteX5" fmla="*/ 15846 w 43256"/>
              <a:gd name="connsiteY5" fmla="*/ 37209 h 41009"/>
              <a:gd name="connsiteX6" fmla="*/ 34165 w 43256"/>
              <a:gd name="connsiteY6" fmla="*/ 22813 h 41009"/>
              <a:gd name="connsiteX7" fmla="*/ 37416 w 43256"/>
              <a:gd name="connsiteY7" fmla="*/ 29949 h 41009"/>
              <a:gd name="connsiteX8" fmla="*/ 41834 w 43256"/>
              <a:gd name="connsiteY8" fmla="*/ 15213 h 41009"/>
              <a:gd name="connsiteX9" fmla="*/ 40386 w 43256"/>
              <a:gd name="connsiteY9" fmla="*/ 17889 h 41009"/>
              <a:gd name="connsiteX10" fmla="*/ 38360 w 43256"/>
              <a:gd name="connsiteY10" fmla="*/ 5285 h 41009"/>
              <a:gd name="connsiteX11" fmla="*/ 38436 w 43256"/>
              <a:gd name="connsiteY11" fmla="*/ 6549 h 41009"/>
              <a:gd name="connsiteX12" fmla="*/ 29114 w 43256"/>
              <a:gd name="connsiteY12" fmla="*/ 3811 h 41009"/>
              <a:gd name="connsiteX13" fmla="*/ 29856 w 43256"/>
              <a:gd name="connsiteY13" fmla="*/ 2199 h 41009"/>
              <a:gd name="connsiteX14" fmla="*/ 22177 w 43256"/>
              <a:gd name="connsiteY14" fmla="*/ 4579 h 41009"/>
              <a:gd name="connsiteX15" fmla="*/ 22536 w 43256"/>
              <a:gd name="connsiteY15" fmla="*/ 3189 h 41009"/>
              <a:gd name="connsiteX16" fmla="*/ 14036 w 43256"/>
              <a:gd name="connsiteY16" fmla="*/ 5051 h 41009"/>
              <a:gd name="connsiteX17" fmla="*/ 15336 w 43256"/>
              <a:gd name="connsiteY17" fmla="*/ 6399 h 41009"/>
              <a:gd name="connsiteX18" fmla="*/ 4163 w 43256"/>
              <a:gd name="connsiteY18" fmla="*/ 15648 h 41009"/>
              <a:gd name="connsiteX19" fmla="*/ 3936 w 43256"/>
              <a:gd name="connsiteY19" fmla="*/ 14229 h 41009"/>
              <a:gd name="connsiteX0" fmla="*/ 3936 w 43256"/>
              <a:gd name="connsiteY0" fmla="*/ 14229 h 41009"/>
              <a:gd name="connsiteX1" fmla="*/ 5659 w 43256"/>
              <a:gd name="connsiteY1" fmla="*/ 6766 h 41009"/>
              <a:gd name="connsiteX2" fmla="*/ 14041 w 43256"/>
              <a:gd name="connsiteY2" fmla="*/ 5061 h 41009"/>
              <a:gd name="connsiteX3" fmla="*/ 22492 w 43256"/>
              <a:gd name="connsiteY3" fmla="*/ 3291 h 41009"/>
              <a:gd name="connsiteX4" fmla="*/ 25785 w 43256"/>
              <a:gd name="connsiteY4" fmla="*/ 59 h 41009"/>
              <a:gd name="connsiteX5" fmla="*/ 29869 w 43256"/>
              <a:gd name="connsiteY5" fmla="*/ 2340 h 41009"/>
              <a:gd name="connsiteX6" fmla="*/ 35499 w 43256"/>
              <a:gd name="connsiteY6" fmla="*/ 549 h 41009"/>
              <a:gd name="connsiteX7" fmla="*/ 38354 w 43256"/>
              <a:gd name="connsiteY7" fmla="*/ 5435 h 41009"/>
              <a:gd name="connsiteX8" fmla="*/ 42018 w 43256"/>
              <a:gd name="connsiteY8" fmla="*/ 10177 h 41009"/>
              <a:gd name="connsiteX9" fmla="*/ 41854 w 43256"/>
              <a:gd name="connsiteY9" fmla="*/ 15319 h 41009"/>
              <a:gd name="connsiteX10" fmla="*/ 43052 w 43256"/>
              <a:gd name="connsiteY10" fmla="*/ 23181 h 41009"/>
              <a:gd name="connsiteX11" fmla="*/ 37440 w 43256"/>
              <a:gd name="connsiteY11" fmla="*/ 30063 h 41009"/>
              <a:gd name="connsiteX12" fmla="*/ 35431 w 43256"/>
              <a:gd name="connsiteY12" fmla="*/ 35960 h 41009"/>
              <a:gd name="connsiteX13" fmla="*/ 29566 w 43256"/>
              <a:gd name="connsiteY13" fmla="*/ 37879 h 41009"/>
              <a:gd name="connsiteX14" fmla="*/ 24841 w 43256"/>
              <a:gd name="connsiteY14" fmla="*/ 40313 h 41009"/>
              <a:gd name="connsiteX15" fmla="*/ 16516 w 43256"/>
              <a:gd name="connsiteY15" fmla="*/ 39125 h 41009"/>
              <a:gd name="connsiteX16" fmla="*/ 10743 w 43256"/>
              <a:gd name="connsiteY16" fmla="*/ 39295 h 41009"/>
              <a:gd name="connsiteX17" fmla="*/ 5840 w 43256"/>
              <a:gd name="connsiteY17" fmla="*/ 35331 h 41009"/>
              <a:gd name="connsiteX18" fmla="*/ 1146 w 43256"/>
              <a:gd name="connsiteY18" fmla="*/ 31109 h 41009"/>
              <a:gd name="connsiteX19" fmla="*/ 2149 w 43256"/>
              <a:gd name="connsiteY19" fmla="*/ 25410 h 41009"/>
              <a:gd name="connsiteX20" fmla="*/ 31 w 43256"/>
              <a:gd name="connsiteY20" fmla="*/ 19563 h 41009"/>
              <a:gd name="connsiteX21" fmla="*/ 3899 w 43256"/>
              <a:gd name="connsiteY21" fmla="*/ 14366 h 41009"/>
              <a:gd name="connsiteX22" fmla="*/ 3936 w 43256"/>
              <a:gd name="connsiteY22" fmla="*/ 14229 h 41009"/>
              <a:gd name="connsiteX0" fmla="*/ 4729 w 43256"/>
              <a:gd name="connsiteY0" fmla="*/ 26036 h 41009"/>
              <a:gd name="connsiteX1" fmla="*/ 2196 w 43256"/>
              <a:gd name="connsiteY1" fmla="*/ 25239 h 41009"/>
              <a:gd name="connsiteX2" fmla="*/ 6964 w 43256"/>
              <a:gd name="connsiteY2" fmla="*/ 34758 h 41009"/>
              <a:gd name="connsiteX3" fmla="*/ 5856 w 43256"/>
              <a:gd name="connsiteY3" fmla="*/ 35139 h 41009"/>
              <a:gd name="connsiteX4" fmla="*/ 34165 w 43256"/>
              <a:gd name="connsiteY4" fmla="*/ 22813 h 41009"/>
              <a:gd name="connsiteX5" fmla="*/ 37416 w 43256"/>
              <a:gd name="connsiteY5" fmla="*/ 29949 h 41009"/>
              <a:gd name="connsiteX6" fmla="*/ 41834 w 43256"/>
              <a:gd name="connsiteY6" fmla="*/ 15213 h 41009"/>
              <a:gd name="connsiteX7" fmla="*/ 40386 w 43256"/>
              <a:gd name="connsiteY7" fmla="*/ 17889 h 41009"/>
              <a:gd name="connsiteX8" fmla="*/ 38360 w 43256"/>
              <a:gd name="connsiteY8" fmla="*/ 5285 h 41009"/>
              <a:gd name="connsiteX9" fmla="*/ 38436 w 43256"/>
              <a:gd name="connsiteY9" fmla="*/ 6549 h 41009"/>
              <a:gd name="connsiteX10" fmla="*/ 29114 w 43256"/>
              <a:gd name="connsiteY10" fmla="*/ 3811 h 41009"/>
              <a:gd name="connsiteX11" fmla="*/ 29856 w 43256"/>
              <a:gd name="connsiteY11" fmla="*/ 2199 h 41009"/>
              <a:gd name="connsiteX12" fmla="*/ 22177 w 43256"/>
              <a:gd name="connsiteY12" fmla="*/ 4579 h 41009"/>
              <a:gd name="connsiteX13" fmla="*/ 22536 w 43256"/>
              <a:gd name="connsiteY13" fmla="*/ 3189 h 41009"/>
              <a:gd name="connsiteX14" fmla="*/ 14036 w 43256"/>
              <a:gd name="connsiteY14" fmla="*/ 5051 h 41009"/>
              <a:gd name="connsiteX15" fmla="*/ 15336 w 43256"/>
              <a:gd name="connsiteY15" fmla="*/ 6399 h 41009"/>
              <a:gd name="connsiteX16" fmla="*/ 4163 w 43256"/>
              <a:gd name="connsiteY16" fmla="*/ 15648 h 41009"/>
              <a:gd name="connsiteX17" fmla="*/ 3936 w 43256"/>
              <a:gd name="connsiteY17" fmla="*/ 14229 h 41009"/>
              <a:gd name="connsiteX0" fmla="*/ 3936 w 43256"/>
              <a:gd name="connsiteY0" fmla="*/ 14229 h 41009"/>
              <a:gd name="connsiteX1" fmla="*/ 5659 w 43256"/>
              <a:gd name="connsiteY1" fmla="*/ 6766 h 41009"/>
              <a:gd name="connsiteX2" fmla="*/ 14041 w 43256"/>
              <a:gd name="connsiteY2" fmla="*/ 5061 h 41009"/>
              <a:gd name="connsiteX3" fmla="*/ 22492 w 43256"/>
              <a:gd name="connsiteY3" fmla="*/ 3291 h 41009"/>
              <a:gd name="connsiteX4" fmla="*/ 25785 w 43256"/>
              <a:gd name="connsiteY4" fmla="*/ 59 h 41009"/>
              <a:gd name="connsiteX5" fmla="*/ 29869 w 43256"/>
              <a:gd name="connsiteY5" fmla="*/ 2340 h 41009"/>
              <a:gd name="connsiteX6" fmla="*/ 35499 w 43256"/>
              <a:gd name="connsiteY6" fmla="*/ 549 h 41009"/>
              <a:gd name="connsiteX7" fmla="*/ 38354 w 43256"/>
              <a:gd name="connsiteY7" fmla="*/ 5435 h 41009"/>
              <a:gd name="connsiteX8" fmla="*/ 42018 w 43256"/>
              <a:gd name="connsiteY8" fmla="*/ 10177 h 41009"/>
              <a:gd name="connsiteX9" fmla="*/ 41854 w 43256"/>
              <a:gd name="connsiteY9" fmla="*/ 15319 h 41009"/>
              <a:gd name="connsiteX10" fmla="*/ 43052 w 43256"/>
              <a:gd name="connsiteY10" fmla="*/ 23181 h 41009"/>
              <a:gd name="connsiteX11" fmla="*/ 37440 w 43256"/>
              <a:gd name="connsiteY11" fmla="*/ 30063 h 41009"/>
              <a:gd name="connsiteX12" fmla="*/ 35431 w 43256"/>
              <a:gd name="connsiteY12" fmla="*/ 35960 h 41009"/>
              <a:gd name="connsiteX13" fmla="*/ 29566 w 43256"/>
              <a:gd name="connsiteY13" fmla="*/ 37879 h 41009"/>
              <a:gd name="connsiteX14" fmla="*/ 24841 w 43256"/>
              <a:gd name="connsiteY14" fmla="*/ 40313 h 41009"/>
              <a:gd name="connsiteX15" fmla="*/ 16516 w 43256"/>
              <a:gd name="connsiteY15" fmla="*/ 39125 h 41009"/>
              <a:gd name="connsiteX16" fmla="*/ 10743 w 43256"/>
              <a:gd name="connsiteY16" fmla="*/ 39295 h 41009"/>
              <a:gd name="connsiteX17" fmla="*/ 5840 w 43256"/>
              <a:gd name="connsiteY17" fmla="*/ 35331 h 41009"/>
              <a:gd name="connsiteX18" fmla="*/ 1146 w 43256"/>
              <a:gd name="connsiteY18" fmla="*/ 31109 h 41009"/>
              <a:gd name="connsiteX19" fmla="*/ 2149 w 43256"/>
              <a:gd name="connsiteY19" fmla="*/ 25410 h 41009"/>
              <a:gd name="connsiteX20" fmla="*/ 31 w 43256"/>
              <a:gd name="connsiteY20" fmla="*/ 19563 h 41009"/>
              <a:gd name="connsiteX21" fmla="*/ 3899 w 43256"/>
              <a:gd name="connsiteY21" fmla="*/ 14366 h 41009"/>
              <a:gd name="connsiteX22" fmla="*/ 3936 w 43256"/>
              <a:gd name="connsiteY22" fmla="*/ 14229 h 41009"/>
              <a:gd name="connsiteX0" fmla="*/ 4729 w 43256"/>
              <a:gd name="connsiteY0" fmla="*/ 26036 h 41009"/>
              <a:gd name="connsiteX1" fmla="*/ 2196 w 43256"/>
              <a:gd name="connsiteY1" fmla="*/ 25239 h 41009"/>
              <a:gd name="connsiteX2" fmla="*/ 6964 w 43256"/>
              <a:gd name="connsiteY2" fmla="*/ 34758 h 41009"/>
              <a:gd name="connsiteX3" fmla="*/ 5856 w 43256"/>
              <a:gd name="connsiteY3" fmla="*/ 35139 h 41009"/>
              <a:gd name="connsiteX4" fmla="*/ 36116 w 43256"/>
              <a:gd name="connsiteY4" fmla="*/ 25947 h 41009"/>
              <a:gd name="connsiteX5" fmla="*/ 37416 w 43256"/>
              <a:gd name="connsiteY5" fmla="*/ 29949 h 41009"/>
              <a:gd name="connsiteX6" fmla="*/ 41834 w 43256"/>
              <a:gd name="connsiteY6" fmla="*/ 15213 h 41009"/>
              <a:gd name="connsiteX7" fmla="*/ 40386 w 43256"/>
              <a:gd name="connsiteY7" fmla="*/ 17889 h 41009"/>
              <a:gd name="connsiteX8" fmla="*/ 38360 w 43256"/>
              <a:gd name="connsiteY8" fmla="*/ 5285 h 41009"/>
              <a:gd name="connsiteX9" fmla="*/ 38436 w 43256"/>
              <a:gd name="connsiteY9" fmla="*/ 6549 h 41009"/>
              <a:gd name="connsiteX10" fmla="*/ 29114 w 43256"/>
              <a:gd name="connsiteY10" fmla="*/ 3811 h 41009"/>
              <a:gd name="connsiteX11" fmla="*/ 29856 w 43256"/>
              <a:gd name="connsiteY11" fmla="*/ 2199 h 41009"/>
              <a:gd name="connsiteX12" fmla="*/ 22177 w 43256"/>
              <a:gd name="connsiteY12" fmla="*/ 4579 h 41009"/>
              <a:gd name="connsiteX13" fmla="*/ 22536 w 43256"/>
              <a:gd name="connsiteY13" fmla="*/ 3189 h 41009"/>
              <a:gd name="connsiteX14" fmla="*/ 14036 w 43256"/>
              <a:gd name="connsiteY14" fmla="*/ 5051 h 41009"/>
              <a:gd name="connsiteX15" fmla="*/ 15336 w 43256"/>
              <a:gd name="connsiteY15" fmla="*/ 6399 h 41009"/>
              <a:gd name="connsiteX16" fmla="*/ 4163 w 43256"/>
              <a:gd name="connsiteY16" fmla="*/ 15648 h 41009"/>
              <a:gd name="connsiteX17" fmla="*/ 3936 w 43256"/>
              <a:gd name="connsiteY17" fmla="*/ 14229 h 41009"/>
              <a:gd name="connsiteX0" fmla="*/ 3936 w 43256"/>
              <a:gd name="connsiteY0" fmla="*/ 14229 h 41009"/>
              <a:gd name="connsiteX1" fmla="*/ 5659 w 43256"/>
              <a:gd name="connsiteY1" fmla="*/ 6766 h 41009"/>
              <a:gd name="connsiteX2" fmla="*/ 14041 w 43256"/>
              <a:gd name="connsiteY2" fmla="*/ 5061 h 41009"/>
              <a:gd name="connsiteX3" fmla="*/ 22492 w 43256"/>
              <a:gd name="connsiteY3" fmla="*/ 3291 h 41009"/>
              <a:gd name="connsiteX4" fmla="*/ 25785 w 43256"/>
              <a:gd name="connsiteY4" fmla="*/ 59 h 41009"/>
              <a:gd name="connsiteX5" fmla="*/ 29869 w 43256"/>
              <a:gd name="connsiteY5" fmla="*/ 2340 h 41009"/>
              <a:gd name="connsiteX6" fmla="*/ 35499 w 43256"/>
              <a:gd name="connsiteY6" fmla="*/ 549 h 41009"/>
              <a:gd name="connsiteX7" fmla="*/ 38354 w 43256"/>
              <a:gd name="connsiteY7" fmla="*/ 5435 h 41009"/>
              <a:gd name="connsiteX8" fmla="*/ 42018 w 43256"/>
              <a:gd name="connsiteY8" fmla="*/ 10177 h 41009"/>
              <a:gd name="connsiteX9" fmla="*/ 41854 w 43256"/>
              <a:gd name="connsiteY9" fmla="*/ 15319 h 41009"/>
              <a:gd name="connsiteX10" fmla="*/ 43052 w 43256"/>
              <a:gd name="connsiteY10" fmla="*/ 23181 h 41009"/>
              <a:gd name="connsiteX11" fmla="*/ 37440 w 43256"/>
              <a:gd name="connsiteY11" fmla="*/ 30063 h 41009"/>
              <a:gd name="connsiteX12" fmla="*/ 35431 w 43256"/>
              <a:gd name="connsiteY12" fmla="*/ 35960 h 41009"/>
              <a:gd name="connsiteX13" fmla="*/ 29566 w 43256"/>
              <a:gd name="connsiteY13" fmla="*/ 37879 h 41009"/>
              <a:gd name="connsiteX14" fmla="*/ 24841 w 43256"/>
              <a:gd name="connsiteY14" fmla="*/ 40313 h 41009"/>
              <a:gd name="connsiteX15" fmla="*/ 16516 w 43256"/>
              <a:gd name="connsiteY15" fmla="*/ 39125 h 41009"/>
              <a:gd name="connsiteX16" fmla="*/ 10743 w 43256"/>
              <a:gd name="connsiteY16" fmla="*/ 39295 h 41009"/>
              <a:gd name="connsiteX17" fmla="*/ 5840 w 43256"/>
              <a:gd name="connsiteY17" fmla="*/ 35331 h 41009"/>
              <a:gd name="connsiteX18" fmla="*/ 1146 w 43256"/>
              <a:gd name="connsiteY18" fmla="*/ 31109 h 41009"/>
              <a:gd name="connsiteX19" fmla="*/ 2149 w 43256"/>
              <a:gd name="connsiteY19" fmla="*/ 25410 h 41009"/>
              <a:gd name="connsiteX20" fmla="*/ 31 w 43256"/>
              <a:gd name="connsiteY20" fmla="*/ 19563 h 41009"/>
              <a:gd name="connsiteX21" fmla="*/ 3899 w 43256"/>
              <a:gd name="connsiteY21" fmla="*/ 14366 h 41009"/>
              <a:gd name="connsiteX22" fmla="*/ 3936 w 43256"/>
              <a:gd name="connsiteY22" fmla="*/ 14229 h 41009"/>
              <a:gd name="connsiteX0" fmla="*/ 4729 w 43256"/>
              <a:gd name="connsiteY0" fmla="*/ 26036 h 41009"/>
              <a:gd name="connsiteX1" fmla="*/ 2196 w 43256"/>
              <a:gd name="connsiteY1" fmla="*/ 25239 h 41009"/>
              <a:gd name="connsiteX2" fmla="*/ 6964 w 43256"/>
              <a:gd name="connsiteY2" fmla="*/ 34758 h 41009"/>
              <a:gd name="connsiteX3" fmla="*/ 5856 w 43256"/>
              <a:gd name="connsiteY3" fmla="*/ 35139 h 41009"/>
              <a:gd name="connsiteX4" fmla="*/ 36116 w 43256"/>
              <a:gd name="connsiteY4" fmla="*/ 25947 h 41009"/>
              <a:gd name="connsiteX5" fmla="*/ 37416 w 43256"/>
              <a:gd name="connsiteY5" fmla="*/ 29949 h 41009"/>
              <a:gd name="connsiteX6" fmla="*/ 41834 w 43256"/>
              <a:gd name="connsiteY6" fmla="*/ 15213 h 41009"/>
              <a:gd name="connsiteX7" fmla="*/ 40386 w 43256"/>
              <a:gd name="connsiteY7" fmla="*/ 17889 h 41009"/>
              <a:gd name="connsiteX8" fmla="*/ 38360 w 43256"/>
              <a:gd name="connsiteY8" fmla="*/ 5285 h 41009"/>
              <a:gd name="connsiteX9" fmla="*/ 38436 w 43256"/>
              <a:gd name="connsiteY9" fmla="*/ 6549 h 41009"/>
              <a:gd name="connsiteX10" fmla="*/ 29114 w 43256"/>
              <a:gd name="connsiteY10" fmla="*/ 3811 h 41009"/>
              <a:gd name="connsiteX11" fmla="*/ 29856 w 43256"/>
              <a:gd name="connsiteY11" fmla="*/ 2199 h 41009"/>
              <a:gd name="connsiteX12" fmla="*/ 22177 w 43256"/>
              <a:gd name="connsiteY12" fmla="*/ 4579 h 41009"/>
              <a:gd name="connsiteX13" fmla="*/ 22536 w 43256"/>
              <a:gd name="connsiteY13" fmla="*/ 3189 h 41009"/>
              <a:gd name="connsiteX14" fmla="*/ 14036 w 43256"/>
              <a:gd name="connsiteY14" fmla="*/ 5051 h 41009"/>
              <a:gd name="connsiteX15" fmla="*/ 15336 w 43256"/>
              <a:gd name="connsiteY15" fmla="*/ 6399 h 41009"/>
              <a:gd name="connsiteX16" fmla="*/ 4163 w 43256"/>
              <a:gd name="connsiteY16" fmla="*/ 15648 h 41009"/>
              <a:gd name="connsiteX17" fmla="*/ 3936 w 43256"/>
              <a:gd name="connsiteY17" fmla="*/ 14229 h 4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256" h="4100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743" y="34657"/>
                  <a:pt x="35431" y="35960"/>
                </a:cubicBezTo>
                <a:cubicBezTo>
                  <a:pt x="34119" y="37263"/>
                  <a:pt x="32212" y="37157"/>
                  <a:pt x="29566" y="37879"/>
                </a:cubicBezTo>
                <a:cubicBezTo>
                  <a:pt x="26920" y="38601"/>
                  <a:pt x="27016" y="40105"/>
                  <a:pt x="24841" y="40313"/>
                </a:cubicBezTo>
                <a:cubicBezTo>
                  <a:pt x="22666" y="40521"/>
                  <a:pt x="18087" y="42332"/>
                  <a:pt x="16516" y="39125"/>
                </a:cubicBezTo>
                <a:cubicBezTo>
                  <a:pt x="14166" y="39196"/>
                  <a:pt x="12522" y="39927"/>
                  <a:pt x="10743" y="39295"/>
                </a:cubicBezTo>
                <a:cubicBezTo>
                  <a:pt x="8964" y="38663"/>
                  <a:pt x="7439" y="36936"/>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1009" fill="none" extrusionOk="0">
                <a:moveTo>
                  <a:pt x="4729" y="26036"/>
                </a:moveTo>
                <a:cubicBezTo>
                  <a:pt x="3845" y="26130"/>
                  <a:pt x="2961" y="25852"/>
                  <a:pt x="2196" y="25239"/>
                </a:cubicBezTo>
                <a:moveTo>
                  <a:pt x="6964" y="34758"/>
                </a:moveTo>
                <a:cubicBezTo>
                  <a:pt x="6609" y="34951"/>
                  <a:pt x="6236" y="35079"/>
                  <a:pt x="5856" y="35139"/>
                </a:cubicBezTo>
                <a:moveTo>
                  <a:pt x="36116" y="25947"/>
                </a:moveTo>
                <a:cubicBezTo>
                  <a:pt x="37632" y="28480"/>
                  <a:pt x="37434" y="26917"/>
                  <a:pt x="37416" y="2994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05B70D5A-88BD-438E-B7E6-B58C5E13B2B0}"/>
              </a:ext>
            </a:extLst>
          </p:cNvPr>
          <p:cNvGrpSpPr/>
          <p:nvPr/>
        </p:nvGrpSpPr>
        <p:grpSpPr>
          <a:xfrm>
            <a:off x="564359" y="4139909"/>
            <a:ext cx="629233" cy="258456"/>
            <a:chOff x="1743245" y="3324721"/>
            <a:chExt cx="2599736" cy="369779"/>
          </a:xfrm>
        </p:grpSpPr>
        <p:cxnSp>
          <p:nvCxnSpPr>
            <p:cNvPr id="14" name="Straight Connector 13">
              <a:extLst>
                <a:ext uri="{FF2B5EF4-FFF2-40B4-BE49-F238E27FC236}">
                  <a16:creationId xmlns:a16="http://schemas.microsoft.com/office/drawing/2014/main" id="{79CACE7D-CC01-4F12-8C1D-200D75F8476B}"/>
                </a:ext>
              </a:extLst>
            </p:cNvPr>
            <p:cNvCxnSpPr/>
            <p:nvPr/>
          </p:nvCxnSpPr>
          <p:spPr>
            <a:xfrm>
              <a:off x="1743245" y="3354233"/>
              <a:ext cx="259973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22D285A-BD8B-4CD2-99C9-C2770414CE2B}"/>
                </a:ext>
              </a:extLst>
            </p:cNvPr>
            <p:cNvCxnSpPr/>
            <p:nvPr/>
          </p:nvCxnSpPr>
          <p:spPr>
            <a:xfrm>
              <a:off x="1745145" y="3324721"/>
              <a:ext cx="0" cy="36977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905F625-2E57-4D79-BECE-C80D6E60C699}"/>
                </a:ext>
              </a:extLst>
            </p:cNvPr>
            <p:cNvCxnSpPr/>
            <p:nvPr/>
          </p:nvCxnSpPr>
          <p:spPr>
            <a:xfrm>
              <a:off x="4342981" y="3324721"/>
              <a:ext cx="0" cy="36977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7" name="Straight Arrow Connector 16">
            <a:extLst>
              <a:ext uri="{FF2B5EF4-FFF2-40B4-BE49-F238E27FC236}">
                <a16:creationId xmlns:a16="http://schemas.microsoft.com/office/drawing/2014/main" id="{BA4BC383-CF08-4B44-8B24-0CBB05F6CC21}"/>
              </a:ext>
            </a:extLst>
          </p:cNvPr>
          <p:cNvCxnSpPr/>
          <p:nvPr/>
        </p:nvCxnSpPr>
        <p:spPr>
          <a:xfrm flipV="1">
            <a:off x="1047461" y="4810119"/>
            <a:ext cx="6161" cy="538744"/>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B4D81A3-403F-4430-8762-0E4EF6BF72A2}"/>
              </a:ext>
            </a:extLst>
          </p:cNvPr>
          <p:cNvCxnSpPr>
            <a:cxnSpLocks/>
          </p:cNvCxnSpPr>
          <p:nvPr/>
        </p:nvCxnSpPr>
        <p:spPr>
          <a:xfrm flipV="1">
            <a:off x="124287" y="292395"/>
            <a:ext cx="8895426" cy="461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FC5E34D-C93D-4F0E-8327-81AAF2084E5F}"/>
              </a:ext>
            </a:extLst>
          </p:cNvPr>
          <p:cNvCxnSpPr>
            <a:cxnSpLocks/>
          </p:cNvCxnSpPr>
          <p:nvPr/>
        </p:nvCxnSpPr>
        <p:spPr>
          <a:xfrm>
            <a:off x="88777" y="2517787"/>
            <a:ext cx="893093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7BCEB02-1054-41D8-8627-069DD4F0628E}"/>
              </a:ext>
            </a:extLst>
          </p:cNvPr>
          <p:cNvCxnSpPr>
            <a:cxnSpLocks/>
            <a:endCxn id="5" idx="3"/>
          </p:cNvCxnSpPr>
          <p:nvPr/>
        </p:nvCxnSpPr>
        <p:spPr>
          <a:xfrm>
            <a:off x="124287" y="3391270"/>
            <a:ext cx="8895426" cy="355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5F3BADF-DDE1-423A-8610-4639A256398A}"/>
              </a:ext>
            </a:extLst>
          </p:cNvPr>
          <p:cNvSpPr txBox="1"/>
          <p:nvPr/>
        </p:nvSpPr>
        <p:spPr>
          <a:xfrm>
            <a:off x="42005" y="3185232"/>
            <a:ext cx="522354" cy="276999"/>
          </a:xfrm>
          <a:prstGeom prst="rect">
            <a:avLst/>
          </a:prstGeom>
          <a:noFill/>
          <a:ln>
            <a:noFill/>
          </a:ln>
        </p:spPr>
        <p:txBody>
          <a:bodyPr wrap="square" rtlCol="0">
            <a:spAutoFit/>
          </a:bodyPr>
          <a:lstStyle/>
          <a:p>
            <a:r>
              <a:rPr lang="en-US" sz="1200" b="1" dirty="0">
                <a:solidFill>
                  <a:srgbClr val="0070C0"/>
                </a:solidFill>
                <a:latin typeface="Calibri" panose="020F0502020204030204" pitchFamily="34" charset="0"/>
                <a:cs typeface="Calibri" panose="020F0502020204030204" pitchFamily="34" charset="0"/>
              </a:rPr>
              <a:t>0 </a:t>
            </a:r>
            <a:r>
              <a:rPr lang="en-US" sz="1200" b="1" baseline="30000" dirty="0">
                <a:solidFill>
                  <a:srgbClr val="0070C0"/>
                </a:solidFill>
                <a:latin typeface="Calibri" panose="020F0502020204030204" pitchFamily="34" charset="0"/>
                <a:cs typeface="Calibri" panose="020F0502020204030204" pitchFamily="34" charset="0"/>
              </a:rPr>
              <a:t>O</a:t>
            </a:r>
            <a:r>
              <a:rPr lang="en-US" sz="1200" b="1" dirty="0">
                <a:solidFill>
                  <a:srgbClr val="0070C0"/>
                </a:solidFill>
                <a:latin typeface="Calibri" panose="020F0502020204030204" pitchFamily="34" charset="0"/>
                <a:cs typeface="Calibri" panose="020F0502020204030204" pitchFamily="34" charset="0"/>
              </a:rPr>
              <a:t>C</a:t>
            </a:r>
          </a:p>
        </p:txBody>
      </p:sp>
      <p:sp>
        <p:nvSpPr>
          <p:cNvPr id="22" name="TextBox 21">
            <a:extLst>
              <a:ext uri="{FF2B5EF4-FFF2-40B4-BE49-F238E27FC236}">
                <a16:creationId xmlns:a16="http://schemas.microsoft.com/office/drawing/2014/main" id="{7D61B8D4-0C7F-4A94-AB96-199AC7D504FA}"/>
              </a:ext>
            </a:extLst>
          </p:cNvPr>
          <p:cNvSpPr txBox="1"/>
          <p:nvPr/>
        </p:nvSpPr>
        <p:spPr>
          <a:xfrm>
            <a:off x="30815" y="1466855"/>
            <a:ext cx="590903" cy="276999"/>
          </a:xfrm>
          <a:prstGeom prst="rect">
            <a:avLst/>
          </a:prstGeom>
          <a:noFill/>
          <a:ln>
            <a:noFill/>
          </a:ln>
        </p:spPr>
        <p:txBody>
          <a:bodyPr wrap="square" rtlCol="0">
            <a:spAutoFit/>
          </a:bodyPr>
          <a:lstStyle/>
          <a:p>
            <a:r>
              <a:rPr lang="en-US" sz="1200" b="1" dirty="0">
                <a:solidFill>
                  <a:srgbClr val="0070C0"/>
                </a:solidFill>
                <a:latin typeface="Calibri" panose="020F0502020204030204" pitchFamily="34" charset="0"/>
                <a:cs typeface="Calibri" panose="020F0502020204030204" pitchFamily="34" charset="0"/>
              </a:rPr>
              <a:t>-20 </a:t>
            </a:r>
            <a:r>
              <a:rPr lang="en-US" sz="1200" b="1" baseline="30000" dirty="0">
                <a:solidFill>
                  <a:srgbClr val="0070C0"/>
                </a:solidFill>
                <a:latin typeface="Calibri" panose="020F0502020204030204" pitchFamily="34" charset="0"/>
                <a:cs typeface="Calibri" panose="020F0502020204030204" pitchFamily="34" charset="0"/>
              </a:rPr>
              <a:t>O</a:t>
            </a:r>
            <a:r>
              <a:rPr lang="en-US" sz="1200" b="1" dirty="0">
                <a:solidFill>
                  <a:srgbClr val="0070C0"/>
                </a:solidFill>
                <a:latin typeface="Calibri" panose="020F0502020204030204" pitchFamily="34" charset="0"/>
                <a:cs typeface="Calibri" panose="020F0502020204030204" pitchFamily="34" charset="0"/>
              </a:rPr>
              <a:t>C</a:t>
            </a:r>
          </a:p>
        </p:txBody>
      </p:sp>
      <p:sp>
        <p:nvSpPr>
          <p:cNvPr id="23" name="TextBox 22">
            <a:extLst>
              <a:ext uri="{FF2B5EF4-FFF2-40B4-BE49-F238E27FC236}">
                <a16:creationId xmlns:a16="http://schemas.microsoft.com/office/drawing/2014/main" id="{A0C75F42-7291-4D25-AE1D-D15D3B378CD8}"/>
              </a:ext>
            </a:extLst>
          </p:cNvPr>
          <p:cNvSpPr txBox="1"/>
          <p:nvPr/>
        </p:nvSpPr>
        <p:spPr>
          <a:xfrm>
            <a:off x="20677" y="2307365"/>
            <a:ext cx="625039" cy="276999"/>
          </a:xfrm>
          <a:prstGeom prst="rect">
            <a:avLst/>
          </a:prstGeom>
          <a:noFill/>
          <a:ln>
            <a:noFill/>
          </a:ln>
        </p:spPr>
        <p:txBody>
          <a:bodyPr wrap="square" rtlCol="0">
            <a:spAutoFit/>
          </a:bodyPr>
          <a:lstStyle/>
          <a:p>
            <a:r>
              <a:rPr lang="en-US" sz="1200" b="1" dirty="0">
                <a:solidFill>
                  <a:srgbClr val="0070C0"/>
                </a:solidFill>
                <a:latin typeface="Calibri" panose="020F0502020204030204" pitchFamily="34" charset="0"/>
                <a:cs typeface="Calibri" panose="020F0502020204030204" pitchFamily="34" charset="0"/>
              </a:rPr>
              <a:t>-10 </a:t>
            </a:r>
            <a:r>
              <a:rPr lang="en-US" sz="1200" b="1" baseline="30000" dirty="0">
                <a:solidFill>
                  <a:srgbClr val="0070C0"/>
                </a:solidFill>
                <a:latin typeface="Calibri" panose="020F0502020204030204" pitchFamily="34" charset="0"/>
                <a:cs typeface="Calibri" panose="020F0502020204030204" pitchFamily="34" charset="0"/>
              </a:rPr>
              <a:t>O</a:t>
            </a:r>
            <a:r>
              <a:rPr lang="en-US" sz="1200" b="1" dirty="0">
                <a:solidFill>
                  <a:srgbClr val="0070C0"/>
                </a:solidFill>
                <a:latin typeface="Calibri" panose="020F0502020204030204" pitchFamily="34" charset="0"/>
                <a:cs typeface="Calibri" panose="020F0502020204030204" pitchFamily="34" charset="0"/>
              </a:rPr>
              <a:t>C</a:t>
            </a:r>
          </a:p>
        </p:txBody>
      </p:sp>
      <p:sp>
        <p:nvSpPr>
          <p:cNvPr id="24" name="TextBox 23">
            <a:extLst>
              <a:ext uri="{FF2B5EF4-FFF2-40B4-BE49-F238E27FC236}">
                <a16:creationId xmlns:a16="http://schemas.microsoft.com/office/drawing/2014/main" id="{C4F4D301-75AB-4C3E-A426-E986469B1266}"/>
              </a:ext>
            </a:extLst>
          </p:cNvPr>
          <p:cNvSpPr txBox="1"/>
          <p:nvPr/>
        </p:nvSpPr>
        <p:spPr>
          <a:xfrm>
            <a:off x="58332" y="93131"/>
            <a:ext cx="640468" cy="276999"/>
          </a:xfrm>
          <a:prstGeom prst="rect">
            <a:avLst/>
          </a:prstGeom>
          <a:noFill/>
          <a:ln>
            <a:noFill/>
          </a:ln>
        </p:spPr>
        <p:txBody>
          <a:bodyPr wrap="square" rtlCol="0">
            <a:spAutoFit/>
          </a:bodyPr>
          <a:lstStyle/>
          <a:p>
            <a:r>
              <a:rPr lang="en-US" sz="1200" b="1" dirty="0">
                <a:solidFill>
                  <a:srgbClr val="0070C0"/>
                </a:solidFill>
                <a:latin typeface="Calibri" panose="020F0502020204030204" pitchFamily="34" charset="0"/>
                <a:cs typeface="Calibri" panose="020F0502020204030204" pitchFamily="34" charset="0"/>
              </a:rPr>
              <a:t>-65 </a:t>
            </a:r>
            <a:r>
              <a:rPr lang="en-US" sz="1200" b="1" baseline="30000" dirty="0">
                <a:solidFill>
                  <a:srgbClr val="0070C0"/>
                </a:solidFill>
                <a:latin typeface="Calibri" panose="020F0502020204030204" pitchFamily="34" charset="0"/>
                <a:cs typeface="Calibri" panose="020F0502020204030204" pitchFamily="34" charset="0"/>
              </a:rPr>
              <a:t>O</a:t>
            </a:r>
            <a:r>
              <a:rPr lang="en-US" sz="1200" b="1" dirty="0">
                <a:solidFill>
                  <a:srgbClr val="0070C0"/>
                </a:solidFill>
                <a:latin typeface="Calibri" panose="020F0502020204030204" pitchFamily="34" charset="0"/>
                <a:cs typeface="Calibri" panose="020F0502020204030204" pitchFamily="34" charset="0"/>
              </a:rPr>
              <a:t>C</a:t>
            </a:r>
          </a:p>
        </p:txBody>
      </p:sp>
      <p:sp>
        <p:nvSpPr>
          <p:cNvPr id="25" name="TextBox 24">
            <a:extLst>
              <a:ext uri="{FF2B5EF4-FFF2-40B4-BE49-F238E27FC236}">
                <a16:creationId xmlns:a16="http://schemas.microsoft.com/office/drawing/2014/main" id="{58CDB64F-CFC0-4D45-AAEF-091510A7237E}"/>
              </a:ext>
            </a:extLst>
          </p:cNvPr>
          <p:cNvSpPr txBox="1"/>
          <p:nvPr/>
        </p:nvSpPr>
        <p:spPr>
          <a:xfrm>
            <a:off x="444286" y="4417518"/>
            <a:ext cx="489263" cy="307777"/>
          </a:xfrm>
          <a:prstGeom prst="rect">
            <a:avLst/>
          </a:prstGeom>
          <a:noFill/>
          <a:ln>
            <a:noFill/>
          </a:ln>
        </p:spPr>
        <p:txBody>
          <a:bodyPr wrap="square" rtlCol="0">
            <a:spAutoFit/>
          </a:bodyPr>
          <a:lstStyle/>
          <a:p>
            <a:r>
              <a:rPr lang="en-US" sz="1400" b="1" dirty="0" err="1">
                <a:solidFill>
                  <a:srgbClr val="7030A0"/>
                </a:solidFill>
              </a:rPr>
              <a:t>wd</a:t>
            </a:r>
            <a:endParaRPr lang="en-US" sz="1400" b="1" dirty="0">
              <a:solidFill>
                <a:srgbClr val="7030A0"/>
              </a:solidFill>
            </a:endParaRPr>
          </a:p>
        </p:txBody>
      </p:sp>
      <p:sp>
        <p:nvSpPr>
          <p:cNvPr id="26" name="TextBox 25">
            <a:extLst>
              <a:ext uri="{FF2B5EF4-FFF2-40B4-BE49-F238E27FC236}">
                <a16:creationId xmlns:a16="http://schemas.microsoft.com/office/drawing/2014/main" id="{F39038F1-6F3A-4C9E-B382-5FBDF967AEC4}"/>
              </a:ext>
            </a:extLst>
          </p:cNvPr>
          <p:cNvSpPr txBox="1"/>
          <p:nvPr/>
        </p:nvSpPr>
        <p:spPr>
          <a:xfrm>
            <a:off x="378566" y="2886740"/>
            <a:ext cx="1128717" cy="461665"/>
          </a:xfrm>
          <a:prstGeom prst="rect">
            <a:avLst/>
          </a:prstGeom>
          <a:noFill/>
          <a:ln>
            <a:noFill/>
          </a:ln>
        </p:spPr>
        <p:txBody>
          <a:bodyPr wrap="square" rtlCol="0">
            <a:spAutoFit/>
          </a:bodyPr>
          <a:lstStyle/>
          <a:p>
            <a:pPr algn="ctr"/>
            <a:r>
              <a:rPr lang="en-US" sz="1200" b="1" dirty="0">
                <a:solidFill>
                  <a:srgbClr val="00B050"/>
                </a:solidFill>
                <a:latin typeface="Calibri" panose="020F0502020204030204" pitchFamily="34" charset="0"/>
                <a:cs typeface="Calibri" panose="020F0502020204030204" pitchFamily="34" charset="0"/>
              </a:rPr>
              <a:t>No </a:t>
            </a:r>
          </a:p>
          <a:p>
            <a:pPr algn="ctr"/>
            <a:r>
              <a:rPr lang="en-US" sz="1200" b="1" dirty="0">
                <a:solidFill>
                  <a:srgbClr val="00B050"/>
                </a:solidFill>
                <a:latin typeface="Calibri" panose="020F0502020204030204" pitchFamily="34" charset="0"/>
                <a:cs typeface="Calibri" panose="020F0502020204030204" pitchFamily="34" charset="0"/>
              </a:rPr>
              <a:t>precipitation</a:t>
            </a:r>
          </a:p>
        </p:txBody>
      </p:sp>
      <p:sp>
        <p:nvSpPr>
          <p:cNvPr id="27" name="Freeform 2">
            <a:extLst>
              <a:ext uri="{FF2B5EF4-FFF2-40B4-BE49-F238E27FC236}">
                <a16:creationId xmlns:a16="http://schemas.microsoft.com/office/drawing/2014/main" id="{1E219C64-977C-4B34-A316-D6BC3A5D2885}"/>
              </a:ext>
            </a:extLst>
          </p:cNvPr>
          <p:cNvSpPr/>
          <p:nvPr/>
        </p:nvSpPr>
        <p:spPr>
          <a:xfrm>
            <a:off x="88777" y="5072788"/>
            <a:ext cx="8904741" cy="1720026"/>
          </a:xfrm>
          <a:custGeom>
            <a:avLst/>
            <a:gdLst>
              <a:gd name="connsiteX0" fmla="*/ 0 w 8627952"/>
              <a:gd name="connsiteY0" fmla="*/ 126748 h 217283"/>
              <a:gd name="connsiteX1" fmla="*/ 0 w 8627952"/>
              <a:gd name="connsiteY1" fmla="*/ 126748 h 217283"/>
              <a:gd name="connsiteX2" fmla="*/ 90534 w 8627952"/>
              <a:gd name="connsiteY2" fmla="*/ 144855 h 217283"/>
              <a:gd name="connsiteX3" fmla="*/ 226336 w 8627952"/>
              <a:gd name="connsiteY3" fmla="*/ 162962 h 217283"/>
              <a:gd name="connsiteX4" fmla="*/ 697117 w 8627952"/>
              <a:gd name="connsiteY4" fmla="*/ 144855 h 217283"/>
              <a:gd name="connsiteX5" fmla="*/ 778598 w 8627952"/>
              <a:gd name="connsiteY5" fmla="*/ 108641 h 217283"/>
              <a:gd name="connsiteX6" fmla="*/ 1004934 w 8627952"/>
              <a:gd name="connsiteY6" fmla="*/ 99588 h 217283"/>
              <a:gd name="connsiteX7" fmla="*/ 1068309 w 8627952"/>
              <a:gd name="connsiteY7" fmla="*/ 81481 h 217283"/>
              <a:gd name="connsiteX8" fmla="*/ 1095469 w 8627952"/>
              <a:gd name="connsiteY8" fmla="*/ 63374 h 217283"/>
              <a:gd name="connsiteX9" fmla="*/ 1548142 w 8627952"/>
              <a:gd name="connsiteY9" fmla="*/ 72428 h 217283"/>
              <a:gd name="connsiteX10" fmla="*/ 1674891 w 8627952"/>
              <a:gd name="connsiteY10" fmla="*/ 108641 h 217283"/>
              <a:gd name="connsiteX11" fmla="*/ 1810693 w 8627952"/>
              <a:gd name="connsiteY11" fmla="*/ 126748 h 217283"/>
              <a:gd name="connsiteX12" fmla="*/ 2227152 w 8627952"/>
              <a:gd name="connsiteY12" fmla="*/ 117695 h 217283"/>
              <a:gd name="connsiteX13" fmla="*/ 2272420 w 8627952"/>
              <a:gd name="connsiteY13" fmla="*/ 108641 h 217283"/>
              <a:gd name="connsiteX14" fmla="*/ 2344847 w 8627952"/>
              <a:gd name="connsiteY14" fmla="*/ 99588 h 217283"/>
              <a:gd name="connsiteX15" fmla="*/ 2444435 w 8627952"/>
              <a:gd name="connsiteY15" fmla="*/ 81481 h 217283"/>
              <a:gd name="connsiteX16" fmla="*/ 2525917 w 8627952"/>
              <a:gd name="connsiteY16" fmla="*/ 63374 h 217283"/>
              <a:gd name="connsiteX17" fmla="*/ 2580237 w 8627952"/>
              <a:gd name="connsiteY17" fmla="*/ 54321 h 217283"/>
              <a:gd name="connsiteX18" fmla="*/ 2625505 w 8627952"/>
              <a:gd name="connsiteY18" fmla="*/ 45267 h 217283"/>
              <a:gd name="connsiteX19" fmla="*/ 3902043 w 8627952"/>
              <a:gd name="connsiteY19" fmla="*/ 54321 h 217283"/>
              <a:gd name="connsiteX20" fmla="*/ 3929204 w 8627952"/>
              <a:gd name="connsiteY20" fmla="*/ 63374 h 217283"/>
              <a:gd name="connsiteX21" fmla="*/ 4119326 w 8627952"/>
              <a:gd name="connsiteY21" fmla="*/ 72428 h 217283"/>
              <a:gd name="connsiteX22" fmla="*/ 4825497 w 8627952"/>
              <a:gd name="connsiteY22" fmla="*/ 99588 h 217283"/>
              <a:gd name="connsiteX23" fmla="*/ 4952245 w 8627952"/>
              <a:gd name="connsiteY23" fmla="*/ 135802 h 217283"/>
              <a:gd name="connsiteX24" fmla="*/ 5377758 w 8627952"/>
              <a:gd name="connsiteY24" fmla="*/ 162962 h 217283"/>
              <a:gd name="connsiteX25" fmla="*/ 5812324 w 8627952"/>
              <a:gd name="connsiteY25" fmla="*/ 153909 h 217283"/>
              <a:gd name="connsiteX26" fmla="*/ 5902859 w 8627952"/>
              <a:gd name="connsiteY26" fmla="*/ 126748 h 217283"/>
              <a:gd name="connsiteX27" fmla="*/ 5930020 w 8627952"/>
              <a:gd name="connsiteY27" fmla="*/ 117695 h 217283"/>
              <a:gd name="connsiteX28" fmla="*/ 6056768 w 8627952"/>
              <a:gd name="connsiteY28" fmla="*/ 99588 h 217283"/>
              <a:gd name="connsiteX29" fmla="*/ 6400800 w 8627952"/>
              <a:gd name="connsiteY29" fmla="*/ 81481 h 217283"/>
              <a:gd name="connsiteX30" fmla="*/ 6672404 w 8627952"/>
              <a:gd name="connsiteY30" fmla="*/ 90535 h 217283"/>
              <a:gd name="connsiteX31" fmla="*/ 6726724 w 8627952"/>
              <a:gd name="connsiteY31" fmla="*/ 99588 h 217283"/>
              <a:gd name="connsiteX32" fmla="*/ 6962115 w 8627952"/>
              <a:gd name="connsiteY32" fmla="*/ 90535 h 217283"/>
              <a:gd name="connsiteX33" fmla="*/ 6998328 w 8627952"/>
              <a:gd name="connsiteY33" fmla="*/ 81481 h 217283"/>
              <a:gd name="connsiteX34" fmla="*/ 7061703 w 8627952"/>
              <a:gd name="connsiteY34" fmla="*/ 72428 h 217283"/>
              <a:gd name="connsiteX35" fmla="*/ 7116023 w 8627952"/>
              <a:gd name="connsiteY35" fmla="*/ 54321 h 217283"/>
              <a:gd name="connsiteX36" fmla="*/ 7179398 w 8627952"/>
              <a:gd name="connsiteY36" fmla="*/ 63374 h 217283"/>
              <a:gd name="connsiteX37" fmla="*/ 7215612 w 8627952"/>
              <a:gd name="connsiteY37" fmla="*/ 90535 h 217283"/>
              <a:gd name="connsiteX38" fmla="*/ 7297093 w 8627952"/>
              <a:gd name="connsiteY38" fmla="*/ 135802 h 217283"/>
              <a:gd name="connsiteX39" fmla="*/ 7324253 w 8627952"/>
              <a:gd name="connsiteY39" fmla="*/ 153909 h 217283"/>
              <a:gd name="connsiteX40" fmla="*/ 7441948 w 8627952"/>
              <a:gd name="connsiteY40" fmla="*/ 199176 h 217283"/>
              <a:gd name="connsiteX41" fmla="*/ 7496269 w 8627952"/>
              <a:gd name="connsiteY41" fmla="*/ 208230 h 217283"/>
              <a:gd name="connsiteX42" fmla="*/ 7523429 w 8627952"/>
              <a:gd name="connsiteY42" fmla="*/ 217283 h 217283"/>
              <a:gd name="connsiteX43" fmla="*/ 7613964 w 8627952"/>
              <a:gd name="connsiteY43" fmla="*/ 208230 h 217283"/>
              <a:gd name="connsiteX44" fmla="*/ 7677338 w 8627952"/>
              <a:gd name="connsiteY44" fmla="*/ 181069 h 217283"/>
              <a:gd name="connsiteX45" fmla="*/ 7740713 w 8627952"/>
              <a:gd name="connsiteY45" fmla="*/ 162962 h 217283"/>
              <a:gd name="connsiteX46" fmla="*/ 7776926 w 8627952"/>
              <a:gd name="connsiteY46" fmla="*/ 135802 h 217283"/>
              <a:gd name="connsiteX47" fmla="*/ 7849354 w 8627952"/>
              <a:gd name="connsiteY47" fmla="*/ 90535 h 217283"/>
              <a:gd name="connsiteX48" fmla="*/ 7930835 w 8627952"/>
              <a:gd name="connsiteY48" fmla="*/ 45267 h 217283"/>
              <a:gd name="connsiteX49" fmla="*/ 8139065 w 8627952"/>
              <a:gd name="connsiteY49" fmla="*/ 27160 h 217283"/>
              <a:gd name="connsiteX50" fmla="*/ 8184332 w 8627952"/>
              <a:gd name="connsiteY50" fmla="*/ 18107 h 217283"/>
              <a:gd name="connsiteX51" fmla="*/ 8455936 w 8627952"/>
              <a:gd name="connsiteY51" fmla="*/ 0 h 217283"/>
              <a:gd name="connsiteX52" fmla="*/ 8573631 w 8627952"/>
              <a:gd name="connsiteY52" fmla="*/ 9053 h 217283"/>
              <a:gd name="connsiteX53" fmla="*/ 8627952 w 8627952"/>
              <a:gd name="connsiteY53" fmla="*/ 36214 h 217283"/>
              <a:gd name="connsiteX54" fmla="*/ 8627952 w 8627952"/>
              <a:gd name="connsiteY54" fmla="*/ 45267 h 217283"/>
              <a:gd name="connsiteX55" fmla="*/ 8618899 w 8627952"/>
              <a:gd name="connsiteY55" fmla="*/ 36214 h 217283"/>
              <a:gd name="connsiteX0" fmla="*/ 0 w 8627952"/>
              <a:gd name="connsiteY0" fmla="*/ 126748 h 210620"/>
              <a:gd name="connsiteX1" fmla="*/ 0 w 8627952"/>
              <a:gd name="connsiteY1" fmla="*/ 126748 h 210620"/>
              <a:gd name="connsiteX2" fmla="*/ 90534 w 8627952"/>
              <a:gd name="connsiteY2" fmla="*/ 144855 h 210620"/>
              <a:gd name="connsiteX3" fmla="*/ 226336 w 8627952"/>
              <a:gd name="connsiteY3" fmla="*/ 162962 h 210620"/>
              <a:gd name="connsiteX4" fmla="*/ 697117 w 8627952"/>
              <a:gd name="connsiteY4" fmla="*/ 144855 h 210620"/>
              <a:gd name="connsiteX5" fmla="*/ 778598 w 8627952"/>
              <a:gd name="connsiteY5" fmla="*/ 108641 h 210620"/>
              <a:gd name="connsiteX6" fmla="*/ 1004934 w 8627952"/>
              <a:gd name="connsiteY6" fmla="*/ 99588 h 210620"/>
              <a:gd name="connsiteX7" fmla="*/ 1068309 w 8627952"/>
              <a:gd name="connsiteY7" fmla="*/ 81481 h 210620"/>
              <a:gd name="connsiteX8" fmla="*/ 1095469 w 8627952"/>
              <a:gd name="connsiteY8" fmla="*/ 63374 h 210620"/>
              <a:gd name="connsiteX9" fmla="*/ 1548142 w 8627952"/>
              <a:gd name="connsiteY9" fmla="*/ 72428 h 210620"/>
              <a:gd name="connsiteX10" fmla="*/ 1674891 w 8627952"/>
              <a:gd name="connsiteY10" fmla="*/ 108641 h 210620"/>
              <a:gd name="connsiteX11" fmla="*/ 1810693 w 8627952"/>
              <a:gd name="connsiteY11" fmla="*/ 126748 h 210620"/>
              <a:gd name="connsiteX12" fmla="*/ 2227152 w 8627952"/>
              <a:gd name="connsiteY12" fmla="*/ 117695 h 210620"/>
              <a:gd name="connsiteX13" fmla="*/ 2272420 w 8627952"/>
              <a:gd name="connsiteY13" fmla="*/ 108641 h 210620"/>
              <a:gd name="connsiteX14" fmla="*/ 2344847 w 8627952"/>
              <a:gd name="connsiteY14" fmla="*/ 99588 h 210620"/>
              <a:gd name="connsiteX15" fmla="*/ 2444435 w 8627952"/>
              <a:gd name="connsiteY15" fmla="*/ 81481 h 210620"/>
              <a:gd name="connsiteX16" fmla="*/ 2525917 w 8627952"/>
              <a:gd name="connsiteY16" fmla="*/ 63374 h 210620"/>
              <a:gd name="connsiteX17" fmla="*/ 2580237 w 8627952"/>
              <a:gd name="connsiteY17" fmla="*/ 54321 h 210620"/>
              <a:gd name="connsiteX18" fmla="*/ 2625505 w 8627952"/>
              <a:gd name="connsiteY18" fmla="*/ 45267 h 210620"/>
              <a:gd name="connsiteX19" fmla="*/ 3902043 w 8627952"/>
              <a:gd name="connsiteY19" fmla="*/ 54321 h 210620"/>
              <a:gd name="connsiteX20" fmla="*/ 3929204 w 8627952"/>
              <a:gd name="connsiteY20" fmla="*/ 63374 h 210620"/>
              <a:gd name="connsiteX21" fmla="*/ 4119326 w 8627952"/>
              <a:gd name="connsiteY21" fmla="*/ 72428 h 210620"/>
              <a:gd name="connsiteX22" fmla="*/ 4825497 w 8627952"/>
              <a:gd name="connsiteY22" fmla="*/ 99588 h 210620"/>
              <a:gd name="connsiteX23" fmla="*/ 4952245 w 8627952"/>
              <a:gd name="connsiteY23" fmla="*/ 135802 h 210620"/>
              <a:gd name="connsiteX24" fmla="*/ 5377758 w 8627952"/>
              <a:gd name="connsiteY24" fmla="*/ 162962 h 210620"/>
              <a:gd name="connsiteX25" fmla="*/ 5812324 w 8627952"/>
              <a:gd name="connsiteY25" fmla="*/ 153909 h 210620"/>
              <a:gd name="connsiteX26" fmla="*/ 5902859 w 8627952"/>
              <a:gd name="connsiteY26" fmla="*/ 126748 h 210620"/>
              <a:gd name="connsiteX27" fmla="*/ 5930020 w 8627952"/>
              <a:gd name="connsiteY27" fmla="*/ 117695 h 210620"/>
              <a:gd name="connsiteX28" fmla="*/ 6056768 w 8627952"/>
              <a:gd name="connsiteY28" fmla="*/ 99588 h 210620"/>
              <a:gd name="connsiteX29" fmla="*/ 6400800 w 8627952"/>
              <a:gd name="connsiteY29" fmla="*/ 81481 h 210620"/>
              <a:gd name="connsiteX30" fmla="*/ 6672404 w 8627952"/>
              <a:gd name="connsiteY30" fmla="*/ 90535 h 210620"/>
              <a:gd name="connsiteX31" fmla="*/ 6726724 w 8627952"/>
              <a:gd name="connsiteY31" fmla="*/ 99588 h 210620"/>
              <a:gd name="connsiteX32" fmla="*/ 6962115 w 8627952"/>
              <a:gd name="connsiteY32" fmla="*/ 90535 h 210620"/>
              <a:gd name="connsiteX33" fmla="*/ 6998328 w 8627952"/>
              <a:gd name="connsiteY33" fmla="*/ 81481 h 210620"/>
              <a:gd name="connsiteX34" fmla="*/ 7061703 w 8627952"/>
              <a:gd name="connsiteY34" fmla="*/ 72428 h 210620"/>
              <a:gd name="connsiteX35" fmla="*/ 7116023 w 8627952"/>
              <a:gd name="connsiteY35" fmla="*/ 54321 h 210620"/>
              <a:gd name="connsiteX36" fmla="*/ 7179398 w 8627952"/>
              <a:gd name="connsiteY36" fmla="*/ 63374 h 210620"/>
              <a:gd name="connsiteX37" fmla="*/ 7215612 w 8627952"/>
              <a:gd name="connsiteY37" fmla="*/ 90535 h 210620"/>
              <a:gd name="connsiteX38" fmla="*/ 7297093 w 8627952"/>
              <a:gd name="connsiteY38" fmla="*/ 135802 h 210620"/>
              <a:gd name="connsiteX39" fmla="*/ 7324253 w 8627952"/>
              <a:gd name="connsiteY39" fmla="*/ 153909 h 210620"/>
              <a:gd name="connsiteX40" fmla="*/ 7441948 w 8627952"/>
              <a:gd name="connsiteY40" fmla="*/ 199176 h 210620"/>
              <a:gd name="connsiteX41" fmla="*/ 7496269 w 8627952"/>
              <a:gd name="connsiteY41" fmla="*/ 208230 h 210620"/>
              <a:gd name="connsiteX42" fmla="*/ 7613964 w 8627952"/>
              <a:gd name="connsiteY42" fmla="*/ 208230 h 210620"/>
              <a:gd name="connsiteX43" fmla="*/ 7677338 w 8627952"/>
              <a:gd name="connsiteY43" fmla="*/ 181069 h 210620"/>
              <a:gd name="connsiteX44" fmla="*/ 7740713 w 8627952"/>
              <a:gd name="connsiteY44" fmla="*/ 162962 h 210620"/>
              <a:gd name="connsiteX45" fmla="*/ 7776926 w 8627952"/>
              <a:gd name="connsiteY45" fmla="*/ 135802 h 210620"/>
              <a:gd name="connsiteX46" fmla="*/ 7849354 w 8627952"/>
              <a:gd name="connsiteY46" fmla="*/ 90535 h 210620"/>
              <a:gd name="connsiteX47" fmla="*/ 7930835 w 8627952"/>
              <a:gd name="connsiteY47" fmla="*/ 45267 h 210620"/>
              <a:gd name="connsiteX48" fmla="*/ 8139065 w 8627952"/>
              <a:gd name="connsiteY48" fmla="*/ 27160 h 210620"/>
              <a:gd name="connsiteX49" fmla="*/ 8184332 w 8627952"/>
              <a:gd name="connsiteY49" fmla="*/ 18107 h 210620"/>
              <a:gd name="connsiteX50" fmla="*/ 8455936 w 8627952"/>
              <a:gd name="connsiteY50" fmla="*/ 0 h 210620"/>
              <a:gd name="connsiteX51" fmla="*/ 8573631 w 8627952"/>
              <a:gd name="connsiteY51" fmla="*/ 9053 h 210620"/>
              <a:gd name="connsiteX52" fmla="*/ 8627952 w 8627952"/>
              <a:gd name="connsiteY52" fmla="*/ 36214 h 210620"/>
              <a:gd name="connsiteX53" fmla="*/ 8627952 w 8627952"/>
              <a:gd name="connsiteY53" fmla="*/ 45267 h 210620"/>
              <a:gd name="connsiteX54" fmla="*/ 8618899 w 8627952"/>
              <a:gd name="connsiteY54" fmla="*/ 36214 h 210620"/>
              <a:gd name="connsiteX0" fmla="*/ 0 w 8627952"/>
              <a:gd name="connsiteY0" fmla="*/ 126748 h 208992"/>
              <a:gd name="connsiteX1" fmla="*/ 0 w 8627952"/>
              <a:gd name="connsiteY1" fmla="*/ 126748 h 208992"/>
              <a:gd name="connsiteX2" fmla="*/ 90534 w 8627952"/>
              <a:gd name="connsiteY2" fmla="*/ 144855 h 208992"/>
              <a:gd name="connsiteX3" fmla="*/ 226336 w 8627952"/>
              <a:gd name="connsiteY3" fmla="*/ 162962 h 208992"/>
              <a:gd name="connsiteX4" fmla="*/ 697117 w 8627952"/>
              <a:gd name="connsiteY4" fmla="*/ 144855 h 208992"/>
              <a:gd name="connsiteX5" fmla="*/ 778598 w 8627952"/>
              <a:gd name="connsiteY5" fmla="*/ 108641 h 208992"/>
              <a:gd name="connsiteX6" fmla="*/ 1004934 w 8627952"/>
              <a:gd name="connsiteY6" fmla="*/ 99588 h 208992"/>
              <a:gd name="connsiteX7" fmla="*/ 1068309 w 8627952"/>
              <a:gd name="connsiteY7" fmla="*/ 81481 h 208992"/>
              <a:gd name="connsiteX8" fmla="*/ 1095469 w 8627952"/>
              <a:gd name="connsiteY8" fmla="*/ 63374 h 208992"/>
              <a:gd name="connsiteX9" fmla="*/ 1548142 w 8627952"/>
              <a:gd name="connsiteY9" fmla="*/ 72428 h 208992"/>
              <a:gd name="connsiteX10" fmla="*/ 1674891 w 8627952"/>
              <a:gd name="connsiteY10" fmla="*/ 108641 h 208992"/>
              <a:gd name="connsiteX11" fmla="*/ 1810693 w 8627952"/>
              <a:gd name="connsiteY11" fmla="*/ 126748 h 208992"/>
              <a:gd name="connsiteX12" fmla="*/ 2227152 w 8627952"/>
              <a:gd name="connsiteY12" fmla="*/ 117695 h 208992"/>
              <a:gd name="connsiteX13" fmla="*/ 2272420 w 8627952"/>
              <a:gd name="connsiteY13" fmla="*/ 108641 h 208992"/>
              <a:gd name="connsiteX14" fmla="*/ 2344847 w 8627952"/>
              <a:gd name="connsiteY14" fmla="*/ 99588 h 208992"/>
              <a:gd name="connsiteX15" fmla="*/ 2444435 w 8627952"/>
              <a:gd name="connsiteY15" fmla="*/ 81481 h 208992"/>
              <a:gd name="connsiteX16" fmla="*/ 2525917 w 8627952"/>
              <a:gd name="connsiteY16" fmla="*/ 63374 h 208992"/>
              <a:gd name="connsiteX17" fmla="*/ 2580237 w 8627952"/>
              <a:gd name="connsiteY17" fmla="*/ 54321 h 208992"/>
              <a:gd name="connsiteX18" fmla="*/ 2625505 w 8627952"/>
              <a:gd name="connsiteY18" fmla="*/ 45267 h 208992"/>
              <a:gd name="connsiteX19" fmla="*/ 3902043 w 8627952"/>
              <a:gd name="connsiteY19" fmla="*/ 54321 h 208992"/>
              <a:gd name="connsiteX20" fmla="*/ 3929204 w 8627952"/>
              <a:gd name="connsiteY20" fmla="*/ 63374 h 208992"/>
              <a:gd name="connsiteX21" fmla="*/ 4119326 w 8627952"/>
              <a:gd name="connsiteY21" fmla="*/ 72428 h 208992"/>
              <a:gd name="connsiteX22" fmla="*/ 4825497 w 8627952"/>
              <a:gd name="connsiteY22" fmla="*/ 99588 h 208992"/>
              <a:gd name="connsiteX23" fmla="*/ 4952245 w 8627952"/>
              <a:gd name="connsiteY23" fmla="*/ 135802 h 208992"/>
              <a:gd name="connsiteX24" fmla="*/ 5377758 w 8627952"/>
              <a:gd name="connsiteY24" fmla="*/ 162962 h 208992"/>
              <a:gd name="connsiteX25" fmla="*/ 5812324 w 8627952"/>
              <a:gd name="connsiteY25" fmla="*/ 153909 h 208992"/>
              <a:gd name="connsiteX26" fmla="*/ 5902859 w 8627952"/>
              <a:gd name="connsiteY26" fmla="*/ 126748 h 208992"/>
              <a:gd name="connsiteX27" fmla="*/ 5930020 w 8627952"/>
              <a:gd name="connsiteY27" fmla="*/ 117695 h 208992"/>
              <a:gd name="connsiteX28" fmla="*/ 6056768 w 8627952"/>
              <a:gd name="connsiteY28" fmla="*/ 99588 h 208992"/>
              <a:gd name="connsiteX29" fmla="*/ 6400800 w 8627952"/>
              <a:gd name="connsiteY29" fmla="*/ 81481 h 208992"/>
              <a:gd name="connsiteX30" fmla="*/ 6672404 w 8627952"/>
              <a:gd name="connsiteY30" fmla="*/ 90535 h 208992"/>
              <a:gd name="connsiteX31" fmla="*/ 6726724 w 8627952"/>
              <a:gd name="connsiteY31" fmla="*/ 99588 h 208992"/>
              <a:gd name="connsiteX32" fmla="*/ 6962115 w 8627952"/>
              <a:gd name="connsiteY32" fmla="*/ 90535 h 208992"/>
              <a:gd name="connsiteX33" fmla="*/ 6998328 w 8627952"/>
              <a:gd name="connsiteY33" fmla="*/ 81481 h 208992"/>
              <a:gd name="connsiteX34" fmla="*/ 7061703 w 8627952"/>
              <a:gd name="connsiteY34" fmla="*/ 72428 h 208992"/>
              <a:gd name="connsiteX35" fmla="*/ 7116023 w 8627952"/>
              <a:gd name="connsiteY35" fmla="*/ 54321 h 208992"/>
              <a:gd name="connsiteX36" fmla="*/ 7179398 w 8627952"/>
              <a:gd name="connsiteY36" fmla="*/ 63374 h 208992"/>
              <a:gd name="connsiteX37" fmla="*/ 7215612 w 8627952"/>
              <a:gd name="connsiteY37" fmla="*/ 90535 h 208992"/>
              <a:gd name="connsiteX38" fmla="*/ 7297093 w 8627952"/>
              <a:gd name="connsiteY38" fmla="*/ 135802 h 208992"/>
              <a:gd name="connsiteX39" fmla="*/ 7324253 w 8627952"/>
              <a:gd name="connsiteY39" fmla="*/ 153909 h 208992"/>
              <a:gd name="connsiteX40" fmla="*/ 7441948 w 8627952"/>
              <a:gd name="connsiteY40" fmla="*/ 199176 h 208992"/>
              <a:gd name="connsiteX41" fmla="*/ 7496269 w 8627952"/>
              <a:gd name="connsiteY41" fmla="*/ 208230 h 208992"/>
              <a:gd name="connsiteX42" fmla="*/ 7677338 w 8627952"/>
              <a:gd name="connsiteY42" fmla="*/ 181069 h 208992"/>
              <a:gd name="connsiteX43" fmla="*/ 7740713 w 8627952"/>
              <a:gd name="connsiteY43" fmla="*/ 162962 h 208992"/>
              <a:gd name="connsiteX44" fmla="*/ 7776926 w 8627952"/>
              <a:gd name="connsiteY44" fmla="*/ 135802 h 208992"/>
              <a:gd name="connsiteX45" fmla="*/ 7849354 w 8627952"/>
              <a:gd name="connsiteY45" fmla="*/ 90535 h 208992"/>
              <a:gd name="connsiteX46" fmla="*/ 7930835 w 8627952"/>
              <a:gd name="connsiteY46" fmla="*/ 45267 h 208992"/>
              <a:gd name="connsiteX47" fmla="*/ 8139065 w 8627952"/>
              <a:gd name="connsiteY47" fmla="*/ 27160 h 208992"/>
              <a:gd name="connsiteX48" fmla="*/ 8184332 w 8627952"/>
              <a:gd name="connsiteY48" fmla="*/ 18107 h 208992"/>
              <a:gd name="connsiteX49" fmla="*/ 8455936 w 8627952"/>
              <a:gd name="connsiteY49" fmla="*/ 0 h 208992"/>
              <a:gd name="connsiteX50" fmla="*/ 8573631 w 8627952"/>
              <a:gd name="connsiteY50" fmla="*/ 9053 h 208992"/>
              <a:gd name="connsiteX51" fmla="*/ 8627952 w 8627952"/>
              <a:gd name="connsiteY51" fmla="*/ 36214 h 208992"/>
              <a:gd name="connsiteX52" fmla="*/ 8627952 w 8627952"/>
              <a:gd name="connsiteY52" fmla="*/ 45267 h 208992"/>
              <a:gd name="connsiteX53" fmla="*/ 8618899 w 8627952"/>
              <a:gd name="connsiteY53" fmla="*/ 36214 h 208992"/>
              <a:gd name="connsiteX0" fmla="*/ 0 w 8627952"/>
              <a:gd name="connsiteY0" fmla="*/ 126748 h 208790"/>
              <a:gd name="connsiteX1" fmla="*/ 0 w 8627952"/>
              <a:gd name="connsiteY1" fmla="*/ 126748 h 208790"/>
              <a:gd name="connsiteX2" fmla="*/ 90534 w 8627952"/>
              <a:gd name="connsiteY2" fmla="*/ 144855 h 208790"/>
              <a:gd name="connsiteX3" fmla="*/ 226336 w 8627952"/>
              <a:gd name="connsiteY3" fmla="*/ 162962 h 208790"/>
              <a:gd name="connsiteX4" fmla="*/ 697117 w 8627952"/>
              <a:gd name="connsiteY4" fmla="*/ 144855 h 208790"/>
              <a:gd name="connsiteX5" fmla="*/ 778598 w 8627952"/>
              <a:gd name="connsiteY5" fmla="*/ 108641 h 208790"/>
              <a:gd name="connsiteX6" fmla="*/ 1004934 w 8627952"/>
              <a:gd name="connsiteY6" fmla="*/ 99588 h 208790"/>
              <a:gd name="connsiteX7" fmla="*/ 1068309 w 8627952"/>
              <a:gd name="connsiteY7" fmla="*/ 81481 h 208790"/>
              <a:gd name="connsiteX8" fmla="*/ 1095469 w 8627952"/>
              <a:gd name="connsiteY8" fmla="*/ 63374 h 208790"/>
              <a:gd name="connsiteX9" fmla="*/ 1548142 w 8627952"/>
              <a:gd name="connsiteY9" fmla="*/ 72428 h 208790"/>
              <a:gd name="connsiteX10" fmla="*/ 1674891 w 8627952"/>
              <a:gd name="connsiteY10" fmla="*/ 108641 h 208790"/>
              <a:gd name="connsiteX11" fmla="*/ 1810693 w 8627952"/>
              <a:gd name="connsiteY11" fmla="*/ 126748 h 208790"/>
              <a:gd name="connsiteX12" fmla="*/ 2227152 w 8627952"/>
              <a:gd name="connsiteY12" fmla="*/ 117695 h 208790"/>
              <a:gd name="connsiteX13" fmla="*/ 2272420 w 8627952"/>
              <a:gd name="connsiteY13" fmla="*/ 108641 h 208790"/>
              <a:gd name="connsiteX14" fmla="*/ 2344847 w 8627952"/>
              <a:gd name="connsiteY14" fmla="*/ 99588 h 208790"/>
              <a:gd name="connsiteX15" fmla="*/ 2444435 w 8627952"/>
              <a:gd name="connsiteY15" fmla="*/ 81481 h 208790"/>
              <a:gd name="connsiteX16" fmla="*/ 2525917 w 8627952"/>
              <a:gd name="connsiteY16" fmla="*/ 63374 h 208790"/>
              <a:gd name="connsiteX17" fmla="*/ 2580237 w 8627952"/>
              <a:gd name="connsiteY17" fmla="*/ 54321 h 208790"/>
              <a:gd name="connsiteX18" fmla="*/ 2625505 w 8627952"/>
              <a:gd name="connsiteY18" fmla="*/ 45267 h 208790"/>
              <a:gd name="connsiteX19" fmla="*/ 3902043 w 8627952"/>
              <a:gd name="connsiteY19" fmla="*/ 54321 h 208790"/>
              <a:gd name="connsiteX20" fmla="*/ 3929204 w 8627952"/>
              <a:gd name="connsiteY20" fmla="*/ 63374 h 208790"/>
              <a:gd name="connsiteX21" fmla="*/ 4119326 w 8627952"/>
              <a:gd name="connsiteY21" fmla="*/ 72428 h 208790"/>
              <a:gd name="connsiteX22" fmla="*/ 4825497 w 8627952"/>
              <a:gd name="connsiteY22" fmla="*/ 99588 h 208790"/>
              <a:gd name="connsiteX23" fmla="*/ 4952245 w 8627952"/>
              <a:gd name="connsiteY23" fmla="*/ 135802 h 208790"/>
              <a:gd name="connsiteX24" fmla="*/ 5377758 w 8627952"/>
              <a:gd name="connsiteY24" fmla="*/ 162962 h 208790"/>
              <a:gd name="connsiteX25" fmla="*/ 5812324 w 8627952"/>
              <a:gd name="connsiteY25" fmla="*/ 153909 h 208790"/>
              <a:gd name="connsiteX26" fmla="*/ 5902859 w 8627952"/>
              <a:gd name="connsiteY26" fmla="*/ 126748 h 208790"/>
              <a:gd name="connsiteX27" fmla="*/ 5930020 w 8627952"/>
              <a:gd name="connsiteY27" fmla="*/ 117695 h 208790"/>
              <a:gd name="connsiteX28" fmla="*/ 6056768 w 8627952"/>
              <a:gd name="connsiteY28" fmla="*/ 99588 h 208790"/>
              <a:gd name="connsiteX29" fmla="*/ 6400800 w 8627952"/>
              <a:gd name="connsiteY29" fmla="*/ 81481 h 208790"/>
              <a:gd name="connsiteX30" fmla="*/ 6672404 w 8627952"/>
              <a:gd name="connsiteY30" fmla="*/ 90535 h 208790"/>
              <a:gd name="connsiteX31" fmla="*/ 6726724 w 8627952"/>
              <a:gd name="connsiteY31" fmla="*/ 99588 h 208790"/>
              <a:gd name="connsiteX32" fmla="*/ 6962115 w 8627952"/>
              <a:gd name="connsiteY32" fmla="*/ 90535 h 208790"/>
              <a:gd name="connsiteX33" fmla="*/ 6998328 w 8627952"/>
              <a:gd name="connsiteY33" fmla="*/ 81481 h 208790"/>
              <a:gd name="connsiteX34" fmla="*/ 7061703 w 8627952"/>
              <a:gd name="connsiteY34" fmla="*/ 72428 h 208790"/>
              <a:gd name="connsiteX35" fmla="*/ 7116023 w 8627952"/>
              <a:gd name="connsiteY35" fmla="*/ 54321 h 208790"/>
              <a:gd name="connsiteX36" fmla="*/ 7179398 w 8627952"/>
              <a:gd name="connsiteY36" fmla="*/ 63374 h 208790"/>
              <a:gd name="connsiteX37" fmla="*/ 7215612 w 8627952"/>
              <a:gd name="connsiteY37" fmla="*/ 90535 h 208790"/>
              <a:gd name="connsiteX38" fmla="*/ 7297093 w 8627952"/>
              <a:gd name="connsiteY38" fmla="*/ 135802 h 208790"/>
              <a:gd name="connsiteX39" fmla="*/ 7324253 w 8627952"/>
              <a:gd name="connsiteY39" fmla="*/ 153909 h 208790"/>
              <a:gd name="connsiteX40" fmla="*/ 7496269 w 8627952"/>
              <a:gd name="connsiteY40" fmla="*/ 208230 h 208790"/>
              <a:gd name="connsiteX41" fmla="*/ 7677338 w 8627952"/>
              <a:gd name="connsiteY41" fmla="*/ 181069 h 208790"/>
              <a:gd name="connsiteX42" fmla="*/ 7740713 w 8627952"/>
              <a:gd name="connsiteY42" fmla="*/ 162962 h 208790"/>
              <a:gd name="connsiteX43" fmla="*/ 7776926 w 8627952"/>
              <a:gd name="connsiteY43" fmla="*/ 135802 h 208790"/>
              <a:gd name="connsiteX44" fmla="*/ 7849354 w 8627952"/>
              <a:gd name="connsiteY44" fmla="*/ 90535 h 208790"/>
              <a:gd name="connsiteX45" fmla="*/ 7930835 w 8627952"/>
              <a:gd name="connsiteY45" fmla="*/ 45267 h 208790"/>
              <a:gd name="connsiteX46" fmla="*/ 8139065 w 8627952"/>
              <a:gd name="connsiteY46" fmla="*/ 27160 h 208790"/>
              <a:gd name="connsiteX47" fmla="*/ 8184332 w 8627952"/>
              <a:gd name="connsiteY47" fmla="*/ 18107 h 208790"/>
              <a:gd name="connsiteX48" fmla="*/ 8455936 w 8627952"/>
              <a:gd name="connsiteY48" fmla="*/ 0 h 208790"/>
              <a:gd name="connsiteX49" fmla="*/ 8573631 w 8627952"/>
              <a:gd name="connsiteY49" fmla="*/ 9053 h 208790"/>
              <a:gd name="connsiteX50" fmla="*/ 8627952 w 8627952"/>
              <a:gd name="connsiteY50" fmla="*/ 36214 h 208790"/>
              <a:gd name="connsiteX51" fmla="*/ 8627952 w 8627952"/>
              <a:gd name="connsiteY51" fmla="*/ 45267 h 208790"/>
              <a:gd name="connsiteX52" fmla="*/ 8618899 w 8627952"/>
              <a:gd name="connsiteY52" fmla="*/ 36214 h 208790"/>
              <a:gd name="connsiteX0" fmla="*/ 0 w 8627952"/>
              <a:gd name="connsiteY0" fmla="*/ 126748 h 209540"/>
              <a:gd name="connsiteX1" fmla="*/ 0 w 8627952"/>
              <a:gd name="connsiteY1" fmla="*/ 126748 h 209540"/>
              <a:gd name="connsiteX2" fmla="*/ 90534 w 8627952"/>
              <a:gd name="connsiteY2" fmla="*/ 144855 h 209540"/>
              <a:gd name="connsiteX3" fmla="*/ 226336 w 8627952"/>
              <a:gd name="connsiteY3" fmla="*/ 162962 h 209540"/>
              <a:gd name="connsiteX4" fmla="*/ 697117 w 8627952"/>
              <a:gd name="connsiteY4" fmla="*/ 144855 h 209540"/>
              <a:gd name="connsiteX5" fmla="*/ 778598 w 8627952"/>
              <a:gd name="connsiteY5" fmla="*/ 108641 h 209540"/>
              <a:gd name="connsiteX6" fmla="*/ 1004934 w 8627952"/>
              <a:gd name="connsiteY6" fmla="*/ 99588 h 209540"/>
              <a:gd name="connsiteX7" fmla="*/ 1068309 w 8627952"/>
              <a:gd name="connsiteY7" fmla="*/ 81481 h 209540"/>
              <a:gd name="connsiteX8" fmla="*/ 1095469 w 8627952"/>
              <a:gd name="connsiteY8" fmla="*/ 63374 h 209540"/>
              <a:gd name="connsiteX9" fmla="*/ 1548142 w 8627952"/>
              <a:gd name="connsiteY9" fmla="*/ 72428 h 209540"/>
              <a:gd name="connsiteX10" fmla="*/ 1674891 w 8627952"/>
              <a:gd name="connsiteY10" fmla="*/ 108641 h 209540"/>
              <a:gd name="connsiteX11" fmla="*/ 1810693 w 8627952"/>
              <a:gd name="connsiteY11" fmla="*/ 126748 h 209540"/>
              <a:gd name="connsiteX12" fmla="*/ 2227152 w 8627952"/>
              <a:gd name="connsiteY12" fmla="*/ 117695 h 209540"/>
              <a:gd name="connsiteX13" fmla="*/ 2272420 w 8627952"/>
              <a:gd name="connsiteY13" fmla="*/ 108641 h 209540"/>
              <a:gd name="connsiteX14" fmla="*/ 2344847 w 8627952"/>
              <a:gd name="connsiteY14" fmla="*/ 99588 h 209540"/>
              <a:gd name="connsiteX15" fmla="*/ 2444435 w 8627952"/>
              <a:gd name="connsiteY15" fmla="*/ 81481 h 209540"/>
              <a:gd name="connsiteX16" fmla="*/ 2525917 w 8627952"/>
              <a:gd name="connsiteY16" fmla="*/ 63374 h 209540"/>
              <a:gd name="connsiteX17" fmla="*/ 2580237 w 8627952"/>
              <a:gd name="connsiteY17" fmla="*/ 54321 h 209540"/>
              <a:gd name="connsiteX18" fmla="*/ 2625505 w 8627952"/>
              <a:gd name="connsiteY18" fmla="*/ 45267 h 209540"/>
              <a:gd name="connsiteX19" fmla="*/ 3902043 w 8627952"/>
              <a:gd name="connsiteY19" fmla="*/ 54321 h 209540"/>
              <a:gd name="connsiteX20" fmla="*/ 3929204 w 8627952"/>
              <a:gd name="connsiteY20" fmla="*/ 63374 h 209540"/>
              <a:gd name="connsiteX21" fmla="*/ 4119326 w 8627952"/>
              <a:gd name="connsiteY21" fmla="*/ 72428 h 209540"/>
              <a:gd name="connsiteX22" fmla="*/ 4825497 w 8627952"/>
              <a:gd name="connsiteY22" fmla="*/ 99588 h 209540"/>
              <a:gd name="connsiteX23" fmla="*/ 4952245 w 8627952"/>
              <a:gd name="connsiteY23" fmla="*/ 135802 h 209540"/>
              <a:gd name="connsiteX24" fmla="*/ 5377758 w 8627952"/>
              <a:gd name="connsiteY24" fmla="*/ 162962 h 209540"/>
              <a:gd name="connsiteX25" fmla="*/ 5812324 w 8627952"/>
              <a:gd name="connsiteY25" fmla="*/ 153909 h 209540"/>
              <a:gd name="connsiteX26" fmla="*/ 5902859 w 8627952"/>
              <a:gd name="connsiteY26" fmla="*/ 126748 h 209540"/>
              <a:gd name="connsiteX27" fmla="*/ 5930020 w 8627952"/>
              <a:gd name="connsiteY27" fmla="*/ 117695 h 209540"/>
              <a:gd name="connsiteX28" fmla="*/ 6056768 w 8627952"/>
              <a:gd name="connsiteY28" fmla="*/ 99588 h 209540"/>
              <a:gd name="connsiteX29" fmla="*/ 6400800 w 8627952"/>
              <a:gd name="connsiteY29" fmla="*/ 81481 h 209540"/>
              <a:gd name="connsiteX30" fmla="*/ 6672404 w 8627952"/>
              <a:gd name="connsiteY30" fmla="*/ 90535 h 209540"/>
              <a:gd name="connsiteX31" fmla="*/ 6726724 w 8627952"/>
              <a:gd name="connsiteY31" fmla="*/ 99588 h 209540"/>
              <a:gd name="connsiteX32" fmla="*/ 6962115 w 8627952"/>
              <a:gd name="connsiteY32" fmla="*/ 90535 h 209540"/>
              <a:gd name="connsiteX33" fmla="*/ 6998328 w 8627952"/>
              <a:gd name="connsiteY33" fmla="*/ 81481 h 209540"/>
              <a:gd name="connsiteX34" fmla="*/ 7061703 w 8627952"/>
              <a:gd name="connsiteY34" fmla="*/ 72428 h 209540"/>
              <a:gd name="connsiteX35" fmla="*/ 7116023 w 8627952"/>
              <a:gd name="connsiteY35" fmla="*/ 54321 h 209540"/>
              <a:gd name="connsiteX36" fmla="*/ 7179398 w 8627952"/>
              <a:gd name="connsiteY36" fmla="*/ 63374 h 209540"/>
              <a:gd name="connsiteX37" fmla="*/ 7215612 w 8627952"/>
              <a:gd name="connsiteY37" fmla="*/ 90535 h 209540"/>
              <a:gd name="connsiteX38" fmla="*/ 7297093 w 8627952"/>
              <a:gd name="connsiteY38" fmla="*/ 135802 h 209540"/>
              <a:gd name="connsiteX39" fmla="*/ 7496269 w 8627952"/>
              <a:gd name="connsiteY39" fmla="*/ 208230 h 209540"/>
              <a:gd name="connsiteX40" fmla="*/ 7677338 w 8627952"/>
              <a:gd name="connsiteY40" fmla="*/ 181069 h 209540"/>
              <a:gd name="connsiteX41" fmla="*/ 7740713 w 8627952"/>
              <a:gd name="connsiteY41" fmla="*/ 162962 h 209540"/>
              <a:gd name="connsiteX42" fmla="*/ 7776926 w 8627952"/>
              <a:gd name="connsiteY42" fmla="*/ 135802 h 209540"/>
              <a:gd name="connsiteX43" fmla="*/ 7849354 w 8627952"/>
              <a:gd name="connsiteY43" fmla="*/ 90535 h 209540"/>
              <a:gd name="connsiteX44" fmla="*/ 7930835 w 8627952"/>
              <a:gd name="connsiteY44" fmla="*/ 45267 h 209540"/>
              <a:gd name="connsiteX45" fmla="*/ 8139065 w 8627952"/>
              <a:gd name="connsiteY45" fmla="*/ 27160 h 209540"/>
              <a:gd name="connsiteX46" fmla="*/ 8184332 w 8627952"/>
              <a:gd name="connsiteY46" fmla="*/ 18107 h 209540"/>
              <a:gd name="connsiteX47" fmla="*/ 8455936 w 8627952"/>
              <a:gd name="connsiteY47" fmla="*/ 0 h 209540"/>
              <a:gd name="connsiteX48" fmla="*/ 8573631 w 8627952"/>
              <a:gd name="connsiteY48" fmla="*/ 9053 h 209540"/>
              <a:gd name="connsiteX49" fmla="*/ 8627952 w 8627952"/>
              <a:gd name="connsiteY49" fmla="*/ 36214 h 209540"/>
              <a:gd name="connsiteX50" fmla="*/ 8627952 w 8627952"/>
              <a:gd name="connsiteY50" fmla="*/ 45267 h 209540"/>
              <a:gd name="connsiteX51" fmla="*/ 8618899 w 8627952"/>
              <a:gd name="connsiteY51" fmla="*/ 36214 h 209540"/>
              <a:gd name="connsiteX0" fmla="*/ 0 w 8627952"/>
              <a:gd name="connsiteY0" fmla="*/ 126748 h 181791"/>
              <a:gd name="connsiteX1" fmla="*/ 0 w 8627952"/>
              <a:gd name="connsiteY1" fmla="*/ 126748 h 181791"/>
              <a:gd name="connsiteX2" fmla="*/ 90534 w 8627952"/>
              <a:gd name="connsiteY2" fmla="*/ 144855 h 181791"/>
              <a:gd name="connsiteX3" fmla="*/ 226336 w 8627952"/>
              <a:gd name="connsiteY3" fmla="*/ 162962 h 181791"/>
              <a:gd name="connsiteX4" fmla="*/ 697117 w 8627952"/>
              <a:gd name="connsiteY4" fmla="*/ 144855 h 181791"/>
              <a:gd name="connsiteX5" fmla="*/ 778598 w 8627952"/>
              <a:gd name="connsiteY5" fmla="*/ 108641 h 181791"/>
              <a:gd name="connsiteX6" fmla="*/ 1004934 w 8627952"/>
              <a:gd name="connsiteY6" fmla="*/ 99588 h 181791"/>
              <a:gd name="connsiteX7" fmla="*/ 1068309 w 8627952"/>
              <a:gd name="connsiteY7" fmla="*/ 81481 h 181791"/>
              <a:gd name="connsiteX8" fmla="*/ 1095469 w 8627952"/>
              <a:gd name="connsiteY8" fmla="*/ 63374 h 181791"/>
              <a:gd name="connsiteX9" fmla="*/ 1548142 w 8627952"/>
              <a:gd name="connsiteY9" fmla="*/ 72428 h 181791"/>
              <a:gd name="connsiteX10" fmla="*/ 1674891 w 8627952"/>
              <a:gd name="connsiteY10" fmla="*/ 108641 h 181791"/>
              <a:gd name="connsiteX11" fmla="*/ 1810693 w 8627952"/>
              <a:gd name="connsiteY11" fmla="*/ 126748 h 181791"/>
              <a:gd name="connsiteX12" fmla="*/ 2227152 w 8627952"/>
              <a:gd name="connsiteY12" fmla="*/ 117695 h 181791"/>
              <a:gd name="connsiteX13" fmla="*/ 2272420 w 8627952"/>
              <a:gd name="connsiteY13" fmla="*/ 108641 h 181791"/>
              <a:gd name="connsiteX14" fmla="*/ 2344847 w 8627952"/>
              <a:gd name="connsiteY14" fmla="*/ 99588 h 181791"/>
              <a:gd name="connsiteX15" fmla="*/ 2444435 w 8627952"/>
              <a:gd name="connsiteY15" fmla="*/ 81481 h 181791"/>
              <a:gd name="connsiteX16" fmla="*/ 2525917 w 8627952"/>
              <a:gd name="connsiteY16" fmla="*/ 63374 h 181791"/>
              <a:gd name="connsiteX17" fmla="*/ 2580237 w 8627952"/>
              <a:gd name="connsiteY17" fmla="*/ 54321 h 181791"/>
              <a:gd name="connsiteX18" fmla="*/ 2625505 w 8627952"/>
              <a:gd name="connsiteY18" fmla="*/ 45267 h 181791"/>
              <a:gd name="connsiteX19" fmla="*/ 3902043 w 8627952"/>
              <a:gd name="connsiteY19" fmla="*/ 54321 h 181791"/>
              <a:gd name="connsiteX20" fmla="*/ 3929204 w 8627952"/>
              <a:gd name="connsiteY20" fmla="*/ 63374 h 181791"/>
              <a:gd name="connsiteX21" fmla="*/ 4119326 w 8627952"/>
              <a:gd name="connsiteY21" fmla="*/ 72428 h 181791"/>
              <a:gd name="connsiteX22" fmla="*/ 4825497 w 8627952"/>
              <a:gd name="connsiteY22" fmla="*/ 99588 h 181791"/>
              <a:gd name="connsiteX23" fmla="*/ 4952245 w 8627952"/>
              <a:gd name="connsiteY23" fmla="*/ 135802 h 181791"/>
              <a:gd name="connsiteX24" fmla="*/ 5377758 w 8627952"/>
              <a:gd name="connsiteY24" fmla="*/ 162962 h 181791"/>
              <a:gd name="connsiteX25" fmla="*/ 5812324 w 8627952"/>
              <a:gd name="connsiteY25" fmla="*/ 153909 h 181791"/>
              <a:gd name="connsiteX26" fmla="*/ 5902859 w 8627952"/>
              <a:gd name="connsiteY26" fmla="*/ 126748 h 181791"/>
              <a:gd name="connsiteX27" fmla="*/ 5930020 w 8627952"/>
              <a:gd name="connsiteY27" fmla="*/ 117695 h 181791"/>
              <a:gd name="connsiteX28" fmla="*/ 6056768 w 8627952"/>
              <a:gd name="connsiteY28" fmla="*/ 99588 h 181791"/>
              <a:gd name="connsiteX29" fmla="*/ 6400800 w 8627952"/>
              <a:gd name="connsiteY29" fmla="*/ 81481 h 181791"/>
              <a:gd name="connsiteX30" fmla="*/ 6672404 w 8627952"/>
              <a:gd name="connsiteY30" fmla="*/ 90535 h 181791"/>
              <a:gd name="connsiteX31" fmla="*/ 6726724 w 8627952"/>
              <a:gd name="connsiteY31" fmla="*/ 99588 h 181791"/>
              <a:gd name="connsiteX32" fmla="*/ 6962115 w 8627952"/>
              <a:gd name="connsiteY32" fmla="*/ 90535 h 181791"/>
              <a:gd name="connsiteX33" fmla="*/ 6998328 w 8627952"/>
              <a:gd name="connsiteY33" fmla="*/ 81481 h 181791"/>
              <a:gd name="connsiteX34" fmla="*/ 7061703 w 8627952"/>
              <a:gd name="connsiteY34" fmla="*/ 72428 h 181791"/>
              <a:gd name="connsiteX35" fmla="*/ 7116023 w 8627952"/>
              <a:gd name="connsiteY35" fmla="*/ 54321 h 181791"/>
              <a:gd name="connsiteX36" fmla="*/ 7179398 w 8627952"/>
              <a:gd name="connsiteY36" fmla="*/ 63374 h 181791"/>
              <a:gd name="connsiteX37" fmla="*/ 7215612 w 8627952"/>
              <a:gd name="connsiteY37" fmla="*/ 90535 h 181791"/>
              <a:gd name="connsiteX38" fmla="*/ 7297093 w 8627952"/>
              <a:gd name="connsiteY38" fmla="*/ 135802 h 181791"/>
              <a:gd name="connsiteX39" fmla="*/ 7677338 w 8627952"/>
              <a:gd name="connsiteY39" fmla="*/ 181069 h 181791"/>
              <a:gd name="connsiteX40" fmla="*/ 7740713 w 8627952"/>
              <a:gd name="connsiteY40" fmla="*/ 162962 h 181791"/>
              <a:gd name="connsiteX41" fmla="*/ 7776926 w 8627952"/>
              <a:gd name="connsiteY41" fmla="*/ 135802 h 181791"/>
              <a:gd name="connsiteX42" fmla="*/ 7849354 w 8627952"/>
              <a:gd name="connsiteY42" fmla="*/ 90535 h 181791"/>
              <a:gd name="connsiteX43" fmla="*/ 7930835 w 8627952"/>
              <a:gd name="connsiteY43" fmla="*/ 45267 h 181791"/>
              <a:gd name="connsiteX44" fmla="*/ 8139065 w 8627952"/>
              <a:gd name="connsiteY44" fmla="*/ 27160 h 181791"/>
              <a:gd name="connsiteX45" fmla="*/ 8184332 w 8627952"/>
              <a:gd name="connsiteY45" fmla="*/ 18107 h 181791"/>
              <a:gd name="connsiteX46" fmla="*/ 8455936 w 8627952"/>
              <a:gd name="connsiteY46" fmla="*/ 0 h 181791"/>
              <a:gd name="connsiteX47" fmla="*/ 8573631 w 8627952"/>
              <a:gd name="connsiteY47" fmla="*/ 9053 h 181791"/>
              <a:gd name="connsiteX48" fmla="*/ 8627952 w 8627952"/>
              <a:gd name="connsiteY48" fmla="*/ 36214 h 181791"/>
              <a:gd name="connsiteX49" fmla="*/ 8627952 w 8627952"/>
              <a:gd name="connsiteY49" fmla="*/ 45267 h 181791"/>
              <a:gd name="connsiteX50" fmla="*/ 8618899 w 8627952"/>
              <a:gd name="connsiteY50" fmla="*/ 36214 h 181791"/>
              <a:gd name="connsiteX0" fmla="*/ 0 w 8627952"/>
              <a:gd name="connsiteY0" fmla="*/ 126748 h 166706"/>
              <a:gd name="connsiteX1" fmla="*/ 0 w 8627952"/>
              <a:gd name="connsiteY1" fmla="*/ 126748 h 166706"/>
              <a:gd name="connsiteX2" fmla="*/ 90534 w 8627952"/>
              <a:gd name="connsiteY2" fmla="*/ 144855 h 166706"/>
              <a:gd name="connsiteX3" fmla="*/ 226336 w 8627952"/>
              <a:gd name="connsiteY3" fmla="*/ 162962 h 166706"/>
              <a:gd name="connsiteX4" fmla="*/ 697117 w 8627952"/>
              <a:gd name="connsiteY4" fmla="*/ 144855 h 166706"/>
              <a:gd name="connsiteX5" fmla="*/ 778598 w 8627952"/>
              <a:gd name="connsiteY5" fmla="*/ 108641 h 166706"/>
              <a:gd name="connsiteX6" fmla="*/ 1004934 w 8627952"/>
              <a:gd name="connsiteY6" fmla="*/ 99588 h 166706"/>
              <a:gd name="connsiteX7" fmla="*/ 1068309 w 8627952"/>
              <a:gd name="connsiteY7" fmla="*/ 81481 h 166706"/>
              <a:gd name="connsiteX8" fmla="*/ 1095469 w 8627952"/>
              <a:gd name="connsiteY8" fmla="*/ 63374 h 166706"/>
              <a:gd name="connsiteX9" fmla="*/ 1548142 w 8627952"/>
              <a:gd name="connsiteY9" fmla="*/ 72428 h 166706"/>
              <a:gd name="connsiteX10" fmla="*/ 1674891 w 8627952"/>
              <a:gd name="connsiteY10" fmla="*/ 108641 h 166706"/>
              <a:gd name="connsiteX11" fmla="*/ 1810693 w 8627952"/>
              <a:gd name="connsiteY11" fmla="*/ 126748 h 166706"/>
              <a:gd name="connsiteX12" fmla="*/ 2227152 w 8627952"/>
              <a:gd name="connsiteY12" fmla="*/ 117695 h 166706"/>
              <a:gd name="connsiteX13" fmla="*/ 2272420 w 8627952"/>
              <a:gd name="connsiteY13" fmla="*/ 108641 h 166706"/>
              <a:gd name="connsiteX14" fmla="*/ 2344847 w 8627952"/>
              <a:gd name="connsiteY14" fmla="*/ 99588 h 166706"/>
              <a:gd name="connsiteX15" fmla="*/ 2444435 w 8627952"/>
              <a:gd name="connsiteY15" fmla="*/ 81481 h 166706"/>
              <a:gd name="connsiteX16" fmla="*/ 2525917 w 8627952"/>
              <a:gd name="connsiteY16" fmla="*/ 63374 h 166706"/>
              <a:gd name="connsiteX17" fmla="*/ 2580237 w 8627952"/>
              <a:gd name="connsiteY17" fmla="*/ 54321 h 166706"/>
              <a:gd name="connsiteX18" fmla="*/ 2625505 w 8627952"/>
              <a:gd name="connsiteY18" fmla="*/ 45267 h 166706"/>
              <a:gd name="connsiteX19" fmla="*/ 3902043 w 8627952"/>
              <a:gd name="connsiteY19" fmla="*/ 54321 h 166706"/>
              <a:gd name="connsiteX20" fmla="*/ 3929204 w 8627952"/>
              <a:gd name="connsiteY20" fmla="*/ 63374 h 166706"/>
              <a:gd name="connsiteX21" fmla="*/ 4119326 w 8627952"/>
              <a:gd name="connsiteY21" fmla="*/ 72428 h 166706"/>
              <a:gd name="connsiteX22" fmla="*/ 4825497 w 8627952"/>
              <a:gd name="connsiteY22" fmla="*/ 99588 h 166706"/>
              <a:gd name="connsiteX23" fmla="*/ 4952245 w 8627952"/>
              <a:gd name="connsiteY23" fmla="*/ 135802 h 166706"/>
              <a:gd name="connsiteX24" fmla="*/ 5377758 w 8627952"/>
              <a:gd name="connsiteY24" fmla="*/ 162962 h 166706"/>
              <a:gd name="connsiteX25" fmla="*/ 5812324 w 8627952"/>
              <a:gd name="connsiteY25" fmla="*/ 153909 h 166706"/>
              <a:gd name="connsiteX26" fmla="*/ 5902859 w 8627952"/>
              <a:gd name="connsiteY26" fmla="*/ 126748 h 166706"/>
              <a:gd name="connsiteX27" fmla="*/ 5930020 w 8627952"/>
              <a:gd name="connsiteY27" fmla="*/ 117695 h 166706"/>
              <a:gd name="connsiteX28" fmla="*/ 6056768 w 8627952"/>
              <a:gd name="connsiteY28" fmla="*/ 99588 h 166706"/>
              <a:gd name="connsiteX29" fmla="*/ 6400800 w 8627952"/>
              <a:gd name="connsiteY29" fmla="*/ 81481 h 166706"/>
              <a:gd name="connsiteX30" fmla="*/ 6672404 w 8627952"/>
              <a:gd name="connsiteY30" fmla="*/ 90535 h 166706"/>
              <a:gd name="connsiteX31" fmla="*/ 6726724 w 8627952"/>
              <a:gd name="connsiteY31" fmla="*/ 99588 h 166706"/>
              <a:gd name="connsiteX32" fmla="*/ 6962115 w 8627952"/>
              <a:gd name="connsiteY32" fmla="*/ 90535 h 166706"/>
              <a:gd name="connsiteX33" fmla="*/ 6998328 w 8627952"/>
              <a:gd name="connsiteY33" fmla="*/ 81481 h 166706"/>
              <a:gd name="connsiteX34" fmla="*/ 7061703 w 8627952"/>
              <a:gd name="connsiteY34" fmla="*/ 72428 h 166706"/>
              <a:gd name="connsiteX35" fmla="*/ 7116023 w 8627952"/>
              <a:gd name="connsiteY35" fmla="*/ 54321 h 166706"/>
              <a:gd name="connsiteX36" fmla="*/ 7179398 w 8627952"/>
              <a:gd name="connsiteY36" fmla="*/ 63374 h 166706"/>
              <a:gd name="connsiteX37" fmla="*/ 7215612 w 8627952"/>
              <a:gd name="connsiteY37" fmla="*/ 90535 h 166706"/>
              <a:gd name="connsiteX38" fmla="*/ 7297093 w 8627952"/>
              <a:gd name="connsiteY38" fmla="*/ 135802 h 166706"/>
              <a:gd name="connsiteX39" fmla="*/ 7740713 w 8627952"/>
              <a:gd name="connsiteY39" fmla="*/ 162962 h 166706"/>
              <a:gd name="connsiteX40" fmla="*/ 7776926 w 8627952"/>
              <a:gd name="connsiteY40" fmla="*/ 135802 h 166706"/>
              <a:gd name="connsiteX41" fmla="*/ 7849354 w 8627952"/>
              <a:gd name="connsiteY41" fmla="*/ 90535 h 166706"/>
              <a:gd name="connsiteX42" fmla="*/ 7930835 w 8627952"/>
              <a:gd name="connsiteY42" fmla="*/ 45267 h 166706"/>
              <a:gd name="connsiteX43" fmla="*/ 8139065 w 8627952"/>
              <a:gd name="connsiteY43" fmla="*/ 27160 h 166706"/>
              <a:gd name="connsiteX44" fmla="*/ 8184332 w 8627952"/>
              <a:gd name="connsiteY44" fmla="*/ 18107 h 166706"/>
              <a:gd name="connsiteX45" fmla="*/ 8455936 w 8627952"/>
              <a:gd name="connsiteY45" fmla="*/ 0 h 166706"/>
              <a:gd name="connsiteX46" fmla="*/ 8573631 w 8627952"/>
              <a:gd name="connsiteY46" fmla="*/ 9053 h 166706"/>
              <a:gd name="connsiteX47" fmla="*/ 8627952 w 8627952"/>
              <a:gd name="connsiteY47" fmla="*/ 36214 h 166706"/>
              <a:gd name="connsiteX48" fmla="*/ 8627952 w 8627952"/>
              <a:gd name="connsiteY48" fmla="*/ 45267 h 166706"/>
              <a:gd name="connsiteX49" fmla="*/ 8618899 w 8627952"/>
              <a:gd name="connsiteY49" fmla="*/ 36214 h 166706"/>
              <a:gd name="connsiteX0" fmla="*/ 0 w 8627952"/>
              <a:gd name="connsiteY0" fmla="*/ 126748 h 166706"/>
              <a:gd name="connsiteX1" fmla="*/ 0 w 8627952"/>
              <a:gd name="connsiteY1" fmla="*/ 126748 h 166706"/>
              <a:gd name="connsiteX2" fmla="*/ 90534 w 8627952"/>
              <a:gd name="connsiteY2" fmla="*/ 144855 h 166706"/>
              <a:gd name="connsiteX3" fmla="*/ 226336 w 8627952"/>
              <a:gd name="connsiteY3" fmla="*/ 162962 h 166706"/>
              <a:gd name="connsiteX4" fmla="*/ 697117 w 8627952"/>
              <a:gd name="connsiteY4" fmla="*/ 144855 h 166706"/>
              <a:gd name="connsiteX5" fmla="*/ 778598 w 8627952"/>
              <a:gd name="connsiteY5" fmla="*/ 108641 h 166706"/>
              <a:gd name="connsiteX6" fmla="*/ 1004934 w 8627952"/>
              <a:gd name="connsiteY6" fmla="*/ 99588 h 166706"/>
              <a:gd name="connsiteX7" fmla="*/ 1068309 w 8627952"/>
              <a:gd name="connsiteY7" fmla="*/ 81481 h 166706"/>
              <a:gd name="connsiteX8" fmla="*/ 1095469 w 8627952"/>
              <a:gd name="connsiteY8" fmla="*/ 63374 h 166706"/>
              <a:gd name="connsiteX9" fmla="*/ 1548142 w 8627952"/>
              <a:gd name="connsiteY9" fmla="*/ 72428 h 166706"/>
              <a:gd name="connsiteX10" fmla="*/ 1674891 w 8627952"/>
              <a:gd name="connsiteY10" fmla="*/ 108641 h 166706"/>
              <a:gd name="connsiteX11" fmla="*/ 1810693 w 8627952"/>
              <a:gd name="connsiteY11" fmla="*/ 126748 h 166706"/>
              <a:gd name="connsiteX12" fmla="*/ 2227152 w 8627952"/>
              <a:gd name="connsiteY12" fmla="*/ 117695 h 166706"/>
              <a:gd name="connsiteX13" fmla="*/ 2272420 w 8627952"/>
              <a:gd name="connsiteY13" fmla="*/ 108641 h 166706"/>
              <a:gd name="connsiteX14" fmla="*/ 2344847 w 8627952"/>
              <a:gd name="connsiteY14" fmla="*/ 99588 h 166706"/>
              <a:gd name="connsiteX15" fmla="*/ 2444435 w 8627952"/>
              <a:gd name="connsiteY15" fmla="*/ 81481 h 166706"/>
              <a:gd name="connsiteX16" fmla="*/ 2525917 w 8627952"/>
              <a:gd name="connsiteY16" fmla="*/ 63374 h 166706"/>
              <a:gd name="connsiteX17" fmla="*/ 2580237 w 8627952"/>
              <a:gd name="connsiteY17" fmla="*/ 54321 h 166706"/>
              <a:gd name="connsiteX18" fmla="*/ 2625505 w 8627952"/>
              <a:gd name="connsiteY18" fmla="*/ 45267 h 166706"/>
              <a:gd name="connsiteX19" fmla="*/ 3902043 w 8627952"/>
              <a:gd name="connsiteY19" fmla="*/ 54321 h 166706"/>
              <a:gd name="connsiteX20" fmla="*/ 3929204 w 8627952"/>
              <a:gd name="connsiteY20" fmla="*/ 63374 h 166706"/>
              <a:gd name="connsiteX21" fmla="*/ 4119326 w 8627952"/>
              <a:gd name="connsiteY21" fmla="*/ 72428 h 166706"/>
              <a:gd name="connsiteX22" fmla="*/ 4825497 w 8627952"/>
              <a:gd name="connsiteY22" fmla="*/ 99588 h 166706"/>
              <a:gd name="connsiteX23" fmla="*/ 4952245 w 8627952"/>
              <a:gd name="connsiteY23" fmla="*/ 135802 h 166706"/>
              <a:gd name="connsiteX24" fmla="*/ 5377758 w 8627952"/>
              <a:gd name="connsiteY24" fmla="*/ 162962 h 166706"/>
              <a:gd name="connsiteX25" fmla="*/ 5812324 w 8627952"/>
              <a:gd name="connsiteY25" fmla="*/ 153909 h 166706"/>
              <a:gd name="connsiteX26" fmla="*/ 5902859 w 8627952"/>
              <a:gd name="connsiteY26" fmla="*/ 126748 h 166706"/>
              <a:gd name="connsiteX27" fmla="*/ 5930020 w 8627952"/>
              <a:gd name="connsiteY27" fmla="*/ 117695 h 166706"/>
              <a:gd name="connsiteX28" fmla="*/ 6056768 w 8627952"/>
              <a:gd name="connsiteY28" fmla="*/ 99588 h 166706"/>
              <a:gd name="connsiteX29" fmla="*/ 6400800 w 8627952"/>
              <a:gd name="connsiteY29" fmla="*/ 81481 h 166706"/>
              <a:gd name="connsiteX30" fmla="*/ 6672404 w 8627952"/>
              <a:gd name="connsiteY30" fmla="*/ 90535 h 166706"/>
              <a:gd name="connsiteX31" fmla="*/ 6726724 w 8627952"/>
              <a:gd name="connsiteY31" fmla="*/ 99588 h 166706"/>
              <a:gd name="connsiteX32" fmla="*/ 6962115 w 8627952"/>
              <a:gd name="connsiteY32" fmla="*/ 90535 h 166706"/>
              <a:gd name="connsiteX33" fmla="*/ 6998328 w 8627952"/>
              <a:gd name="connsiteY33" fmla="*/ 81481 h 166706"/>
              <a:gd name="connsiteX34" fmla="*/ 7061703 w 8627952"/>
              <a:gd name="connsiteY34" fmla="*/ 72428 h 166706"/>
              <a:gd name="connsiteX35" fmla="*/ 7116023 w 8627952"/>
              <a:gd name="connsiteY35" fmla="*/ 54321 h 166706"/>
              <a:gd name="connsiteX36" fmla="*/ 7179398 w 8627952"/>
              <a:gd name="connsiteY36" fmla="*/ 63374 h 166706"/>
              <a:gd name="connsiteX37" fmla="*/ 7215612 w 8627952"/>
              <a:gd name="connsiteY37" fmla="*/ 90535 h 166706"/>
              <a:gd name="connsiteX38" fmla="*/ 7297093 w 8627952"/>
              <a:gd name="connsiteY38" fmla="*/ 135802 h 166706"/>
              <a:gd name="connsiteX39" fmla="*/ 7740713 w 8627952"/>
              <a:gd name="connsiteY39" fmla="*/ 162962 h 166706"/>
              <a:gd name="connsiteX40" fmla="*/ 7604910 w 8627952"/>
              <a:gd name="connsiteY40" fmla="*/ 108641 h 166706"/>
              <a:gd name="connsiteX41" fmla="*/ 7849354 w 8627952"/>
              <a:gd name="connsiteY41" fmla="*/ 90535 h 166706"/>
              <a:gd name="connsiteX42" fmla="*/ 7930835 w 8627952"/>
              <a:gd name="connsiteY42" fmla="*/ 45267 h 166706"/>
              <a:gd name="connsiteX43" fmla="*/ 8139065 w 8627952"/>
              <a:gd name="connsiteY43" fmla="*/ 27160 h 166706"/>
              <a:gd name="connsiteX44" fmla="*/ 8184332 w 8627952"/>
              <a:gd name="connsiteY44" fmla="*/ 18107 h 166706"/>
              <a:gd name="connsiteX45" fmla="*/ 8455936 w 8627952"/>
              <a:gd name="connsiteY45" fmla="*/ 0 h 166706"/>
              <a:gd name="connsiteX46" fmla="*/ 8573631 w 8627952"/>
              <a:gd name="connsiteY46" fmla="*/ 9053 h 166706"/>
              <a:gd name="connsiteX47" fmla="*/ 8627952 w 8627952"/>
              <a:gd name="connsiteY47" fmla="*/ 36214 h 166706"/>
              <a:gd name="connsiteX48" fmla="*/ 8627952 w 8627952"/>
              <a:gd name="connsiteY48" fmla="*/ 45267 h 166706"/>
              <a:gd name="connsiteX49" fmla="*/ 8618899 w 8627952"/>
              <a:gd name="connsiteY49" fmla="*/ 36214 h 166706"/>
              <a:gd name="connsiteX0" fmla="*/ 0 w 8627952"/>
              <a:gd name="connsiteY0" fmla="*/ 126748 h 166706"/>
              <a:gd name="connsiteX1" fmla="*/ 0 w 8627952"/>
              <a:gd name="connsiteY1" fmla="*/ 126748 h 166706"/>
              <a:gd name="connsiteX2" fmla="*/ 90534 w 8627952"/>
              <a:gd name="connsiteY2" fmla="*/ 144855 h 166706"/>
              <a:gd name="connsiteX3" fmla="*/ 226336 w 8627952"/>
              <a:gd name="connsiteY3" fmla="*/ 162962 h 166706"/>
              <a:gd name="connsiteX4" fmla="*/ 697117 w 8627952"/>
              <a:gd name="connsiteY4" fmla="*/ 144855 h 166706"/>
              <a:gd name="connsiteX5" fmla="*/ 778598 w 8627952"/>
              <a:gd name="connsiteY5" fmla="*/ 108641 h 166706"/>
              <a:gd name="connsiteX6" fmla="*/ 1004934 w 8627952"/>
              <a:gd name="connsiteY6" fmla="*/ 99588 h 166706"/>
              <a:gd name="connsiteX7" fmla="*/ 1068309 w 8627952"/>
              <a:gd name="connsiteY7" fmla="*/ 81481 h 166706"/>
              <a:gd name="connsiteX8" fmla="*/ 1095469 w 8627952"/>
              <a:gd name="connsiteY8" fmla="*/ 63374 h 166706"/>
              <a:gd name="connsiteX9" fmla="*/ 1548142 w 8627952"/>
              <a:gd name="connsiteY9" fmla="*/ 72428 h 166706"/>
              <a:gd name="connsiteX10" fmla="*/ 1674891 w 8627952"/>
              <a:gd name="connsiteY10" fmla="*/ 108641 h 166706"/>
              <a:gd name="connsiteX11" fmla="*/ 1810693 w 8627952"/>
              <a:gd name="connsiteY11" fmla="*/ 126748 h 166706"/>
              <a:gd name="connsiteX12" fmla="*/ 2227152 w 8627952"/>
              <a:gd name="connsiteY12" fmla="*/ 117695 h 166706"/>
              <a:gd name="connsiteX13" fmla="*/ 2272420 w 8627952"/>
              <a:gd name="connsiteY13" fmla="*/ 108641 h 166706"/>
              <a:gd name="connsiteX14" fmla="*/ 2344847 w 8627952"/>
              <a:gd name="connsiteY14" fmla="*/ 99588 h 166706"/>
              <a:gd name="connsiteX15" fmla="*/ 2444435 w 8627952"/>
              <a:gd name="connsiteY15" fmla="*/ 81481 h 166706"/>
              <a:gd name="connsiteX16" fmla="*/ 2525917 w 8627952"/>
              <a:gd name="connsiteY16" fmla="*/ 63374 h 166706"/>
              <a:gd name="connsiteX17" fmla="*/ 2580237 w 8627952"/>
              <a:gd name="connsiteY17" fmla="*/ 54321 h 166706"/>
              <a:gd name="connsiteX18" fmla="*/ 2625505 w 8627952"/>
              <a:gd name="connsiteY18" fmla="*/ 45267 h 166706"/>
              <a:gd name="connsiteX19" fmla="*/ 3902043 w 8627952"/>
              <a:gd name="connsiteY19" fmla="*/ 54321 h 166706"/>
              <a:gd name="connsiteX20" fmla="*/ 3929204 w 8627952"/>
              <a:gd name="connsiteY20" fmla="*/ 63374 h 166706"/>
              <a:gd name="connsiteX21" fmla="*/ 4119326 w 8627952"/>
              <a:gd name="connsiteY21" fmla="*/ 72428 h 166706"/>
              <a:gd name="connsiteX22" fmla="*/ 4825497 w 8627952"/>
              <a:gd name="connsiteY22" fmla="*/ 99588 h 166706"/>
              <a:gd name="connsiteX23" fmla="*/ 4952245 w 8627952"/>
              <a:gd name="connsiteY23" fmla="*/ 135802 h 166706"/>
              <a:gd name="connsiteX24" fmla="*/ 5377758 w 8627952"/>
              <a:gd name="connsiteY24" fmla="*/ 162962 h 166706"/>
              <a:gd name="connsiteX25" fmla="*/ 5812324 w 8627952"/>
              <a:gd name="connsiteY25" fmla="*/ 153909 h 166706"/>
              <a:gd name="connsiteX26" fmla="*/ 5902859 w 8627952"/>
              <a:gd name="connsiteY26" fmla="*/ 126748 h 166706"/>
              <a:gd name="connsiteX27" fmla="*/ 5930020 w 8627952"/>
              <a:gd name="connsiteY27" fmla="*/ 117695 h 166706"/>
              <a:gd name="connsiteX28" fmla="*/ 6056768 w 8627952"/>
              <a:gd name="connsiteY28" fmla="*/ 99588 h 166706"/>
              <a:gd name="connsiteX29" fmla="*/ 6400800 w 8627952"/>
              <a:gd name="connsiteY29" fmla="*/ 81481 h 166706"/>
              <a:gd name="connsiteX30" fmla="*/ 6672404 w 8627952"/>
              <a:gd name="connsiteY30" fmla="*/ 90535 h 166706"/>
              <a:gd name="connsiteX31" fmla="*/ 6726724 w 8627952"/>
              <a:gd name="connsiteY31" fmla="*/ 99588 h 166706"/>
              <a:gd name="connsiteX32" fmla="*/ 6962115 w 8627952"/>
              <a:gd name="connsiteY32" fmla="*/ 90535 h 166706"/>
              <a:gd name="connsiteX33" fmla="*/ 6998328 w 8627952"/>
              <a:gd name="connsiteY33" fmla="*/ 81481 h 166706"/>
              <a:gd name="connsiteX34" fmla="*/ 7061703 w 8627952"/>
              <a:gd name="connsiteY34" fmla="*/ 72428 h 166706"/>
              <a:gd name="connsiteX35" fmla="*/ 7116023 w 8627952"/>
              <a:gd name="connsiteY35" fmla="*/ 54321 h 166706"/>
              <a:gd name="connsiteX36" fmla="*/ 7179398 w 8627952"/>
              <a:gd name="connsiteY36" fmla="*/ 63374 h 166706"/>
              <a:gd name="connsiteX37" fmla="*/ 7215612 w 8627952"/>
              <a:gd name="connsiteY37" fmla="*/ 90535 h 166706"/>
              <a:gd name="connsiteX38" fmla="*/ 7297093 w 8627952"/>
              <a:gd name="connsiteY38" fmla="*/ 135802 h 166706"/>
              <a:gd name="connsiteX39" fmla="*/ 7604910 w 8627952"/>
              <a:gd name="connsiteY39" fmla="*/ 108641 h 166706"/>
              <a:gd name="connsiteX40" fmla="*/ 7849354 w 8627952"/>
              <a:gd name="connsiteY40" fmla="*/ 90535 h 166706"/>
              <a:gd name="connsiteX41" fmla="*/ 7930835 w 8627952"/>
              <a:gd name="connsiteY41" fmla="*/ 45267 h 166706"/>
              <a:gd name="connsiteX42" fmla="*/ 8139065 w 8627952"/>
              <a:gd name="connsiteY42" fmla="*/ 27160 h 166706"/>
              <a:gd name="connsiteX43" fmla="*/ 8184332 w 8627952"/>
              <a:gd name="connsiteY43" fmla="*/ 18107 h 166706"/>
              <a:gd name="connsiteX44" fmla="*/ 8455936 w 8627952"/>
              <a:gd name="connsiteY44" fmla="*/ 0 h 166706"/>
              <a:gd name="connsiteX45" fmla="*/ 8573631 w 8627952"/>
              <a:gd name="connsiteY45" fmla="*/ 9053 h 166706"/>
              <a:gd name="connsiteX46" fmla="*/ 8627952 w 8627952"/>
              <a:gd name="connsiteY46" fmla="*/ 36214 h 166706"/>
              <a:gd name="connsiteX47" fmla="*/ 8627952 w 8627952"/>
              <a:gd name="connsiteY47" fmla="*/ 45267 h 166706"/>
              <a:gd name="connsiteX48" fmla="*/ 8618899 w 8627952"/>
              <a:gd name="connsiteY48" fmla="*/ 36214 h 166706"/>
              <a:gd name="connsiteX0" fmla="*/ 0 w 8627952"/>
              <a:gd name="connsiteY0" fmla="*/ 126748 h 166706"/>
              <a:gd name="connsiteX1" fmla="*/ 0 w 8627952"/>
              <a:gd name="connsiteY1" fmla="*/ 126748 h 166706"/>
              <a:gd name="connsiteX2" fmla="*/ 90534 w 8627952"/>
              <a:gd name="connsiteY2" fmla="*/ 144855 h 166706"/>
              <a:gd name="connsiteX3" fmla="*/ 226336 w 8627952"/>
              <a:gd name="connsiteY3" fmla="*/ 162962 h 166706"/>
              <a:gd name="connsiteX4" fmla="*/ 697117 w 8627952"/>
              <a:gd name="connsiteY4" fmla="*/ 144855 h 166706"/>
              <a:gd name="connsiteX5" fmla="*/ 778598 w 8627952"/>
              <a:gd name="connsiteY5" fmla="*/ 108641 h 166706"/>
              <a:gd name="connsiteX6" fmla="*/ 1004934 w 8627952"/>
              <a:gd name="connsiteY6" fmla="*/ 99588 h 166706"/>
              <a:gd name="connsiteX7" fmla="*/ 1068309 w 8627952"/>
              <a:gd name="connsiteY7" fmla="*/ 81481 h 166706"/>
              <a:gd name="connsiteX8" fmla="*/ 1095469 w 8627952"/>
              <a:gd name="connsiteY8" fmla="*/ 63374 h 166706"/>
              <a:gd name="connsiteX9" fmla="*/ 1548142 w 8627952"/>
              <a:gd name="connsiteY9" fmla="*/ 72428 h 166706"/>
              <a:gd name="connsiteX10" fmla="*/ 1674891 w 8627952"/>
              <a:gd name="connsiteY10" fmla="*/ 108641 h 166706"/>
              <a:gd name="connsiteX11" fmla="*/ 1810693 w 8627952"/>
              <a:gd name="connsiteY11" fmla="*/ 126748 h 166706"/>
              <a:gd name="connsiteX12" fmla="*/ 2227152 w 8627952"/>
              <a:gd name="connsiteY12" fmla="*/ 117695 h 166706"/>
              <a:gd name="connsiteX13" fmla="*/ 2272420 w 8627952"/>
              <a:gd name="connsiteY13" fmla="*/ 108641 h 166706"/>
              <a:gd name="connsiteX14" fmla="*/ 2344847 w 8627952"/>
              <a:gd name="connsiteY14" fmla="*/ 99588 h 166706"/>
              <a:gd name="connsiteX15" fmla="*/ 2444435 w 8627952"/>
              <a:gd name="connsiteY15" fmla="*/ 81481 h 166706"/>
              <a:gd name="connsiteX16" fmla="*/ 2525917 w 8627952"/>
              <a:gd name="connsiteY16" fmla="*/ 63374 h 166706"/>
              <a:gd name="connsiteX17" fmla="*/ 2580237 w 8627952"/>
              <a:gd name="connsiteY17" fmla="*/ 54321 h 166706"/>
              <a:gd name="connsiteX18" fmla="*/ 2625505 w 8627952"/>
              <a:gd name="connsiteY18" fmla="*/ 45267 h 166706"/>
              <a:gd name="connsiteX19" fmla="*/ 3902043 w 8627952"/>
              <a:gd name="connsiteY19" fmla="*/ 54321 h 166706"/>
              <a:gd name="connsiteX20" fmla="*/ 3929204 w 8627952"/>
              <a:gd name="connsiteY20" fmla="*/ 63374 h 166706"/>
              <a:gd name="connsiteX21" fmla="*/ 4119326 w 8627952"/>
              <a:gd name="connsiteY21" fmla="*/ 72428 h 166706"/>
              <a:gd name="connsiteX22" fmla="*/ 4825497 w 8627952"/>
              <a:gd name="connsiteY22" fmla="*/ 99588 h 166706"/>
              <a:gd name="connsiteX23" fmla="*/ 4952245 w 8627952"/>
              <a:gd name="connsiteY23" fmla="*/ 135802 h 166706"/>
              <a:gd name="connsiteX24" fmla="*/ 5377758 w 8627952"/>
              <a:gd name="connsiteY24" fmla="*/ 162962 h 166706"/>
              <a:gd name="connsiteX25" fmla="*/ 5812324 w 8627952"/>
              <a:gd name="connsiteY25" fmla="*/ 153909 h 166706"/>
              <a:gd name="connsiteX26" fmla="*/ 5902859 w 8627952"/>
              <a:gd name="connsiteY26" fmla="*/ 126748 h 166706"/>
              <a:gd name="connsiteX27" fmla="*/ 5930020 w 8627952"/>
              <a:gd name="connsiteY27" fmla="*/ 117695 h 166706"/>
              <a:gd name="connsiteX28" fmla="*/ 6056768 w 8627952"/>
              <a:gd name="connsiteY28" fmla="*/ 99588 h 166706"/>
              <a:gd name="connsiteX29" fmla="*/ 6400800 w 8627952"/>
              <a:gd name="connsiteY29" fmla="*/ 81481 h 166706"/>
              <a:gd name="connsiteX30" fmla="*/ 6672404 w 8627952"/>
              <a:gd name="connsiteY30" fmla="*/ 90535 h 166706"/>
              <a:gd name="connsiteX31" fmla="*/ 6726724 w 8627952"/>
              <a:gd name="connsiteY31" fmla="*/ 99588 h 166706"/>
              <a:gd name="connsiteX32" fmla="*/ 6962115 w 8627952"/>
              <a:gd name="connsiteY32" fmla="*/ 90535 h 166706"/>
              <a:gd name="connsiteX33" fmla="*/ 6998328 w 8627952"/>
              <a:gd name="connsiteY33" fmla="*/ 81481 h 166706"/>
              <a:gd name="connsiteX34" fmla="*/ 7061703 w 8627952"/>
              <a:gd name="connsiteY34" fmla="*/ 72428 h 166706"/>
              <a:gd name="connsiteX35" fmla="*/ 7116023 w 8627952"/>
              <a:gd name="connsiteY35" fmla="*/ 54321 h 166706"/>
              <a:gd name="connsiteX36" fmla="*/ 7179398 w 8627952"/>
              <a:gd name="connsiteY36" fmla="*/ 63374 h 166706"/>
              <a:gd name="connsiteX37" fmla="*/ 7215612 w 8627952"/>
              <a:gd name="connsiteY37" fmla="*/ 90535 h 166706"/>
              <a:gd name="connsiteX38" fmla="*/ 7396681 w 8627952"/>
              <a:gd name="connsiteY38" fmla="*/ 126748 h 166706"/>
              <a:gd name="connsiteX39" fmla="*/ 7604910 w 8627952"/>
              <a:gd name="connsiteY39" fmla="*/ 108641 h 166706"/>
              <a:gd name="connsiteX40" fmla="*/ 7849354 w 8627952"/>
              <a:gd name="connsiteY40" fmla="*/ 90535 h 166706"/>
              <a:gd name="connsiteX41" fmla="*/ 7930835 w 8627952"/>
              <a:gd name="connsiteY41" fmla="*/ 45267 h 166706"/>
              <a:gd name="connsiteX42" fmla="*/ 8139065 w 8627952"/>
              <a:gd name="connsiteY42" fmla="*/ 27160 h 166706"/>
              <a:gd name="connsiteX43" fmla="*/ 8184332 w 8627952"/>
              <a:gd name="connsiteY43" fmla="*/ 18107 h 166706"/>
              <a:gd name="connsiteX44" fmla="*/ 8455936 w 8627952"/>
              <a:gd name="connsiteY44" fmla="*/ 0 h 166706"/>
              <a:gd name="connsiteX45" fmla="*/ 8573631 w 8627952"/>
              <a:gd name="connsiteY45" fmla="*/ 9053 h 166706"/>
              <a:gd name="connsiteX46" fmla="*/ 8627952 w 8627952"/>
              <a:gd name="connsiteY46" fmla="*/ 36214 h 166706"/>
              <a:gd name="connsiteX47" fmla="*/ 8627952 w 8627952"/>
              <a:gd name="connsiteY47" fmla="*/ 45267 h 166706"/>
              <a:gd name="connsiteX48" fmla="*/ 8618899 w 8627952"/>
              <a:gd name="connsiteY48" fmla="*/ 36214 h 166706"/>
              <a:gd name="connsiteX0" fmla="*/ 27624 w 8655576"/>
              <a:gd name="connsiteY0" fmla="*/ 126748 h 634299"/>
              <a:gd name="connsiteX1" fmla="*/ 0 w 8655576"/>
              <a:gd name="connsiteY1" fmla="*/ 634235 h 634299"/>
              <a:gd name="connsiteX2" fmla="*/ 118158 w 8655576"/>
              <a:gd name="connsiteY2" fmla="*/ 144855 h 634299"/>
              <a:gd name="connsiteX3" fmla="*/ 253960 w 8655576"/>
              <a:gd name="connsiteY3" fmla="*/ 162962 h 634299"/>
              <a:gd name="connsiteX4" fmla="*/ 724741 w 8655576"/>
              <a:gd name="connsiteY4" fmla="*/ 144855 h 634299"/>
              <a:gd name="connsiteX5" fmla="*/ 806222 w 8655576"/>
              <a:gd name="connsiteY5" fmla="*/ 108641 h 634299"/>
              <a:gd name="connsiteX6" fmla="*/ 1032558 w 8655576"/>
              <a:gd name="connsiteY6" fmla="*/ 99588 h 634299"/>
              <a:gd name="connsiteX7" fmla="*/ 1095933 w 8655576"/>
              <a:gd name="connsiteY7" fmla="*/ 81481 h 634299"/>
              <a:gd name="connsiteX8" fmla="*/ 1123093 w 8655576"/>
              <a:gd name="connsiteY8" fmla="*/ 63374 h 634299"/>
              <a:gd name="connsiteX9" fmla="*/ 1575766 w 8655576"/>
              <a:gd name="connsiteY9" fmla="*/ 72428 h 634299"/>
              <a:gd name="connsiteX10" fmla="*/ 1702515 w 8655576"/>
              <a:gd name="connsiteY10" fmla="*/ 108641 h 634299"/>
              <a:gd name="connsiteX11" fmla="*/ 1838317 w 8655576"/>
              <a:gd name="connsiteY11" fmla="*/ 126748 h 634299"/>
              <a:gd name="connsiteX12" fmla="*/ 2254776 w 8655576"/>
              <a:gd name="connsiteY12" fmla="*/ 117695 h 634299"/>
              <a:gd name="connsiteX13" fmla="*/ 2300044 w 8655576"/>
              <a:gd name="connsiteY13" fmla="*/ 108641 h 634299"/>
              <a:gd name="connsiteX14" fmla="*/ 2372471 w 8655576"/>
              <a:gd name="connsiteY14" fmla="*/ 99588 h 634299"/>
              <a:gd name="connsiteX15" fmla="*/ 2472059 w 8655576"/>
              <a:gd name="connsiteY15" fmla="*/ 81481 h 634299"/>
              <a:gd name="connsiteX16" fmla="*/ 2553541 w 8655576"/>
              <a:gd name="connsiteY16" fmla="*/ 63374 h 634299"/>
              <a:gd name="connsiteX17" fmla="*/ 2607861 w 8655576"/>
              <a:gd name="connsiteY17" fmla="*/ 54321 h 634299"/>
              <a:gd name="connsiteX18" fmla="*/ 2653129 w 8655576"/>
              <a:gd name="connsiteY18" fmla="*/ 45267 h 634299"/>
              <a:gd name="connsiteX19" fmla="*/ 3929667 w 8655576"/>
              <a:gd name="connsiteY19" fmla="*/ 54321 h 634299"/>
              <a:gd name="connsiteX20" fmla="*/ 3956828 w 8655576"/>
              <a:gd name="connsiteY20" fmla="*/ 63374 h 634299"/>
              <a:gd name="connsiteX21" fmla="*/ 4146950 w 8655576"/>
              <a:gd name="connsiteY21" fmla="*/ 72428 h 634299"/>
              <a:gd name="connsiteX22" fmla="*/ 4853121 w 8655576"/>
              <a:gd name="connsiteY22" fmla="*/ 99588 h 634299"/>
              <a:gd name="connsiteX23" fmla="*/ 4979869 w 8655576"/>
              <a:gd name="connsiteY23" fmla="*/ 135802 h 634299"/>
              <a:gd name="connsiteX24" fmla="*/ 5405382 w 8655576"/>
              <a:gd name="connsiteY24" fmla="*/ 162962 h 634299"/>
              <a:gd name="connsiteX25" fmla="*/ 5839948 w 8655576"/>
              <a:gd name="connsiteY25" fmla="*/ 153909 h 634299"/>
              <a:gd name="connsiteX26" fmla="*/ 5930483 w 8655576"/>
              <a:gd name="connsiteY26" fmla="*/ 126748 h 634299"/>
              <a:gd name="connsiteX27" fmla="*/ 5957644 w 8655576"/>
              <a:gd name="connsiteY27" fmla="*/ 117695 h 634299"/>
              <a:gd name="connsiteX28" fmla="*/ 6084392 w 8655576"/>
              <a:gd name="connsiteY28" fmla="*/ 99588 h 634299"/>
              <a:gd name="connsiteX29" fmla="*/ 6428424 w 8655576"/>
              <a:gd name="connsiteY29" fmla="*/ 81481 h 634299"/>
              <a:gd name="connsiteX30" fmla="*/ 6700028 w 8655576"/>
              <a:gd name="connsiteY30" fmla="*/ 90535 h 634299"/>
              <a:gd name="connsiteX31" fmla="*/ 6754348 w 8655576"/>
              <a:gd name="connsiteY31" fmla="*/ 99588 h 634299"/>
              <a:gd name="connsiteX32" fmla="*/ 6989739 w 8655576"/>
              <a:gd name="connsiteY32" fmla="*/ 90535 h 634299"/>
              <a:gd name="connsiteX33" fmla="*/ 7025952 w 8655576"/>
              <a:gd name="connsiteY33" fmla="*/ 81481 h 634299"/>
              <a:gd name="connsiteX34" fmla="*/ 7089327 w 8655576"/>
              <a:gd name="connsiteY34" fmla="*/ 72428 h 634299"/>
              <a:gd name="connsiteX35" fmla="*/ 7143647 w 8655576"/>
              <a:gd name="connsiteY35" fmla="*/ 54321 h 634299"/>
              <a:gd name="connsiteX36" fmla="*/ 7207022 w 8655576"/>
              <a:gd name="connsiteY36" fmla="*/ 63374 h 634299"/>
              <a:gd name="connsiteX37" fmla="*/ 7243236 w 8655576"/>
              <a:gd name="connsiteY37" fmla="*/ 90535 h 634299"/>
              <a:gd name="connsiteX38" fmla="*/ 7424305 w 8655576"/>
              <a:gd name="connsiteY38" fmla="*/ 126748 h 634299"/>
              <a:gd name="connsiteX39" fmla="*/ 7632534 w 8655576"/>
              <a:gd name="connsiteY39" fmla="*/ 108641 h 634299"/>
              <a:gd name="connsiteX40" fmla="*/ 7876978 w 8655576"/>
              <a:gd name="connsiteY40" fmla="*/ 90535 h 634299"/>
              <a:gd name="connsiteX41" fmla="*/ 7958459 w 8655576"/>
              <a:gd name="connsiteY41" fmla="*/ 45267 h 634299"/>
              <a:gd name="connsiteX42" fmla="*/ 8166689 w 8655576"/>
              <a:gd name="connsiteY42" fmla="*/ 27160 h 634299"/>
              <a:gd name="connsiteX43" fmla="*/ 8211956 w 8655576"/>
              <a:gd name="connsiteY43" fmla="*/ 18107 h 634299"/>
              <a:gd name="connsiteX44" fmla="*/ 8483560 w 8655576"/>
              <a:gd name="connsiteY44" fmla="*/ 0 h 634299"/>
              <a:gd name="connsiteX45" fmla="*/ 8601255 w 8655576"/>
              <a:gd name="connsiteY45" fmla="*/ 9053 h 634299"/>
              <a:gd name="connsiteX46" fmla="*/ 8655576 w 8655576"/>
              <a:gd name="connsiteY46" fmla="*/ 36214 h 634299"/>
              <a:gd name="connsiteX47" fmla="*/ 8655576 w 8655576"/>
              <a:gd name="connsiteY47" fmla="*/ 45267 h 634299"/>
              <a:gd name="connsiteX48" fmla="*/ 8646523 w 8655576"/>
              <a:gd name="connsiteY48" fmla="*/ 36214 h 634299"/>
              <a:gd name="connsiteX0" fmla="*/ 9346461 w 9346460"/>
              <a:gd name="connsiteY0" fmla="*/ 622432 h 667561"/>
              <a:gd name="connsiteX1" fmla="*/ 617360 w 9346460"/>
              <a:gd name="connsiteY1" fmla="*/ 634235 h 667561"/>
              <a:gd name="connsiteX2" fmla="*/ 735518 w 9346460"/>
              <a:gd name="connsiteY2" fmla="*/ 144855 h 667561"/>
              <a:gd name="connsiteX3" fmla="*/ 871320 w 9346460"/>
              <a:gd name="connsiteY3" fmla="*/ 162962 h 667561"/>
              <a:gd name="connsiteX4" fmla="*/ 1342101 w 9346460"/>
              <a:gd name="connsiteY4" fmla="*/ 144855 h 667561"/>
              <a:gd name="connsiteX5" fmla="*/ 1423582 w 9346460"/>
              <a:gd name="connsiteY5" fmla="*/ 108641 h 667561"/>
              <a:gd name="connsiteX6" fmla="*/ 1649918 w 9346460"/>
              <a:gd name="connsiteY6" fmla="*/ 99588 h 667561"/>
              <a:gd name="connsiteX7" fmla="*/ 1713293 w 9346460"/>
              <a:gd name="connsiteY7" fmla="*/ 81481 h 667561"/>
              <a:gd name="connsiteX8" fmla="*/ 1740453 w 9346460"/>
              <a:gd name="connsiteY8" fmla="*/ 63374 h 667561"/>
              <a:gd name="connsiteX9" fmla="*/ 2193126 w 9346460"/>
              <a:gd name="connsiteY9" fmla="*/ 72428 h 667561"/>
              <a:gd name="connsiteX10" fmla="*/ 2319875 w 9346460"/>
              <a:gd name="connsiteY10" fmla="*/ 108641 h 667561"/>
              <a:gd name="connsiteX11" fmla="*/ 2455677 w 9346460"/>
              <a:gd name="connsiteY11" fmla="*/ 126748 h 667561"/>
              <a:gd name="connsiteX12" fmla="*/ 2872136 w 9346460"/>
              <a:gd name="connsiteY12" fmla="*/ 117695 h 667561"/>
              <a:gd name="connsiteX13" fmla="*/ 2917404 w 9346460"/>
              <a:gd name="connsiteY13" fmla="*/ 108641 h 667561"/>
              <a:gd name="connsiteX14" fmla="*/ 2989831 w 9346460"/>
              <a:gd name="connsiteY14" fmla="*/ 99588 h 667561"/>
              <a:gd name="connsiteX15" fmla="*/ 3089419 w 9346460"/>
              <a:gd name="connsiteY15" fmla="*/ 81481 h 667561"/>
              <a:gd name="connsiteX16" fmla="*/ 3170901 w 9346460"/>
              <a:gd name="connsiteY16" fmla="*/ 63374 h 667561"/>
              <a:gd name="connsiteX17" fmla="*/ 3225221 w 9346460"/>
              <a:gd name="connsiteY17" fmla="*/ 54321 h 667561"/>
              <a:gd name="connsiteX18" fmla="*/ 3270489 w 9346460"/>
              <a:gd name="connsiteY18" fmla="*/ 45267 h 667561"/>
              <a:gd name="connsiteX19" fmla="*/ 4547027 w 9346460"/>
              <a:gd name="connsiteY19" fmla="*/ 54321 h 667561"/>
              <a:gd name="connsiteX20" fmla="*/ 4574188 w 9346460"/>
              <a:gd name="connsiteY20" fmla="*/ 63374 h 667561"/>
              <a:gd name="connsiteX21" fmla="*/ 4764310 w 9346460"/>
              <a:gd name="connsiteY21" fmla="*/ 72428 h 667561"/>
              <a:gd name="connsiteX22" fmla="*/ 5470481 w 9346460"/>
              <a:gd name="connsiteY22" fmla="*/ 99588 h 667561"/>
              <a:gd name="connsiteX23" fmla="*/ 5597229 w 9346460"/>
              <a:gd name="connsiteY23" fmla="*/ 135802 h 667561"/>
              <a:gd name="connsiteX24" fmla="*/ 6022742 w 9346460"/>
              <a:gd name="connsiteY24" fmla="*/ 162962 h 667561"/>
              <a:gd name="connsiteX25" fmla="*/ 6457308 w 9346460"/>
              <a:gd name="connsiteY25" fmla="*/ 153909 h 667561"/>
              <a:gd name="connsiteX26" fmla="*/ 6547843 w 9346460"/>
              <a:gd name="connsiteY26" fmla="*/ 126748 h 667561"/>
              <a:gd name="connsiteX27" fmla="*/ 6575004 w 9346460"/>
              <a:gd name="connsiteY27" fmla="*/ 117695 h 667561"/>
              <a:gd name="connsiteX28" fmla="*/ 6701752 w 9346460"/>
              <a:gd name="connsiteY28" fmla="*/ 99588 h 667561"/>
              <a:gd name="connsiteX29" fmla="*/ 7045784 w 9346460"/>
              <a:gd name="connsiteY29" fmla="*/ 81481 h 667561"/>
              <a:gd name="connsiteX30" fmla="*/ 7317388 w 9346460"/>
              <a:gd name="connsiteY30" fmla="*/ 90535 h 667561"/>
              <a:gd name="connsiteX31" fmla="*/ 7371708 w 9346460"/>
              <a:gd name="connsiteY31" fmla="*/ 99588 h 667561"/>
              <a:gd name="connsiteX32" fmla="*/ 7607099 w 9346460"/>
              <a:gd name="connsiteY32" fmla="*/ 90535 h 667561"/>
              <a:gd name="connsiteX33" fmla="*/ 7643312 w 9346460"/>
              <a:gd name="connsiteY33" fmla="*/ 81481 h 667561"/>
              <a:gd name="connsiteX34" fmla="*/ 7706687 w 9346460"/>
              <a:gd name="connsiteY34" fmla="*/ 72428 h 667561"/>
              <a:gd name="connsiteX35" fmla="*/ 7761007 w 9346460"/>
              <a:gd name="connsiteY35" fmla="*/ 54321 h 667561"/>
              <a:gd name="connsiteX36" fmla="*/ 7824382 w 9346460"/>
              <a:gd name="connsiteY36" fmla="*/ 63374 h 667561"/>
              <a:gd name="connsiteX37" fmla="*/ 7860596 w 9346460"/>
              <a:gd name="connsiteY37" fmla="*/ 90535 h 667561"/>
              <a:gd name="connsiteX38" fmla="*/ 8041665 w 9346460"/>
              <a:gd name="connsiteY38" fmla="*/ 126748 h 667561"/>
              <a:gd name="connsiteX39" fmla="*/ 8249894 w 9346460"/>
              <a:gd name="connsiteY39" fmla="*/ 108641 h 667561"/>
              <a:gd name="connsiteX40" fmla="*/ 8494338 w 9346460"/>
              <a:gd name="connsiteY40" fmla="*/ 90535 h 667561"/>
              <a:gd name="connsiteX41" fmla="*/ 8575819 w 9346460"/>
              <a:gd name="connsiteY41" fmla="*/ 45267 h 667561"/>
              <a:gd name="connsiteX42" fmla="*/ 8784049 w 9346460"/>
              <a:gd name="connsiteY42" fmla="*/ 27160 h 667561"/>
              <a:gd name="connsiteX43" fmla="*/ 8829316 w 9346460"/>
              <a:gd name="connsiteY43" fmla="*/ 18107 h 667561"/>
              <a:gd name="connsiteX44" fmla="*/ 9100920 w 9346460"/>
              <a:gd name="connsiteY44" fmla="*/ 0 h 667561"/>
              <a:gd name="connsiteX45" fmla="*/ 9218615 w 9346460"/>
              <a:gd name="connsiteY45" fmla="*/ 9053 h 667561"/>
              <a:gd name="connsiteX46" fmla="*/ 9272936 w 9346460"/>
              <a:gd name="connsiteY46" fmla="*/ 36214 h 667561"/>
              <a:gd name="connsiteX47" fmla="*/ 9272936 w 9346460"/>
              <a:gd name="connsiteY47" fmla="*/ 45267 h 667561"/>
              <a:gd name="connsiteX48" fmla="*/ 9263883 w 9346460"/>
              <a:gd name="connsiteY48" fmla="*/ 36214 h 667561"/>
              <a:gd name="connsiteX0" fmla="*/ 9297017 w 9297017"/>
              <a:gd name="connsiteY0" fmla="*/ 610631 h 664193"/>
              <a:gd name="connsiteX1" fmla="*/ 613955 w 9297017"/>
              <a:gd name="connsiteY1" fmla="*/ 634235 h 664193"/>
              <a:gd name="connsiteX2" fmla="*/ 732113 w 9297017"/>
              <a:gd name="connsiteY2" fmla="*/ 144855 h 664193"/>
              <a:gd name="connsiteX3" fmla="*/ 867915 w 9297017"/>
              <a:gd name="connsiteY3" fmla="*/ 162962 h 664193"/>
              <a:gd name="connsiteX4" fmla="*/ 1338696 w 9297017"/>
              <a:gd name="connsiteY4" fmla="*/ 144855 h 664193"/>
              <a:gd name="connsiteX5" fmla="*/ 1420177 w 9297017"/>
              <a:gd name="connsiteY5" fmla="*/ 108641 h 664193"/>
              <a:gd name="connsiteX6" fmla="*/ 1646513 w 9297017"/>
              <a:gd name="connsiteY6" fmla="*/ 99588 h 664193"/>
              <a:gd name="connsiteX7" fmla="*/ 1709888 w 9297017"/>
              <a:gd name="connsiteY7" fmla="*/ 81481 h 664193"/>
              <a:gd name="connsiteX8" fmla="*/ 1737048 w 9297017"/>
              <a:gd name="connsiteY8" fmla="*/ 63374 h 664193"/>
              <a:gd name="connsiteX9" fmla="*/ 2189721 w 9297017"/>
              <a:gd name="connsiteY9" fmla="*/ 72428 h 664193"/>
              <a:gd name="connsiteX10" fmla="*/ 2316470 w 9297017"/>
              <a:gd name="connsiteY10" fmla="*/ 108641 h 664193"/>
              <a:gd name="connsiteX11" fmla="*/ 2452272 w 9297017"/>
              <a:gd name="connsiteY11" fmla="*/ 126748 h 664193"/>
              <a:gd name="connsiteX12" fmla="*/ 2868731 w 9297017"/>
              <a:gd name="connsiteY12" fmla="*/ 117695 h 664193"/>
              <a:gd name="connsiteX13" fmla="*/ 2913999 w 9297017"/>
              <a:gd name="connsiteY13" fmla="*/ 108641 h 664193"/>
              <a:gd name="connsiteX14" fmla="*/ 2986426 w 9297017"/>
              <a:gd name="connsiteY14" fmla="*/ 99588 h 664193"/>
              <a:gd name="connsiteX15" fmla="*/ 3086014 w 9297017"/>
              <a:gd name="connsiteY15" fmla="*/ 81481 h 664193"/>
              <a:gd name="connsiteX16" fmla="*/ 3167496 w 9297017"/>
              <a:gd name="connsiteY16" fmla="*/ 63374 h 664193"/>
              <a:gd name="connsiteX17" fmla="*/ 3221816 w 9297017"/>
              <a:gd name="connsiteY17" fmla="*/ 54321 h 664193"/>
              <a:gd name="connsiteX18" fmla="*/ 3267084 w 9297017"/>
              <a:gd name="connsiteY18" fmla="*/ 45267 h 664193"/>
              <a:gd name="connsiteX19" fmla="*/ 4543622 w 9297017"/>
              <a:gd name="connsiteY19" fmla="*/ 54321 h 664193"/>
              <a:gd name="connsiteX20" fmla="*/ 4570783 w 9297017"/>
              <a:gd name="connsiteY20" fmla="*/ 63374 h 664193"/>
              <a:gd name="connsiteX21" fmla="*/ 4760905 w 9297017"/>
              <a:gd name="connsiteY21" fmla="*/ 72428 h 664193"/>
              <a:gd name="connsiteX22" fmla="*/ 5467076 w 9297017"/>
              <a:gd name="connsiteY22" fmla="*/ 99588 h 664193"/>
              <a:gd name="connsiteX23" fmla="*/ 5593824 w 9297017"/>
              <a:gd name="connsiteY23" fmla="*/ 135802 h 664193"/>
              <a:gd name="connsiteX24" fmla="*/ 6019337 w 9297017"/>
              <a:gd name="connsiteY24" fmla="*/ 162962 h 664193"/>
              <a:gd name="connsiteX25" fmla="*/ 6453903 w 9297017"/>
              <a:gd name="connsiteY25" fmla="*/ 153909 h 664193"/>
              <a:gd name="connsiteX26" fmla="*/ 6544438 w 9297017"/>
              <a:gd name="connsiteY26" fmla="*/ 126748 h 664193"/>
              <a:gd name="connsiteX27" fmla="*/ 6571599 w 9297017"/>
              <a:gd name="connsiteY27" fmla="*/ 117695 h 664193"/>
              <a:gd name="connsiteX28" fmla="*/ 6698347 w 9297017"/>
              <a:gd name="connsiteY28" fmla="*/ 99588 h 664193"/>
              <a:gd name="connsiteX29" fmla="*/ 7042379 w 9297017"/>
              <a:gd name="connsiteY29" fmla="*/ 81481 h 664193"/>
              <a:gd name="connsiteX30" fmla="*/ 7313983 w 9297017"/>
              <a:gd name="connsiteY30" fmla="*/ 90535 h 664193"/>
              <a:gd name="connsiteX31" fmla="*/ 7368303 w 9297017"/>
              <a:gd name="connsiteY31" fmla="*/ 99588 h 664193"/>
              <a:gd name="connsiteX32" fmla="*/ 7603694 w 9297017"/>
              <a:gd name="connsiteY32" fmla="*/ 90535 h 664193"/>
              <a:gd name="connsiteX33" fmla="*/ 7639907 w 9297017"/>
              <a:gd name="connsiteY33" fmla="*/ 81481 h 664193"/>
              <a:gd name="connsiteX34" fmla="*/ 7703282 w 9297017"/>
              <a:gd name="connsiteY34" fmla="*/ 72428 h 664193"/>
              <a:gd name="connsiteX35" fmla="*/ 7757602 w 9297017"/>
              <a:gd name="connsiteY35" fmla="*/ 54321 h 664193"/>
              <a:gd name="connsiteX36" fmla="*/ 7820977 w 9297017"/>
              <a:gd name="connsiteY36" fmla="*/ 63374 h 664193"/>
              <a:gd name="connsiteX37" fmla="*/ 7857191 w 9297017"/>
              <a:gd name="connsiteY37" fmla="*/ 90535 h 664193"/>
              <a:gd name="connsiteX38" fmla="*/ 8038260 w 9297017"/>
              <a:gd name="connsiteY38" fmla="*/ 126748 h 664193"/>
              <a:gd name="connsiteX39" fmla="*/ 8246489 w 9297017"/>
              <a:gd name="connsiteY39" fmla="*/ 108641 h 664193"/>
              <a:gd name="connsiteX40" fmla="*/ 8490933 w 9297017"/>
              <a:gd name="connsiteY40" fmla="*/ 90535 h 664193"/>
              <a:gd name="connsiteX41" fmla="*/ 8572414 w 9297017"/>
              <a:gd name="connsiteY41" fmla="*/ 45267 h 664193"/>
              <a:gd name="connsiteX42" fmla="*/ 8780644 w 9297017"/>
              <a:gd name="connsiteY42" fmla="*/ 27160 h 664193"/>
              <a:gd name="connsiteX43" fmla="*/ 8825911 w 9297017"/>
              <a:gd name="connsiteY43" fmla="*/ 18107 h 664193"/>
              <a:gd name="connsiteX44" fmla="*/ 9097515 w 9297017"/>
              <a:gd name="connsiteY44" fmla="*/ 0 h 664193"/>
              <a:gd name="connsiteX45" fmla="*/ 9215210 w 9297017"/>
              <a:gd name="connsiteY45" fmla="*/ 9053 h 664193"/>
              <a:gd name="connsiteX46" fmla="*/ 9269531 w 9297017"/>
              <a:gd name="connsiteY46" fmla="*/ 36214 h 664193"/>
              <a:gd name="connsiteX47" fmla="*/ 9269531 w 9297017"/>
              <a:gd name="connsiteY47" fmla="*/ 45267 h 664193"/>
              <a:gd name="connsiteX48" fmla="*/ 9260478 w 9297017"/>
              <a:gd name="connsiteY48" fmla="*/ 36214 h 664193"/>
              <a:gd name="connsiteX0" fmla="*/ 9296335 w 9932368"/>
              <a:gd name="connsiteY0" fmla="*/ 610631 h 662841"/>
              <a:gd name="connsiteX1" fmla="*/ 9287126 w 9932368"/>
              <a:gd name="connsiteY1" fmla="*/ 605463 h 662841"/>
              <a:gd name="connsiteX2" fmla="*/ 613273 w 9932368"/>
              <a:gd name="connsiteY2" fmla="*/ 634235 h 662841"/>
              <a:gd name="connsiteX3" fmla="*/ 731431 w 9932368"/>
              <a:gd name="connsiteY3" fmla="*/ 144855 h 662841"/>
              <a:gd name="connsiteX4" fmla="*/ 867233 w 9932368"/>
              <a:gd name="connsiteY4" fmla="*/ 162962 h 662841"/>
              <a:gd name="connsiteX5" fmla="*/ 1338014 w 9932368"/>
              <a:gd name="connsiteY5" fmla="*/ 144855 h 662841"/>
              <a:gd name="connsiteX6" fmla="*/ 1419495 w 9932368"/>
              <a:gd name="connsiteY6" fmla="*/ 108641 h 662841"/>
              <a:gd name="connsiteX7" fmla="*/ 1645831 w 9932368"/>
              <a:gd name="connsiteY7" fmla="*/ 99588 h 662841"/>
              <a:gd name="connsiteX8" fmla="*/ 1709206 w 9932368"/>
              <a:gd name="connsiteY8" fmla="*/ 81481 h 662841"/>
              <a:gd name="connsiteX9" fmla="*/ 1736366 w 9932368"/>
              <a:gd name="connsiteY9" fmla="*/ 63374 h 662841"/>
              <a:gd name="connsiteX10" fmla="*/ 2189039 w 9932368"/>
              <a:gd name="connsiteY10" fmla="*/ 72428 h 662841"/>
              <a:gd name="connsiteX11" fmla="*/ 2315788 w 9932368"/>
              <a:gd name="connsiteY11" fmla="*/ 108641 h 662841"/>
              <a:gd name="connsiteX12" fmla="*/ 2451590 w 9932368"/>
              <a:gd name="connsiteY12" fmla="*/ 126748 h 662841"/>
              <a:gd name="connsiteX13" fmla="*/ 2868049 w 9932368"/>
              <a:gd name="connsiteY13" fmla="*/ 117695 h 662841"/>
              <a:gd name="connsiteX14" fmla="*/ 2913317 w 9932368"/>
              <a:gd name="connsiteY14" fmla="*/ 108641 h 662841"/>
              <a:gd name="connsiteX15" fmla="*/ 2985744 w 9932368"/>
              <a:gd name="connsiteY15" fmla="*/ 99588 h 662841"/>
              <a:gd name="connsiteX16" fmla="*/ 3085332 w 9932368"/>
              <a:gd name="connsiteY16" fmla="*/ 81481 h 662841"/>
              <a:gd name="connsiteX17" fmla="*/ 3166814 w 9932368"/>
              <a:gd name="connsiteY17" fmla="*/ 63374 h 662841"/>
              <a:gd name="connsiteX18" fmla="*/ 3221134 w 9932368"/>
              <a:gd name="connsiteY18" fmla="*/ 54321 h 662841"/>
              <a:gd name="connsiteX19" fmla="*/ 3266402 w 9932368"/>
              <a:gd name="connsiteY19" fmla="*/ 45267 h 662841"/>
              <a:gd name="connsiteX20" fmla="*/ 4542940 w 9932368"/>
              <a:gd name="connsiteY20" fmla="*/ 54321 h 662841"/>
              <a:gd name="connsiteX21" fmla="*/ 4570101 w 9932368"/>
              <a:gd name="connsiteY21" fmla="*/ 63374 h 662841"/>
              <a:gd name="connsiteX22" fmla="*/ 4760223 w 9932368"/>
              <a:gd name="connsiteY22" fmla="*/ 72428 h 662841"/>
              <a:gd name="connsiteX23" fmla="*/ 5466394 w 9932368"/>
              <a:gd name="connsiteY23" fmla="*/ 99588 h 662841"/>
              <a:gd name="connsiteX24" fmla="*/ 5593142 w 9932368"/>
              <a:gd name="connsiteY24" fmla="*/ 135802 h 662841"/>
              <a:gd name="connsiteX25" fmla="*/ 6018655 w 9932368"/>
              <a:gd name="connsiteY25" fmla="*/ 162962 h 662841"/>
              <a:gd name="connsiteX26" fmla="*/ 6453221 w 9932368"/>
              <a:gd name="connsiteY26" fmla="*/ 153909 h 662841"/>
              <a:gd name="connsiteX27" fmla="*/ 6543756 w 9932368"/>
              <a:gd name="connsiteY27" fmla="*/ 126748 h 662841"/>
              <a:gd name="connsiteX28" fmla="*/ 6570917 w 9932368"/>
              <a:gd name="connsiteY28" fmla="*/ 117695 h 662841"/>
              <a:gd name="connsiteX29" fmla="*/ 6697665 w 9932368"/>
              <a:gd name="connsiteY29" fmla="*/ 99588 h 662841"/>
              <a:gd name="connsiteX30" fmla="*/ 7041697 w 9932368"/>
              <a:gd name="connsiteY30" fmla="*/ 81481 h 662841"/>
              <a:gd name="connsiteX31" fmla="*/ 7313301 w 9932368"/>
              <a:gd name="connsiteY31" fmla="*/ 90535 h 662841"/>
              <a:gd name="connsiteX32" fmla="*/ 7367621 w 9932368"/>
              <a:gd name="connsiteY32" fmla="*/ 99588 h 662841"/>
              <a:gd name="connsiteX33" fmla="*/ 7603012 w 9932368"/>
              <a:gd name="connsiteY33" fmla="*/ 90535 h 662841"/>
              <a:gd name="connsiteX34" fmla="*/ 7639225 w 9932368"/>
              <a:gd name="connsiteY34" fmla="*/ 81481 h 662841"/>
              <a:gd name="connsiteX35" fmla="*/ 7702600 w 9932368"/>
              <a:gd name="connsiteY35" fmla="*/ 72428 h 662841"/>
              <a:gd name="connsiteX36" fmla="*/ 7756920 w 9932368"/>
              <a:gd name="connsiteY36" fmla="*/ 54321 h 662841"/>
              <a:gd name="connsiteX37" fmla="*/ 7820295 w 9932368"/>
              <a:gd name="connsiteY37" fmla="*/ 63374 h 662841"/>
              <a:gd name="connsiteX38" fmla="*/ 7856509 w 9932368"/>
              <a:gd name="connsiteY38" fmla="*/ 90535 h 662841"/>
              <a:gd name="connsiteX39" fmla="*/ 8037578 w 9932368"/>
              <a:gd name="connsiteY39" fmla="*/ 126748 h 662841"/>
              <a:gd name="connsiteX40" fmla="*/ 8245807 w 9932368"/>
              <a:gd name="connsiteY40" fmla="*/ 108641 h 662841"/>
              <a:gd name="connsiteX41" fmla="*/ 8490251 w 9932368"/>
              <a:gd name="connsiteY41" fmla="*/ 90535 h 662841"/>
              <a:gd name="connsiteX42" fmla="*/ 8571732 w 9932368"/>
              <a:gd name="connsiteY42" fmla="*/ 45267 h 662841"/>
              <a:gd name="connsiteX43" fmla="*/ 8779962 w 9932368"/>
              <a:gd name="connsiteY43" fmla="*/ 27160 h 662841"/>
              <a:gd name="connsiteX44" fmla="*/ 8825229 w 9932368"/>
              <a:gd name="connsiteY44" fmla="*/ 18107 h 662841"/>
              <a:gd name="connsiteX45" fmla="*/ 9096833 w 9932368"/>
              <a:gd name="connsiteY45" fmla="*/ 0 h 662841"/>
              <a:gd name="connsiteX46" fmla="*/ 9214528 w 9932368"/>
              <a:gd name="connsiteY46" fmla="*/ 9053 h 662841"/>
              <a:gd name="connsiteX47" fmla="*/ 9268849 w 9932368"/>
              <a:gd name="connsiteY47" fmla="*/ 36214 h 662841"/>
              <a:gd name="connsiteX48" fmla="*/ 9268849 w 9932368"/>
              <a:gd name="connsiteY48" fmla="*/ 45267 h 662841"/>
              <a:gd name="connsiteX49" fmla="*/ 9259796 w 9932368"/>
              <a:gd name="connsiteY49" fmla="*/ 36214 h 662841"/>
              <a:gd name="connsiteX0" fmla="*/ 9290885 w 9873051"/>
              <a:gd name="connsiteY0" fmla="*/ 610631 h 1124786"/>
              <a:gd name="connsiteX1" fmla="*/ 9208013 w 9873051"/>
              <a:gd name="connsiteY1" fmla="*/ 1124752 h 1124786"/>
              <a:gd name="connsiteX2" fmla="*/ 607823 w 9873051"/>
              <a:gd name="connsiteY2" fmla="*/ 634235 h 1124786"/>
              <a:gd name="connsiteX3" fmla="*/ 725981 w 9873051"/>
              <a:gd name="connsiteY3" fmla="*/ 144855 h 1124786"/>
              <a:gd name="connsiteX4" fmla="*/ 861783 w 9873051"/>
              <a:gd name="connsiteY4" fmla="*/ 162962 h 1124786"/>
              <a:gd name="connsiteX5" fmla="*/ 1332564 w 9873051"/>
              <a:gd name="connsiteY5" fmla="*/ 144855 h 1124786"/>
              <a:gd name="connsiteX6" fmla="*/ 1414045 w 9873051"/>
              <a:gd name="connsiteY6" fmla="*/ 108641 h 1124786"/>
              <a:gd name="connsiteX7" fmla="*/ 1640381 w 9873051"/>
              <a:gd name="connsiteY7" fmla="*/ 99588 h 1124786"/>
              <a:gd name="connsiteX8" fmla="*/ 1703756 w 9873051"/>
              <a:gd name="connsiteY8" fmla="*/ 81481 h 1124786"/>
              <a:gd name="connsiteX9" fmla="*/ 1730916 w 9873051"/>
              <a:gd name="connsiteY9" fmla="*/ 63374 h 1124786"/>
              <a:gd name="connsiteX10" fmla="*/ 2183589 w 9873051"/>
              <a:gd name="connsiteY10" fmla="*/ 72428 h 1124786"/>
              <a:gd name="connsiteX11" fmla="*/ 2310338 w 9873051"/>
              <a:gd name="connsiteY11" fmla="*/ 108641 h 1124786"/>
              <a:gd name="connsiteX12" fmla="*/ 2446140 w 9873051"/>
              <a:gd name="connsiteY12" fmla="*/ 126748 h 1124786"/>
              <a:gd name="connsiteX13" fmla="*/ 2862599 w 9873051"/>
              <a:gd name="connsiteY13" fmla="*/ 117695 h 1124786"/>
              <a:gd name="connsiteX14" fmla="*/ 2907867 w 9873051"/>
              <a:gd name="connsiteY14" fmla="*/ 108641 h 1124786"/>
              <a:gd name="connsiteX15" fmla="*/ 2980294 w 9873051"/>
              <a:gd name="connsiteY15" fmla="*/ 99588 h 1124786"/>
              <a:gd name="connsiteX16" fmla="*/ 3079882 w 9873051"/>
              <a:gd name="connsiteY16" fmla="*/ 81481 h 1124786"/>
              <a:gd name="connsiteX17" fmla="*/ 3161364 w 9873051"/>
              <a:gd name="connsiteY17" fmla="*/ 63374 h 1124786"/>
              <a:gd name="connsiteX18" fmla="*/ 3215684 w 9873051"/>
              <a:gd name="connsiteY18" fmla="*/ 54321 h 1124786"/>
              <a:gd name="connsiteX19" fmla="*/ 3260952 w 9873051"/>
              <a:gd name="connsiteY19" fmla="*/ 45267 h 1124786"/>
              <a:gd name="connsiteX20" fmla="*/ 4537490 w 9873051"/>
              <a:gd name="connsiteY20" fmla="*/ 54321 h 1124786"/>
              <a:gd name="connsiteX21" fmla="*/ 4564651 w 9873051"/>
              <a:gd name="connsiteY21" fmla="*/ 63374 h 1124786"/>
              <a:gd name="connsiteX22" fmla="*/ 4754773 w 9873051"/>
              <a:gd name="connsiteY22" fmla="*/ 72428 h 1124786"/>
              <a:gd name="connsiteX23" fmla="*/ 5460944 w 9873051"/>
              <a:gd name="connsiteY23" fmla="*/ 99588 h 1124786"/>
              <a:gd name="connsiteX24" fmla="*/ 5587692 w 9873051"/>
              <a:gd name="connsiteY24" fmla="*/ 135802 h 1124786"/>
              <a:gd name="connsiteX25" fmla="*/ 6013205 w 9873051"/>
              <a:gd name="connsiteY25" fmla="*/ 162962 h 1124786"/>
              <a:gd name="connsiteX26" fmla="*/ 6447771 w 9873051"/>
              <a:gd name="connsiteY26" fmla="*/ 153909 h 1124786"/>
              <a:gd name="connsiteX27" fmla="*/ 6538306 w 9873051"/>
              <a:gd name="connsiteY27" fmla="*/ 126748 h 1124786"/>
              <a:gd name="connsiteX28" fmla="*/ 6565467 w 9873051"/>
              <a:gd name="connsiteY28" fmla="*/ 117695 h 1124786"/>
              <a:gd name="connsiteX29" fmla="*/ 6692215 w 9873051"/>
              <a:gd name="connsiteY29" fmla="*/ 99588 h 1124786"/>
              <a:gd name="connsiteX30" fmla="*/ 7036247 w 9873051"/>
              <a:gd name="connsiteY30" fmla="*/ 81481 h 1124786"/>
              <a:gd name="connsiteX31" fmla="*/ 7307851 w 9873051"/>
              <a:gd name="connsiteY31" fmla="*/ 90535 h 1124786"/>
              <a:gd name="connsiteX32" fmla="*/ 7362171 w 9873051"/>
              <a:gd name="connsiteY32" fmla="*/ 99588 h 1124786"/>
              <a:gd name="connsiteX33" fmla="*/ 7597562 w 9873051"/>
              <a:gd name="connsiteY33" fmla="*/ 90535 h 1124786"/>
              <a:gd name="connsiteX34" fmla="*/ 7633775 w 9873051"/>
              <a:gd name="connsiteY34" fmla="*/ 81481 h 1124786"/>
              <a:gd name="connsiteX35" fmla="*/ 7697150 w 9873051"/>
              <a:gd name="connsiteY35" fmla="*/ 72428 h 1124786"/>
              <a:gd name="connsiteX36" fmla="*/ 7751470 w 9873051"/>
              <a:gd name="connsiteY36" fmla="*/ 54321 h 1124786"/>
              <a:gd name="connsiteX37" fmla="*/ 7814845 w 9873051"/>
              <a:gd name="connsiteY37" fmla="*/ 63374 h 1124786"/>
              <a:gd name="connsiteX38" fmla="*/ 7851059 w 9873051"/>
              <a:gd name="connsiteY38" fmla="*/ 90535 h 1124786"/>
              <a:gd name="connsiteX39" fmla="*/ 8032128 w 9873051"/>
              <a:gd name="connsiteY39" fmla="*/ 126748 h 1124786"/>
              <a:gd name="connsiteX40" fmla="*/ 8240357 w 9873051"/>
              <a:gd name="connsiteY40" fmla="*/ 108641 h 1124786"/>
              <a:gd name="connsiteX41" fmla="*/ 8484801 w 9873051"/>
              <a:gd name="connsiteY41" fmla="*/ 90535 h 1124786"/>
              <a:gd name="connsiteX42" fmla="*/ 8566282 w 9873051"/>
              <a:gd name="connsiteY42" fmla="*/ 45267 h 1124786"/>
              <a:gd name="connsiteX43" fmla="*/ 8774512 w 9873051"/>
              <a:gd name="connsiteY43" fmla="*/ 27160 h 1124786"/>
              <a:gd name="connsiteX44" fmla="*/ 8819779 w 9873051"/>
              <a:gd name="connsiteY44" fmla="*/ 18107 h 1124786"/>
              <a:gd name="connsiteX45" fmla="*/ 9091383 w 9873051"/>
              <a:gd name="connsiteY45" fmla="*/ 0 h 1124786"/>
              <a:gd name="connsiteX46" fmla="*/ 9209078 w 9873051"/>
              <a:gd name="connsiteY46" fmla="*/ 9053 h 1124786"/>
              <a:gd name="connsiteX47" fmla="*/ 9263399 w 9873051"/>
              <a:gd name="connsiteY47" fmla="*/ 36214 h 1124786"/>
              <a:gd name="connsiteX48" fmla="*/ 9263399 w 9873051"/>
              <a:gd name="connsiteY48" fmla="*/ 45267 h 1124786"/>
              <a:gd name="connsiteX49" fmla="*/ 9254346 w 9873051"/>
              <a:gd name="connsiteY49" fmla="*/ 36214 h 1124786"/>
              <a:gd name="connsiteX0" fmla="*/ 9254053 w 9863007"/>
              <a:gd name="connsiteY0" fmla="*/ 44134 h 1124786"/>
              <a:gd name="connsiteX1" fmla="*/ 9208013 w 9863007"/>
              <a:gd name="connsiteY1" fmla="*/ 1124752 h 1124786"/>
              <a:gd name="connsiteX2" fmla="*/ 607823 w 9863007"/>
              <a:gd name="connsiteY2" fmla="*/ 634235 h 1124786"/>
              <a:gd name="connsiteX3" fmla="*/ 725981 w 9863007"/>
              <a:gd name="connsiteY3" fmla="*/ 144855 h 1124786"/>
              <a:gd name="connsiteX4" fmla="*/ 861783 w 9863007"/>
              <a:gd name="connsiteY4" fmla="*/ 162962 h 1124786"/>
              <a:gd name="connsiteX5" fmla="*/ 1332564 w 9863007"/>
              <a:gd name="connsiteY5" fmla="*/ 144855 h 1124786"/>
              <a:gd name="connsiteX6" fmla="*/ 1414045 w 9863007"/>
              <a:gd name="connsiteY6" fmla="*/ 108641 h 1124786"/>
              <a:gd name="connsiteX7" fmla="*/ 1640381 w 9863007"/>
              <a:gd name="connsiteY7" fmla="*/ 99588 h 1124786"/>
              <a:gd name="connsiteX8" fmla="*/ 1703756 w 9863007"/>
              <a:gd name="connsiteY8" fmla="*/ 81481 h 1124786"/>
              <a:gd name="connsiteX9" fmla="*/ 1730916 w 9863007"/>
              <a:gd name="connsiteY9" fmla="*/ 63374 h 1124786"/>
              <a:gd name="connsiteX10" fmla="*/ 2183589 w 9863007"/>
              <a:gd name="connsiteY10" fmla="*/ 72428 h 1124786"/>
              <a:gd name="connsiteX11" fmla="*/ 2310338 w 9863007"/>
              <a:gd name="connsiteY11" fmla="*/ 108641 h 1124786"/>
              <a:gd name="connsiteX12" fmla="*/ 2446140 w 9863007"/>
              <a:gd name="connsiteY12" fmla="*/ 126748 h 1124786"/>
              <a:gd name="connsiteX13" fmla="*/ 2862599 w 9863007"/>
              <a:gd name="connsiteY13" fmla="*/ 117695 h 1124786"/>
              <a:gd name="connsiteX14" fmla="*/ 2907867 w 9863007"/>
              <a:gd name="connsiteY14" fmla="*/ 108641 h 1124786"/>
              <a:gd name="connsiteX15" fmla="*/ 2980294 w 9863007"/>
              <a:gd name="connsiteY15" fmla="*/ 99588 h 1124786"/>
              <a:gd name="connsiteX16" fmla="*/ 3079882 w 9863007"/>
              <a:gd name="connsiteY16" fmla="*/ 81481 h 1124786"/>
              <a:gd name="connsiteX17" fmla="*/ 3161364 w 9863007"/>
              <a:gd name="connsiteY17" fmla="*/ 63374 h 1124786"/>
              <a:gd name="connsiteX18" fmla="*/ 3215684 w 9863007"/>
              <a:gd name="connsiteY18" fmla="*/ 54321 h 1124786"/>
              <a:gd name="connsiteX19" fmla="*/ 3260952 w 9863007"/>
              <a:gd name="connsiteY19" fmla="*/ 45267 h 1124786"/>
              <a:gd name="connsiteX20" fmla="*/ 4537490 w 9863007"/>
              <a:gd name="connsiteY20" fmla="*/ 54321 h 1124786"/>
              <a:gd name="connsiteX21" fmla="*/ 4564651 w 9863007"/>
              <a:gd name="connsiteY21" fmla="*/ 63374 h 1124786"/>
              <a:gd name="connsiteX22" fmla="*/ 4754773 w 9863007"/>
              <a:gd name="connsiteY22" fmla="*/ 72428 h 1124786"/>
              <a:gd name="connsiteX23" fmla="*/ 5460944 w 9863007"/>
              <a:gd name="connsiteY23" fmla="*/ 99588 h 1124786"/>
              <a:gd name="connsiteX24" fmla="*/ 5587692 w 9863007"/>
              <a:gd name="connsiteY24" fmla="*/ 135802 h 1124786"/>
              <a:gd name="connsiteX25" fmla="*/ 6013205 w 9863007"/>
              <a:gd name="connsiteY25" fmla="*/ 162962 h 1124786"/>
              <a:gd name="connsiteX26" fmla="*/ 6447771 w 9863007"/>
              <a:gd name="connsiteY26" fmla="*/ 153909 h 1124786"/>
              <a:gd name="connsiteX27" fmla="*/ 6538306 w 9863007"/>
              <a:gd name="connsiteY27" fmla="*/ 126748 h 1124786"/>
              <a:gd name="connsiteX28" fmla="*/ 6565467 w 9863007"/>
              <a:gd name="connsiteY28" fmla="*/ 117695 h 1124786"/>
              <a:gd name="connsiteX29" fmla="*/ 6692215 w 9863007"/>
              <a:gd name="connsiteY29" fmla="*/ 99588 h 1124786"/>
              <a:gd name="connsiteX30" fmla="*/ 7036247 w 9863007"/>
              <a:gd name="connsiteY30" fmla="*/ 81481 h 1124786"/>
              <a:gd name="connsiteX31" fmla="*/ 7307851 w 9863007"/>
              <a:gd name="connsiteY31" fmla="*/ 90535 h 1124786"/>
              <a:gd name="connsiteX32" fmla="*/ 7362171 w 9863007"/>
              <a:gd name="connsiteY32" fmla="*/ 99588 h 1124786"/>
              <a:gd name="connsiteX33" fmla="*/ 7597562 w 9863007"/>
              <a:gd name="connsiteY33" fmla="*/ 90535 h 1124786"/>
              <a:gd name="connsiteX34" fmla="*/ 7633775 w 9863007"/>
              <a:gd name="connsiteY34" fmla="*/ 81481 h 1124786"/>
              <a:gd name="connsiteX35" fmla="*/ 7697150 w 9863007"/>
              <a:gd name="connsiteY35" fmla="*/ 72428 h 1124786"/>
              <a:gd name="connsiteX36" fmla="*/ 7751470 w 9863007"/>
              <a:gd name="connsiteY36" fmla="*/ 54321 h 1124786"/>
              <a:gd name="connsiteX37" fmla="*/ 7814845 w 9863007"/>
              <a:gd name="connsiteY37" fmla="*/ 63374 h 1124786"/>
              <a:gd name="connsiteX38" fmla="*/ 7851059 w 9863007"/>
              <a:gd name="connsiteY38" fmla="*/ 90535 h 1124786"/>
              <a:gd name="connsiteX39" fmla="*/ 8032128 w 9863007"/>
              <a:gd name="connsiteY39" fmla="*/ 126748 h 1124786"/>
              <a:gd name="connsiteX40" fmla="*/ 8240357 w 9863007"/>
              <a:gd name="connsiteY40" fmla="*/ 108641 h 1124786"/>
              <a:gd name="connsiteX41" fmla="*/ 8484801 w 9863007"/>
              <a:gd name="connsiteY41" fmla="*/ 90535 h 1124786"/>
              <a:gd name="connsiteX42" fmla="*/ 8566282 w 9863007"/>
              <a:gd name="connsiteY42" fmla="*/ 45267 h 1124786"/>
              <a:gd name="connsiteX43" fmla="*/ 8774512 w 9863007"/>
              <a:gd name="connsiteY43" fmla="*/ 27160 h 1124786"/>
              <a:gd name="connsiteX44" fmla="*/ 8819779 w 9863007"/>
              <a:gd name="connsiteY44" fmla="*/ 18107 h 1124786"/>
              <a:gd name="connsiteX45" fmla="*/ 9091383 w 9863007"/>
              <a:gd name="connsiteY45" fmla="*/ 0 h 1124786"/>
              <a:gd name="connsiteX46" fmla="*/ 9209078 w 9863007"/>
              <a:gd name="connsiteY46" fmla="*/ 9053 h 1124786"/>
              <a:gd name="connsiteX47" fmla="*/ 9263399 w 9863007"/>
              <a:gd name="connsiteY47" fmla="*/ 36214 h 1124786"/>
              <a:gd name="connsiteX48" fmla="*/ 9263399 w 9863007"/>
              <a:gd name="connsiteY48" fmla="*/ 45267 h 1124786"/>
              <a:gd name="connsiteX49" fmla="*/ 9254346 w 9863007"/>
              <a:gd name="connsiteY49" fmla="*/ 36214 h 1124786"/>
              <a:gd name="connsiteX0" fmla="*/ 9254053 w 9863007"/>
              <a:gd name="connsiteY0" fmla="*/ 44134 h 1124786"/>
              <a:gd name="connsiteX1" fmla="*/ 9208013 w 9863007"/>
              <a:gd name="connsiteY1" fmla="*/ 1124752 h 1124786"/>
              <a:gd name="connsiteX2" fmla="*/ 607823 w 9863007"/>
              <a:gd name="connsiteY2" fmla="*/ 634235 h 1124786"/>
              <a:gd name="connsiteX3" fmla="*/ 725981 w 9863007"/>
              <a:gd name="connsiteY3" fmla="*/ 144855 h 1124786"/>
              <a:gd name="connsiteX4" fmla="*/ 861783 w 9863007"/>
              <a:gd name="connsiteY4" fmla="*/ 162962 h 1124786"/>
              <a:gd name="connsiteX5" fmla="*/ 1332564 w 9863007"/>
              <a:gd name="connsiteY5" fmla="*/ 144855 h 1124786"/>
              <a:gd name="connsiteX6" fmla="*/ 1414045 w 9863007"/>
              <a:gd name="connsiteY6" fmla="*/ 108641 h 1124786"/>
              <a:gd name="connsiteX7" fmla="*/ 1640381 w 9863007"/>
              <a:gd name="connsiteY7" fmla="*/ 99588 h 1124786"/>
              <a:gd name="connsiteX8" fmla="*/ 1703756 w 9863007"/>
              <a:gd name="connsiteY8" fmla="*/ 81481 h 1124786"/>
              <a:gd name="connsiteX9" fmla="*/ 1730916 w 9863007"/>
              <a:gd name="connsiteY9" fmla="*/ 63374 h 1124786"/>
              <a:gd name="connsiteX10" fmla="*/ 2183589 w 9863007"/>
              <a:gd name="connsiteY10" fmla="*/ 72428 h 1124786"/>
              <a:gd name="connsiteX11" fmla="*/ 2310338 w 9863007"/>
              <a:gd name="connsiteY11" fmla="*/ 108641 h 1124786"/>
              <a:gd name="connsiteX12" fmla="*/ 2446140 w 9863007"/>
              <a:gd name="connsiteY12" fmla="*/ 126748 h 1124786"/>
              <a:gd name="connsiteX13" fmla="*/ 2862599 w 9863007"/>
              <a:gd name="connsiteY13" fmla="*/ 117695 h 1124786"/>
              <a:gd name="connsiteX14" fmla="*/ 2907867 w 9863007"/>
              <a:gd name="connsiteY14" fmla="*/ 108641 h 1124786"/>
              <a:gd name="connsiteX15" fmla="*/ 2980294 w 9863007"/>
              <a:gd name="connsiteY15" fmla="*/ 99588 h 1124786"/>
              <a:gd name="connsiteX16" fmla="*/ 3079882 w 9863007"/>
              <a:gd name="connsiteY16" fmla="*/ 81481 h 1124786"/>
              <a:gd name="connsiteX17" fmla="*/ 3161364 w 9863007"/>
              <a:gd name="connsiteY17" fmla="*/ 63374 h 1124786"/>
              <a:gd name="connsiteX18" fmla="*/ 3215684 w 9863007"/>
              <a:gd name="connsiteY18" fmla="*/ 54321 h 1124786"/>
              <a:gd name="connsiteX19" fmla="*/ 3260952 w 9863007"/>
              <a:gd name="connsiteY19" fmla="*/ 45267 h 1124786"/>
              <a:gd name="connsiteX20" fmla="*/ 4537490 w 9863007"/>
              <a:gd name="connsiteY20" fmla="*/ 54321 h 1124786"/>
              <a:gd name="connsiteX21" fmla="*/ 4564651 w 9863007"/>
              <a:gd name="connsiteY21" fmla="*/ 63374 h 1124786"/>
              <a:gd name="connsiteX22" fmla="*/ 4754773 w 9863007"/>
              <a:gd name="connsiteY22" fmla="*/ 72428 h 1124786"/>
              <a:gd name="connsiteX23" fmla="*/ 5460944 w 9863007"/>
              <a:gd name="connsiteY23" fmla="*/ 99588 h 1124786"/>
              <a:gd name="connsiteX24" fmla="*/ 5587692 w 9863007"/>
              <a:gd name="connsiteY24" fmla="*/ 135802 h 1124786"/>
              <a:gd name="connsiteX25" fmla="*/ 6013205 w 9863007"/>
              <a:gd name="connsiteY25" fmla="*/ 162962 h 1124786"/>
              <a:gd name="connsiteX26" fmla="*/ 6447771 w 9863007"/>
              <a:gd name="connsiteY26" fmla="*/ 153909 h 1124786"/>
              <a:gd name="connsiteX27" fmla="*/ 6538306 w 9863007"/>
              <a:gd name="connsiteY27" fmla="*/ 126748 h 1124786"/>
              <a:gd name="connsiteX28" fmla="*/ 6565467 w 9863007"/>
              <a:gd name="connsiteY28" fmla="*/ 117695 h 1124786"/>
              <a:gd name="connsiteX29" fmla="*/ 6692215 w 9863007"/>
              <a:gd name="connsiteY29" fmla="*/ 99588 h 1124786"/>
              <a:gd name="connsiteX30" fmla="*/ 7036247 w 9863007"/>
              <a:gd name="connsiteY30" fmla="*/ 81481 h 1124786"/>
              <a:gd name="connsiteX31" fmla="*/ 7307851 w 9863007"/>
              <a:gd name="connsiteY31" fmla="*/ 90535 h 1124786"/>
              <a:gd name="connsiteX32" fmla="*/ 7362171 w 9863007"/>
              <a:gd name="connsiteY32" fmla="*/ 99588 h 1124786"/>
              <a:gd name="connsiteX33" fmla="*/ 7597562 w 9863007"/>
              <a:gd name="connsiteY33" fmla="*/ 90535 h 1124786"/>
              <a:gd name="connsiteX34" fmla="*/ 7633775 w 9863007"/>
              <a:gd name="connsiteY34" fmla="*/ 81481 h 1124786"/>
              <a:gd name="connsiteX35" fmla="*/ 7697150 w 9863007"/>
              <a:gd name="connsiteY35" fmla="*/ 72428 h 1124786"/>
              <a:gd name="connsiteX36" fmla="*/ 7751470 w 9863007"/>
              <a:gd name="connsiteY36" fmla="*/ 54321 h 1124786"/>
              <a:gd name="connsiteX37" fmla="*/ 7814845 w 9863007"/>
              <a:gd name="connsiteY37" fmla="*/ 63374 h 1124786"/>
              <a:gd name="connsiteX38" fmla="*/ 7851059 w 9863007"/>
              <a:gd name="connsiteY38" fmla="*/ 90535 h 1124786"/>
              <a:gd name="connsiteX39" fmla="*/ 8032128 w 9863007"/>
              <a:gd name="connsiteY39" fmla="*/ 126748 h 1124786"/>
              <a:gd name="connsiteX40" fmla="*/ 8240357 w 9863007"/>
              <a:gd name="connsiteY40" fmla="*/ 108641 h 1124786"/>
              <a:gd name="connsiteX41" fmla="*/ 8484801 w 9863007"/>
              <a:gd name="connsiteY41" fmla="*/ 90535 h 1124786"/>
              <a:gd name="connsiteX42" fmla="*/ 8566282 w 9863007"/>
              <a:gd name="connsiteY42" fmla="*/ 45267 h 1124786"/>
              <a:gd name="connsiteX43" fmla="*/ 8774512 w 9863007"/>
              <a:gd name="connsiteY43" fmla="*/ 27160 h 1124786"/>
              <a:gd name="connsiteX44" fmla="*/ 8819779 w 9863007"/>
              <a:gd name="connsiteY44" fmla="*/ 18107 h 1124786"/>
              <a:gd name="connsiteX45" fmla="*/ 9091383 w 9863007"/>
              <a:gd name="connsiteY45" fmla="*/ 0 h 1124786"/>
              <a:gd name="connsiteX46" fmla="*/ 9209078 w 9863007"/>
              <a:gd name="connsiteY46" fmla="*/ 9053 h 1124786"/>
              <a:gd name="connsiteX47" fmla="*/ 9263399 w 9863007"/>
              <a:gd name="connsiteY47" fmla="*/ 36214 h 1124786"/>
              <a:gd name="connsiteX48" fmla="*/ 9263399 w 9863007"/>
              <a:gd name="connsiteY48" fmla="*/ 45267 h 1124786"/>
              <a:gd name="connsiteX49" fmla="*/ 9254346 w 9863007"/>
              <a:gd name="connsiteY49" fmla="*/ 36214 h 1124786"/>
              <a:gd name="connsiteX0" fmla="*/ 9254053 w 9863007"/>
              <a:gd name="connsiteY0" fmla="*/ 44134 h 1124786"/>
              <a:gd name="connsiteX1" fmla="*/ 9208013 w 9863007"/>
              <a:gd name="connsiteY1" fmla="*/ 1124752 h 1124786"/>
              <a:gd name="connsiteX2" fmla="*/ 607823 w 9863007"/>
              <a:gd name="connsiteY2" fmla="*/ 634235 h 1124786"/>
              <a:gd name="connsiteX3" fmla="*/ 725981 w 9863007"/>
              <a:gd name="connsiteY3" fmla="*/ 144855 h 1124786"/>
              <a:gd name="connsiteX4" fmla="*/ 861783 w 9863007"/>
              <a:gd name="connsiteY4" fmla="*/ 162962 h 1124786"/>
              <a:gd name="connsiteX5" fmla="*/ 1332564 w 9863007"/>
              <a:gd name="connsiteY5" fmla="*/ 144855 h 1124786"/>
              <a:gd name="connsiteX6" fmla="*/ 1414045 w 9863007"/>
              <a:gd name="connsiteY6" fmla="*/ 108641 h 1124786"/>
              <a:gd name="connsiteX7" fmla="*/ 1640381 w 9863007"/>
              <a:gd name="connsiteY7" fmla="*/ 99588 h 1124786"/>
              <a:gd name="connsiteX8" fmla="*/ 1703756 w 9863007"/>
              <a:gd name="connsiteY8" fmla="*/ 81481 h 1124786"/>
              <a:gd name="connsiteX9" fmla="*/ 1730916 w 9863007"/>
              <a:gd name="connsiteY9" fmla="*/ 63374 h 1124786"/>
              <a:gd name="connsiteX10" fmla="*/ 2183589 w 9863007"/>
              <a:gd name="connsiteY10" fmla="*/ 72428 h 1124786"/>
              <a:gd name="connsiteX11" fmla="*/ 2310338 w 9863007"/>
              <a:gd name="connsiteY11" fmla="*/ 108641 h 1124786"/>
              <a:gd name="connsiteX12" fmla="*/ 2446140 w 9863007"/>
              <a:gd name="connsiteY12" fmla="*/ 126748 h 1124786"/>
              <a:gd name="connsiteX13" fmla="*/ 2862599 w 9863007"/>
              <a:gd name="connsiteY13" fmla="*/ 117695 h 1124786"/>
              <a:gd name="connsiteX14" fmla="*/ 2907867 w 9863007"/>
              <a:gd name="connsiteY14" fmla="*/ 108641 h 1124786"/>
              <a:gd name="connsiteX15" fmla="*/ 2980294 w 9863007"/>
              <a:gd name="connsiteY15" fmla="*/ 99588 h 1124786"/>
              <a:gd name="connsiteX16" fmla="*/ 3079882 w 9863007"/>
              <a:gd name="connsiteY16" fmla="*/ 81481 h 1124786"/>
              <a:gd name="connsiteX17" fmla="*/ 3161364 w 9863007"/>
              <a:gd name="connsiteY17" fmla="*/ 63374 h 1124786"/>
              <a:gd name="connsiteX18" fmla="*/ 3215684 w 9863007"/>
              <a:gd name="connsiteY18" fmla="*/ 54321 h 1124786"/>
              <a:gd name="connsiteX19" fmla="*/ 3260952 w 9863007"/>
              <a:gd name="connsiteY19" fmla="*/ 45267 h 1124786"/>
              <a:gd name="connsiteX20" fmla="*/ 4537490 w 9863007"/>
              <a:gd name="connsiteY20" fmla="*/ 54321 h 1124786"/>
              <a:gd name="connsiteX21" fmla="*/ 4564651 w 9863007"/>
              <a:gd name="connsiteY21" fmla="*/ 63374 h 1124786"/>
              <a:gd name="connsiteX22" fmla="*/ 4754773 w 9863007"/>
              <a:gd name="connsiteY22" fmla="*/ 72428 h 1124786"/>
              <a:gd name="connsiteX23" fmla="*/ 5460944 w 9863007"/>
              <a:gd name="connsiteY23" fmla="*/ 99588 h 1124786"/>
              <a:gd name="connsiteX24" fmla="*/ 5587692 w 9863007"/>
              <a:gd name="connsiteY24" fmla="*/ 135802 h 1124786"/>
              <a:gd name="connsiteX25" fmla="*/ 6013205 w 9863007"/>
              <a:gd name="connsiteY25" fmla="*/ 162962 h 1124786"/>
              <a:gd name="connsiteX26" fmla="*/ 6447771 w 9863007"/>
              <a:gd name="connsiteY26" fmla="*/ 153909 h 1124786"/>
              <a:gd name="connsiteX27" fmla="*/ 6538306 w 9863007"/>
              <a:gd name="connsiteY27" fmla="*/ 126748 h 1124786"/>
              <a:gd name="connsiteX28" fmla="*/ 6565467 w 9863007"/>
              <a:gd name="connsiteY28" fmla="*/ 117695 h 1124786"/>
              <a:gd name="connsiteX29" fmla="*/ 6692215 w 9863007"/>
              <a:gd name="connsiteY29" fmla="*/ 99588 h 1124786"/>
              <a:gd name="connsiteX30" fmla="*/ 7036247 w 9863007"/>
              <a:gd name="connsiteY30" fmla="*/ 81481 h 1124786"/>
              <a:gd name="connsiteX31" fmla="*/ 7307851 w 9863007"/>
              <a:gd name="connsiteY31" fmla="*/ 90535 h 1124786"/>
              <a:gd name="connsiteX32" fmla="*/ 7362171 w 9863007"/>
              <a:gd name="connsiteY32" fmla="*/ 99588 h 1124786"/>
              <a:gd name="connsiteX33" fmla="*/ 7597562 w 9863007"/>
              <a:gd name="connsiteY33" fmla="*/ 90535 h 1124786"/>
              <a:gd name="connsiteX34" fmla="*/ 7633775 w 9863007"/>
              <a:gd name="connsiteY34" fmla="*/ 81481 h 1124786"/>
              <a:gd name="connsiteX35" fmla="*/ 7697150 w 9863007"/>
              <a:gd name="connsiteY35" fmla="*/ 72428 h 1124786"/>
              <a:gd name="connsiteX36" fmla="*/ 7751470 w 9863007"/>
              <a:gd name="connsiteY36" fmla="*/ 54321 h 1124786"/>
              <a:gd name="connsiteX37" fmla="*/ 7814845 w 9863007"/>
              <a:gd name="connsiteY37" fmla="*/ 63374 h 1124786"/>
              <a:gd name="connsiteX38" fmla="*/ 7851059 w 9863007"/>
              <a:gd name="connsiteY38" fmla="*/ 90535 h 1124786"/>
              <a:gd name="connsiteX39" fmla="*/ 8032128 w 9863007"/>
              <a:gd name="connsiteY39" fmla="*/ 126748 h 1124786"/>
              <a:gd name="connsiteX40" fmla="*/ 8240357 w 9863007"/>
              <a:gd name="connsiteY40" fmla="*/ 108641 h 1124786"/>
              <a:gd name="connsiteX41" fmla="*/ 8484801 w 9863007"/>
              <a:gd name="connsiteY41" fmla="*/ 90535 h 1124786"/>
              <a:gd name="connsiteX42" fmla="*/ 8566282 w 9863007"/>
              <a:gd name="connsiteY42" fmla="*/ 45267 h 1124786"/>
              <a:gd name="connsiteX43" fmla="*/ 8774512 w 9863007"/>
              <a:gd name="connsiteY43" fmla="*/ 27160 h 1124786"/>
              <a:gd name="connsiteX44" fmla="*/ 8819779 w 9863007"/>
              <a:gd name="connsiteY44" fmla="*/ 18107 h 1124786"/>
              <a:gd name="connsiteX45" fmla="*/ 9091383 w 9863007"/>
              <a:gd name="connsiteY45" fmla="*/ 0 h 1124786"/>
              <a:gd name="connsiteX46" fmla="*/ 9209078 w 9863007"/>
              <a:gd name="connsiteY46" fmla="*/ 9053 h 1124786"/>
              <a:gd name="connsiteX47" fmla="*/ 9263399 w 9863007"/>
              <a:gd name="connsiteY47" fmla="*/ 36214 h 1124786"/>
              <a:gd name="connsiteX48" fmla="*/ 9263399 w 9863007"/>
              <a:gd name="connsiteY48" fmla="*/ 45267 h 1124786"/>
              <a:gd name="connsiteX49" fmla="*/ 9254346 w 9863007"/>
              <a:gd name="connsiteY49" fmla="*/ 36214 h 1124786"/>
              <a:gd name="connsiteX50" fmla="*/ 9254053 w 9863007"/>
              <a:gd name="connsiteY50" fmla="*/ 44134 h 1124786"/>
              <a:gd name="connsiteX0" fmla="*/ 9251328 w 9833496"/>
              <a:gd name="connsiteY0" fmla="*/ 44134 h 664473"/>
              <a:gd name="connsiteX1" fmla="*/ 9168457 w 9833496"/>
              <a:gd name="connsiteY1" fmla="*/ 664473 h 664473"/>
              <a:gd name="connsiteX2" fmla="*/ 605098 w 9833496"/>
              <a:gd name="connsiteY2" fmla="*/ 634235 h 664473"/>
              <a:gd name="connsiteX3" fmla="*/ 723256 w 9833496"/>
              <a:gd name="connsiteY3" fmla="*/ 144855 h 664473"/>
              <a:gd name="connsiteX4" fmla="*/ 859058 w 9833496"/>
              <a:gd name="connsiteY4" fmla="*/ 162962 h 664473"/>
              <a:gd name="connsiteX5" fmla="*/ 1329839 w 9833496"/>
              <a:gd name="connsiteY5" fmla="*/ 144855 h 664473"/>
              <a:gd name="connsiteX6" fmla="*/ 1411320 w 9833496"/>
              <a:gd name="connsiteY6" fmla="*/ 108641 h 664473"/>
              <a:gd name="connsiteX7" fmla="*/ 1637656 w 9833496"/>
              <a:gd name="connsiteY7" fmla="*/ 99588 h 664473"/>
              <a:gd name="connsiteX8" fmla="*/ 1701031 w 9833496"/>
              <a:gd name="connsiteY8" fmla="*/ 81481 h 664473"/>
              <a:gd name="connsiteX9" fmla="*/ 1728191 w 9833496"/>
              <a:gd name="connsiteY9" fmla="*/ 63374 h 664473"/>
              <a:gd name="connsiteX10" fmla="*/ 2180864 w 9833496"/>
              <a:gd name="connsiteY10" fmla="*/ 72428 h 664473"/>
              <a:gd name="connsiteX11" fmla="*/ 2307613 w 9833496"/>
              <a:gd name="connsiteY11" fmla="*/ 108641 h 664473"/>
              <a:gd name="connsiteX12" fmla="*/ 2443415 w 9833496"/>
              <a:gd name="connsiteY12" fmla="*/ 126748 h 664473"/>
              <a:gd name="connsiteX13" fmla="*/ 2859874 w 9833496"/>
              <a:gd name="connsiteY13" fmla="*/ 117695 h 664473"/>
              <a:gd name="connsiteX14" fmla="*/ 2905142 w 9833496"/>
              <a:gd name="connsiteY14" fmla="*/ 108641 h 664473"/>
              <a:gd name="connsiteX15" fmla="*/ 2977569 w 9833496"/>
              <a:gd name="connsiteY15" fmla="*/ 99588 h 664473"/>
              <a:gd name="connsiteX16" fmla="*/ 3077157 w 9833496"/>
              <a:gd name="connsiteY16" fmla="*/ 81481 h 664473"/>
              <a:gd name="connsiteX17" fmla="*/ 3158639 w 9833496"/>
              <a:gd name="connsiteY17" fmla="*/ 63374 h 664473"/>
              <a:gd name="connsiteX18" fmla="*/ 3212959 w 9833496"/>
              <a:gd name="connsiteY18" fmla="*/ 54321 h 664473"/>
              <a:gd name="connsiteX19" fmla="*/ 3258227 w 9833496"/>
              <a:gd name="connsiteY19" fmla="*/ 45267 h 664473"/>
              <a:gd name="connsiteX20" fmla="*/ 4534765 w 9833496"/>
              <a:gd name="connsiteY20" fmla="*/ 54321 h 664473"/>
              <a:gd name="connsiteX21" fmla="*/ 4561926 w 9833496"/>
              <a:gd name="connsiteY21" fmla="*/ 63374 h 664473"/>
              <a:gd name="connsiteX22" fmla="*/ 4752048 w 9833496"/>
              <a:gd name="connsiteY22" fmla="*/ 72428 h 664473"/>
              <a:gd name="connsiteX23" fmla="*/ 5458219 w 9833496"/>
              <a:gd name="connsiteY23" fmla="*/ 99588 h 664473"/>
              <a:gd name="connsiteX24" fmla="*/ 5584967 w 9833496"/>
              <a:gd name="connsiteY24" fmla="*/ 135802 h 664473"/>
              <a:gd name="connsiteX25" fmla="*/ 6010480 w 9833496"/>
              <a:gd name="connsiteY25" fmla="*/ 162962 h 664473"/>
              <a:gd name="connsiteX26" fmla="*/ 6445046 w 9833496"/>
              <a:gd name="connsiteY26" fmla="*/ 153909 h 664473"/>
              <a:gd name="connsiteX27" fmla="*/ 6535581 w 9833496"/>
              <a:gd name="connsiteY27" fmla="*/ 126748 h 664473"/>
              <a:gd name="connsiteX28" fmla="*/ 6562742 w 9833496"/>
              <a:gd name="connsiteY28" fmla="*/ 117695 h 664473"/>
              <a:gd name="connsiteX29" fmla="*/ 6689490 w 9833496"/>
              <a:gd name="connsiteY29" fmla="*/ 99588 h 664473"/>
              <a:gd name="connsiteX30" fmla="*/ 7033522 w 9833496"/>
              <a:gd name="connsiteY30" fmla="*/ 81481 h 664473"/>
              <a:gd name="connsiteX31" fmla="*/ 7305126 w 9833496"/>
              <a:gd name="connsiteY31" fmla="*/ 90535 h 664473"/>
              <a:gd name="connsiteX32" fmla="*/ 7359446 w 9833496"/>
              <a:gd name="connsiteY32" fmla="*/ 99588 h 664473"/>
              <a:gd name="connsiteX33" fmla="*/ 7594837 w 9833496"/>
              <a:gd name="connsiteY33" fmla="*/ 90535 h 664473"/>
              <a:gd name="connsiteX34" fmla="*/ 7631050 w 9833496"/>
              <a:gd name="connsiteY34" fmla="*/ 81481 h 664473"/>
              <a:gd name="connsiteX35" fmla="*/ 7694425 w 9833496"/>
              <a:gd name="connsiteY35" fmla="*/ 72428 h 664473"/>
              <a:gd name="connsiteX36" fmla="*/ 7748745 w 9833496"/>
              <a:gd name="connsiteY36" fmla="*/ 54321 h 664473"/>
              <a:gd name="connsiteX37" fmla="*/ 7812120 w 9833496"/>
              <a:gd name="connsiteY37" fmla="*/ 63374 h 664473"/>
              <a:gd name="connsiteX38" fmla="*/ 7848334 w 9833496"/>
              <a:gd name="connsiteY38" fmla="*/ 90535 h 664473"/>
              <a:gd name="connsiteX39" fmla="*/ 8029403 w 9833496"/>
              <a:gd name="connsiteY39" fmla="*/ 126748 h 664473"/>
              <a:gd name="connsiteX40" fmla="*/ 8237632 w 9833496"/>
              <a:gd name="connsiteY40" fmla="*/ 108641 h 664473"/>
              <a:gd name="connsiteX41" fmla="*/ 8482076 w 9833496"/>
              <a:gd name="connsiteY41" fmla="*/ 90535 h 664473"/>
              <a:gd name="connsiteX42" fmla="*/ 8563557 w 9833496"/>
              <a:gd name="connsiteY42" fmla="*/ 45267 h 664473"/>
              <a:gd name="connsiteX43" fmla="*/ 8771787 w 9833496"/>
              <a:gd name="connsiteY43" fmla="*/ 27160 h 664473"/>
              <a:gd name="connsiteX44" fmla="*/ 8817054 w 9833496"/>
              <a:gd name="connsiteY44" fmla="*/ 18107 h 664473"/>
              <a:gd name="connsiteX45" fmla="*/ 9088658 w 9833496"/>
              <a:gd name="connsiteY45" fmla="*/ 0 h 664473"/>
              <a:gd name="connsiteX46" fmla="*/ 9206353 w 9833496"/>
              <a:gd name="connsiteY46" fmla="*/ 9053 h 664473"/>
              <a:gd name="connsiteX47" fmla="*/ 9260674 w 9833496"/>
              <a:gd name="connsiteY47" fmla="*/ 36214 h 664473"/>
              <a:gd name="connsiteX48" fmla="*/ 9260674 w 9833496"/>
              <a:gd name="connsiteY48" fmla="*/ 45267 h 664473"/>
              <a:gd name="connsiteX49" fmla="*/ 9251621 w 9833496"/>
              <a:gd name="connsiteY49" fmla="*/ 36214 h 664473"/>
              <a:gd name="connsiteX50" fmla="*/ 9251328 w 9833496"/>
              <a:gd name="connsiteY50" fmla="*/ 44134 h 664473"/>
              <a:gd name="connsiteX0" fmla="*/ 9258821 w 9915350"/>
              <a:gd name="connsiteY0" fmla="*/ 44134 h 676274"/>
              <a:gd name="connsiteX1" fmla="*/ 9277237 w 9915350"/>
              <a:gd name="connsiteY1" fmla="*/ 676274 h 676274"/>
              <a:gd name="connsiteX2" fmla="*/ 612591 w 9915350"/>
              <a:gd name="connsiteY2" fmla="*/ 634235 h 676274"/>
              <a:gd name="connsiteX3" fmla="*/ 730749 w 9915350"/>
              <a:gd name="connsiteY3" fmla="*/ 144855 h 676274"/>
              <a:gd name="connsiteX4" fmla="*/ 866551 w 9915350"/>
              <a:gd name="connsiteY4" fmla="*/ 162962 h 676274"/>
              <a:gd name="connsiteX5" fmla="*/ 1337332 w 9915350"/>
              <a:gd name="connsiteY5" fmla="*/ 144855 h 676274"/>
              <a:gd name="connsiteX6" fmla="*/ 1418813 w 9915350"/>
              <a:gd name="connsiteY6" fmla="*/ 108641 h 676274"/>
              <a:gd name="connsiteX7" fmla="*/ 1645149 w 9915350"/>
              <a:gd name="connsiteY7" fmla="*/ 99588 h 676274"/>
              <a:gd name="connsiteX8" fmla="*/ 1708524 w 9915350"/>
              <a:gd name="connsiteY8" fmla="*/ 81481 h 676274"/>
              <a:gd name="connsiteX9" fmla="*/ 1735684 w 9915350"/>
              <a:gd name="connsiteY9" fmla="*/ 63374 h 676274"/>
              <a:gd name="connsiteX10" fmla="*/ 2188357 w 9915350"/>
              <a:gd name="connsiteY10" fmla="*/ 72428 h 676274"/>
              <a:gd name="connsiteX11" fmla="*/ 2315106 w 9915350"/>
              <a:gd name="connsiteY11" fmla="*/ 108641 h 676274"/>
              <a:gd name="connsiteX12" fmla="*/ 2450908 w 9915350"/>
              <a:gd name="connsiteY12" fmla="*/ 126748 h 676274"/>
              <a:gd name="connsiteX13" fmla="*/ 2867367 w 9915350"/>
              <a:gd name="connsiteY13" fmla="*/ 117695 h 676274"/>
              <a:gd name="connsiteX14" fmla="*/ 2912635 w 9915350"/>
              <a:gd name="connsiteY14" fmla="*/ 108641 h 676274"/>
              <a:gd name="connsiteX15" fmla="*/ 2985062 w 9915350"/>
              <a:gd name="connsiteY15" fmla="*/ 99588 h 676274"/>
              <a:gd name="connsiteX16" fmla="*/ 3084650 w 9915350"/>
              <a:gd name="connsiteY16" fmla="*/ 81481 h 676274"/>
              <a:gd name="connsiteX17" fmla="*/ 3166132 w 9915350"/>
              <a:gd name="connsiteY17" fmla="*/ 63374 h 676274"/>
              <a:gd name="connsiteX18" fmla="*/ 3220452 w 9915350"/>
              <a:gd name="connsiteY18" fmla="*/ 54321 h 676274"/>
              <a:gd name="connsiteX19" fmla="*/ 3265720 w 9915350"/>
              <a:gd name="connsiteY19" fmla="*/ 45267 h 676274"/>
              <a:gd name="connsiteX20" fmla="*/ 4542258 w 9915350"/>
              <a:gd name="connsiteY20" fmla="*/ 54321 h 676274"/>
              <a:gd name="connsiteX21" fmla="*/ 4569419 w 9915350"/>
              <a:gd name="connsiteY21" fmla="*/ 63374 h 676274"/>
              <a:gd name="connsiteX22" fmla="*/ 4759541 w 9915350"/>
              <a:gd name="connsiteY22" fmla="*/ 72428 h 676274"/>
              <a:gd name="connsiteX23" fmla="*/ 5465712 w 9915350"/>
              <a:gd name="connsiteY23" fmla="*/ 99588 h 676274"/>
              <a:gd name="connsiteX24" fmla="*/ 5592460 w 9915350"/>
              <a:gd name="connsiteY24" fmla="*/ 135802 h 676274"/>
              <a:gd name="connsiteX25" fmla="*/ 6017973 w 9915350"/>
              <a:gd name="connsiteY25" fmla="*/ 162962 h 676274"/>
              <a:gd name="connsiteX26" fmla="*/ 6452539 w 9915350"/>
              <a:gd name="connsiteY26" fmla="*/ 153909 h 676274"/>
              <a:gd name="connsiteX27" fmla="*/ 6543074 w 9915350"/>
              <a:gd name="connsiteY27" fmla="*/ 126748 h 676274"/>
              <a:gd name="connsiteX28" fmla="*/ 6570235 w 9915350"/>
              <a:gd name="connsiteY28" fmla="*/ 117695 h 676274"/>
              <a:gd name="connsiteX29" fmla="*/ 6696983 w 9915350"/>
              <a:gd name="connsiteY29" fmla="*/ 99588 h 676274"/>
              <a:gd name="connsiteX30" fmla="*/ 7041015 w 9915350"/>
              <a:gd name="connsiteY30" fmla="*/ 81481 h 676274"/>
              <a:gd name="connsiteX31" fmla="*/ 7312619 w 9915350"/>
              <a:gd name="connsiteY31" fmla="*/ 90535 h 676274"/>
              <a:gd name="connsiteX32" fmla="*/ 7366939 w 9915350"/>
              <a:gd name="connsiteY32" fmla="*/ 99588 h 676274"/>
              <a:gd name="connsiteX33" fmla="*/ 7602330 w 9915350"/>
              <a:gd name="connsiteY33" fmla="*/ 90535 h 676274"/>
              <a:gd name="connsiteX34" fmla="*/ 7638543 w 9915350"/>
              <a:gd name="connsiteY34" fmla="*/ 81481 h 676274"/>
              <a:gd name="connsiteX35" fmla="*/ 7701918 w 9915350"/>
              <a:gd name="connsiteY35" fmla="*/ 72428 h 676274"/>
              <a:gd name="connsiteX36" fmla="*/ 7756238 w 9915350"/>
              <a:gd name="connsiteY36" fmla="*/ 54321 h 676274"/>
              <a:gd name="connsiteX37" fmla="*/ 7819613 w 9915350"/>
              <a:gd name="connsiteY37" fmla="*/ 63374 h 676274"/>
              <a:gd name="connsiteX38" fmla="*/ 7855827 w 9915350"/>
              <a:gd name="connsiteY38" fmla="*/ 90535 h 676274"/>
              <a:gd name="connsiteX39" fmla="*/ 8036896 w 9915350"/>
              <a:gd name="connsiteY39" fmla="*/ 126748 h 676274"/>
              <a:gd name="connsiteX40" fmla="*/ 8245125 w 9915350"/>
              <a:gd name="connsiteY40" fmla="*/ 108641 h 676274"/>
              <a:gd name="connsiteX41" fmla="*/ 8489569 w 9915350"/>
              <a:gd name="connsiteY41" fmla="*/ 90535 h 676274"/>
              <a:gd name="connsiteX42" fmla="*/ 8571050 w 9915350"/>
              <a:gd name="connsiteY42" fmla="*/ 45267 h 676274"/>
              <a:gd name="connsiteX43" fmla="*/ 8779280 w 9915350"/>
              <a:gd name="connsiteY43" fmla="*/ 27160 h 676274"/>
              <a:gd name="connsiteX44" fmla="*/ 8824547 w 9915350"/>
              <a:gd name="connsiteY44" fmla="*/ 18107 h 676274"/>
              <a:gd name="connsiteX45" fmla="*/ 9096151 w 9915350"/>
              <a:gd name="connsiteY45" fmla="*/ 0 h 676274"/>
              <a:gd name="connsiteX46" fmla="*/ 9213846 w 9915350"/>
              <a:gd name="connsiteY46" fmla="*/ 9053 h 676274"/>
              <a:gd name="connsiteX47" fmla="*/ 9268167 w 9915350"/>
              <a:gd name="connsiteY47" fmla="*/ 36214 h 676274"/>
              <a:gd name="connsiteX48" fmla="*/ 9268167 w 9915350"/>
              <a:gd name="connsiteY48" fmla="*/ 45267 h 676274"/>
              <a:gd name="connsiteX49" fmla="*/ 9259114 w 9915350"/>
              <a:gd name="connsiteY49" fmla="*/ 36214 h 676274"/>
              <a:gd name="connsiteX50" fmla="*/ 9258821 w 9915350"/>
              <a:gd name="connsiteY50" fmla="*/ 44134 h 676274"/>
              <a:gd name="connsiteX0" fmla="*/ 9258821 w 9277237"/>
              <a:gd name="connsiteY0" fmla="*/ 44134 h 676274"/>
              <a:gd name="connsiteX1" fmla="*/ 9277237 w 9277237"/>
              <a:gd name="connsiteY1" fmla="*/ 676274 h 676274"/>
              <a:gd name="connsiteX2" fmla="*/ 612591 w 9277237"/>
              <a:gd name="connsiteY2" fmla="*/ 634235 h 676274"/>
              <a:gd name="connsiteX3" fmla="*/ 730749 w 9277237"/>
              <a:gd name="connsiteY3" fmla="*/ 144855 h 676274"/>
              <a:gd name="connsiteX4" fmla="*/ 866551 w 9277237"/>
              <a:gd name="connsiteY4" fmla="*/ 162962 h 676274"/>
              <a:gd name="connsiteX5" fmla="*/ 1337332 w 9277237"/>
              <a:gd name="connsiteY5" fmla="*/ 144855 h 676274"/>
              <a:gd name="connsiteX6" fmla="*/ 1418813 w 9277237"/>
              <a:gd name="connsiteY6" fmla="*/ 108641 h 676274"/>
              <a:gd name="connsiteX7" fmla="*/ 1645149 w 9277237"/>
              <a:gd name="connsiteY7" fmla="*/ 99588 h 676274"/>
              <a:gd name="connsiteX8" fmla="*/ 1708524 w 9277237"/>
              <a:gd name="connsiteY8" fmla="*/ 81481 h 676274"/>
              <a:gd name="connsiteX9" fmla="*/ 1735684 w 9277237"/>
              <a:gd name="connsiteY9" fmla="*/ 63374 h 676274"/>
              <a:gd name="connsiteX10" fmla="*/ 2188357 w 9277237"/>
              <a:gd name="connsiteY10" fmla="*/ 72428 h 676274"/>
              <a:gd name="connsiteX11" fmla="*/ 2315106 w 9277237"/>
              <a:gd name="connsiteY11" fmla="*/ 108641 h 676274"/>
              <a:gd name="connsiteX12" fmla="*/ 2450908 w 9277237"/>
              <a:gd name="connsiteY12" fmla="*/ 126748 h 676274"/>
              <a:gd name="connsiteX13" fmla="*/ 2867367 w 9277237"/>
              <a:gd name="connsiteY13" fmla="*/ 117695 h 676274"/>
              <a:gd name="connsiteX14" fmla="*/ 2912635 w 9277237"/>
              <a:gd name="connsiteY14" fmla="*/ 108641 h 676274"/>
              <a:gd name="connsiteX15" fmla="*/ 2985062 w 9277237"/>
              <a:gd name="connsiteY15" fmla="*/ 99588 h 676274"/>
              <a:gd name="connsiteX16" fmla="*/ 3084650 w 9277237"/>
              <a:gd name="connsiteY16" fmla="*/ 81481 h 676274"/>
              <a:gd name="connsiteX17" fmla="*/ 3166132 w 9277237"/>
              <a:gd name="connsiteY17" fmla="*/ 63374 h 676274"/>
              <a:gd name="connsiteX18" fmla="*/ 3220452 w 9277237"/>
              <a:gd name="connsiteY18" fmla="*/ 54321 h 676274"/>
              <a:gd name="connsiteX19" fmla="*/ 3265720 w 9277237"/>
              <a:gd name="connsiteY19" fmla="*/ 45267 h 676274"/>
              <a:gd name="connsiteX20" fmla="*/ 4542258 w 9277237"/>
              <a:gd name="connsiteY20" fmla="*/ 54321 h 676274"/>
              <a:gd name="connsiteX21" fmla="*/ 4569419 w 9277237"/>
              <a:gd name="connsiteY21" fmla="*/ 63374 h 676274"/>
              <a:gd name="connsiteX22" fmla="*/ 4759541 w 9277237"/>
              <a:gd name="connsiteY22" fmla="*/ 72428 h 676274"/>
              <a:gd name="connsiteX23" fmla="*/ 5465712 w 9277237"/>
              <a:gd name="connsiteY23" fmla="*/ 99588 h 676274"/>
              <a:gd name="connsiteX24" fmla="*/ 5592460 w 9277237"/>
              <a:gd name="connsiteY24" fmla="*/ 135802 h 676274"/>
              <a:gd name="connsiteX25" fmla="*/ 6017973 w 9277237"/>
              <a:gd name="connsiteY25" fmla="*/ 162962 h 676274"/>
              <a:gd name="connsiteX26" fmla="*/ 6452539 w 9277237"/>
              <a:gd name="connsiteY26" fmla="*/ 153909 h 676274"/>
              <a:gd name="connsiteX27" fmla="*/ 6543074 w 9277237"/>
              <a:gd name="connsiteY27" fmla="*/ 126748 h 676274"/>
              <a:gd name="connsiteX28" fmla="*/ 6570235 w 9277237"/>
              <a:gd name="connsiteY28" fmla="*/ 117695 h 676274"/>
              <a:gd name="connsiteX29" fmla="*/ 6696983 w 9277237"/>
              <a:gd name="connsiteY29" fmla="*/ 99588 h 676274"/>
              <a:gd name="connsiteX30" fmla="*/ 7041015 w 9277237"/>
              <a:gd name="connsiteY30" fmla="*/ 81481 h 676274"/>
              <a:gd name="connsiteX31" fmla="*/ 7312619 w 9277237"/>
              <a:gd name="connsiteY31" fmla="*/ 90535 h 676274"/>
              <a:gd name="connsiteX32" fmla="*/ 7366939 w 9277237"/>
              <a:gd name="connsiteY32" fmla="*/ 99588 h 676274"/>
              <a:gd name="connsiteX33" fmla="*/ 7602330 w 9277237"/>
              <a:gd name="connsiteY33" fmla="*/ 90535 h 676274"/>
              <a:gd name="connsiteX34" fmla="*/ 7638543 w 9277237"/>
              <a:gd name="connsiteY34" fmla="*/ 81481 h 676274"/>
              <a:gd name="connsiteX35" fmla="*/ 7701918 w 9277237"/>
              <a:gd name="connsiteY35" fmla="*/ 72428 h 676274"/>
              <a:gd name="connsiteX36" fmla="*/ 7756238 w 9277237"/>
              <a:gd name="connsiteY36" fmla="*/ 54321 h 676274"/>
              <a:gd name="connsiteX37" fmla="*/ 7819613 w 9277237"/>
              <a:gd name="connsiteY37" fmla="*/ 63374 h 676274"/>
              <a:gd name="connsiteX38" fmla="*/ 7855827 w 9277237"/>
              <a:gd name="connsiteY38" fmla="*/ 90535 h 676274"/>
              <a:gd name="connsiteX39" fmla="*/ 8036896 w 9277237"/>
              <a:gd name="connsiteY39" fmla="*/ 126748 h 676274"/>
              <a:gd name="connsiteX40" fmla="*/ 8245125 w 9277237"/>
              <a:gd name="connsiteY40" fmla="*/ 108641 h 676274"/>
              <a:gd name="connsiteX41" fmla="*/ 8489569 w 9277237"/>
              <a:gd name="connsiteY41" fmla="*/ 90535 h 676274"/>
              <a:gd name="connsiteX42" fmla="*/ 8571050 w 9277237"/>
              <a:gd name="connsiteY42" fmla="*/ 45267 h 676274"/>
              <a:gd name="connsiteX43" fmla="*/ 8779280 w 9277237"/>
              <a:gd name="connsiteY43" fmla="*/ 27160 h 676274"/>
              <a:gd name="connsiteX44" fmla="*/ 8824547 w 9277237"/>
              <a:gd name="connsiteY44" fmla="*/ 18107 h 676274"/>
              <a:gd name="connsiteX45" fmla="*/ 9096151 w 9277237"/>
              <a:gd name="connsiteY45" fmla="*/ 0 h 676274"/>
              <a:gd name="connsiteX46" fmla="*/ 9213846 w 9277237"/>
              <a:gd name="connsiteY46" fmla="*/ 9053 h 676274"/>
              <a:gd name="connsiteX47" fmla="*/ 9268167 w 9277237"/>
              <a:gd name="connsiteY47" fmla="*/ 36214 h 676274"/>
              <a:gd name="connsiteX48" fmla="*/ 9268167 w 9277237"/>
              <a:gd name="connsiteY48" fmla="*/ 45267 h 676274"/>
              <a:gd name="connsiteX49" fmla="*/ 9259114 w 9277237"/>
              <a:gd name="connsiteY49" fmla="*/ 36214 h 676274"/>
              <a:gd name="connsiteX50" fmla="*/ 9258821 w 9277237"/>
              <a:gd name="connsiteY50" fmla="*/ 44134 h 676274"/>
              <a:gd name="connsiteX0" fmla="*/ 9286444 w 9286444"/>
              <a:gd name="connsiteY0" fmla="*/ 44134 h 676274"/>
              <a:gd name="connsiteX1" fmla="*/ 9277237 w 9286444"/>
              <a:gd name="connsiteY1" fmla="*/ 676274 h 676274"/>
              <a:gd name="connsiteX2" fmla="*/ 612591 w 9286444"/>
              <a:gd name="connsiteY2" fmla="*/ 634235 h 676274"/>
              <a:gd name="connsiteX3" fmla="*/ 730749 w 9286444"/>
              <a:gd name="connsiteY3" fmla="*/ 144855 h 676274"/>
              <a:gd name="connsiteX4" fmla="*/ 866551 w 9286444"/>
              <a:gd name="connsiteY4" fmla="*/ 162962 h 676274"/>
              <a:gd name="connsiteX5" fmla="*/ 1337332 w 9286444"/>
              <a:gd name="connsiteY5" fmla="*/ 144855 h 676274"/>
              <a:gd name="connsiteX6" fmla="*/ 1418813 w 9286444"/>
              <a:gd name="connsiteY6" fmla="*/ 108641 h 676274"/>
              <a:gd name="connsiteX7" fmla="*/ 1645149 w 9286444"/>
              <a:gd name="connsiteY7" fmla="*/ 99588 h 676274"/>
              <a:gd name="connsiteX8" fmla="*/ 1708524 w 9286444"/>
              <a:gd name="connsiteY8" fmla="*/ 81481 h 676274"/>
              <a:gd name="connsiteX9" fmla="*/ 1735684 w 9286444"/>
              <a:gd name="connsiteY9" fmla="*/ 63374 h 676274"/>
              <a:gd name="connsiteX10" fmla="*/ 2188357 w 9286444"/>
              <a:gd name="connsiteY10" fmla="*/ 72428 h 676274"/>
              <a:gd name="connsiteX11" fmla="*/ 2315106 w 9286444"/>
              <a:gd name="connsiteY11" fmla="*/ 108641 h 676274"/>
              <a:gd name="connsiteX12" fmla="*/ 2450908 w 9286444"/>
              <a:gd name="connsiteY12" fmla="*/ 126748 h 676274"/>
              <a:gd name="connsiteX13" fmla="*/ 2867367 w 9286444"/>
              <a:gd name="connsiteY13" fmla="*/ 117695 h 676274"/>
              <a:gd name="connsiteX14" fmla="*/ 2912635 w 9286444"/>
              <a:gd name="connsiteY14" fmla="*/ 108641 h 676274"/>
              <a:gd name="connsiteX15" fmla="*/ 2985062 w 9286444"/>
              <a:gd name="connsiteY15" fmla="*/ 99588 h 676274"/>
              <a:gd name="connsiteX16" fmla="*/ 3084650 w 9286444"/>
              <a:gd name="connsiteY16" fmla="*/ 81481 h 676274"/>
              <a:gd name="connsiteX17" fmla="*/ 3166132 w 9286444"/>
              <a:gd name="connsiteY17" fmla="*/ 63374 h 676274"/>
              <a:gd name="connsiteX18" fmla="*/ 3220452 w 9286444"/>
              <a:gd name="connsiteY18" fmla="*/ 54321 h 676274"/>
              <a:gd name="connsiteX19" fmla="*/ 3265720 w 9286444"/>
              <a:gd name="connsiteY19" fmla="*/ 45267 h 676274"/>
              <a:gd name="connsiteX20" fmla="*/ 4542258 w 9286444"/>
              <a:gd name="connsiteY20" fmla="*/ 54321 h 676274"/>
              <a:gd name="connsiteX21" fmla="*/ 4569419 w 9286444"/>
              <a:gd name="connsiteY21" fmla="*/ 63374 h 676274"/>
              <a:gd name="connsiteX22" fmla="*/ 4759541 w 9286444"/>
              <a:gd name="connsiteY22" fmla="*/ 72428 h 676274"/>
              <a:gd name="connsiteX23" fmla="*/ 5465712 w 9286444"/>
              <a:gd name="connsiteY23" fmla="*/ 99588 h 676274"/>
              <a:gd name="connsiteX24" fmla="*/ 5592460 w 9286444"/>
              <a:gd name="connsiteY24" fmla="*/ 135802 h 676274"/>
              <a:gd name="connsiteX25" fmla="*/ 6017973 w 9286444"/>
              <a:gd name="connsiteY25" fmla="*/ 162962 h 676274"/>
              <a:gd name="connsiteX26" fmla="*/ 6452539 w 9286444"/>
              <a:gd name="connsiteY26" fmla="*/ 153909 h 676274"/>
              <a:gd name="connsiteX27" fmla="*/ 6543074 w 9286444"/>
              <a:gd name="connsiteY27" fmla="*/ 126748 h 676274"/>
              <a:gd name="connsiteX28" fmla="*/ 6570235 w 9286444"/>
              <a:gd name="connsiteY28" fmla="*/ 117695 h 676274"/>
              <a:gd name="connsiteX29" fmla="*/ 6696983 w 9286444"/>
              <a:gd name="connsiteY29" fmla="*/ 99588 h 676274"/>
              <a:gd name="connsiteX30" fmla="*/ 7041015 w 9286444"/>
              <a:gd name="connsiteY30" fmla="*/ 81481 h 676274"/>
              <a:gd name="connsiteX31" fmla="*/ 7312619 w 9286444"/>
              <a:gd name="connsiteY31" fmla="*/ 90535 h 676274"/>
              <a:gd name="connsiteX32" fmla="*/ 7366939 w 9286444"/>
              <a:gd name="connsiteY32" fmla="*/ 99588 h 676274"/>
              <a:gd name="connsiteX33" fmla="*/ 7602330 w 9286444"/>
              <a:gd name="connsiteY33" fmla="*/ 90535 h 676274"/>
              <a:gd name="connsiteX34" fmla="*/ 7638543 w 9286444"/>
              <a:gd name="connsiteY34" fmla="*/ 81481 h 676274"/>
              <a:gd name="connsiteX35" fmla="*/ 7701918 w 9286444"/>
              <a:gd name="connsiteY35" fmla="*/ 72428 h 676274"/>
              <a:gd name="connsiteX36" fmla="*/ 7756238 w 9286444"/>
              <a:gd name="connsiteY36" fmla="*/ 54321 h 676274"/>
              <a:gd name="connsiteX37" fmla="*/ 7819613 w 9286444"/>
              <a:gd name="connsiteY37" fmla="*/ 63374 h 676274"/>
              <a:gd name="connsiteX38" fmla="*/ 7855827 w 9286444"/>
              <a:gd name="connsiteY38" fmla="*/ 90535 h 676274"/>
              <a:gd name="connsiteX39" fmla="*/ 8036896 w 9286444"/>
              <a:gd name="connsiteY39" fmla="*/ 126748 h 676274"/>
              <a:gd name="connsiteX40" fmla="*/ 8245125 w 9286444"/>
              <a:gd name="connsiteY40" fmla="*/ 108641 h 676274"/>
              <a:gd name="connsiteX41" fmla="*/ 8489569 w 9286444"/>
              <a:gd name="connsiteY41" fmla="*/ 90535 h 676274"/>
              <a:gd name="connsiteX42" fmla="*/ 8571050 w 9286444"/>
              <a:gd name="connsiteY42" fmla="*/ 45267 h 676274"/>
              <a:gd name="connsiteX43" fmla="*/ 8779280 w 9286444"/>
              <a:gd name="connsiteY43" fmla="*/ 27160 h 676274"/>
              <a:gd name="connsiteX44" fmla="*/ 8824547 w 9286444"/>
              <a:gd name="connsiteY44" fmla="*/ 18107 h 676274"/>
              <a:gd name="connsiteX45" fmla="*/ 9096151 w 9286444"/>
              <a:gd name="connsiteY45" fmla="*/ 0 h 676274"/>
              <a:gd name="connsiteX46" fmla="*/ 9213846 w 9286444"/>
              <a:gd name="connsiteY46" fmla="*/ 9053 h 676274"/>
              <a:gd name="connsiteX47" fmla="*/ 9268167 w 9286444"/>
              <a:gd name="connsiteY47" fmla="*/ 36214 h 676274"/>
              <a:gd name="connsiteX48" fmla="*/ 9268167 w 9286444"/>
              <a:gd name="connsiteY48" fmla="*/ 45267 h 676274"/>
              <a:gd name="connsiteX49" fmla="*/ 9259114 w 9286444"/>
              <a:gd name="connsiteY49" fmla="*/ 36214 h 676274"/>
              <a:gd name="connsiteX50" fmla="*/ 9286444 w 9286444"/>
              <a:gd name="connsiteY50" fmla="*/ 44134 h 676274"/>
              <a:gd name="connsiteX0" fmla="*/ 9287125 w 9287125"/>
              <a:gd name="connsiteY0" fmla="*/ 44134 h 664472"/>
              <a:gd name="connsiteX1" fmla="*/ 9287125 w 9287125"/>
              <a:gd name="connsiteY1" fmla="*/ 664472 h 664472"/>
              <a:gd name="connsiteX2" fmla="*/ 613272 w 9287125"/>
              <a:gd name="connsiteY2" fmla="*/ 634235 h 664472"/>
              <a:gd name="connsiteX3" fmla="*/ 731430 w 9287125"/>
              <a:gd name="connsiteY3" fmla="*/ 144855 h 664472"/>
              <a:gd name="connsiteX4" fmla="*/ 867232 w 9287125"/>
              <a:gd name="connsiteY4" fmla="*/ 162962 h 664472"/>
              <a:gd name="connsiteX5" fmla="*/ 1338013 w 9287125"/>
              <a:gd name="connsiteY5" fmla="*/ 144855 h 664472"/>
              <a:gd name="connsiteX6" fmla="*/ 1419494 w 9287125"/>
              <a:gd name="connsiteY6" fmla="*/ 108641 h 664472"/>
              <a:gd name="connsiteX7" fmla="*/ 1645830 w 9287125"/>
              <a:gd name="connsiteY7" fmla="*/ 99588 h 664472"/>
              <a:gd name="connsiteX8" fmla="*/ 1709205 w 9287125"/>
              <a:gd name="connsiteY8" fmla="*/ 81481 h 664472"/>
              <a:gd name="connsiteX9" fmla="*/ 1736365 w 9287125"/>
              <a:gd name="connsiteY9" fmla="*/ 63374 h 664472"/>
              <a:gd name="connsiteX10" fmla="*/ 2189038 w 9287125"/>
              <a:gd name="connsiteY10" fmla="*/ 72428 h 664472"/>
              <a:gd name="connsiteX11" fmla="*/ 2315787 w 9287125"/>
              <a:gd name="connsiteY11" fmla="*/ 108641 h 664472"/>
              <a:gd name="connsiteX12" fmla="*/ 2451589 w 9287125"/>
              <a:gd name="connsiteY12" fmla="*/ 126748 h 664472"/>
              <a:gd name="connsiteX13" fmla="*/ 2868048 w 9287125"/>
              <a:gd name="connsiteY13" fmla="*/ 117695 h 664472"/>
              <a:gd name="connsiteX14" fmla="*/ 2913316 w 9287125"/>
              <a:gd name="connsiteY14" fmla="*/ 108641 h 664472"/>
              <a:gd name="connsiteX15" fmla="*/ 2985743 w 9287125"/>
              <a:gd name="connsiteY15" fmla="*/ 99588 h 664472"/>
              <a:gd name="connsiteX16" fmla="*/ 3085331 w 9287125"/>
              <a:gd name="connsiteY16" fmla="*/ 81481 h 664472"/>
              <a:gd name="connsiteX17" fmla="*/ 3166813 w 9287125"/>
              <a:gd name="connsiteY17" fmla="*/ 63374 h 664472"/>
              <a:gd name="connsiteX18" fmla="*/ 3221133 w 9287125"/>
              <a:gd name="connsiteY18" fmla="*/ 54321 h 664472"/>
              <a:gd name="connsiteX19" fmla="*/ 3266401 w 9287125"/>
              <a:gd name="connsiteY19" fmla="*/ 45267 h 664472"/>
              <a:gd name="connsiteX20" fmla="*/ 4542939 w 9287125"/>
              <a:gd name="connsiteY20" fmla="*/ 54321 h 664472"/>
              <a:gd name="connsiteX21" fmla="*/ 4570100 w 9287125"/>
              <a:gd name="connsiteY21" fmla="*/ 63374 h 664472"/>
              <a:gd name="connsiteX22" fmla="*/ 4760222 w 9287125"/>
              <a:gd name="connsiteY22" fmla="*/ 72428 h 664472"/>
              <a:gd name="connsiteX23" fmla="*/ 5466393 w 9287125"/>
              <a:gd name="connsiteY23" fmla="*/ 99588 h 664472"/>
              <a:gd name="connsiteX24" fmla="*/ 5593141 w 9287125"/>
              <a:gd name="connsiteY24" fmla="*/ 135802 h 664472"/>
              <a:gd name="connsiteX25" fmla="*/ 6018654 w 9287125"/>
              <a:gd name="connsiteY25" fmla="*/ 162962 h 664472"/>
              <a:gd name="connsiteX26" fmla="*/ 6453220 w 9287125"/>
              <a:gd name="connsiteY26" fmla="*/ 153909 h 664472"/>
              <a:gd name="connsiteX27" fmla="*/ 6543755 w 9287125"/>
              <a:gd name="connsiteY27" fmla="*/ 126748 h 664472"/>
              <a:gd name="connsiteX28" fmla="*/ 6570916 w 9287125"/>
              <a:gd name="connsiteY28" fmla="*/ 117695 h 664472"/>
              <a:gd name="connsiteX29" fmla="*/ 6697664 w 9287125"/>
              <a:gd name="connsiteY29" fmla="*/ 99588 h 664472"/>
              <a:gd name="connsiteX30" fmla="*/ 7041696 w 9287125"/>
              <a:gd name="connsiteY30" fmla="*/ 81481 h 664472"/>
              <a:gd name="connsiteX31" fmla="*/ 7313300 w 9287125"/>
              <a:gd name="connsiteY31" fmla="*/ 90535 h 664472"/>
              <a:gd name="connsiteX32" fmla="*/ 7367620 w 9287125"/>
              <a:gd name="connsiteY32" fmla="*/ 99588 h 664472"/>
              <a:gd name="connsiteX33" fmla="*/ 7603011 w 9287125"/>
              <a:gd name="connsiteY33" fmla="*/ 90535 h 664472"/>
              <a:gd name="connsiteX34" fmla="*/ 7639224 w 9287125"/>
              <a:gd name="connsiteY34" fmla="*/ 81481 h 664472"/>
              <a:gd name="connsiteX35" fmla="*/ 7702599 w 9287125"/>
              <a:gd name="connsiteY35" fmla="*/ 72428 h 664472"/>
              <a:gd name="connsiteX36" fmla="*/ 7756919 w 9287125"/>
              <a:gd name="connsiteY36" fmla="*/ 54321 h 664472"/>
              <a:gd name="connsiteX37" fmla="*/ 7820294 w 9287125"/>
              <a:gd name="connsiteY37" fmla="*/ 63374 h 664472"/>
              <a:gd name="connsiteX38" fmla="*/ 7856508 w 9287125"/>
              <a:gd name="connsiteY38" fmla="*/ 90535 h 664472"/>
              <a:gd name="connsiteX39" fmla="*/ 8037577 w 9287125"/>
              <a:gd name="connsiteY39" fmla="*/ 126748 h 664472"/>
              <a:gd name="connsiteX40" fmla="*/ 8245806 w 9287125"/>
              <a:gd name="connsiteY40" fmla="*/ 108641 h 664472"/>
              <a:gd name="connsiteX41" fmla="*/ 8490250 w 9287125"/>
              <a:gd name="connsiteY41" fmla="*/ 90535 h 664472"/>
              <a:gd name="connsiteX42" fmla="*/ 8571731 w 9287125"/>
              <a:gd name="connsiteY42" fmla="*/ 45267 h 664472"/>
              <a:gd name="connsiteX43" fmla="*/ 8779961 w 9287125"/>
              <a:gd name="connsiteY43" fmla="*/ 27160 h 664472"/>
              <a:gd name="connsiteX44" fmla="*/ 8825228 w 9287125"/>
              <a:gd name="connsiteY44" fmla="*/ 18107 h 664472"/>
              <a:gd name="connsiteX45" fmla="*/ 9096832 w 9287125"/>
              <a:gd name="connsiteY45" fmla="*/ 0 h 664472"/>
              <a:gd name="connsiteX46" fmla="*/ 9214527 w 9287125"/>
              <a:gd name="connsiteY46" fmla="*/ 9053 h 664472"/>
              <a:gd name="connsiteX47" fmla="*/ 9268848 w 9287125"/>
              <a:gd name="connsiteY47" fmla="*/ 36214 h 664472"/>
              <a:gd name="connsiteX48" fmla="*/ 9268848 w 9287125"/>
              <a:gd name="connsiteY48" fmla="*/ 45267 h 664472"/>
              <a:gd name="connsiteX49" fmla="*/ 9259795 w 9287125"/>
              <a:gd name="connsiteY49" fmla="*/ 36214 h 664472"/>
              <a:gd name="connsiteX50" fmla="*/ 9287125 w 9287125"/>
              <a:gd name="connsiteY50" fmla="*/ 44134 h 664472"/>
              <a:gd name="connsiteX0" fmla="*/ 8673853 w 8673853"/>
              <a:gd name="connsiteY0" fmla="*/ 44134 h 664472"/>
              <a:gd name="connsiteX1" fmla="*/ 8673853 w 8673853"/>
              <a:gd name="connsiteY1" fmla="*/ 664472 h 664472"/>
              <a:gd name="connsiteX2" fmla="*/ 0 w 8673853"/>
              <a:gd name="connsiteY2" fmla="*/ 634235 h 664472"/>
              <a:gd name="connsiteX3" fmla="*/ 118158 w 8673853"/>
              <a:gd name="connsiteY3" fmla="*/ 144855 h 664472"/>
              <a:gd name="connsiteX4" fmla="*/ 253960 w 8673853"/>
              <a:gd name="connsiteY4" fmla="*/ 162962 h 664472"/>
              <a:gd name="connsiteX5" fmla="*/ 724741 w 8673853"/>
              <a:gd name="connsiteY5" fmla="*/ 144855 h 664472"/>
              <a:gd name="connsiteX6" fmla="*/ 806222 w 8673853"/>
              <a:gd name="connsiteY6" fmla="*/ 108641 h 664472"/>
              <a:gd name="connsiteX7" fmla="*/ 1032558 w 8673853"/>
              <a:gd name="connsiteY7" fmla="*/ 99588 h 664472"/>
              <a:gd name="connsiteX8" fmla="*/ 1095933 w 8673853"/>
              <a:gd name="connsiteY8" fmla="*/ 81481 h 664472"/>
              <a:gd name="connsiteX9" fmla="*/ 1123093 w 8673853"/>
              <a:gd name="connsiteY9" fmla="*/ 63374 h 664472"/>
              <a:gd name="connsiteX10" fmla="*/ 1575766 w 8673853"/>
              <a:gd name="connsiteY10" fmla="*/ 72428 h 664472"/>
              <a:gd name="connsiteX11" fmla="*/ 1702515 w 8673853"/>
              <a:gd name="connsiteY11" fmla="*/ 108641 h 664472"/>
              <a:gd name="connsiteX12" fmla="*/ 1838317 w 8673853"/>
              <a:gd name="connsiteY12" fmla="*/ 126748 h 664472"/>
              <a:gd name="connsiteX13" fmla="*/ 2254776 w 8673853"/>
              <a:gd name="connsiteY13" fmla="*/ 117695 h 664472"/>
              <a:gd name="connsiteX14" fmla="*/ 2300044 w 8673853"/>
              <a:gd name="connsiteY14" fmla="*/ 108641 h 664472"/>
              <a:gd name="connsiteX15" fmla="*/ 2372471 w 8673853"/>
              <a:gd name="connsiteY15" fmla="*/ 99588 h 664472"/>
              <a:gd name="connsiteX16" fmla="*/ 2472059 w 8673853"/>
              <a:gd name="connsiteY16" fmla="*/ 81481 h 664472"/>
              <a:gd name="connsiteX17" fmla="*/ 2553541 w 8673853"/>
              <a:gd name="connsiteY17" fmla="*/ 63374 h 664472"/>
              <a:gd name="connsiteX18" fmla="*/ 2607861 w 8673853"/>
              <a:gd name="connsiteY18" fmla="*/ 54321 h 664472"/>
              <a:gd name="connsiteX19" fmla="*/ 2653129 w 8673853"/>
              <a:gd name="connsiteY19" fmla="*/ 45267 h 664472"/>
              <a:gd name="connsiteX20" fmla="*/ 3929667 w 8673853"/>
              <a:gd name="connsiteY20" fmla="*/ 54321 h 664472"/>
              <a:gd name="connsiteX21" fmla="*/ 3956828 w 8673853"/>
              <a:gd name="connsiteY21" fmla="*/ 63374 h 664472"/>
              <a:gd name="connsiteX22" fmla="*/ 4146950 w 8673853"/>
              <a:gd name="connsiteY22" fmla="*/ 72428 h 664472"/>
              <a:gd name="connsiteX23" fmla="*/ 4853121 w 8673853"/>
              <a:gd name="connsiteY23" fmla="*/ 99588 h 664472"/>
              <a:gd name="connsiteX24" fmla="*/ 4979869 w 8673853"/>
              <a:gd name="connsiteY24" fmla="*/ 135802 h 664472"/>
              <a:gd name="connsiteX25" fmla="*/ 5405382 w 8673853"/>
              <a:gd name="connsiteY25" fmla="*/ 162962 h 664472"/>
              <a:gd name="connsiteX26" fmla="*/ 5839948 w 8673853"/>
              <a:gd name="connsiteY26" fmla="*/ 153909 h 664472"/>
              <a:gd name="connsiteX27" fmla="*/ 5930483 w 8673853"/>
              <a:gd name="connsiteY27" fmla="*/ 126748 h 664472"/>
              <a:gd name="connsiteX28" fmla="*/ 5957644 w 8673853"/>
              <a:gd name="connsiteY28" fmla="*/ 117695 h 664472"/>
              <a:gd name="connsiteX29" fmla="*/ 6084392 w 8673853"/>
              <a:gd name="connsiteY29" fmla="*/ 99588 h 664472"/>
              <a:gd name="connsiteX30" fmla="*/ 6428424 w 8673853"/>
              <a:gd name="connsiteY30" fmla="*/ 81481 h 664472"/>
              <a:gd name="connsiteX31" fmla="*/ 6700028 w 8673853"/>
              <a:gd name="connsiteY31" fmla="*/ 90535 h 664472"/>
              <a:gd name="connsiteX32" fmla="*/ 6754348 w 8673853"/>
              <a:gd name="connsiteY32" fmla="*/ 99588 h 664472"/>
              <a:gd name="connsiteX33" fmla="*/ 6989739 w 8673853"/>
              <a:gd name="connsiteY33" fmla="*/ 90535 h 664472"/>
              <a:gd name="connsiteX34" fmla="*/ 7025952 w 8673853"/>
              <a:gd name="connsiteY34" fmla="*/ 81481 h 664472"/>
              <a:gd name="connsiteX35" fmla="*/ 7089327 w 8673853"/>
              <a:gd name="connsiteY35" fmla="*/ 72428 h 664472"/>
              <a:gd name="connsiteX36" fmla="*/ 7143647 w 8673853"/>
              <a:gd name="connsiteY36" fmla="*/ 54321 h 664472"/>
              <a:gd name="connsiteX37" fmla="*/ 7207022 w 8673853"/>
              <a:gd name="connsiteY37" fmla="*/ 63374 h 664472"/>
              <a:gd name="connsiteX38" fmla="*/ 7243236 w 8673853"/>
              <a:gd name="connsiteY38" fmla="*/ 90535 h 664472"/>
              <a:gd name="connsiteX39" fmla="*/ 7424305 w 8673853"/>
              <a:gd name="connsiteY39" fmla="*/ 126748 h 664472"/>
              <a:gd name="connsiteX40" fmla="*/ 7632534 w 8673853"/>
              <a:gd name="connsiteY40" fmla="*/ 108641 h 664472"/>
              <a:gd name="connsiteX41" fmla="*/ 7876978 w 8673853"/>
              <a:gd name="connsiteY41" fmla="*/ 90535 h 664472"/>
              <a:gd name="connsiteX42" fmla="*/ 7958459 w 8673853"/>
              <a:gd name="connsiteY42" fmla="*/ 45267 h 664472"/>
              <a:gd name="connsiteX43" fmla="*/ 8166689 w 8673853"/>
              <a:gd name="connsiteY43" fmla="*/ 27160 h 664472"/>
              <a:gd name="connsiteX44" fmla="*/ 8211956 w 8673853"/>
              <a:gd name="connsiteY44" fmla="*/ 18107 h 664472"/>
              <a:gd name="connsiteX45" fmla="*/ 8483560 w 8673853"/>
              <a:gd name="connsiteY45" fmla="*/ 0 h 664472"/>
              <a:gd name="connsiteX46" fmla="*/ 8601255 w 8673853"/>
              <a:gd name="connsiteY46" fmla="*/ 9053 h 664472"/>
              <a:gd name="connsiteX47" fmla="*/ 8655576 w 8673853"/>
              <a:gd name="connsiteY47" fmla="*/ 36214 h 664472"/>
              <a:gd name="connsiteX48" fmla="*/ 8655576 w 8673853"/>
              <a:gd name="connsiteY48" fmla="*/ 45267 h 664472"/>
              <a:gd name="connsiteX49" fmla="*/ 8646523 w 8673853"/>
              <a:gd name="connsiteY49" fmla="*/ 36214 h 664472"/>
              <a:gd name="connsiteX50" fmla="*/ 8673853 w 8673853"/>
              <a:gd name="connsiteY50" fmla="*/ 44134 h 664472"/>
              <a:gd name="connsiteX0" fmla="*/ 8673853 w 8673853"/>
              <a:gd name="connsiteY0" fmla="*/ 44134 h 664472"/>
              <a:gd name="connsiteX1" fmla="*/ 8673853 w 8673853"/>
              <a:gd name="connsiteY1" fmla="*/ 664472 h 664472"/>
              <a:gd name="connsiteX2" fmla="*/ 0 w 8673853"/>
              <a:gd name="connsiteY2" fmla="*/ 646038 h 664472"/>
              <a:gd name="connsiteX3" fmla="*/ 118158 w 8673853"/>
              <a:gd name="connsiteY3" fmla="*/ 144855 h 664472"/>
              <a:gd name="connsiteX4" fmla="*/ 253960 w 8673853"/>
              <a:gd name="connsiteY4" fmla="*/ 162962 h 664472"/>
              <a:gd name="connsiteX5" fmla="*/ 724741 w 8673853"/>
              <a:gd name="connsiteY5" fmla="*/ 144855 h 664472"/>
              <a:gd name="connsiteX6" fmla="*/ 806222 w 8673853"/>
              <a:gd name="connsiteY6" fmla="*/ 108641 h 664472"/>
              <a:gd name="connsiteX7" fmla="*/ 1032558 w 8673853"/>
              <a:gd name="connsiteY7" fmla="*/ 99588 h 664472"/>
              <a:gd name="connsiteX8" fmla="*/ 1095933 w 8673853"/>
              <a:gd name="connsiteY8" fmla="*/ 81481 h 664472"/>
              <a:gd name="connsiteX9" fmla="*/ 1123093 w 8673853"/>
              <a:gd name="connsiteY9" fmla="*/ 63374 h 664472"/>
              <a:gd name="connsiteX10" fmla="*/ 1575766 w 8673853"/>
              <a:gd name="connsiteY10" fmla="*/ 72428 h 664472"/>
              <a:gd name="connsiteX11" fmla="*/ 1702515 w 8673853"/>
              <a:gd name="connsiteY11" fmla="*/ 108641 h 664472"/>
              <a:gd name="connsiteX12" fmla="*/ 1838317 w 8673853"/>
              <a:gd name="connsiteY12" fmla="*/ 126748 h 664472"/>
              <a:gd name="connsiteX13" fmla="*/ 2254776 w 8673853"/>
              <a:gd name="connsiteY13" fmla="*/ 117695 h 664472"/>
              <a:gd name="connsiteX14" fmla="*/ 2300044 w 8673853"/>
              <a:gd name="connsiteY14" fmla="*/ 108641 h 664472"/>
              <a:gd name="connsiteX15" fmla="*/ 2372471 w 8673853"/>
              <a:gd name="connsiteY15" fmla="*/ 99588 h 664472"/>
              <a:gd name="connsiteX16" fmla="*/ 2472059 w 8673853"/>
              <a:gd name="connsiteY16" fmla="*/ 81481 h 664472"/>
              <a:gd name="connsiteX17" fmla="*/ 2553541 w 8673853"/>
              <a:gd name="connsiteY17" fmla="*/ 63374 h 664472"/>
              <a:gd name="connsiteX18" fmla="*/ 2607861 w 8673853"/>
              <a:gd name="connsiteY18" fmla="*/ 54321 h 664472"/>
              <a:gd name="connsiteX19" fmla="*/ 2653129 w 8673853"/>
              <a:gd name="connsiteY19" fmla="*/ 45267 h 664472"/>
              <a:gd name="connsiteX20" fmla="*/ 3929667 w 8673853"/>
              <a:gd name="connsiteY20" fmla="*/ 54321 h 664472"/>
              <a:gd name="connsiteX21" fmla="*/ 3956828 w 8673853"/>
              <a:gd name="connsiteY21" fmla="*/ 63374 h 664472"/>
              <a:gd name="connsiteX22" fmla="*/ 4146950 w 8673853"/>
              <a:gd name="connsiteY22" fmla="*/ 72428 h 664472"/>
              <a:gd name="connsiteX23" fmla="*/ 4853121 w 8673853"/>
              <a:gd name="connsiteY23" fmla="*/ 99588 h 664472"/>
              <a:gd name="connsiteX24" fmla="*/ 4979869 w 8673853"/>
              <a:gd name="connsiteY24" fmla="*/ 135802 h 664472"/>
              <a:gd name="connsiteX25" fmla="*/ 5405382 w 8673853"/>
              <a:gd name="connsiteY25" fmla="*/ 162962 h 664472"/>
              <a:gd name="connsiteX26" fmla="*/ 5839948 w 8673853"/>
              <a:gd name="connsiteY26" fmla="*/ 153909 h 664472"/>
              <a:gd name="connsiteX27" fmla="*/ 5930483 w 8673853"/>
              <a:gd name="connsiteY27" fmla="*/ 126748 h 664472"/>
              <a:gd name="connsiteX28" fmla="*/ 5957644 w 8673853"/>
              <a:gd name="connsiteY28" fmla="*/ 117695 h 664472"/>
              <a:gd name="connsiteX29" fmla="*/ 6084392 w 8673853"/>
              <a:gd name="connsiteY29" fmla="*/ 99588 h 664472"/>
              <a:gd name="connsiteX30" fmla="*/ 6428424 w 8673853"/>
              <a:gd name="connsiteY30" fmla="*/ 81481 h 664472"/>
              <a:gd name="connsiteX31" fmla="*/ 6700028 w 8673853"/>
              <a:gd name="connsiteY31" fmla="*/ 90535 h 664472"/>
              <a:gd name="connsiteX32" fmla="*/ 6754348 w 8673853"/>
              <a:gd name="connsiteY32" fmla="*/ 99588 h 664472"/>
              <a:gd name="connsiteX33" fmla="*/ 6989739 w 8673853"/>
              <a:gd name="connsiteY33" fmla="*/ 90535 h 664472"/>
              <a:gd name="connsiteX34" fmla="*/ 7025952 w 8673853"/>
              <a:gd name="connsiteY34" fmla="*/ 81481 h 664472"/>
              <a:gd name="connsiteX35" fmla="*/ 7089327 w 8673853"/>
              <a:gd name="connsiteY35" fmla="*/ 72428 h 664472"/>
              <a:gd name="connsiteX36" fmla="*/ 7143647 w 8673853"/>
              <a:gd name="connsiteY36" fmla="*/ 54321 h 664472"/>
              <a:gd name="connsiteX37" fmla="*/ 7207022 w 8673853"/>
              <a:gd name="connsiteY37" fmla="*/ 63374 h 664472"/>
              <a:gd name="connsiteX38" fmla="*/ 7243236 w 8673853"/>
              <a:gd name="connsiteY38" fmla="*/ 90535 h 664472"/>
              <a:gd name="connsiteX39" fmla="*/ 7424305 w 8673853"/>
              <a:gd name="connsiteY39" fmla="*/ 126748 h 664472"/>
              <a:gd name="connsiteX40" fmla="*/ 7632534 w 8673853"/>
              <a:gd name="connsiteY40" fmla="*/ 108641 h 664472"/>
              <a:gd name="connsiteX41" fmla="*/ 7876978 w 8673853"/>
              <a:gd name="connsiteY41" fmla="*/ 90535 h 664472"/>
              <a:gd name="connsiteX42" fmla="*/ 7958459 w 8673853"/>
              <a:gd name="connsiteY42" fmla="*/ 45267 h 664472"/>
              <a:gd name="connsiteX43" fmla="*/ 8166689 w 8673853"/>
              <a:gd name="connsiteY43" fmla="*/ 27160 h 664472"/>
              <a:gd name="connsiteX44" fmla="*/ 8211956 w 8673853"/>
              <a:gd name="connsiteY44" fmla="*/ 18107 h 664472"/>
              <a:gd name="connsiteX45" fmla="*/ 8483560 w 8673853"/>
              <a:gd name="connsiteY45" fmla="*/ 0 h 664472"/>
              <a:gd name="connsiteX46" fmla="*/ 8601255 w 8673853"/>
              <a:gd name="connsiteY46" fmla="*/ 9053 h 664472"/>
              <a:gd name="connsiteX47" fmla="*/ 8655576 w 8673853"/>
              <a:gd name="connsiteY47" fmla="*/ 36214 h 664472"/>
              <a:gd name="connsiteX48" fmla="*/ 8655576 w 8673853"/>
              <a:gd name="connsiteY48" fmla="*/ 45267 h 664472"/>
              <a:gd name="connsiteX49" fmla="*/ 8646523 w 8673853"/>
              <a:gd name="connsiteY49" fmla="*/ 36214 h 664472"/>
              <a:gd name="connsiteX50" fmla="*/ 8673853 w 8673853"/>
              <a:gd name="connsiteY50" fmla="*/ 44134 h 664472"/>
              <a:gd name="connsiteX0" fmla="*/ 8673853 w 8673853"/>
              <a:gd name="connsiteY0" fmla="*/ 44134 h 664472"/>
              <a:gd name="connsiteX1" fmla="*/ 8673853 w 8673853"/>
              <a:gd name="connsiteY1" fmla="*/ 664472 h 664472"/>
              <a:gd name="connsiteX2" fmla="*/ 0 w 8673853"/>
              <a:gd name="connsiteY2" fmla="*/ 646038 h 664472"/>
              <a:gd name="connsiteX3" fmla="*/ 118158 w 8673853"/>
              <a:gd name="connsiteY3" fmla="*/ 144855 h 664472"/>
              <a:gd name="connsiteX4" fmla="*/ 253960 w 8673853"/>
              <a:gd name="connsiteY4" fmla="*/ 162962 h 664472"/>
              <a:gd name="connsiteX5" fmla="*/ 724741 w 8673853"/>
              <a:gd name="connsiteY5" fmla="*/ 144855 h 664472"/>
              <a:gd name="connsiteX6" fmla="*/ 806222 w 8673853"/>
              <a:gd name="connsiteY6" fmla="*/ 108641 h 664472"/>
              <a:gd name="connsiteX7" fmla="*/ 1032558 w 8673853"/>
              <a:gd name="connsiteY7" fmla="*/ 99588 h 664472"/>
              <a:gd name="connsiteX8" fmla="*/ 1095933 w 8673853"/>
              <a:gd name="connsiteY8" fmla="*/ 81481 h 664472"/>
              <a:gd name="connsiteX9" fmla="*/ 1123093 w 8673853"/>
              <a:gd name="connsiteY9" fmla="*/ 63374 h 664472"/>
              <a:gd name="connsiteX10" fmla="*/ 1575766 w 8673853"/>
              <a:gd name="connsiteY10" fmla="*/ 72428 h 664472"/>
              <a:gd name="connsiteX11" fmla="*/ 1702515 w 8673853"/>
              <a:gd name="connsiteY11" fmla="*/ 108641 h 664472"/>
              <a:gd name="connsiteX12" fmla="*/ 1838317 w 8673853"/>
              <a:gd name="connsiteY12" fmla="*/ 126748 h 664472"/>
              <a:gd name="connsiteX13" fmla="*/ 2254776 w 8673853"/>
              <a:gd name="connsiteY13" fmla="*/ 117695 h 664472"/>
              <a:gd name="connsiteX14" fmla="*/ 2300044 w 8673853"/>
              <a:gd name="connsiteY14" fmla="*/ 108641 h 664472"/>
              <a:gd name="connsiteX15" fmla="*/ 2372471 w 8673853"/>
              <a:gd name="connsiteY15" fmla="*/ 99588 h 664472"/>
              <a:gd name="connsiteX16" fmla="*/ 2472059 w 8673853"/>
              <a:gd name="connsiteY16" fmla="*/ 81481 h 664472"/>
              <a:gd name="connsiteX17" fmla="*/ 2553541 w 8673853"/>
              <a:gd name="connsiteY17" fmla="*/ 63374 h 664472"/>
              <a:gd name="connsiteX18" fmla="*/ 2607861 w 8673853"/>
              <a:gd name="connsiteY18" fmla="*/ 54321 h 664472"/>
              <a:gd name="connsiteX19" fmla="*/ 2653129 w 8673853"/>
              <a:gd name="connsiteY19" fmla="*/ 45267 h 664472"/>
              <a:gd name="connsiteX20" fmla="*/ 3929667 w 8673853"/>
              <a:gd name="connsiteY20" fmla="*/ 54321 h 664472"/>
              <a:gd name="connsiteX21" fmla="*/ 3956828 w 8673853"/>
              <a:gd name="connsiteY21" fmla="*/ 63374 h 664472"/>
              <a:gd name="connsiteX22" fmla="*/ 4146950 w 8673853"/>
              <a:gd name="connsiteY22" fmla="*/ 72428 h 664472"/>
              <a:gd name="connsiteX23" fmla="*/ 4853121 w 8673853"/>
              <a:gd name="connsiteY23" fmla="*/ 99588 h 664472"/>
              <a:gd name="connsiteX24" fmla="*/ 4979869 w 8673853"/>
              <a:gd name="connsiteY24" fmla="*/ 135802 h 664472"/>
              <a:gd name="connsiteX25" fmla="*/ 5405382 w 8673853"/>
              <a:gd name="connsiteY25" fmla="*/ 162962 h 664472"/>
              <a:gd name="connsiteX26" fmla="*/ 5839948 w 8673853"/>
              <a:gd name="connsiteY26" fmla="*/ 153909 h 664472"/>
              <a:gd name="connsiteX27" fmla="*/ 5930483 w 8673853"/>
              <a:gd name="connsiteY27" fmla="*/ 126748 h 664472"/>
              <a:gd name="connsiteX28" fmla="*/ 5957644 w 8673853"/>
              <a:gd name="connsiteY28" fmla="*/ 117695 h 664472"/>
              <a:gd name="connsiteX29" fmla="*/ 6084392 w 8673853"/>
              <a:gd name="connsiteY29" fmla="*/ 99588 h 664472"/>
              <a:gd name="connsiteX30" fmla="*/ 6428424 w 8673853"/>
              <a:gd name="connsiteY30" fmla="*/ 81481 h 664472"/>
              <a:gd name="connsiteX31" fmla="*/ 6700028 w 8673853"/>
              <a:gd name="connsiteY31" fmla="*/ 90535 h 664472"/>
              <a:gd name="connsiteX32" fmla="*/ 6754348 w 8673853"/>
              <a:gd name="connsiteY32" fmla="*/ 99588 h 664472"/>
              <a:gd name="connsiteX33" fmla="*/ 6989739 w 8673853"/>
              <a:gd name="connsiteY33" fmla="*/ 90535 h 664472"/>
              <a:gd name="connsiteX34" fmla="*/ 7025952 w 8673853"/>
              <a:gd name="connsiteY34" fmla="*/ 81481 h 664472"/>
              <a:gd name="connsiteX35" fmla="*/ 7089327 w 8673853"/>
              <a:gd name="connsiteY35" fmla="*/ 72428 h 664472"/>
              <a:gd name="connsiteX36" fmla="*/ 7143647 w 8673853"/>
              <a:gd name="connsiteY36" fmla="*/ 54321 h 664472"/>
              <a:gd name="connsiteX37" fmla="*/ 7207022 w 8673853"/>
              <a:gd name="connsiteY37" fmla="*/ 63374 h 664472"/>
              <a:gd name="connsiteX38" fmla="*/ 7243236 w 8673853"/>
              <a:gd name="connsiteY38" fmla="*/ 90535 h 664472"/>
              <a:gd name="connsiteX39" fmla="*/ 7424305 w 8673853"/>
              <a:gd name="connsiteY39" fmla="*/ 126748 h 664472"/>
              <a:gd name="connsiteX40" fmla="*/ 7632534 w 8673853"/>
              <a:gd name="connsiteY40" fmla="*/ 108641 h 664472"/>
              <a:gd name="connsiteX41" fmla="*/ 7876978 w 8673853"/>
              <a:gd name="connsiteY41" fmla="*/ 90535 h 664472"/>
              <a:gd name="connsiteX42" fmla="*/ 7958459 w 8673853"/>
              <a:gd name="connsiteY42" fmla="*/ 45267 h 664472"/>
              <a:gd name="connsiteX43" fmla="*/ 8166689 w 8673853"/>
              <a:gd name="connsiteY43" fmla="*/ 27160 h 664472"/>
              <a:gd name="connsiteX44" fmla="*/ 8211956 w 8673853"/>
              <a:gd name="connsiteY44" fmla="*/ 18107 h 664472"/>
              <a:gd name="connsiteX45" fmla="*/ 8483560 w 8673853"/>
              <a:gd name="connsiteY45" fmla="*/ 0 h 664472"/>
              <a:gd name="connsiteX46" fmla="*/ 8601255 w 8673853"/>
              <a:gd name="connsiteY46" fmla="*/ 9053 h 664472"/>
              <a:gd name="connsiteX47" fmla="*/ 8655576 w 8673853"/>
              <a:gd name="connsiteY47" fmla="*/ 36214 h 664472"/>
              <a:gd name="connsiteX48" fmla="*/ 8655576 w 8673853"/>
              <a:gd name="connsiteY48" fmla="*/ 45267 h 664472"/>
              <a:gd name="connsiteX49" fmla="*/ 8646523 w 8673853"/>
              <a:gd name="connsiteY49" fmla="*/ 36214 h 664472"/>
              <a:gd name="connsiteX50" fmla="*/ 8673853 w 8673853"/>
              <a:gd name="connsiteY50" fmla="*/ 44134 h 664472"/>
              <a:gd name="connsiteX0" fmla="*/ 8673853 w 8673853"/>
              <a:gd name="connsiteY0" fmla="*/ 44134 h 664472"/>
              <a:gd name="connsiteX1" fmla="*/ 8673853 w 8673853"/>
              <a:gd name="connsiteY1" fmla="*/ 664472 h 664472"/>
              <a:gd name="connsiteX2" fmla="*/ 0 w 8673853"/>
              <a:gd name="connsiteY2" fmla="*/ 646038 h 664472"/>
              <a:gd name="connsiteX3" fmla="*/ 44495 w 8673853"/>
              <a:gd name="connsiteY3" fmla="*/ 121252 h 664472"/>
              <a:gd name="connsiteX4" fmla="*/ 253960 w 8673853"/>
              <a:gd name="connsiteY4" fmla="*/ 162962 h 664472"/>
              <a:gd name="connsiteX5" fmla="*/ 724741 w 8673853"/>
              <a:gd name="connsiteY5" fmla="*/ 144855 h 664472"/>
              <a:gd name="connsiteX6" fmla="*/ 806222 w 8673853"/>
              <a:gd name="connsiteY6" fmla="*/ 108641 h 664472"/>
              <a:gd name="connsiteX7" fmla="*/ 1032558 w 8673853"/>
              <a:gd name="connsiteY7" fmla="*/ 99588 h 664472"/>
              <a:gd name="connsiteX8" fmla="*/ 1095933 w 8673853"/>
              <a:gd name="connsiteY8" fmla="*/ 81481 h 664472"/>
              <a:gd name="connsiteX9" fmla="*/ 1123093 w 8673853"/>
              <a:gd name="connsiteY9" fmla="*/ 63374 h 664472"/>
              <a:gd name="connsiteX10" fmla="*/ 1575766 w 8673853"/>
              <a:gd name="connsiteY10" fmla="*/ 72428 h 664472"/>
              <a:gd name="connsiteX11" fmla="*/ 1702515 w 8673853"/>
              <a:gd name="connsiteY11" fmla="*/ 108641 h 664472"/>
              <a:gd name="connsiteX12" fmla="*/ 1838317 w 8673853"/>
              <a:gd name="connsiteY12" fmla="*/ 126748 h 664472"/>
              <a:gd name="connsiteX13" fmla="*/ 2254776 w 8673853"/>
              <a:gd name="connsiteY13" fmla="*/ 117695 h 664472"/>
              <a:gd name="connsiteX14" fmla="*/ 2300044 w 8673853"/>
              <a:gd name="connsiteY14" fmla="*/ 108641 h 664472"/>
              <a:gd name="connsiteX15" fmla="*/ 2372471 w 8673853"/>
              <a:gd name="connsiteY15" fmla="*/ 99588 h 664472"/>
              <a:gd name="connsiteX16" fmla="*/ 2472059 w 8673853"/>
              <a:gd name="connsiteY16" fmla="*/ 81481 h 664472"/>
              <a:gd name="connsiteX17" fmla="*/ 2553541 w 8673853"/>
              <a:gd name="connsiteY17" fmla="*/ 63374 h 664472"/>
              <a:gd name="connsiteX18" fmla="*/ 2607861 w 8673853"/>
              <a:gd name="connsiteY18" fmla="*/ 54321 h 664472"/>
              <a:gd name="connsiteX19" fmla="*/ 2653129 w 8673853"/>
              <a:gd name="connsiteY19" fmla="*/ 45267 h 664472"/>
              <a:gd name="connsiteX20" fmla="*/ 3929667 w 8673853"/>
              <a:gd name="connsiteY20" fmla="*/ 54321 h 664472"/>
              <a:gd name="connsiteX21" fmla="*/ 3956828 w 8673853"/>
              <a:gd name="connsiteY21" fmla="*/ 63374 h 664472"/>
              <a:gd name="connsiteX22" fmla="*/ 4146950 w 8673853"/>
              <a:gd name="connsiteY22" fmla="*/ 72428 h 664472"/>
              <a:gd name="connsiteX23" fmla="*/ 4853121 w 8673853"/>
              <a:gd name="connsiteY23" fmla="*/ 99588 h 664472"/>
              <a:gd name="connsiteX24" fmla="*/ 4979869 w 8673853"/>
              <a:gd name="connsiteY24" fmla="*/ 135802 h 664472"/>
              <a:gd name="connsiteX25" fmla="*/ 5405382 w 8673853"/>
              <a:gd name="connsiteY25" fmla="*/ 162962 h 664472"/>
              <a:gd name="connsiteX26" fmla="*/ 5839948 w 8673853"/>
              <a:gd name="connsiteY26" fmla="*/ 153909 h 664472"/>
              <a:gd name="connsiteX27" fmla="*/ 5930483 w 8673853"/>
              <a:gd name="connsiteY27" fmla="*/ 126748 h 664472"/>
              <a:gd name="connsiteX28" fmla="*/ 5957644 w 8673853"/>
              <a:gd name="connsiteY28" fmla="*/ 117695 h 664472"/>
              <a:gd name="connsiteX29" fmla="*/ 6084392 w 8673853"/>
              <a:gd name="connsiteY29" fmla="*/ 99588 h 664472"/>
              <a:gd name="connsiteX30" fmla="*/ 6428424 w 8673853"/>
              <a:gd name="connsiteY30" fmla="*/ 81481 h 664472"/>
              <a:gd name="connsiteX31" fmla="*/ 6700028 w 8673853"/>
              <a:gd name="connsiteY31" fmla="*/ 90535 h 664472"/>
              <a:gd name="connsiteX32" fmla="*/ 6754348 w 8673853"/>
              <a:gd name="connsiteY32" fmla="*/ 99588 h 664472"/>
              <a:gd name="connsiteX33" fmla="*/ 6989739 w 8673853"/>
              <a:gd name="connsiteY33" fmla="*/ 90535 h 664472"/>
              <a:gd name="connsiteX34" fmla="*/ 7025952 w 8673853"/>
              <a:gd name="connsiteY34" fmla="*/ 81481 h 664472"/>
              <a:gd name="connsiteX35" fmla="*/ 7089327 w 8673853"/>
              <a:gd name="connsiteY35" fmla="*/ 72428 h 664472"/>
              <a:gd name="connsiteX36" fmla="*/ 7143647 w 8673853"/>
              <a:gd name="connsiteY36" fmla="*/ 54321 h 664472"/>
              <a:gd name="connsiteX37" fmla="*/ 7207022 w 8673853"/>
              <a:gd name="connsiteY37" fmla="*/ 63374 h 664472"/>
              <a:gd name="connsiteX38" fmla="*/ 7243236 w 8673853"/>
              <a:gd name="connsiteY38" fmla="*/ 90535 h 664472"/>
              <a:gd name="connsiteX39" fmla="*/ 7424305 w 8673853"/>
              <a:gd name="connsiteY39" fmla="*/ 126748 h 664472"/>
              <a:gd name="connsiteX40" fmla="*/ 7632534 w 8673853"/>
              <a:gd name="connsiteY40" fmla="*/ 108641 h 664472"/>
              <a:gd name="connsiteX41" fmla="*/ 7876978 w 8673853"/>
              <a:gd name="connsiteY41" fmla="*/ 90535 h 664472"/>
              <a:gd name="connsiteX42" fmla="*/ 7958459 w 8673853"/>
              <a:gd name="connsiteY42" fmla="*/ 45267 h 664472"/>
              <a:gd name="connsiteX43" fmla="*/ 8166689 w 8673853"/>
              <a:gd name="connsiteY43" fmla="*/ 27160 h 664472"/>
              <a:gd name="connsiteX44" fmla="*/ 8211956 w 8673853"/>
              <a:gd name="connsiteY44" fmla="*/ 18107 h 664472"/>
              <a:gd name="connsiteX45" fmla="*/ 8483560 w 8673853"/>
              <a:gd name="connsiteY45" fmla="*/ 0 h 664472"/>
              <a:gd name="connsiteX46" fmla="*/ 8601255 w 8673853"/>
              <a:gd name="connsiteY46" fmla="*/ 9053 h 664472"/>
              <a:gd name="connsiteX47" fmla="*/ 8655576 w 8673853"/>
              <a:gd name="connsiteY47" fmla="*/ 36214 h 664472"/>
              <a:gd name="connsiteX48" fmla="*/ 8655576 w 8673853"/>
              <a:gd name="connsiteY48" fmla="*/ 45267 h 664472"/>
              <a:gd name="connsiteX49" fmla="*/ 8646523 w 8673853"/>
              <a:gd name="connsiteY49" fmla="*/ 36214 h 664472"/>
              <a:gd name="connsiteX50" fmla="*/ 8673853 w 8673853"/>
              <a:gd name="connsiteY50" fmla="*/ 44134 h 664472"/>
              <a:gd name="connsiteX0" fmla="*/ 8682422 w 8682422"/>
              <a:gd name="connsiteY0" fmla="*/ 44134 h 664472"/>
              <a:gd name="connsiteX1" fmla="*/ 8682422 w 8682422"/>
              <a:gd name="connsiteY1" fmla="*/ 664472 h 664472"/>
              <a:gd name="connsiteX2" fmla="*/ 8569 w 8682422"/>
              <a:gd name="connsiteY2" fmla="*/ 646038 h 664472"/>
              <a:gd name="connsiteX3" fmla="*/ 16114 w 8682422"/>
              <a:gd name="connsiteY3" fmla="*/ 121252 h 664472"/>
              <a:gd name="connsiteX4" fmla="*/ 262529 w 8682422"/>
              <a:gd name="connsiteY4" fmla="*/ 162962 h 664472"/>
              <a:gd name="connsiteX5" fmla="*/ 733310 w 8682422"/>
              <a:gd name="connsiteY5" fmla="*/ 144855 h 664472"/>
              <a:gd name="connsiteX6" fmla="*/ 814791 w 8682422"/>
              <a:gd name="connsiteY6" fmla="*/ 108641 h 664472"/>
              <a:gd name="connsiteX7" fmla="*/ 1041127 w 8682422"/>
              <a:gd name="connsiteY7" fmla="*/ 99588 h 664472"/>
              <a:gd name="connsiteX8" fmla="*/ 1104502 w 8682422"/>
              <a:gd name="connsiteY8" fmla="*/ 81481 h 664472"/>
              <a:gd name="connsiteX9" fmla="*/ 1131662 w 8682422"/>
              <a:gd name="connsiteY9" fmla="*/ 63374 h 664472"/>
              <a:gd name="connsiteX10" fmla="*/ 1584335 w 8682422"/>
              <a:gd name="connsiteY10" fmla="*/ 72428 h 664472"/>
              <a:gd name="connsiteX11" fmla="*/ 1711084 w 8682422"/>
              <a:gd name="connsiteY11" fmla="*/ 108641 h 664472"/>
              <a:gd name="connsiteX12" fmla="*/ 1846886 w 8682422"/>
              <a:gd name="connsiteY12" fmla="*/ 126748 h 664472"/>
              <a:gd name="connsiteX13" fmla="*/ 2263345 w 8682422"/>
              <a:gd name="connsiteY13" fmla="*/ 117695 h 664472"/>
              <a:gd name="connsiteX14" fmla="*/ 2308613 w 8682422"/>
              <a:gd name="connsiteY14" fmla="*/ 108641 h 664472"/>
              <a:gd name="connsiteX15" fmla="*/ 2381040 w 8682422"/>
              <a:gd name="connsiteY15" fmla="*/ 99588 h 664472"/>
              <a:gd name="connsiteX16" fmla="*/ 2480628 w 8682422"/>
              <a:gd name="connsiteY16" fmla="*/ 81481 h 664472"/>
              <a:gd name="connsiteX17" fmla="*/ 2562110 w 8682422"/>
              <a:gd name="connsiteY17" fmla="*/ 63374 h 664472"/>
              <a:gd name="connsiteX18" fmla="*/ 2616430 w 8682422"/>
              <a:gd name="connsiteY18" fmla="*/ 54321 h 664472"/>
              <a:gd name="connsiteX19" fmla="*/ 2661698 w 8682422"/>
              <a:gd name="connsiteY19" fmla="*/ 45267 h 664472"/>
              <a:gd name="connsiteX20" fmla="*/ 3938236 w 8682422"/>
              <a:gd name="connsiteY20" fmla="*/ 54321 h 664472"/>
              <a:gd name="connsiteX21" fmla="*/ 3965397 w 8682422"/>
              <a:gd name="connsiteY21" fmla="*/ 63374 h 664472"/>
              <a:gd name="connsiteX22" fmla="*/ 4155519 w 8682422"/>
              <a:gd name="connsiteY22" fmla="*/ 72428 h 664472"/>
              <a:gd name="connsiteX23" fmla="*/ 4861690 w 8682422"/>
              <a:gd name="connsiteY23" fmla="*/ 99588 h 664472"/>
              <a:gd name="connsiteX24" fmla="*/ 4988438 w 8682422"/>
              <a:gd name="connsiteY24" fmla="*/ 135802 h 664472"/>
              <a:gd name="connsiteX25" fmla="*/ 5413951 w 8682422"/>
              <a:gd name="connsiteY25" fmla="*/ 162962 h 664472"/>
              <a:gd name="connsiteX26" fmla="*/ 5848517 w 8682422"/>
              <a:gd name="connsiteY26" fmla="*/ 153909 h 664472"/>
              <a:gd name="connsiteX27" fmla="*/ 5939052 w 8682422"/>
              <a:gd name="connsiteY27" fmla="*/ 126748 h 664472"/>
              <a:gd name="connsiteX28" fmla="*/ 5966213 w 8682422"/>
              <a:gd name="connsiteY28" fmla="*/ 117695 h 664472"/>
              <a:gd name="connsiteX29" fmla="*/ 6092961 w 8682422"/>
              <a:gd name="connsiteY29" fmla="*/ 99588 h 664472"/>
              <a:gd name="connsiteX30" fmla="*/ 6436993 w 8682422"/>
              <a:gd name="connsiteY30" fmla="*/ 81481 h 664472"/>
              <a:gd name="connsiteX31" fmla="*/ 6708597 w 8682422"/>
              <a:gd name="connsiteY31" fmla="*/ 90535 h 664472"/>
              <a:gd name="connsiteX32" fmla="*/ 6762917 w 8682422"/>
              <a:gd name="connsiteY32" fmla="*/ 99588 h 664472"/>
              <a:gd name="connsiteX33" fmla="*/ 6998308 w 8682422"/>
              <a:gd name="connsiteY33" fmla="*/ 90535 h 664472"/>
              <a:gd name="connsiteX34" fmla="*/ 7034521 w 8682422"/>
              <a:gd name="connsiteY34" fmla="*/ 81481 h 664472"/>
              <a:gd name="connsiteX35" fmla="*/ 7097896 w 8682422"/>
              <a:gd name="connsiteY35" fmla="*/ 72428 h 664472"/>
              <a:gd name="connsiteX36" fmla="*/ 7152216 w 8682422"/>
              <a:gd name="connsiteY36" fmla="*/ 54321 h 664472"/>
              <a:gd name="connsiteX37" fmla="*/ 7215591 w 8682422"/>
              <a:gd name="connsiteY37" fmla="*/ 63374 h 664472"/>
              <a:gd name="connsiteX38" fmla="*/ 7251805 w 8682422"/>
              <a:gd name="connsiteY38" fmla="*/ 90535 h 664472"/>
              <a:gd name="connsiteX39" fmla="*/ 7432874 w 8682422"/>
              <a:gd name="connsiteY39" fmla="*/ 126748 h 664472"/>
              <a:gd name="connsiteX40" fmla="*/ 7641103 w 8682422"/>
              <a:gd name="connsiteY40" fmla="*/ 108641 h 664472"/>
              <a:gd name="connsiteX41" fmla="*/ 7885547 w 8682422"/>
              <a:gd name="connsiteY41" fmla="*/ 90535 h 664472"/>
              <a:gd name="connsiteX42" fmla="*/ 7967028 w 8682422"/>
              <a:gd name="connsiteY42" fmla="*/ 45267 h 664472"/>
              <a:gd name="connsiteX43" fmla="*/ 8175258 w 8682422"/>
              <a:gd name="connsiteY43" fmla="*/ 27160 h 664472"/>
              <a:gd name="connsiteX44" fmla="*/ 8220525 w 8682422"/>
              <a:gd name="connsiteY44" fmla="*/ 18107 h 664472"/>
              <a:gd name="connsiteX45" fmla="*/ 8492129 w 8682422"/>
              <a:gd name="connsiteY45" fmla="*/ 0 h 664472"/>
              <a:gd name="connsiteX46" fmla="*/ 8609824 w 8682422"/>
              <a:gd name="connsiteY46" fmla="*/ 9053 h 664472"/>
              <a:gd name="connsiteX47" fmla="*/ 8664145 w 8682422"/>
              <a:gd name="connsiteY47" fmla="*/ 36214 h 664472"/>
              <a:gd name="connsiteX48" fmla="*/ 8664145 w 8682422"/>
              <a:gd name="connsiteY48" fmla="*/ 45267 h 664472"/>
              <a:gd name="connsiteX49" fmla="*/ 8655092 w 8682422"/>
              <a:gd name="connsiteY49" fmla="*/ 36214 h 664472"/>
              <a:gd name="connsiteX50" fmla="*/ 8682422 w 8682422"/>
              <a:gd name="connsiteY50" fmla="*/ 44134 h 664472"/>
              <a:gd name="connsiteX0" fmla="*/ 8673853 w 8673853"/>
              <a:gd name="connsiteY0" fmla="*/ 44134 h 664472"/>
              <a:gd name="connsiteX1" fmla="*/ 8673853 w 8673853"/>
              <a:gd name="connsiteY1" fmla="*/ 664472 h 664472"/>
              <a:gd name="connsiteX2" fmla="*/ 0 w 8673853"/>
              <a:gd name="connsiteY2" fmla="*/ 646038 h 664472"/>
              <a:gd name="connsiteX3" fmla="*/ 7545 w 8673853"/>
              <a:gd name="connsiteY3" fmla="*/ 121252 h 664472"/>
              <a:gd name="connsiteX4" fmla="*/ 253960 w 8673853"/>
              <a:gd name="connsiteY4" fmla="*/ 162962 h 664472"/>
              <a:gd name="connsiteX5" fmla="*/ 724741 w 8673853"/>
              <a:gd name="connsiteY5" fmla="*/ 144855 h 664472"/>
              <a:gd name="connsiteX6" fmla="*/ 806222 w 8673853"/>
              <a:gd name="connsiteY6" fmla="*/ 108641 h 664472"/>
              <a:gd name="connsiteX7" fmla="*/ 1032558 w 8673853"/>
              <a:gd name="connsiteY7" fmla="*/ 99588 h 664472"/>
              <a:gd name="connsiteX8" fmla="*/ 1095933 w 8673853"/>
              <a:gd name="connsiteY8" fmla="*/ 81481 h 664472"/>
              <a:gd name="connsiteX9" fmla="*/ 1123093 w 8673853"/>
              <a:gd name="connsiteY9" fmla="*/ 63374 h 664472"/>
              <a:gd name="connsiteX10" fmla="*/ 1575766 w 8673853"/>
              <a:gd name="connsiteY10" fmla="*/ 72428 h 664472"/>
              <a:gd name="connsiteX11" fmla="*/ 1702515 w 8673853"/>
              <a:gd name="connsiteY11" fmla="*/ 108641 h 664472"/>
              <a:gd name="connsiteX12" fmla="*/ 1838317 w 8673853"/>
              <a:gd name="connsiteY12" fmla="*/ 126748 h 664472"/>
              <a:gd name="connsiteX13" fmla="*/ 2254776 w 8673853"/>
              <a:gd name="connsiteY13" fmla="*/ 117695 h 664472"/>
              <a:gd name="connsiteX14" fmla="*/ 2300044 w 8673853"/>
              <a:gd name="connsiteY14" fmla="*/ 108641 h 664472"/>
              <a:gd name="connsiteX15" fmla="*/ 2372471 w 8673853"/>
              <a:gd name="connsiteY15" fmla="*/ 99588 h 664472"/>
              <a:gd name="connsiteX16" fmla="*/ 2472059 w 8673853"/>
              <a:gd name="connsiteY16" fmla="*/ 81481 h 664472"/>
              <a:gd name="connsiteX17" fmla="*/ 2553541 w 8673853"/>
              <a:gd name="connsiteY17" fmla="*/ 63374 h 664472"/>
              <a:gd name="connsiteX18" fmla="*/ 2607861 w 8673853"/>
              <a:gd name="connsiteY18" fmla="*/ 54321 h 664472"/>
              <a:gd name="connsiteX19" fmla="*/ 2653129 w 8673853"/>
              <a:gd name="connsiteY19" fmla="*/ 45267 h 664472"/>
              <a:gd name="connsiteX20" fmla="*/ 3929667 w 8673853"/>
              <a:gd name="connsiteY20" fmla="*/ 54321 h 664472"/>
              <a:gd name="connsiteX21" fmla="*/ 3956828 w 8673853"/>
              <a:gd name="connsiteY21" fmla="*/ 63374 h 664472"/>
              <a:gd name="connsiteX22" fmla="*/ 4146950 w 8673853"/>
              <a:gd name="connsiteY22" fmla="*/ 72428 h 664472"/>
              <a:gd name="connsiteX23" fmla="*/ 4853121 w 8673853"/>
              <a:gd name="connsiteY23" fmla="*/ 99588 h 664472"/>
              <a:gd name="connsiteX24" fmla="*/ 4979869 w 8673853"/>
              <a:gd name="connsiteY24" fmla="*/ 135802 h 664472"/>
              <a:gd name="connsiteX25" fmla="*/ 5405382 w 8673853"/>
              <a:gd name="connsiteY25" fmla="*/ 162962 h 664472"/>
              <a:gd name="connsiteX26" fmla="*/ 5839948 w 8673853"/>
              <a:gd name="connsiteY26" fmla="*/ 153909 h 664472"/>
              <a:gd name="connsiteX27" fmla="*/ 5930483 w 8673853"/>
              <a:gd name="connsiteY27" fmla="*/ 126748 h 664472"/>
              <a:gd name="connsiteX28" fmla="*/ 5957644 w 8673853"/>
              <a:gd name="connsiteY28" fmla="*/ 117695 h 664472"/>
              <a:gd name="connsiteX29" fmla="*/ 6084392 w 8673853"/>
              <a:gd name="connsiteY29" fmla="*/ 99588 h 664472"/>
              <a:gd name="connsiteX30" fmla="*/ 6428424 w 8673853"/>
              <a:gd name="connsiteY30" fmla="*/ 81481 h 664472"/>
              <a:gd name="connsiteX31" fmla="*/ 6700028 w 8673853"/>
              <a:gd name="connsiteY31" fmla="*/ 90535 h 664472"/>
              <a:gd name="connsiteX32" fmla="*/ 6754348 w 8673853"/>
              <a:gd name="connsiteY32" fmla="*/ 99588 h 664472"/>
              <a:gd name="connsiteX33" fmla="*/ 6989739 w 8673853"/>
              <a:gd name="connsiteY33" fmla="*/ 90535 h 664472"/>
              <a:gd name="connsiteX34" fmla="*/ 7025952 w 8673853"/>
              <a:gd name="connsiteY34" fmla="*/ 81481 h 664472"/>
              <a:gd name="connsiteX35" fmla="*/ 7089327 w 8673853"/>
              <a:gd name="connsiteY35" fmla="*/ 72428 h 664472"/>
              <a:gd name="connsiteX36" fmla="*/ 7143647 w 8673853"/>
              <a:gd name="connsiteY36" fmla="*/ 54321 h 664472"/>
              <a:gd name="connsiteX37" fmla="*/ 7207022 w 8673853"/>
              <a:gd name="connsiteY37" fmla="*/ 63374 h 664472"/>
              <a:gd name="connsiteX38" fmla="*/ 7243236 w 8673853"/>
              <a:gd name="connsiteY38" fmla="*/ 90535 h 664472"/>
              <a:gd name="connsiteX39" fmla="*/ 7424305 w 8673853"/>
              <a:gd name="connsiteY39" fmla="*/ 126748 h 664472"/>
              <a:gd name="connsiteX40" fmla="*/ 7632534 w 8673853"/>
              <a:gd name="connsiteY40" fmla="*/ 108641 h 664472"/>
              <a:gd name="connsiteX41" fmla="*/ 7876978 w 8673853"/>
              <a:gd name="connsiteY41" fmla="*/ 90535 h 664472"/>
              <a:gd name="connsiteX42" fmla="*/ 7958459 w 8673853"/>
              <a:gd name="connsiteY42" fmla="*/ 45267 h 664472"/>
              <a:gd name="connsiteX43" fmla="*/ 8166689 w 8673853"/>
              <a:gd name="connsiteY43" fmla="*/ 27160 h 664472"/>
              <a:gd name="connsiteX44" fmla="*/ 8211956 w 8673853"/>
              <a:gd name="connsiteY44" fmla="*/ 18107 h 664472"/>
              <a:gd name="connsiteX45" fmla="*/ 8483560 w 8673853"/>
              <a:gd name="connsiteY45" fmla="*/ 0 h 664472"/>
              <a:gd name="connsiteX46" fmla="*/ 8601255 w 8673853"/>
              <a:gd name="connsiteY46" fmla="*/ 9053 h 664472"/>
              <a:gd name="connsiteX47" fmla="*/ 8655576 w 8673853"/>
              <a:gd name="connsiteY47" fmla="*/ 36214 h 664472"/>
              <a:gd name="connsiteX48" fmla="*/ 8655576 w 8673853"/>
              <a:gd name="connsiteY48" fmla="*/ 45267 h 664472"/>
              <a:gd name="connsiteX49" fmla="*/ 8646523 w 8673853"/>
              <a:gd name="connsiteY49" fmla="*/ 36214 h 664472"/>
              <a:gd name="connsiteX50" fmla="*/ 8673853 w 8673853"/>
              <a:gd name="connsiteY50" fmla="*/ 44134 h 664472"/>
              <a:gd name="connsiteX0" fmla="*/ 8673853 w 8673853"/>
              <a:gd name="connsiteY0" fmla="*/ 44134 h 664472"/>
              <a:gd name="connsiteX1" fmla="*/ 8673853 w 8673853"/>
              <a:gd name="connsiteY1" fmla="*/ 664472 h 664472"/>
              <a:gd name="connsiteX2" fmla="*/ 0 w 8673853"/>
              <a:gd name="connsiteY2" fmla="*/ 646038 h 664472"/>
              <a:gd name="connsiteX3" fmla="*/ 7545 w 8673853"/>
              <a:gd name="connsiteY3" fmla="*/ 121252 h 664472"/>
              <a:gd name="connsiteX4" fmla="*/ 253960 w 8673853"/>
              <a:gd name="connsiteY4" fmla="*/ 162962 h 664472"/>
              <a:gd name="connsiteX5" fmla="*/ 724741 w 8673853"/>
              <a:gd name="connsiteY5" fmla="*/ 144855 h 664472"/>
              <a:gd name="connsiteX6" fmla="*/ 806222 w 8673853"/>
              <a:gd name="connsiteY6" fmla="*/ 108641 h 664472"/>
              <a:gd name="connsiteX7" fmla="*/ 1032558 w 8673853"/>
              <a:gd name="connsiteY7" fmla="*/ 99588 h 664472"/>
              <a:gd name="connsiteX8" fmla="*/ 1095933 w 8673853"/>
              <a:gd name="connsiteY8" fmla="*/ 81481 h 664472"/>
              <a:gd name="connsiteX9" fmla="*/ 1123093 w 8673853"/>
              <a:gd name="connsiteY9" fmla="*/ 63374 h 664472"/>
              <a:gd name="connsiteX10" fmla="*/ 1575766 w 8673853"/>
              <a:gd name="connsiteY10" fmla="*/ 72428 h 664472"/>
              <a:gd name="connsiteX11" fmla="*/ 1702515 w 8673853"/>
              <a:gd name="connsiteY11" fmla="*/ 108641 h 664472"/>
              <a:gd name="connsiteX12" fmla="*/ 1838317 w 8673853"/>
              <a:gd name="connsiteY12" fmla="*/ 126748 h 664472"/>
              <a:gd name="connsiteX13" fmla="*/ 2254776 w 8673853"/>
              <a:gd name="connsiteY13" fmla="*/ 117695 h 664472"/>
              <a:gd name="connsiteX14" fmla="*/ 2300044 w 8673853"/>
              <a:gd name="connsiteY14" fmla="*/ 108641 h 664472"/>
              <a:gd name="connsiteX15" fmla="*/ 2372471 w 8673853"/>
              <a:gd name="connsiteY15" fmla="*/ 99588 h 664472"/>
              <a:gd name="connsiteX16" fmla="*/ 2472059 w 8673853"/>
              <a:gd name="connsiteY16" fmla="*/ 81481 h 664472"/>
              <a:gd name="connsiteX17" fmla="*/ 2553541 w 8673853"/>
              <a:gd name="connsiteY17" fmla="*/ 63374 h 664472"/>
              <a:gd name="connsiteX18" fmla="*/ 2607861 w 8673853"/>
              <a:gd name="connsiteY18" fmla="*/ 54321 h 664472"/>
              <a:gd name="connsiteX19" fmla="*/ 2653129 w 8673853"/>
              <a:gd name="connsiteY19" fmla="*/ 45267 h 664472"/>
              <a:gd name="connsiteX20" fmla="*/ 3929667 w 8673853"/>
              <a:gd name="connsiteY20" fmla="*/ 54321 h 664472"/>
              <a:gd name="connsiteX21" fmla="*/ 3956828 w 8673853"/>
              <a:gd name="connsiteY21" fmla="*/ 63374 h 664472"/>
              <a:gd name="connsiteX22" fmla="*/ 4146950 w 8673853"/>
              <a:gd name="connsiteY22" fmla="*/ 72428 h 664472"/>
              <a:gd name="connsiteX23" fmla="*/ 4853121 w 8673853"/>
              <a:gd name="connsiteY23" fmla="*/ 99588 h 664472"/>
              <a:gd name="connsiteX24" fmla="*/ 4979869 w 8673853"/>
              <a:gd name="connsiteY24" fmla="*/ 135802 h 664472"/>
              <a:gd name="connsiteX25" fmla="*/ 5405382 w 8673853"/>
              <a:gd name="connsiteY25" fmla="*/ 162962 h 664472"/>
              <a:gd name="connsiteX26" fmla="*/ 5839948 w 8673853"/>
              <a:gd name="connsiteY26" fmla="*/ 153909 h 664472"/>
              <a:gd name="connsiteX27" fmla="*/ 5930483 w 8673853"/>
              <a:gd name="connsiteY27" fmla="*/ 126748 h 664472"/>
              <a:gd name="connsiteX28" fmla="*/ 5957644 w 8673853"/>
              <a:gd name="connsiteY28" fmla="*/ 117695 h 664472"/>
              <a:gd name="connsiteX29" fmla="*/ 6084392 w 8673853"/>
              <a:gd name="connsiteY29" fmla="*/ 99588 h 664472"/>
              <a:gd name="connsiteX30" fmla="*/ 6428424 w 8673853"/>
              <a:gd name="connsiteY30" fmla="*/ 81481 h 664472"/>
              <a:gd name="connsiteX31" fmla="*/ 6700028 w 8673853"/>
              <a:gd name="connsiteY31" fmla="*/ 90535 h 664472"/>
              <a:gd name="connsiteX32" fmla="*/ 6754348 w 8673853"/>
              <a:gd name="connsiteY32" fmla="*/ 99588 h 664472"/>
              <a:gd name="connsiteX33" fmla="*/ 6989739 w 8673853"/>
              <a:gd name="connsiteY33" fmla="*/ 90535 h 664472"/>
              <a:gd name="connsiteX34" fmla="*/ 7025952 w 8673853"/>
              <a:gd name="connsiteY34" fmla="*/ 81481 h 664472"/>
              <a:gd name="connsiteX35" fmla="*/ 7089327 w 8673853"/>
              <a:gd name="connsiteY35" fmla="*/ 72428 h 664472"/>
              <a:gd name="connsiteX36" fmla="*/ 7143647 w 8673853"/>
              <a:gd name="connsiteY36" fmla="*/ 54321 h 664472"/>
              <a:gd name="connsiteX37" fmla="*/ 7207022 w 8673853"/>
              <a:gd name="connsiteY37" fmla="*/ 63374 h 664472"/>
              <a:gd name="connsiteX38" fmla="*/ 7243236 w 8673853"/>
              <a:gd name="connsiteY38" fmla="*/ 90535 h 664472"/>
              <a:gd name="connsiteX39" fmla="*/ 7424305 w 8673853"/>
              <a:gd name="connsiteY39" fmla="*/ 126748 h 664472"/>
              <a:gd name="connsiteX40" fmla="*/ 7632534 w 8673853"/>
              <a:gd name="connsiteY40" fmla="*/ 108641 h 664472"/>
              <a:gd name="connsiteX41" fmla="*/ 7876978 w 8673853"/>
              <a:gd name="connsiteY41" fmla="*/ 90535 h 664472"/>
              <a:gd name="connsiteX42" fmla="*/ 7958459 w 8673853"/>
              <a:gd name="connsiteY42" fmla="*/ 45267 h 664472"/>
              <a:gd name="connsiteX43" fmla="*/ 8166689 w 8673853"/>
              <a:gd name="connsiteY43" fmla="*/ 27160 h 664472"/>
              <a:gd name="connsiteX44" fmla="*/ 8211956 w 8673853"/>
              <a:gd name="connsiteY44" fmla="*/ 18107 h 664472"/>
              <a:gd name="connsiteX45" fmla="*/ 8483560 w 8673853"/>
              <a:gd name="connsiteY45" fmla="*/ 0 h 664472"/>
              <a:gd name="connsiteX46" fmla="*/ 8601255 w 8673853"/>
              <a:gd name="connsiteY46" fmla="*/ 9053 h 664472"/>
              <a:gd name="connsiteX47" fmla="*/ 8655576 w 8673853"/>
              <a:gd name="connsiteY47" fmla="*/ 36214 h 664472"/>
              <a:gd name="connsiteX48" fmla="*/ 8655576 w 8673853"/>
              <a:gd name="connsiteY48" fmla="*/ 45267 h 664472"/>
              <a:gd name="connsiteX49" fmla="*/ 8646523 w 8673853"/>
              <a:gd name="connsiteY49" fmla="*/ 36214 h 664472"/>
              <a:gd name="connsiteX50" fmla="*/ 8673853 w 8673853"/>
              <a:gd name="connsiteY50" fmla="*/ 44134 h 664472"/>
              <a:gd name="connsiteX0" fmla="*/ 8675539 w 8675539"/>
              <a:gd name="connsiteY0" fmla="*/ 44134 h 664472"/>
              <a:gd name="connsiteX1" fmla="*/ 8675539 w 8675539"/>
              <a:gd name="connsiteY1" fmla="*/ 664472 h 664472"/>
              <a:gd name="connsiteX2" fmla="*/ 1686 w 8675539"/>
              <a:gd name="connsiteY2" fmla="*/ 646038 h 664472"/>
              <a:gd name="connsiteX3" fmla="*/ 9231 w 8675539"/>
              <a:gd name="connsiteY3" fmla="*/ 121252 h 664472"/>
              <a:gd name="connsiteX4" fmla="*/ 255646 w 8675539"/>
              <a:gd name="connsiteY4" fmla="*/ 162962 h 664472"/>
              <a:gd name="connsiteX5" fmla="*/ 726427 w 8675539"/>
              <a:gd name="connsiteY5" fmla="*/ 144855 h 664472"/>
              <a:gd name="connsiteX6" fmla="*/ 807908 w 8675539"/>
              <a:gd name="connsiteY6" fmla="*/ 108641 h 664472"/>
              <a:gd name="connsiteX7" fmla="*/ 1034244 w 8675539"/>
              <a:gd name="connsiteY7" fmla="*/ 99588 h 664472"/>
              <a:gd name="connsiteX8" fmla="*/ 1097619 w 8675539"/>
              <a:gd name="connsiteY8" fmla="*/ 81481 h 664472"/>
              <a:gd name="connsiteX9" fmla="*/ 1124779 w 8675539"/>
              <a:gd name="connsiteY9" fmla="*/ 63374 h 664472"/>
              <a:gd name="connsiteX10" fmla="*/ 1577452 w 8675539"/>
              <a:gd name="connsiteY10" fmla="*/ 72428 h 664472"/>
              <a:gd name="connsiteX11" fmla="*/ 1704201 w 8675539"/>
              <a:gd name="connsiteY11" fmla="*/ 108641 h 664472"/>
              <a:gd name="connsiteX12" fmla="*/ 1840003 w 8675539"/>
              <a:gd name="connsiteY12" fmla="*/ 126748 h 664472"/>
              <a:gd name="connsiteX13" fmla="*/ 2256462 w 8675539"/>
              <a:gd name="connsiteY13" fmla="*/ 117695 h 664472"/>
              <a:gd name="connsiteX14" fmla="*/ 2301730 w 8675539"/>
              <a:gd name="connsiteY14" fmla="*/ 108641 h 664472"/>
              <a:gd name="connsiteX15" fmla="*/ 2374157 w 8675539"/>
              <a:gd name="connsiteY15" fmla="*/ 99588 h 664472"/>
              <a:gd name="connsiteX16" fmla="*/ 2473745 w 8675539"/>
              <a:gd name="connsiteY16" fmla="*/ 81481 h 664472"/>
              <a:gd name="connsiteX17" fmla="*/ 2555227 w 8675539"/>
              <a:gd name="connsiteY17" fmla="*/ 63374 h 664472"/>
              <a:gd name="connsiteX18" fmla="*/ 2609547 w 8675539"/>
              <a:gd name="connsiteY18" fmla="*/ 54321 h 664472"/>
              <a:gd name="connsiteX19" fmla="*/ 2654815 w 8675539"/>
              <a:gd name="connsiteY19" fmla="*/ 45267 h 664472"/>
              <a:gd name="connsiteX20" fmla="*/ 3931353 w 8675539"/>
              <a:gd name="connsiteY20" fmla="*/ 54321 h 664472"/>
              <a:gd name="connsiteX21" fmla="*/ 3958514 w 8675539"/>
              <a:gd name="connsiteY21" fmla="*/ 63374 h 664472"/>
              <a:gd name="connsiteX22" fmla="*/ 4148636 w 8675539"/>
              <a:gd name="connsiteY22" fmla="*/ 72428 h 664472"/>
              <a:gd name="connsiteX23" fmla="*/ 4854807 w 8675539"/>
              <a:gd name="connsiteY23" fmla="*/ 99588 h 664472"/>
              <a:gd name="connsiteX24" fmla="*/ 4981555 w 8675539"/>
              <a:gd name="connsiteY24" fmla="*/ 135802 h 664472"/>
              <a:gd name="connsiteX25" fmla="*/ 5407068 w 8675539"/>
              <a:gd name="connsiteY25" fmla="*/ 162962 h 664472"/>
              <a:gd name="connsiteX26" fmla="*/ 5841634 w 8675539"/>
              <a:gd name="connsiteY26" fmla="*/ 153909 h 664472"/>
              <a:gd name="connsiteX27" fmla="*/ 5932169 w 8675539"/>
              <a:gd name="connsiteY27" fmla="*/ 126748 h 664472"/>
              <a:gd name="connsiteX28" fmla="*/ 5959330 w 8675539"/>
              <a:gd name="connsiteY28" fmla="*/ 117695 h 664472"/>
              <a:gd name="connsiteX29" fmla="*/ 6086078 w 8675539"/>
              <a:gd name="connsiteY29" fmla="*/ 99588 h 664472"/>
              <a:gd name="connsiteX30" fmla="*/ 6430110 w 8675539"/>
              <a:gd name="connsiteY30" fmla="*/ 81481 h 664472"/>
              <a:gd name="connsiteX31" fmla="*/ 6701714 w 8675539"/>
              <a:gd name="connsiteY31" fmla="*/ 90535 h 664472"/>
              <a:gd name="connsiteX32" fmla="*/ 6756034 w 8675539"/>
              <a:gd name="connsiteY32" fmla="*/ 99588 h 664472"/>
              <a:gd name="connsiteX33" fmla="*/ 6991425 w 8675539"/>
              <a:gd name="connsiteY33" fmla="*/ 90535 h 664472"/>
              <a:gd name="connsiteX34" fmla="*/ 7027638 w 8675539"/>
              <a:gd name="connsiteY34" fmla="*/ 81481 h 664472"/>
              <a:gd name="connsiteX35" fmla="*/ 7091013 w 8675539"/>
              <a:gd name="connsiteY35" fmla="*/ 72428 h 664472"/>
              <a:gd name="connsiteX36" fmla="*/ 7145333 w 8675539"/>
              <a:gd name="connsiteY36" fmla="*/ 54321 h 664472"/>
              <a:gd name="connsiteX37" fmla="*/ 7208708 w 8675539"/>
              <a:gd name="connsiteY37" fmla="*/ 63374 h 664472"/>
              <a:gd name="connsiteX38" fmla="*/ 7244922 w 8675539"/>
              <a:gd name="connsiteY38" fmla="*/ 90535 h 664472"/>
              <a:gd name="connsiteX39" fmla="*/ 7425991 w 8675539"/>
              <a:gd name="connsiteY39" fmla="*/ 126748 h 664472"/>
              <a:gd name="connsiteX40" fmla="*/ 7634220 w 8675539"/>
              <a:gd name="connsiteY40" fmla="*/ 108641 h 664472"/>
              <a:gd name="connsiteX41" fmla="*/ 7878664 w 8675539"/>
              <a:gd name="connsiteY41" fmla="*/ 90535 h 664472"/>
              <a:gd name="connsiteX42" fmla="*/ 7960145 w 8675539"/>
              <a:gd name="connsiteY42" fmla="*/ 45267 h 664472"/>
              <a:gd name="connsiteX43" fmla="*/ 8168375 w 8675539"/>
              <a:gd name="connsiteY43" fmla="*/ 27160 h 664472"/>
              <a:gd name="connsiteX44" fmla="*/ 8213642 w 8675539"/>
              <a:gd name="connsiteY44" fmla="*/ 18107 h 664472"/>
              <a:gd name="connsiteX45" fmla="*/ 8485246 w 8675539"/>
              <a:gd name="connsiteY45" fmla="*/ 0 h 664472"/>
              <a:gd name="connsiteX46" fmla="*/ 8602941 w 8675539"/>
              <a:gd name="connsiteY46" fmla="*/ 9053 h 664472"/>
              <a:gd name="connsiteX47" fmla="*/ 8657262 w 8675539"/>
              <a:gd name="connsiteY47" fmla="*/ 36214 h 664472"/>
              <a:gd name="connsiteX48" fmla="*/ 8657262 w 8675539"/>
              <a:gd name="connsiteY48" fmla="*/ 45267 h 664472"/>
              <a:gd name="connsiteX49" fmla="*/ 8648209 w 8675539"/>
              <a:gd name="connsiteY49" fmla="*/ 36214 h 664472"/>
              <a:gd name="connsiteX50" fmla="*/ 8675539 w 8675539"/>
              <a:gd name="connsiteY50" fmla="*/ 44134 h 66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675539" h="664472">
                <a:moveTo>
                  <a:pt x="8675539" y="44134"/>
                </a:moveTo>
                <a:cubicBezTo>
                  <a:pt x="8674004" y="43273"/>
                  <a:pt x="8666331" y="348402"/>
                  <a:pt x="8675539" y="664472"/>
                </a:cubicBezTo>
                <a:lnTo>
                  <a:pt x="1686" y="646038"/>
                </a:lnTo>
                <a:cubicBezTo>
                  <a:pt x="-3779" y="413151"/>
                  <a:pt x="5458" y="383645"/>
                  <a:pt x="9231" y="121252"/>
                </a:cubicBezTo>
                <a:cubicBezTo>
                  <a:pt x="51558" y="40739"/>
                  <a:pt x="185657" y="139633"/>
                  <a:pt x="255646" y="162962"/>
                </a:cubicBezTo>
                <a:lnTo>
                  <a:pt x="726427" y="144855"/>
                </a:lnTo>
                <a:cubicBezTo>
                  <a:pt x="758688" y="143095"/>
                  <a:pt x="775682" y="110943"/>
                  <a:pt x="807908" y="108641"/>
                </a:cubicBezTo>
                <a:cubicBezTo>
                  <a:pt x="883222" y="103261"/>
                  <a:pt x="958799" y="102606"/>
                  <a:pt x="1034244" y="99588"/>
                </a:cubicBezTo>
                <a:cubicBezTo>
                  <a:pt x="1055369" y="93552"/>
                  <a:pt x="1077220" y="89641"/>
                  <a:pt x="1097619" y="81481"/>
                </a:cubicBezTo>
                <a:cubicBezTo>
                  <a:pt x="1107722" y="77440"/>
                  <a:pt x="1113900" y="63579"/>
                  <a:pt x="1124779" y="63374"/>
                </a:cubicBezTo>
                <a:lnTo>
                  <a:pt x="1577452" y="72428"/>
                </a:lnTo>
                <a:cubicBezTo>
                  <a:pt x="1702421" y="97420"/>
                  <a:pt x="1512070" y="57406"/>
                  <a:pt x="1704201" y="108641"/>
                </a:cubicBezTo>
                <a:cubicBezTo>
                  <a:pt x="1733235" y="116383"/>
                  <a:pt x="1818050" y="124309"/>
                  <a:pt x="1840003" y="126748"/>
                </a:cubicBezTo>
                <a:lnTo>
                  <a:pt x="2256462" y="117695"/>
                </a:lnTo>
                <a:cubicBezTo>
                  <a:pt x="2271838" y="117092"/>
                  <a:pt x="2286521" y="110981"/>
                  <a:pt x="2301730" y="108641"/>
                </a:cubicBezTo>
                <a:cubicBezTo>
                  <a:pt x="2325777" y="104941"/>
                  <a:pt x="2350015" y="102606"/>
                  <a:pt x="2374157" y="99588"/>
                </a:cubicBezTo>
                <a:cubicBezTo>
                  <a:pt x="2434941" y="79328"/>
                  <a:pt x="2364974" y="100676"/>
                  <a:pt x="2473745" y="81481"/>
                </a:cubicBezTo>
                <a:cubicBezTo>
                  <a:pt x="2501145" y="76646"/>
                  <a:pt x="2527944" y="68831"/>
                  <a:pt x="2555227" y="63374"/>
                </a:cubicBezTo>
                <a:cubicBezTo>
                  <a:pt x="2573227" y="59774"/>
                  <a:pt x="2591487" y="57605"/>
                  <a:pt x="2609547" y="54321"/>
                </a:cubicBezTo>
                <a:cubicBezTo>
                  <a:pt x="2624687" y="51568"/>
                  <a:pt x="2639726" y="48285"/>
                  <a:pt x="2654815" y="45267"/>
                </a:cubicBezTo>
                <a:lnTo>
                  <a:pt x="3931353" y="54321"/>
                </a:lnTo>
                <a:cubicBezTo>
                  <a:pt x="3940895" y="54454"/>
                  <a:pt x="3949004" y="62581"/>
                  <a:pt x="3958514" y="63374"/>
                </a:cubicBezTo>
                <a:cubicBezTo>
                  <a:pt x="4021741" y="68643"/>
                  <a:pt x="4085229" y="70203"/>
                  <a:pt x="4148636" y="72428"/>
                </a:cubicBezTo>
                <a:cubicBezTo>
                  <a:pt x="4865579" y="97584"/>
                  <a:pt x="4057567" y="61624"/>
                  <a:pt x="4854807" y="99588"/>
                </a:cubicBezTo>
                <a:lnTo>
                  <a:pt x="4981555" y="135802"/>
                </a:lnTo>
                <a:cubicBezTo>
                  <a:pt x="5174061" y="193554"/>
                  <a:pt x="4882115" y="150159"/>
                  <a:pt x="5407068" y="162962"/>
                </a:cubicBezTo>
                <a:lnTo>
                  <a:pt x="5841634" y="153909"/>
                </a:lnTo>
                <a:cubicBezTo>
                  <a:pt x="5857099" y="153314"/>
                  <a:pt x="5926274" y="128713"/>
                  <a:pt x="5932169" y="126748"/>
                </a:cubicBezTo>
                <a:cubicBezTo>
                  <a:pt x="5941223" y="123730"/>
                  <a:pt x="5949883" y="119045"/>
                  <a:pt x="5959330" y="117695"/>
                </a:cubicBezTo>
                <a:cubicBezTo>
                  <a:pt x="6001579" y="111659"/>
                  <a:pt x="6043440" y="101442"/>
                  <a:pt x="6086078" y="99588"/>
                </a:cubicBezTo>
                <a:cubicBezTo>
                  <a:pt x="6339633" y="88564"/>
                  <a:pt x="6224986" y="95157"/>
                  <a:pt x="6430110" y="81481"/>
                </a:cubicBezTo>
                <a:cubicBezTo>
                  <a:pt x="6520645" y="84499"/>
                  <a:pt x="6611269" y="85510"/>
                  <a:pt x="6701714" y="90535"/>
                </a:cubicBezTo>
                <a:cubicBezTo>
                  <a:pt x="6720042" y="91553"/>
                  <a:pt x="6737678" y="99588"/>
                  <a:pt x="6756034" y="99588"/>
                </a:cubicBezTo>
                <a:cubicBezTo>
                  <a:pt x="6834556" y="99588"/>
                  <a:pt x="6912961" y="93553"/>
                  <a:pt x="6991425" y="90535"/>
                </a:cubicBezTo>
                <a:cubicBezTo>
                  <a:pt x="7003496" y="87517"/>
                  <a:pt x="7015396" y="83707"/>
                  <a:pt x="7027638" y="81481"/>
                </a:cubicBezTo>
                <a:cubicBezTo>
                  <a:pt x="7048633" y="77664"/>
                  <a:pt x="7070220" y="77226"/>
                  <a:pt x="7091013" y="72428"/>
                </a:cubicBezTo>
                <a:cubicBezTo>
                  <a:pt x="7109610" y="68136"/>
                  <a:pt x="7127226" y="60357"/>
                  <a:pt x="7145333" y="54321"/>
                </a:cubicBezTo>
                <a:cubicBezTo>
                  <a:pt x="7166458" y="57339"/>
                  <a:pt x="7188653" y="56081"/>
                  <a:pt x="7208708" y="63374"/>
                </a:cubicBezTo>
                <a:cubicBezTo>
                  <a:pt x="7222889" y="68531"/>
                  <a:pt x="7208708" y="79973"/>
                  <a:pt x="7244922" y="90535"/>
                </a:cubicBezTo>
                <a:cubicBezTo>
                  <a:pt x="7281136" y="101097"/>
                  <a:pt x="7361108" y="123730"/>
                  <a:pt x="7425991" y="126748"/>
                </a:cubicBezTo>
                <a:cubicBezTo>
                  <a:pt x="7490874" y="129766"/>
                  <a:pt x="7558774" y="114677"/>
                  <a:pt x="7634220" y="108641"/>
                </a:cubicBezTo>
                <a:cubicBezTo>
                  <a:pt x="7709666" y="102605"/>
                  <a:pt x="7824343" y="101097"/>
                  <a:pt x="7878664" y="90535"/>
                </a:cubicBezTo>
                <a:cubicBezTo>
                  <a:pt x="7932985" y="79973"/>
                  <a:pt x="7902085" y="50316"/>
                  <a:pt x="7960145" y="45267"/>
                </a:cubicBezTo>
                <a:lnTo>
                  <a:pt x="8168375" y="27160"/>
                </a:lnTo>
                <a:cubicBezTo>
                  <a:pt x="8183464" y="24142"/>
                  <a:pt x="8198288" y="19131"/>
                  <a:pt x="8213642" y="18107"/>
                </a:cubicBezTo>
                <a:cubicBezTo>
                  <a:pt x="8503697" y="-1230"/>
                  <a:pt x="8356087" y="25831"/>
                  <a:pt x="8485246" y="0"/>
                </a:cubicBezTo>
                <a:cubicBezTo>
                  <a:pt x="8524478" y="3018"/>
                  <a:pt x="8563897" y="4173"/>
                  <a:pt x="8602941" y="9053"/>
                </a:cubicBezTo>
                <a:cubicBezTo>
                  <a:pt x="8619772" y="11157"/>
                  <a:pt x="8645708" y="24660"/>
                  <a:pt x="8657262" y="36214"/>
                </a:cubicBezTo>
                <a:lnTo>
                  <a:pt x="8657262" y="45267"/>
                </a:lnTo>
                <a:lnTo>
                  <a:pt x="8648209" y="36214"/>
                </a:lnTo>
                <a:cubicBezTo>
                  <a:pt x="8648111" y="38854"/>
                  <a:pt x="8675637" y="41494"/>
                  <a:pt x="8675539" y="44134"/>
                </a:cubicBezTo>
                <a:close/>
              </a:path>
            </a:pathLst>
          </a:custGeom>
          <a:solidFill>
            <a:schemeClr val="accent6">
              <a:lumMod val="40000"/>
              <a:lumOff val="60000"/>
            </a:schemeClr>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accent6">
                  <a:lumMod val="75000"/>
                </a:schemeClr>
              </a:solidFill>
            </a:endParaRPr>
          </a:p>
        </p:txBody>
      </p:sp>
      <p:sp>
        <p:nvSpPr>
          <p:cNvPr id="28" name="Rectangle 27">
            <a:extLst>
              <a:ext uri="{FF2B5EF4-FFF2-40B4-BE49-F238E27FC236}">
                <a16:creationId xmlns:a16="http://schemas.microsoft.com/office/drawing/2014/main" id="{A2DD5745-6CDC-4665-B42A-F00C509D4FB7}"/>
              </a:ext>
            </a:extLst>
          </p:cNvPr>
          <p:cNvSpPr/>
          <p:nvPr/>
        </p:nvSpPr>
        <p:spPr>
          <a:xfrm>
            <a:off x="58332" y="5524268"/>
            <a:ext cx="1730689" cy="1169551"/>
          </a:xfrm>
          <a:prstGeom prst="rect">
            <a:avLst/>
          </a:prstGeom>
          <a:ln>
            <a:noFill/>
          </a:ln>
        </p:spPr>
        <p:txBody>
          <a:bodyPr wrap="square">
            <a:spAutoFit/>
          </a:bodyPr>
          <a:lstStyle/>
          <a:p>
            <a:pPr algn="ctr"/>
            <a:r>
              <a:rPr lang="en-US" sz="1400" b="1" u="sng" dirty="0">
                <a:solidFill>
                  <a:prstClr val="black"/>
                </a:solidFill>
                <a:latin typeface="Calibri" panose="020F0502020204030204" pitchFamily="34" charset="0"/>
                <a:cs typeface="Calibri" panose="020F0502020204030204" pitchFamily="34" charset="0"/>
              </a:rPr>
              <a:t>Cumulus humilis</a:t>
            </a:r>
          </a:p>
          <a:p>
            <a:pPr algn="ctr"/>
            <a:r>
              <a:rPr lang="en-US" sz="1400" dirty="0">
                <a:solidFill>
                  <a:prstClr val="black"/>
                </a:solidFill>
                <a:latin typeface="Calibri" panose="020F0502020204030204" pitchFamily="34" charset="0"/>
                <a:cs typeface="Calibri" panose="020F0502020204030204" pitchFamily="34" charset="0"/>
              </a:rPr>
              <a:t>Clouds of only a</a:t>
            </a:r>
            <a:r>
              <a:rPr lang="en-US" sz="1400" dirty="0">
                <a:solidFill>
                  <a:srgbClr val="0070C0"/>
                </a:solidFill>
                <a:latin typeface="Calibri" panose="020F0502020204030204" pitchFamily="34" charset="0"/>
                <a:cs typeface="Calibri" panose="020F0502020204030204" pitchFamily="34" charset="0"/>
              </a:rPr>
              <a:t> </a:t>
            </a:r>
            <a:r>
              <a:rPr lang="en-US" sz="1400" b="1" dirty="0">
                <a:solidFill>
                  <a:srgbClr val="0070C0"/>
                </a:solidFill>
                <a:latin typeface="Calibri" panose="020F0502020204030204" pitchFamily="34" charset="0"/>
                <a:cs typeface="Calibri" panose="020F0502020204030204" pitchFamily="34" charset="0"/>
              </a:rPr>
              <a:t>slight</a:t>
            </a:r>
            <a:r>
              <a:rPr lang="en-US" sz="1400" dirty="0">
                <a:solidFill>
                  <a:srgbClr val="0070C0"/>
                </a:solidFill>
                <a:latin typeface="Calibri" panose="020F0502020204030204" pitchFamily="34" charset="0"/>
                <a:cs typeface="Calibri" panose="020F0502020204030204" pitchFamily="34" charset="0"/>
              </a:rPr>
              <a:t> </a:t>
            </a:r>
            <a:r>
              <a:rPr lang="en-US" sz="1400" b="1" dirty="0">
                <a:solidFill>
                  <a:srgbClr val="0070C0"/>
                </a:solidFill>
                <a:latin typeface="Calibri" panose="020F0502020204030204" pitchFamily="34" charset="0"/>
                <a:cs typeface="Calibri" panose="020F0502020204030204" pitchFamily="34" charset="0"/>
              </a:rPr>
              <a:t>vertical extent</a:t>
            </a:r>
            <a:r>
              <a:rPr lang="en-US" sz="1400" dirty="0">
                <a:solidFill>
                  <a:prstClr val="black"/>
                </a:solidFill>
                <a:latin typeface="Calibri" panose="020F0502020204030204" pitchFamily="34" charset="0"/>
                <a:cs typeface="Calibri" panose="020F0502020204030204" pitchFamily="34" charset="0"/>
              </a:rPr>
              <a:t>; they generally appear flattened.</a:t>
            </a:r>
            <a:endParaRPr lang="en-US" sz="1400" dirty="0">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BA8BAAAB-0AB7-4E19-B13D-4DB64D626C0F}"/>
              </a:ext>
            </a:extLst>
          </p:cNvPr>
          <p:cNvSpPr txBox="1"/>
          <p:nvPr/>
        </p:nvSpPr>
        <p:spPr>
          <a:xfrm>
            <a:off x="20677" y="634342"/>
            <a:ext cx="590903" cy="276999"/>
          </a:xfrm>
          <a:prstGeom prst="rect">
            <a:avLst/>
          </a:prstGeom>
          <a:noFill/>
          <a:ln>
            <a:noFill/>
          </a:ln>
        </p:spPr>
        <p:txBody>
          <a:bodyPr wrap="square" rtlCol="0">
            <a:spAutoFit/>
          </a:bodyPr>
          <a:lstStyle/>
          <a:p>
            <a:r>
              <a:rPr lang="en-US" sz="1200" b="1" dirty="0">
                <a:solidFill>
                  <a:srgbClr val="0070C0"/>
                </a:solidFill>
                <a:latin typeface="Calibri" panose="020F0502020204030204" pitchFamily="34" charset="0"/>
                <a:cs typeface="Calibri" panose="020F0502020204030204" pitchFamily="34" charset="0"/>
              </a:rPr>
              <a:t>-40 </a:t>
            </a:r>
            <a:r>
              <a:rPr lang="en-US" sz="1200" b="1" baseline="30000" dirty="0">
                <a:solidFill>
                  <a:srgbClr val="0070C0"/>
                </a:solidFill>
                <a:latin typeface="Calibri" panose="020F0502020204030204" pitchFamily="34" charset="0"/>
                <a:cs typeface="Calibri" panose="020F0502020204030204" pitchFamily="34" charset="0"/>
              </a:rPr>
              <a:t>O</a:t>
            </a:r>
            <a:r>
              <a:rPr lang="en-US" sz="1200" b="1" dirty="0">
                <a:solidFill>
                  <a:srgbClr val="0070C0"/>
                </a:solidFill>
                <a:latin typeface="Calibri" panose="020F0502020204030204" pitchFamily="34" charset="0"/>
                <a:cs typeface="Calibri" panose="020F0502020204030204" pitchFamily="34" charset="0"/>
              </a:rPr>
              <a:t>C</a:t>
            </a:r>
          </a:p>
        </p:txBody>
      </p:sp>
      <p:cxnSp>
        <p:nvCxnSpPr>
          <p:cNvPr id="30" name="Straight Connector 29">
            <a:extLst>
              <a:ext uri="{FF2B5EF4-FFF2-40B4-BE49-F238E27FC236}">
                <a16:creationId xmlns:a16="http://schemas.microsoft.com/office/drawing/2014/main" id="{D7C43AFD-BA1E-4739-9B0E-55B96AB44A16}"/>
              </a:ext>
            </a:extLst>
          </p:cNvPr>
          <p:cNvCxnSpPr>
            <a:cxnSpLocks/>
          </p:cNvCxnSpPr>
          <p:nvPr/>
        </p:nvCxnSpPr>
        <p:spPr>
          <a:xfrm flipV="1">
            <a:off x="79820" y="790593"/>
            <a:ext cx="8930936" cy="461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A794BD1-7B58-4501-8079-025C3066195E}"/>
              </a:ext>
            </a:extLst>
          </p:cNvPr>
          <p:cNvCxnSpPr>
            <a:cxnSpLocks/>
          </p:cNvCxnSpPr>
          <p:nvPr/>
        </p:nvCxnSpPr>
        <p:spPr>
          <a:xfrm flipV="1">
            <a:off x="88777" y="1699015"/>
            <a:ext cx="8930936" cy="461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097228A2-5447-4F1C-86AE-4CB3F41505BA}"/>
              </a:ext>
            </a:extLst>
          </p:cNvPr>
          <p:cNvGrpSpPr/>
          <p:nvPr/>
        </p:nvGrpSpPr>
        <p:grpSpPr>
          <a:xfrm>
            <a:off x="3265999" y="173030"/>
            <a:ext cx="2051725" cy="236511"/>
            <a:chOff x="1768026" y="163136"/>
            <a:chExt cx="2489285" cy="371218"/>
          </a:xfrm>
        </p:grpSpPr>
        <p:sp>
          <p:nvSpPr>
            <p:cNvPr id="33" name="TextBox 32">
              <a:extLst>
                <a:ext uri="{FF2B5EF4-FFF2-40B4-BE49-F238E27FC236}">
                  <a16:creationId xmlns:a16="http://schemas.microsoft.com/office/drawing/2014/main" id="{676CF964-E8E8-435A-A1E0-FABB20B31CB5}"/>
                </a:ext>
              </a:extLst>
            </p:cNvPr>
            <p:cNvSpPr txBox="1"/>
            <p:nvPr/>
          </p:nvSpPr>
          <p:spPr>
            <a:xfrm>
              <a:off x="2252223" y="163136"/>
              <a:ext cx="1585717" cy="371218"/>
            </a:xfrm>
            <a:prstGeom prst="rect">
              <a:avLst/>
            </a:prstGeom>
            <a:solidFill>
              <a:srgbClr val="FFFFCC"/>
            </a:solidFill>
            <a:ln>
              <a:solidFill>
                <a:schemeClr val="tx1"/>
              </a:solidFill>
            </a:ln>
          </p:spPr>
          <p:txBody>
            <a:bodyPr wrap="square" rtlCol="0">
              <a:spAutoFit/>
            </a:bodyPr>
            <a:lstStyle/>
            <a:p>
              <a:pPr algn="ctr"/>
              <a:r>
                <a:rPr lang="en-US" sz="1000" b="1" dirty="0"/>
                <a:t>Tropopause</a:t>
              </a:r>
            </a:p>
          </p:txBody>
        </p:sp>
        <p:cxnSp>
          <p:nvCxnSpPr>
            <p:cNvPr id="34" name="Straight Arrow Connector 33">
              <a:extLst>
                <a:ext uri="{FF2B5EF4-FFF2-40B4-BE49-F238E27FC236}">
                  <a16:creationId xmlns:a16="http://schemas.microsoft.com/office/drawing/2014/main" id="{FF92F1E7-72D5-44FC-9723-4438BA38FF40}"/>
                </a:ext>
              </a:extLst>
            </p:cNvPr>
            <p:cNvCxnSpPr>
              <a:cxnSpLocks/>
              <a:stCxn id="33" idx="3"/>
            </p:cNvCxnSpPr>
            <p:nvPr/>
          </p:nvCxnSpPr>
          <p:spPr>
            <a:xfrm flipV="1">
              <a:off x="3837940" y="340484"/>
              <a:ext cx="419371" cy="826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668DB0A-8498-4DB1-8102-B9150BA55132}"/>
                </a:ext>
              </a:extLst>
            </p:cNvPr>
            <p:cNvCxnSpPr>
              <a:cxnSpLocks/>
              <a:stCxn id="33" idx="1"/>
            </p:cNvCxnSpPr>
            <p:nvPr/>
          </p:nvCxnSpPr>
          <p:spPr>
            <a:xfrm flipH="1">
              <a:off x="1768026" y="348746"/>
              <a:ext cx="484197" cy="192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6" name="Rectangle 35">
            <a:extLst>
              <a:ext uri="{FF2B5EF4-FFF2-40B4-BE49-F238E27FC236}">
                <a16:creationId xmlns:a16="http://schemas.microsoft.com/office/drawing/2014/main" id="{CAC0417F-5753-4E80-8DD8-28BA5E4070C1}"/>
              </a:ext>
            </a:extLst>
          </p:cNvPr>
          <p:cNvSpPr/>
          <p:nvPr/>
        </p:nvSpPr>
        <p:spPr>
          <a:xfrm>
            <a:off x="707757" y="302411"/>
            <a:ext cx="2572222" cy="553998"/>
          </a:xfrm>
          <a:prstGeom prst="rect">
            <a:avLst/>
          </a:prstGeom>
        </p:spPr>
        <p:txBody>
          <a:bodyPr wrap="square">
            <a:spAutoFit/>
          </a:bodyPr>
          <a:lstStyle/>
          <a:p>
            <a:r>
              <a:rPr lang="en-US" sz="1200" b="1" dirty="0"/>
              <a:t>The</a:t>
            </a:r>
            <a:r>
              <a:rPr lang="en-US" sz="1400" dirty="0"/>
              <a:t> </a:t>
            </a:r>
            <a:r>
              <a:rPr lang="en-US" sz="1800" b="1" u="sng" dirty="0">
                <a:solidFill>
                  <a:srgbClr val="CC3300"/>
                </a:solidFill>
              </a:rPr>
              <a:t>DEVELOPING </a:t>
            </a:r>
            <a:r>
              <a:rPr lang="en-US" sz="1200" b="1" dirty="0"/>
              <a:t>stage</a:t>
            </a:r>
          </a:p>
          <a:p>
            <a:pPr algn="ctr"/>
            <a:r>
              <a:rPr lang="en-US" sz="1200" b="1" dirty="0">
                <a:latin typeface="Calibri" panose="020F0502020204030204" pitchFamily="34" charset="0"/>
              </a:rPr>
              <a:t>–</a:t>
            </a:r>
            <a:r>
              <a:rPr lang="en-US" sz="1200" b="1" dirty="0"/>
              <a:t> up-drafts are dominating</a:t>
            </a:r>
          </a:p>
        </p:txBody>
      </p:sp>
      <p:grpSp>
        <p:nvGrpSpPr>
          <p:cNvPr id="93" name="Group 92">
            <a:extLst>
              <a:ext uri="{FF2B5EF4-FFF2-40B4-BE49-F238E27FC236}">
                <a16:creationId xmlns:a16="http://schemas.microsoft.com/office/drawing/2014/main" id="{14D5F848-8FEC-4988-9AAE-571C88A18BC0}"/>
              </a:ext>
            </a:extLst>
          </p:cNvPr>
          <p:cNvGrpSpPr/>
          <p:nvPr/>
        </p:nvGrpSpPr>
        <p:grpSpPr>
          <a:xfrm>
            <a:off x="1569883" y="4615976"/>
            <a:ext cx="1300142" cy="666004"/>
            <a:chOff x="8037963" y="5479936"/>
            <a:chExt cx="941297" cy="921187"/>
          </a:xfrm>
        </p:grpSpPr>
        <p:sp>
          <p:nvSpPr>
            <p:cNvPr id="94" name="TextBox 93">
              <a:extLst>
                <a:ext uri="{FF2B5EF4-FFF2-40B4-BE49-F238E27FC236}">
                  <a16:creationId xmlns:a16="http://schemas.microsoft.com/office/drawing/2014/main" id="{F6D3C9E8-3B80-4C1C-B7B1-A7482BB06B75}"/>
                </a:ext>
              </a:extLst>
            </p:cNvPr>
            <p:cNvSpPr txBox="1"/>
            <p:nvPr/>
          </p:nvSpPr>
          <p:spPr>
            <a:xfrm>
              <a:off x="8037963" y="5507147"/>
              <a:ext cx="941297" cy="893976"/>
            </a:xfrm>
            <a:prstGeom prst="rect">
              <a:avLst/>
            </a:prstGeom>
            <a:noFill/>
            <a:ln>
              <a:noFill/>
            </a:ln>
          </p:spPr>
          <p:txBody>
            <a:bodyPr wrap="square" rtlCol="0">
              <a:spAutoFit/>
            </a:bodyPr>
            <a:lstStyle/>
            <a:p>
              <a:pPr algn="ctr"/>
              <a:r>
                <a:rPr lang="en-US" sz="1200" b="1" dirty="0">
                  <a:solidFill>
                    <a:srgbClr val="FF0000"/>
                  </a:solidFill>
                  <a:latin typeface="Calibri" panose="020F0502020204030204" pitchFamily="34" charset="0"/>
                  <a:cs typeface="Calibri" panose="020F0502020204030204" pitchFamily="34" charset="0"/>
                </a:rPr>
                <a:t>Warm air rises via convective currents</a:t>
              </a:r>
            </a:p>
          </p:txBody>
        </p:sp>
        <p:cxnSp>
          <p:nvCxnSpPr>
            <p:cNvPr id="95" name="Straight Arrow Connector 94">
              <a:extLst>
                <a:ext uri="{FF2B5EF4-FFF2-40B4-BE49-F238E27FC236}">
                  <a16:creationId xmlns:a16="http://schemas.microsoft.com/office/drawing/2014/main" id="{ECA2C85A-9652-40EF-B97A-6CFD3EE7F75B}"/>
                </a:ext>
              </a:extLst>
            </p:cNvPr>
            <p:cNvCxnSpPr/>
            <p:nvPr/>
          </p:nvCxnSpPr>
          <p:spPr>
            <a:xfrm flipH="1" flipV="1">
              <a:off x="8072806" y="5479936"/>
              <a:ext cx="8711" cy="758685"/>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96" name="TextBox 95">
            <a:extLst>
              <a:ext uri="{FF2B5EF4-FFF2-40B4-BE49-F238E27FC236}">
                <a16:creationId xmlns:a16="http://schemas.microsoft.com/office/drawing/2014/main" id="{09A8749B-6B8D-441C-97DB-768CBA8D6CD4}"/>
              </a:ext>
            </a:extLst>
          </p:cNvPr>
          <p:cNvSpPr txBox="1"/>
          <p:nvPr/>
        </p:nvSpPr>
        <p:spPr>
          <a:xfrm>
            <a:off x="2896220" y="4520470"/>
            <a:ext cx="1274707" cy="646331"/>
          </a:xfrm>
          <a:prstGeom prst="rect">
            <a:avLst/>
          </a:prstGeom>
          <a:noFill/>
          <a:ln>
            <a:noFill/>
          </a:ln>
        </p:spPr>
        <p:txBody>
          <a:bodyPr wrap="square" rtlCol="0">
            <a:spAutoFit/>
          </a:bodyPr>
          <a:lstStyle/>
          <a:p>
            <a:pPr algn="ctr"/>
            <a:r>
              <a:rPr lang="en-US" sz="1200" b="1" u="sng" dirty="0">
                <a:solidFill>
                  <a:srgbClr val="0070C0"/>
                </a:solidFill>
                <a:latin typeface="Calibri" panose="020F0502020204030204" pitchFamily="34" charset="0"/>
                <a:cs typeface="Calibri" panose="020F0502020204030204" pitchFamily="34" charset="0"/>
              </a:rPr>
              <a:t>Cloud base </a:t>
            </a:r>
          </a:p>
          <a:p>
            <a:pPr algn="ctr"/>
            <a:r>
              <a:rPr lang="en-US" sz="1200" b="1" dirty="0">
                <a:solidFill>
                  <a:srgbClr val="0070C0"/>
                </a:solidFill>
                <a:latin typeface="Calibri" panose="020F0502020204030204" pitchFamily="34" charset="0"/>
                <a:cs typeface="Calibri" panose="020F0502020204030204" pitchFamily="34" charset="0"/>
              </a:rPr>
              <a:t>= Is where saturation occurs</a:t>
            </a:r>
          </a:p>
        </p:txBody>
      </p:sp>
      <p:sp>
        <p:nvSpPr>
          <p:cNvPr id="97" name="TextBox 96">
            <a:extLst>
              <a:ext uri="{FF2B5EF4-FFF2-40B4-BE49-F238E27FC236}">
                <a16:creationId xmlns:a16="http://schemas.microsoft.com/office/drawing/2014/main" id="{5C54B5B0-A2EF-49A3-BED9-DFD1302DE8B2}"/>
              </a:ext>
            </a:extLst>
          </p:cNvPr>
          <p:cNvSpPr txBox="1"/>
          <p:nvPr/>
        </p:nvSpPr>
        <p:spPr>
          <a:xfrm rot="19931347">
            <a:off x="830393" y="1296707"/>
            <a:ext cx="1389705" cy="646331"/>
          </a:xfrm>
          <a:prstGeom prst="rect">
            <a:avLst/>
          </a:prstGeom>
          <a:solidFill>
            <a:schemeClr val="bg1"/>
          </a:solidFill>
          <a:ln>
            <a:solidFill>
              <a:schemeClr val="tx1"/>
            </a:solidFill>
          </a:ln>
        </p:spPr>
        <p:txBody>
          <a:bodyPr wrap="square" rtlCol="0">
            <a:spAutoFit/>
          </a:bodyPr>
          <a:lstStyle/>
          <a:p>
            <a:pPr algn="ctr"/>
            <a:r>
              <a:rPr lang="en-ZA" sz="1200" b="1" dirty="0">
                <a:latin typeface="Calibri" panose="020F0502020204030204" pitchFamily="34" charset="0"/>
                <a:cs typeface="Calibri" panose="020F0502020204030204" pitchFamily="34" charset="0"/>
              </a:rPr>
              <a:t>Occurs from late Spring through to early Autumn</a:t>
            </a:r>
          </a:p>
        </p:txBody>
      </p:sp>
      <p:sp>
        <p:nvSpPr>
          <p:cNvPr id="98" name="TextBox 97">
            <a:extLst>
              <a:ext uri="{FF2B5EF4-FFF2-40B4-BE49-F238E27FC236}">
                <a16:creationId xmlns:a16="http://schemas.microsoft.com/office/drawing/2014/main" id="{F3038A06-F149-4937-BBA1-9AD0A4DE98DB}"/>
              </a:ext>
            </a:extLst>
          </p:cNvPr>
          <p:cNvSpPr txBox="1"/>
          <p:nvPr/>
        </p:nvSpPr>
        <p:spPr>
          <a:xfrm>
            <a:off x="2206689" y="5443502"/>
            <a:ext cx="2076939" cy="830997"/>
          </a:xfrm>
          <a:prstGeom prst="rect">
            <a:avLst/>
          </a:prstGeom>
          <a:solidFill>
            <a:schemeClr val="bg1"/>
          </a:solidFill>
          <a:ln>
            <a:solidFill>
              <a:schemeClr val="tx1"/>
            </a:solidFill>
          </a:ln>
        </p:spPr>
        <p:txBody>
          <a:bodyPr wrap="square" rtlCol="0">
            <a:spAutoFit/>
          </a:bodyPr>
          <a:lstStyle/>
          <a:p>
            <a:pPr algn="ctr"/>
            <a:r>
              <a:rPr lang="en-ZA" sz="1200" b="1" dirty="0">
                <a:latin typeface="Calibri" panose="020F0502020204030204" pitchFamily="34" charset="0"/>
                <a:cs typeface="Calibri" panose="020F0502020204030204" pitchFamily="34" charset="0"/>
              </a:rPr>
              <a:t>Earth receives solar radiation and re-radiates it out as terrestrial radiation. Convection currents develop</a:t>
            </a:r>
          </a:p>
        </p:txBody>
      </p:sp>
    </p:spTree>
    <p:extLst>
      <p:ext uri="{BB962C8B-B14F-4D97-AF65-F5344CB8AC3E}">
        <p14:creationId xmlns:p14="http://schemas.microsoft.com/office/powerpoint/2010/main" val="248253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25" grpId="0"/>
      <p:bldP spid="26" grpId="0"/>
      <p:bldP spid="28" grpId="0"/>
      <p:bldP spid="36" grpId="0"/>
      <p:bldP spid="96" grpId="0"/>
      <p:bldP spid="9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9A449C0-E5B5-47C6-A8EF-B0F0898FFBED}"/>
              </a:ext>
            </a:extLst>
          </p:cNvPr>
          <p:cNvSpPr/>
          <p:nvPr/>
        </p:nvSpPr>
        <p:spPr>
          <a:xfrm>
            <a:off x="58332" y="63159"/>
            <a:ext cx="8930936" cy="66937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Date Placeholder 1">
            <a:extLst>
              <a:ext uri="{FF2B5EF4-FFF2-40B4-BE49-F238E27FC236}">
                <a16:creationId xmlns:a16="http://schemas.microsoft.com/office/drawing/2014/main" id="{C473C431-6B38-4E9A-BBB2-F33694C2CA9F}"/>
              </a:ext>
            </a:extLst>
          </p:cNvPr>
          <p:cNvSpPr>
            <a:spLocks noGrp="1"/>
          </p:cNvSpPr>
          <p:nvPr>
            <p:ph type="dt" sz="half" idx="10"/>
          </p:nvPr>
        </p:nvSpPr>
        <p:spPr/>
        <p:txBody>
          <a:bodyPr/>
          <a:lstStyle/>
          <a:p>
            <a:r>
              <a:rPr lang="en-US"/>
              <a:t>12/09/2020</a:t>
            </a:r>
            <a:endParaRPr lang="en-ZA" dirty="0"/>
          </a:p>
        </p:txBody>
      </p:sp>
      <p:sp>
        <p:nvSpPr>
          <p:cNvPr id="3" name="Footer Placeholder 2">
            <a:extLst>
              <a:ext uri="{FF2B5EF4-FFF2-40B4-BE49-F238E27FC236}">
                <a16:creationId xmlns:a16="http://schemas.microsoft.com/office/drawing/2014/main" id="{E6BD81EC-1C03-4656-9D90-7FF54445486A}"/>
              </a:ext>
            </a:extLst>
          </p:cNvPr>
          <p:cNvSpPr>
            <a:spLocks noGrp="1"/>
          </p:cNvSpPr>
          <p:nvPr>
            <p:ph type="ftr" sz="quarter" idx="11"/>
          </p:nvPr>
        </p:nvSpPr>
        <p:spPr/>
        <p:txBody>
          <a:bodyPr/>
          <a:lstStyle/>
          <a:p>
            <a:pPr>
              <a:defRPr/>
            </a:pPr>
            <a:r>
              <a:rPr lang="pt-BR"/>
              <a:t>Templ ref: PPT-ISO-colour.001   Doc Ref no: RTC-PRE-007.1_2020</a:t>
            </a:r>
            <a:endParaRPr lang="en-US" dirty="0"/>
          </a:p>
        </p:txBody>
      </p:sp>
      <p:sp>
        <p:nvSpPr>
          <p:cNvPr id="8" name="TextBox 7">
            <a:extLst>
              <a:ext uri="{FF2B5EF4-FFF2-40B4-BE49-F238E27FC236}">
                <a16:creationId xmlns:a16="http://schemas.microsoft.com/office/drawing/2014/main" id="{057FFED9-5B5F-4B48-8327-01AA65A510DA}"/>
              </a:ext>
            </a:extLst>
          </p:cNvPr>
          <p:cNvSpPr txBox="1"/>
          <p:nvPr/>
        </p:nvSpPr>
        <p:spPr>
          <a:xfrm>
            <a:off x="390034" y="3420471"/>
            <a:ext cx="1079666" cy="769441"/>
          </a:xfrm>
          <a:prstGeom prst="rect">
            <a:avLst/>
          </a:prstGeom>
          <a:solidFill>
            <a:srgbClr val="CCFFFF"/>
          </a:solidFill>
          <a:ln>
            <a:noFill/>
          </a:ln>
        </p:spPr>
        <p:txBody>
          <a:bodyPr wrap="square" rtlCol="0">
            <a:spAutoFit/>
          </a:bodyPr>
          <a:lstStyle/>
          <a:p>
            <a:pPr algn="ctr"/>
            <a:r>
              <a:rPr lang="en-US" sz="1100" b="1" dirty="0">
                <a:latin typeface="Calibri" panose="020F0502020204030204" pitchFamily="34" charset="0"/>
                <a:cs typeface="Calibri" panose="020F0502020204030204" pitchFamily="34" charset="0"/>
              </a:rPr>
              <a:t>White cloud colour with virtually no shading.</a:t>
            </a:r>
          </a:p>
        </p:txBody>
      </p:sp>
      <p:cxnSp>
        <p:nvCxnSpPr>
          <p:cNvPr id="9" name="Straight Arrow Connector 8">
            <a:extLst>
              <a:ext uri="{FF2B5EF4-FFF2-40B4-BE49-F238E27FC236}">
                <a16:creationId xmlns:a16="http://schemas.microsoft.com/office/drawing/2014/main" id="{2241FE2D-3583-4C23-A370-B3524D56E508}"/>
              </a:ext>
            </a:extLst>
          </p:cNvPr>
          <p:cNvCxnSpPr>
            <a:cxnSpLocks/>
          </p:cNvCxnSpPr>
          <p:nvPr/>
        </p:nvCxnSpPr>
        <p:spPr>
          <a:xfrm flipV="1">
            <a:off x="698800" y="4810119"/>
            <a:ext cx="0" cy="655785"/>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61B2707-F9C3-48C3-B179-952B77CD0BE6}"/>
              </a:ext>
            </a:extLst>
          </p:cNvPr>
          <p:cNvSpPr txBox="1"/>
          <p:nvPr/>
        </p:nvSpPr>
        <p:spPr>
          <a:xfrm>
            <a:off x="864487" y="4504590"/>
            <a:ext cx="483100" cy="261610"/>
          </a:xfrm>
          <a:prstGeom prst="rect">
            <a:avLst/>
          </a:prstGeom>
          <a:solidFill>
            <a:schemeClr val="accent2">
              <a:lumMod val="20000"/>
              <a:lumOff val="80000"/>
            </a:schemeClr>
          </a:solidFill>
          <a:ln w="38100">
            <a:noFill/>
          </a:ln>
        </p:spPr>
        <p:txBody>
          <a:bodyPr wrap="square" rtlCol="0">
            <a:spAutoFit/>
          </a:bodyPr>
          <a:lstStyle/>
          <a:p>
            <a:pPr algn="ctr"/>
            <a:r>
              <a:rPr lang="en-US" sz="1100" b="1" dirty="0">
                <a:solidFill>
                  <a:srgbClr val="FF0000"/>
                </a:solidFill>
              </a:rPr>
              <a:t>CL1</a:t>
            </a:r>
          </a:p>
        </p:txBody>
      </p:sp>
      <p:sp>
        <p:nvSpPr>
          <p:cNvPr id="11" name="Cloud 9">
            <a:extLst>
              <a:ext uri="{FF2B5EF4-FFF2-40B4-BE49-F238E27FC236}">
                <a16:creationId xmlns:a16="http://schemas.microsoft.com/office/drawing/2014/main" id="{32EE2F86-CCE5-48D6-82E9-727BE73585D0}"/>
              </a:ext>
            </a:extLst>
          </p:cNvPr>
          <p:cNvSpPr/>
          <p:nvPr/>
        </p:nvSpPr>
        <p:spPr>
          <a:xfrm>
            <a:off x="427060" y="4468066"/>
            <a:ext cx="471614" cy="246975"/>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1258"/>
              <a:gd name="connsiteX1" fmla="*/ 5659 w 43256"/>
              <a:gd name="connsiteY1" fmla="*/ 6766 h 41258"/>
              <a:gd name="connsiteX2" fmla="*/ 14041 w 43256"/>
              <a:gd name="connsiteY2" fmla="*/ 5061 h 41258"/>
              <a:gd name="connsiteX3" fmla="*/ 22492 w 43256"/>
              <a:gd name="connsiteY3" fmla="*/ 3291 h 41258"/>
              <a:gd name="connsiteX4" fmla="*/ 25785 w 43256"/>
              <a:gd name="connsiteY4" fmla="*/ 59 h 41258"/>
              <a:gd name="connsiteX5" fmla="*/ 29869 w 43256"/>
              <a:gd name="connsiteY5" fmla="*/ 2340 h 41258"/>
              <a:gd name="connsiteX6" fmla="*/ 35499 w 43256"/>
              <a:gd name="connsiteY6" fmla="*/ 549 h 41258"/>
              <a:gd name="connsiteX7" fmla="*/ 38354 w 43256"/>
              <a:gd name="connsiteY7" fmla="*/ 5435 h 41258"/>
              <a:gd name="connsiteX8" fmla="*/ 42018 w 43256"/>
              <a:gd name="connsiteY8" fmla="*/ 10177 h 41258"/>
              <a:gd name="connsiteX9" fmla="*/ 41854 w 43256"/>
              <a:gd name="connsiteY9" fmla="*/ 15319 h 41258"/>
              <a:gd name="connsiteX10" fmla="*/ 43052 w 43256"/>
              <a:gd name="connsiteY10" fmla="*/ 23181 h 41258"/>
              <a:gd name="connsiteX11" fmla="*/ 37440 w 43256"/>
              <a:gd name="connsiteY11" fmla="*/ 30063 h 41258"/>
              <a:gd name="connsiteX12" fmla="*/ 35431 w 43256"/>
              <a:gd name="connsiteY12" fmla="*/ 35960 h 41258"/>
              <a:gd name="connsiteX13" fmla="*/ 28591 w 43256"/>
              <a:gd name="connsiteY13" fmla="*/ 36674 h 41258"/>
              <a:gd name="connsiteX14" fmla="*/ 24841 w 43256"/>
              <a:gd name="connsiteY14" fmla="*/ 40313 h 41258"/>
              <a:gd name="connsiteX15" fmla="*/ 16516 w 43256"/>
              <a:gd name="connsiteY15" fmla="*/ 39125 h 41258"/>
              <a:gd name="connsiteX16" fmla="*/ 5840 w 43256"/>
              <a:gd name="connsiteY16" fmla="*/ 35331 h 41258"/>
              <a:gd name="connsiteX17" fmla="*/ 1146 w 43256"/>
              <a:gd name="connsiteY17" fmla="*/ 31109 h 41258"/>
              <a:gd name="connsiteX18" fmla="*/ 2149 w 43256"/>
              <a:gd name="connsiteY18" fmla="*/ 25410 h 41258"/>
              <a:gd name="connsiteX19" fmla="*/ 31 w 43256"/>
              <a:gd name="connsiteY19" fmla="*/ 19563 h 41258"/>
              <a:gd name="connsiteX20" fmla="*/ 3899 w 43256"/>
              <a:gd name="connsiteY20" fmla="*/ 14366 h 41258"/>
              <a:gd name="connsiteX21" fmla="*/ 3936 w 43256"/>
              <a:gd name="connsiteY21" fmla="*/ 14229 h 41258"/>
              <a:gd name="connsiteX0" fmla="*/ 4729 w 43256"/>
              <a:gd name="connsiteY0" fmla="*/ 26036 h 41258"/>
              <a:gd name="connsiteX1" fmla="*/ 2196 w 43256"/>
              <a:gd name="connsiteY1" fmla="*/ 25239 h 41258"/>
              <a:gd name="connsiteX2" fmla="*/ 6964 w 43256"/>
              <a:gd name="connsiteY2" fmla="*/ 34758 h 41258"/>
              <a:gd name="connsiteX3" fmla="*/ 5856 w 43256"/>
              <a:gd name="connsiteY3" fmla="*/ 35139 h 41258"/>
              <a:gd name="connsiteX4" fmla="*/ 16514 w 43256"/>
              <a:gd name="connsiteY4" fmla="*/ 38949 h 41258"/>
              <a:gd name="connsiteX5" fmla="*/ 15846 w 43256"/>
              <a:gd name="connsiteY5" fmla="*/ 37209 h 41258"/>
              <a:gd name="connsiteX6" fmla="*/ 28863 w 43256"/>
              <a:gd name="connsiteY6" fmla="*/ 34610 h 41258"/>
              <a:gd name="connsiteX7" fmla="*/ 28596 w 43256"/>
              <a:gd name="connsiteY7" fmla="*/ 36519 h 41258"/>
              <a:gd name="connsiteX8" fmla="*/ 34165 w 43256"/>
              <a:gd name="connsiteY8" fmla="*/ 22813 h 41258"/>
              <a:gd name="connsiteX9" fmla="*/ 37416 w 43256"/>
              <a:gd name="connsiteY9" fmla="*/ 29949 h 41258"/>
              <a:gd name="connsiteX10" fmla="*/ 41834 w 43256"/>
              <a:gd name="connsiteY10" fmla="*/ 15213 h 41258"/>
              <a:gd name="connsiteX11" fmla="*/ 40386 w 43256"/>
              <a:gd name="connsiteY11" fmla="*/ 17889 h 41258"/>
              <a:gd name="connsiteX12" fmla="*/ 38360 w 43256"/>
              <a:gd name="connsiteY12" fmla="*/ 5285 h 41258"/>
              <a:gd name="connsiteX13" fmla="*/ 38436 w 43256"/>
              <a:gd name="connsiteY13" fmla="*/ 6549 h 41258"/>
              <a:gd name="connsiteX14" fmla="*/ 29114 w 43256"/>
              <a:gd name="connsiteY14" fmla="*/ 3811 h 41258"/>
              <a:gd name="connsiteX15" fmla="*/ 29856 w 43256"/>
              <a:gd name="connsiteY15" fmla="*/ 2199 h 41258"/>
              <a:gd name="connsiteX16" fmla="*/ 22177 w 43256"/>
              <a:gd name="connsiteY16" fmla="*/ 4579 h 41258"/>
              <a:gd name="connsiteX17" fmla="*/ 22536 w 43256"/>
              <a:gd name="connsiteY17" fmla="*/ 3189 h 41258"/>
              <a:gd name="connsiteX18" fmla="*/ 14036 w 43256"/>
              <a:gd name="connsiteY18" fmla="*/ 5051 h 41258"/>
              <a:gd name="connsiteX19" fmla="*/ 15336 w 43256"/>
              <a:gd name="connsiteY19" fmla="*/ 6399 h 41258"/>
              <a:gd name="connsiteX20" fmla="*/ 4163 w 43256"/>
              <a:gd name="connsiteY20" fmla="*/ 15648 h 41258"/>
              <a:gd name="connsiteX21" fmla="*/ 3936 w 43256"/>
              <a:gd name="connsiteY21" fmla="*/ 14229 h 41258"/>
              <a:gd name="connsiteX0" fmla="*/ 3936 w 43256"/>
              <a:gd name="connsiteY0" fmla="*/ 14229 h 41258"/>
              <a:gd name="connsiteX1" fmla="*/ 5659 w 43256"/>
              <a:gd name="connsiteY1" fmla="*/ 6766 h 41258"/>
              <a:gd name="connsiteX2" fmla="*/ 14041 w 43256"/>
              <a:gd name="connsiteY2" fmla="*/ 5061 h 41258"/>
              <a:gd name="connsiteX3" fmla="*/ 22492 w 43256"/>
              <a:gd name="connsiteY3" fmla="*/ 3291 h 41258"/>
              <a:gd name="connsiteX4" fmla="*/ 25785 w 43256"/>
              <a:gd name="connsiteY4" fmla="*/ 59 h 41258"/>
              <a:gd name="connsiteX5" fmla="*/ 29869 w 43256"/>
              <a:gd name="connsiteY5" fmla="*/ 2340 h 41258"/>
              <a:gd name="connsiteX6" fmla="*/ 35499 w 43256"/>
              <a:gd name="connsiteY6" fmla="*/ 549 h 41258"/>
              <a:gd name="connsiteX7" fmla="*/ 38354 w 43256"/>
              <a:gd name="connsiteY7" fmla="*/ 5435 h 41258"/>
              <a:gd name="connsiteX8" fmla="*/ 42018 w 43256"/>
              <a:gd name="connsiteY8" fmla="*/ 10177 h 41258"/>
              <a:gd name="connsiteX9" fmla="*/ 41854 w 43256"/>
              <a:gd name="connsiteY9" fmla="*/ 15319 h 41258"/>
              <a:gd name="connsiteX10" fmla="*/ 43052 w 43256"/>
              <a:gd name="connsiteY10" fmla="*/ 23181 h 41258"/>
              <a:gd name="connsiteX11" fmla="*/ 37440 w 43256"/>
              <a:gd name="connsiteY11" fmla="*/ 30063 h 41258"/>
              <a:gd name="connsiteX12" fmla="*/ 35431 w 43256"/>
              <a:gd name="connsiteY12" fmla="*/ 35960 h 41258"/>
              <a:gd name="connsiteX13" fmla="*/ 28591 w 43256"/>
              <a:gd name="connsiteY13" fmla="*/ 36674 h 41258"/>
              <a:gd name="connsiteX14" fmla="*/ 24841 w 43256"/>
              <a:gd name="connsiteY14" fmla="*/ 40313 h 41258"/>
              <a:gd name="connsiteX15" fmla="*/ 16516 w 43256"/>
              <a:gd name="connsiteY15" fmla="*/ 39125 h 41258"/>
              <a:gd name="connsiteX16" fmla="*/ 10743 w 43256"/>
              <a:gd name="connsiteY16" fmla="*/ 39295 h 41258"/>
              <a:gd name="connsiteX17" fmla="*/ 5840 w 43256"/>
              <a:gd name="connsiteY17" fmla="*/ 35331 h 41258"/>
              <a:gd name="connsiteX18" fmla="*/ 1146 w 43256"/>
              <a:gd name="connsiteY18" fmla="*/ 31109 h 41258"/>
              <a:gd name="connsiteX19" fmla="*/ 2149 w 43256"/>
              <a:gd name="connsiteY19" fmla="*/ 25410 h 41258"/>
              <a:gd name="connsiteX20" fmla="*/ 31 w 43256"/>
              <a:gd name="connsiteY20" fmla="*/ 19563 h 41258"/>
              <a:gd name="connsiteX21" fmla="*/ 3899 w 43256"/>
              <a:gd name="connsiteY21" fmla="*/ 14366 h 41258"/>
              <a:gd name="connsiteX22" fmla="*/ 3936 w 43256"/>
              <a:gd name="connsiteY22" fmla="*/ 14229 h 41258"/>
              <a:gd name="connsiteX0" fmla="*/ 4729 w 43256"/>
              <a:gd name="connsiteY0" fmla="*/ 26036 h 41258"/>
              <a:gd name="connsiteX1" fmla="*/ 2196 w 43256"/>
              <a:gd name="connsiteY1" fmla="*/ 25239 h 41258"/>
              <a:gd name="connsiteX2" fmla="*/ 6964 w 43256"/>
              <a:gd name="connsiteY2" fmla="*/ 34758 h 41258"/>
              <a:gd name="connsiteX3" fmla="*/ 5856 w 43256"/>
              <a:gd name="connsiteY3" fmla="*/ 35139 h 41258"/>
              <a:gd name="connsiteX4" fmla="*/ 16514 w 43256"/>
              <a:gd name="connsiteY4" fmla="*/ 38949 h 41258"/>
              <a:gd name="connsiteX5" fmla="*/ 15846 w 43256"/>
              <a:gd name="connsiteY5" fmla="*/ 37209 h 41258"/>
              <a:gd name="connsiteX6" fmla="*/ 28863 w 43256"/>
              <a:gd name="connsiteY6" fmla="*/ 34610 h 41258"/>
              <a:gd name="connsiteX7" fmla="*/ 28596 w 43256"/>
              <a:gd name="connsiteY7" fmla="*/ 36519 h 41258"/>
              <a:gd name="connsiteX8" fmla="*/ 34165 w 43256"/>
              <a:gd name="connsiteY8" fmla="*/ 22813 h 41258"/>
              <a:gd name="connsiteX9" fmla="*/ 37416 w 43256"/>
              <a:gd name="connsiteY9" fmla="*/ 29949 h 41258"/>
              <a:gd name="connsiteX10" fmla="*/ 41834 w 43256"/>
              <a:gd name="connsiteY10" fmla="*/ 15213 h 41258"/>
              <a:gd name="connsiteX11" fmla="*/ 40386 w 43256"/>
              <a:gd name="connsiteY11" fmla="*/ 17889 h 41258"/>
              <a:gd name="connsiteX12" fmla="*/ 38360 w 43256"/>
              <a:gd name="connsiteY12" fmla="*/ 5285 h 41258"/>
              <a:gd name="connsiteX13" fmla="*/ 38436 w 43256"/>
              <a:gd name="connsiteY13" fmla="*/ 6549 h 41258"/>
              <a:gd name="connsiteX14" fmla="*/ 29114 w 43256"/>
              <a:gd name="connsiteY14" fmla="*/ 3811 h 41258"/>
              <a:gd name="connsiteX15" fmla="*/ 29856 w 43256"/>
              <a:gd name="connsiteY15" fmla="*/ 2199 h 41258"/>
              <a:gd name="connsiteX16" fmla="*/ 22177 w 43256"/>
              <a:gd name="connsiteY16" fmla="*/ 4579 h 41258"/>
              <a:gd name="connsiteX17" fmla="*/ 22536 w 43256"/>
              <a:gd name="connsiteY17" fmla="*/ 3189 h 41258"/>
              <a:gd name="connsiteX18" fmla="*/ 14036 w 43256"/>
              <a:gd name="connsiteY18" fmla="*/ 5051 h 41258"/>
              <a:gd name="connsiteX19" fmla="*/ 15336 w 43256"/>
              <a:gd name="connsiteY19" fmla="*/ 6399 h 41258"/>
              <a:gd name="connsiteX20" fmla="*/ 4163 w 43256"/>
              <a:gd name="connsiteY20" fmla="*/ 15648 h 41258"/>
              <a:gd name="connsiteX21" fmla="*/ 3936 w 43256"/>
              <a:gd name="connsiteY21" fmla="*/ 14229 h 41258"/>
              <a:gd name="connsiteX0" fmla="*/ 3936 w 43256"/>
              <a:gd name="connsiteY0" fmla="*/ 14229 h 41258"/>
              <a:gd name="connsiteX1" fmla="*/ 5659 w 43256"/>
              <a:gd name="connsiteY1" fmla="*/ 6766 h 41258"/>
              <a:gd name="connsiteX2" fmla="*/ 14041 w 43256"/>
              <a:gd name="connsiteY2" fmla="*/ 5061 h 41258"/>
              <a:gd name="connsiteX3" fmla="*/ 22492 w 43256"/>
              <a:gd name="connsiteY3" fmla="*/ 3291 h 41258"/>
              <a:gd name="connsiteX4" fmla="*/ 25785 w 43256"/>
              <a:gd name="connsiteY4" fmla="*/ 59 h 41258"/>
              <a:gd name="connsiteX5" fmla="*/ 29869 w 43256"/>
              <a:gd name="connsiteY5" fmla="*/ 2340 h 41258"/>
              <a:gd name="connsiteX6" fmla="*/ 35499 w 43256"/>
              <a:gd name="connsiteY6" fmla="*/ 549 h 41258"/>
              <a:gd name="connsiteX7" fmla="*/ 38354 w 43256"/>
              <a:gd name="connsiteY7" fmla="*/ 5435 h 41258"/>
              <a:gd name="connsiteX8" fmla="*/ 42018 w 43256"/>
              <a:gd name="connsiteY8" fmla="*/ 10177 h 41258"/>
              <a:gd name="connsiteX9" fmla="*/ 41854 w 43256"/>
              <a:gd name="connsiteY9" fmla="*/ 15319 h 41258"/>
              <a:gd name="connsiteX10" fmla="*/ 43052 w 43256"/>
              <a:gd name="connsiteY10" fmla="*/ 23181 h 41258"/>
              <a:gd name="connsiteX11" fmla="*/ 37440 w 43256"/>
              <a:gd name="connsiteY11" fmla="*/ 30063 h 41258"/>
              <a:gd name="connsiteX12" fmla="*/ 35431 w 43256"/>
              <a:gd name="connsiteY12" fmla="*/ 35960 h 41258"/>
              <a:gd name="connsiteX13" fmla="*/ 28591 w 43256"/>
              <a:gd name="connsiteY13" fmla="*/ 36674 h 41258"/>
              <a:gd name="connsiteX14" fmla="*/ 24841 w 43256"/>
              <a:gd name="connsiteY14" fmla="*/ 40313 h 41258"/>
              <a:gd name="connsiteX15" fmla="*/ 16516 w 43256"/>
              <a:gd name="connsiteY15" fmla="*/ 39125 h 41258"/>
              <a:gd name="connsiteX16" fmla="*/ 10743 w 43256"/>
              <a:gd name="connsiteY16" fmla="*/ 39295 h 41258"/>
              <a:gd name="connsiteX17" fmla="*/ 5840 w 43256"/>
              <a:gd name="connsiteY17" fmla="*/ 35331 h 41258"/>
              <a:gd name="connsiteX18" fmla="*/ 1146 w 43256"/>
              <a:gd name="connsiteY18" fmla="*/ 31109 h 41258"/>
              <a:gd name="connsiteX19" fmla="*/ 2149 w 43256"/>
              <a:gd name="connsiteY19" fmla="*/ 25410 h 41258"/>
              <a:gd name="connsiteX20" fmla="*/ 31 w 43256"/>
              <a:gd name="connsiteY20" fmla="*/ 19563 h 41258"/>
              <a:gd name="connsiteX21" fmla="*/ 3899 w 43256"/>
              <a:gd name="connsiteY21" fmla="*/ 14366 h 41258"/>
              <a:gd name="connsiteX22" fmla="*/ 3936 w 43256"/>
              <a:gd name="connsiteY22" fmla="*/ 14229 h 41258"/>
              <a:gd name="connsiteX0" fmla="*/ 4729 w 43256"/>
              <a:gd name="connsiteY0" fmla="*/ 26036 h 41258"/>
              <a:gd name="connsiteX1" fmla="*/ 2196 w 43256"/>
              <a:gd name="connsiteY1" fmla="*/ 25239 h 41258"/>
              <a:gd name="connsiteX2" fmla="*/ 6964 w 43256"/>
              <a:gd name="connsiteY2" fmla="*/ 34758 h 41258"/>
              <a:gd name="connsiteX3" fmla="*/ 5856 w 43256"/>
              <a:gd name="connsiteY3" fmla="*/ 35139 h 41258"/>
              <a:gd name="connsiteX4" fmla="*/ 16514 w 43256"/>
              <a:gd name="connsiteY4" fmla="*/ 38949 h 41258"/>
              <a:gd name="connsiteX5" fmla="*/ 15846 w 43256"/>
              <a:gd name="connsiteY5" fmla="*/ 37209 h 41258"/>
              <a:gd name="connsiteX6" fmla="*/ 34165 w 43256"/>
              <a:gd name="connsiteY6" fmla="*/ 22813 h 41258"/>
              <a:gd name="connsiteX7" fmla="*/ 37416 w 43256"/>
              <a:gd name="connsiteY7" fmla="*/ 29949 h 41258"/>
              <a:gd name="connsiteX8" fmla="*/ 41834 w 43256"/>
              <a:gd name="connsiteY8" fmla="*/ 15213 h 41258"/>
              <a:gd name="connsiteX9" fmla="*/ 40386 w 43256"/>
              <a:gd name="connsiteY9" fmla="*/ 17889 h 41258"/>
              <a:gd name="connsiteX10" fmla="*/ 38360 w 43256"/>
              <a:gd name="connsiteY10" fmla="*/ 5285 h 41258"/>
              <a:gd name="connsiteX11" fmla="*/ 38436 w 43256"/>
              <a:gd name="connsiteY11" fmla="*/ 6549 h 41258"/>
              <a:gd name="connsiteX12" fmla="*/ 29114 w 43256"/>
              <a:gd name="connsiteY12" fmla="*/ 3811 h 41258"/>
              <a:gd name="connsiteX13" fmla="*/ 29856 w 43256"/>
              <a:gd name="connsiteY13" fmla="*/ 2199 h 41258"/>
              <a:gd name="connsiteX14" fmla="*/ 22177 w 43256"/>
              <a:gd name="connsiteY14" fmla="*/ 4579 h 41258"/>
              <a:gd name="connsiteX15" fmla="*/ 22536 w 43256"/>
              <a:gd name="connsiteY15" fmla="*/ 3189 h 41258"/>
              <a:gd name="connsiteX16" fmla="*/ 14036 w 43256"/>
              <a:gd name="connsiteY16" fmla="*/ 5051 h 41258"/>
              <a:gd name="connsiteX17" fmla="*/ 15336 w 43256"/>
              <a:gd name="connsiteY17" fmla="*/ 6399 h 41258"/>
              <a:gd name="connsiteX18" fmla="*/ 4163 w 43256"/>
              <a:gd name="connsiteY18" fmla="*/ 15648 h 41258"/>
              <a:gd name="connsiteX19" fmla="*/ 3936 w 43256"/>
              <a:gd name="connsiteY19" fmla="*/ 14229 h 41258"/>
              <a:gd name="connsiteX0" fmla="*/ 3936 w 43256"/>
              <a:gd name="connsiteY0" fmla="*/ 14229 h 41037"/>
              <a:gd name="connsiteX1" fmla="*/ 5659 w 43256"/>
              <a:gd name="connsiteY1" fmla="*/ 6766 h 41037"/>
              <a:gd name="connsiteX2" fmla="*/ 14041 w 43256"/>
              <a:gd name="connsiteY2" fmla="*/ 5061 h 41037"/>
              <a:gd name="connsiteX3" fmla="*/ 22492 w 43256"/>
              <a:gd name="connsiteY3" fmla="*/ 3291 h 41037"/>
              <a:gd name="connsiteX4" fmla="*/ 25785 w 43256"/>
              <a:gd name="connsiteY4" fmla="*/ 59 h 41037"/>
              <a:gd name="connsiteX5" fmla="*/ 29869 w 43256"/>
              <a:gd name="connsiteY5" fmla="*/ 2340 h 41037"/>
              <a:gd name="connsiteX6" fmla="*/ 35499 w 43256"/>
              <a:gd name="connsiteY6" fmla="*/ 549 h 41037"/>
              <a:gd name="connsiteX7" fmla="*/ 38354 w 43256"/>
              <a:gd name="connsiteY7" fmla="*/ 5435 h 41037"/>
              <a:gd name="connsiteX8" fmla="*/ 42018 w 43256"/>
              <a:gd name="connsiteY8" fmla="*/ 10177 h 41037"/>
              <a:gd name="connsiteX9" fmla="*/ 41854 w 43256"/>
              <a:gd name="connsiteY9" fmla="*/ 15319 h 41037"/>
              <a:gd name="connsiteX10" fmla="*/ 43052 w 43256"/>
              <a:gd name="connsiteY10" fmla="*/ 23181 h 41037"/>
              <a:gd name="connsiteX11" fmla="*/ 37440 w 43256"/>
              <a:gd name="connsiteY11" fmla="*/ 30063 h 41037"/>
              <a:gd name="connsiteX12" fmla="*/ 35431 w 43256"/>
              <a:gd name="connsiteY12" fmla="*/ 35960 h 41037"/>
              <a:gd name="connsiteX13" fmla="*/ 29241 w 43256"/>
              <a:gd name="connsiteY13" fmla="*/ 37397 h 41037"/>
              <a:gd name="connsiteX14" fmla="*/ 24841 w 43256"/>
              <a:gd name="connsiteY14" fmla="*/ 40313 h 41037"/>
              <a:gd name="connsiteX15" fmla="*/ 16516 w 43256"/>
              <a:gd name="connsiteY15" fmla="*/ 39125 h 41037"/>
              <a:gd name="connsiteX16" fmla="*/ 10743 w 43256"/>
              <a:gd name="connsiteY16" fmla="*/ 39295 h 41037"/>
              <a:gd name="connsiteX17" fmla="*/ 5840 w 43256"/>
              <a:gd name="connsiteY17" fmla="*/ 35331 h 41037"/>
              <a:gd name="connsiteX18" fmla="*/ 1146 w 43256"/>
              <a:gd name="connsiteY18" fmla="*/ 31109 h 41037"/>
              <a:gd name="connsiteX19" fmla="*/ 2149 w 43256"/>
              <a:gd name="connsiteY19" fmla="*/ 25410 h 41037"/>
              <a:gd name="connsiteX20" fmla="*/ 31 w 43256"/>
              <a:gd name="connsiteY20" fmla="*/ 19563 h 41037"/>
              <a:gd name="connsiteX21" fmla="*/ 3899 w 43256"/>
              <a:gd name="connsiteY21" fmla="*/ 14366 h 41037"/>
              <a:gd name="connsiteX22" fmla="*/ 3936 w 43256"/>
              <a:gd name="connsiteY22" fmla="*/ 14229 h 41037"/>
              <a:gd name="connsiteX0" fmla="*/ 4729 w 43256"/>
              <a:gd name="connsiteY0" fmla="*/ 26036 h 41037"/>
              <a:gd name="connsiteX1" fmla="*/ 2196 w 43256"/>
              <a:gd name="connsiteY1" fmla="*/ 25239 h 41037"/>
              <a:gd name="connsiteX2" fmla="*/ 6964 w 43256"/>
              <a:gd name="connsiteY2" fmla="*/ 34758 h 41037"/>
              <a:gd name="connsiteX3" fmla="*/ 5856 w 43256"/>
              <a:gd name="connsiteY3" fmla="*/ 35139 h 41037"/>
              <a:gd name="connsiteX4" fmla="*/ 16514 w 43256"/>
              <a:gd name="connsiteY4" fmla="*/ 38949 h 41037"/>
              <a:gd name="connsiteX5" fmla="*/ 15846 w 43256"/>
              <a:gd name="connsiteY5" fmla="*/ 37209 h 41037"/>
              <a:gd name="connsiteX6" fmla="*/ 34165 w 43256"/>
              <a:gd name="connsiteY6" fmla="*/ 22813 h 41037"/>
              <a:gd name="connsiteX7" fmla="*/ 37416 w 43256"/>
              <a:gd name="connsiteY7" fmla="*/ 29949 h 41037"/>
              <a:gd name="connsiteX8" fmla="*/ 41834 w 43256"/>
              <a:gd name="connsiteY8" fmla="*/ 15213 h 41037"/>
              <a:gd name="connsiteX9" fmla="*/ 40386 w 43256"/>
              <a:gd name="connsiteY9" fmla="*/ 17889 h 41037"/>
              <a:gd name="connsiteX10" fmla="*/ 38360 w 43256"/>
              <a:gd name="connsiteY10" fmla="*/ 5285 h 41037"/>
              <a:gd name="connsiteX11" fmla="*/ 38436 w 43256"/>
              <a:gd name="connsiteY11" fmla="*/ 6549 h 41037"/>
              <a:gd name="connsiteX12" fmla="*/ 29114 w 43256"/>
              <a:gd name="connsiteY12" fmla="*/ 3811 h 41037"/>
              <a:gd name="connsiteX13" fmla="*/ 29856 w 43256"/>
              <a:gd name="connsiteY13" fmla="*/ 2199 h 41037"/>
              <a:gd name="connsiteX14" fmla="*/ 22177 w 43256"/>
              <a:gd name="connsiteY14" fmla="*/ 4579 h 41037"/>
              <a:gd name="connsiteX15" fmla="*/ 22536 w 43256"/>
              <a:gd name="connsiteY15" fmla="*/ 3189 h 41037"/>
              <a:gd name="connsiteX16" fmla="*/ 14036 w 43256"/>
              <a:gd name="connsiteY16" fmla="*/ 5051 h 41037"/>
              <a:gd name="connsiteX17" fmla="*/ 15336 w 43256"/>
              <a:gd name="connsiteY17" fmla="*/ 6399 h 41037"/>
              <a:gd name="connsiteX18" fmla="*/ 4163 w 43256"/>
              <a:gd name="connsiteY18" fmla="*/ 15648 h 41037"/>
              <a:gd name="connsiteX19" fmla="*/ 3936 w 43256"/>
              <a:gd name="connsiteY19" fmla="*/ 14229 h 41037"/>
              <a:gd name="connsiteX0" fmla="*/ 3936 w 43256"/>
              <a:gd name="connsiteY0" fmla="*/ 14229 h 41037"/>
              <a:gd name="connsiteX1" fmla="*/ 5659 w 43256"/>
              <a:gd name="connsiteY1" fmla="*/ 6766 h 41037"/>
              <a:gd name="connsiteX2" fmla="*/ 14041 w 43256"/>
              <a:gd name="connsiteY2" fmla="*/ 5061 h 41037"/>
              <a:gd name="connsiteX3" fmla="*/ 22492 w 43256"/>
              <a:gd name="connsiteY3" fmla="*/ 3291 h 41037"/>
              <a:gd name="connsiteX4" fmla="*/ 25785 w 43256"/>
              <a:gd name="connsiteY4" fmla="*/ 59 h 41037"/>
              <a:gd name="connsiteX5" fmla="*/ 29869 w 43256"/>
              <a:gd name="connsiteY5" fmla="*/ 2340 h 41037"/>
              <a:gd name="connsiteX6" fmla="*/ 35499 w 43256"/>
              <a:gd name="connsiteY6" fmla="*/ 549 h 41037"/>
              <a:gd name="connsiteX7" fmla="*/ 38354 w 43256"/>
              <a:gd name="connsiteY7" fmla="*/ 5435 h 41037"/>
              <a:gd name="connsiteX8" fmla="*/ 42018 w 43256"/>
              <a:gd name="connsiteY8" fmla="*/ 10177 h 41037"/>
              <a:gd name="connsiteX9" fmla="*/ 41854 w 43256"/>
              <a:gd name="connsiteY9" fmla="*/ 15319 h 41037"/>
              <a:gd name="connsiteX10" fmla="*/ 43052 w 43256"/>
              <a:gd name="connsiteY10" fmla="*/ 23181 h 41037"/>
              <a:gd name="connsiteX11" fmla="*/ 37440 w 43256"/>
              <a:gd name="connsiteY11" fmla="*/ 30063 h 41037"/>
              <a:gd name="connsiteX12" fmla="*/ 35431 w 43256"/>
              <a:gd name="connsiteY12" fmla="*/ 35960 h 41037"/>
              <a:gd name="connsiteX13" fmla="*/ 29241 w 43256"/>
              <a:gd name="connsiteY13" fmla="*/ 37397 h 41037"/>
              <a:gd name="connsiteX14" fmla="*/ 24841 w 43256"/>
              <a:gd name="connsiteY14" fmla="*/ 40313 h 41037"/>
              <a:gd name="connsiteX15" fmla="*/ 16516 w 43256"/>
              <a:gd name="connsiteY15" fmla="*/ 39125 h 41037"/>
              <a:gd name="connsiteX16" fmla="*/ 10743 w 43256"/>
              <a:gd name="connsiteY16" fmla="*/ 39295 h 41037"/>
              <a:gd name="connsiteX17" fmla="*/ 5840 w 43256"/>
              <a:gd name="connsiteY17" fmla="*/ 35331 h 41037"/>
              <a:gd name="connsiteX18" fmla="*/ 1146 w 43256"/>
              <a:gd name="connsiteY18" fmla="*/ 31109 h 41037"/>
              <a:gd name="connsiteX19" fmla="*/ 2149 w 43256"/>
              <a:gd name="connsiteY19" fmla="*/ 25410 h 41037"/>
              <a:gd name="connsiteX20" fmla="*/ 31 w 43256"/>
              <a:gd name="connsiteY20" fmla="*/ 19563 h 41037"/>
              <a:gd name="connsiteX21" fmla="*/ 3899 w 43256"/>
              <a:gd name="connsiteY21" fmla="*/ 14366 h 41037"/>
              <a:gd name="connsiteX22" fmla="*/ 3936 w 43256"/>
              <a:gd name="connsiteY22" fmla="*/ 14229 h 41037"/>
              <a:gd name="connsiteX0" fmla="*/ 4729 w 43256"/>
              <a:gd name="connsiteY0" fmla="*/ 26036 h 41037"/>
              <a:gd name="connsiteX1" fmla="*/ 2196 w 43256"/>
              <a:gd name="connsiteY1" fmla="*/ 25239 h 41037"/>
              <a:gd name="connsiteX2" fmla="*/ 6964 w 43256"/>
              <a:gd name="connsiteY2" fmla="*/ 34758 h 41037"/>
              <a:gd name="connsiteX3" fmla="*/ 5856 w 43256"/>
              <a:gd name="connsiteY3" fmla="*/ 35139 h 41037"/>
              <a:gd name="connsiteX4" fmla="*/ 16514 w 43256"/>
              <a:gd name="connsiteY4" fmla="*/ 38949 h 41037"/>
              <a:gd name="connsiteX5" fmla="*/ 15846 w 43256"/>
              <a:gd name="connsiteY5" fmla="*/ 37209 h 41037"/>
              <a:gd name="connsiteX6" fmla="*/ 34165 w 43256"/>
              <a:gd name="connsiteY6" fmla="*/ 22813 h 41037"/>
              <a:gd name="connsiteX7" fmla="*/ 37416 w 43256"/>
              <a:gd name="connsiteY7" fmla="*/ 29949 h 41037"/>
              <a:gd name="connsiteX8" fmla="*/ 41834 w 43256"/>
              <a:gd name="connsiteY8" fmla="*/ 15213 h 41037"/>
              <a:gd name="connsiteX9" fmla="*/ 40386 w 43256"/>
              <a:gd name="connsiteY9" fmla="*/ 17889 h 41037"/>
              <a:gd name="connsiteX10" fmla="*/ 38360 w 43256"/>
              <a:gd name="connsiteY10" fmla="*/ 5285 h 41037"/>
              <a:gd name="connsiteX11" fmla="*/ 38436 w 43256"/>
              <a:gd name="connsiteY11" fmla="*/ 6549 h 41037"/>
              <a:gd name="connsiteX12" fmla="*/ 29114 w 43256"/>
              <a:gd name="connsiteY12" fmla="*/ 3811 h 41037"/>
              <a:gd name="connsiteX13" fmla="*/ 29856 w 43256"/>
              <a:gd name="connsiteY13" fmla="*/ 2199 h 41037"/>
              <a:gd name="connsiteX14" fmla="*/ 22177 w 43256"/>
              <a:gd name="connsiteY14" fmla="*/ 4579 h 41037"/>
              <a:gd name="connsiteX15" fmla="*/ 22536 w 43256"/>
              <a:gd name="connsiteY15" fmla="*/ 3189 h 41037"/>
              <a:gd name="connsiteX16" fmla="*/ 14036 w 43256"/>
              <a:gd name="connsiteY16" fmla="*/ 5051 h 41037"/>
              <a:gd name="connsiteX17" fmla="*/ 15336 w 43256"/>
              <a:gd name="connsiteY17" fmla="*/ 6399 h 41037"/>
              <a:gd name="connsiteX18" fmla="*/ 4163 w 43256"/>
              <a:gd name="connsiteY18" fmla="*/ 15648 h 41037"/>
              <a:gd name="connsiteX19" fmla="*/ 3936 w 43256"/>
              <a:gd name="connsiteY19" fmla="*/ 14229 h 41037"/>
              <a:gd name="connsiteX0" fmla="*/ 3936 w 43256"/>
              <a:gd name="connsiteY0" fmla="*/ 14229 h 41037"/>
              <a:gd name="connsiteX1" fmla="*/ 5659 w 43256"/>
              <a:gd name="connsiteY1" fmla="*/ 6766 h 41037"/>
              <a:gd name="connsiteX2" fmla="*/ 14041 w 43256"/>
              <a:gd name="connsiteY2" fmla="*/ 5061 h 41037"/>
              <a:gd name="connsiteX3" fmla="*/ 22492 w 43256"/>
              <a:gd name="connsiteY3" fmla="*/ 3291 h 41037"/>
              <a:gd name="connsiteX4" fmla="*/ 25785 w 43256"/>
              <a:gd name="connsiteY4" fmla="*/ 59 h 41037"/>
              <a:gd name="connsiteX5" fmla="*/ 29869 w 43256"/>
              <a:gd name="connsiteY5" fmla="*/ 2340 h 41037"/>
              <a:gd name="connsiteX6" fmla="*/ 35499 w 43256"/>
              <a:gd name="connsiteY6" fmla="*/ 549 h 41037"/>
              <a:gd name="connsiteX7" fmla="*/ 38354 w 43256"/>
              <a:gd name="connsiteY7" fmla="*/ 5435 h 41037"/>
              <a:gd name="connsiteX8" fmla="*/ 42018 w 43256"/>
              <a:gd name="connsiteY8" fmla="*/ 10177 h 41037"/>
              <a:gd name="connsiteX9" fmla="*/ 41854 w 43256"/>
              <a:gd name="connsiteY9" fmla="*/ 15319 h 41037"/>
              <a:gd name="connsiteX10" fmla="*/ 43052 w 43256"/>
              <a:gd name="connsiteY10" fmla="*/ 23181 h 41037"/>
              <a:gd name="connsiteX11" fmla="*/ 37440 w 43256"/>
              <a:gd name="connsiteY11" fmla="*/ 30063 h 41037"/>
              <a:gd name="connsiteX12" fmla="*/ 35431 w 43256"/>
              <a:gd name="connsiteY12" fmla="*/ 35960 h 41037"/>
              <a:gd name="connsiteX13" fmla="*/ 29241 w 43256"/>
              <a:gd name="connsiteY13" fmla="*/ 37397 h 41037"/>
              <a:gd name="connsiteX14" fmla="*/ 24841 w 43256"/>
              <a:gd name="connsiteY14" fmla="*/ 40313 h 41037"/>
              <a:gd name="connsiteX15" fmla="*/ 16516 w 43256"/>
              <a:gd name="connsiteY15" fmla="*/ 39125 h 41037"/>
              <a:gd name="connsiteX16" fmla="*/ 10743 w 43256"/>
              <a:gd name="connsiteY16" fmla="*/ 39295 h 41037"/>
              <a:gd name="connsiteX17" fmla="*/ 5840 w 43256"/>
              <a:gd name="connsiteY17" fmla="*/ 35331 h 41037"/>
              <a:gd name="connsiteX18" fmla="*/ 1146 w 43256"/>
              <a:gd name="connsiteY18" fmla="*/ 31109 h 41037"/>
              <a:gd name="connsiteX19" fmla="*/ 2149 w 43256"/>
              <a:gd name="connsiteY19" fmla="*/ 25410 h 41037"/>
              <a:gd name="connsiteX20" fmla="*/ 31 w 43256"/>
              <a:gd name="connsiteY20" fmla="*/ 19563 h 41037"/>
              <a:gd name="connsiteX21" fmla="*/ 3899 w 43256"/>
              <a:gd name="connsiteY21" fmla="*/ 14366 h 41037"/>
              <a:gd name="connsiteX22" fmla="*/ 3936 w 43256"/>
              <a:gd name="connsiteY22" fmla="*/ 14229 h 41037"/>
              <a:gd name="connsiteX0" fmla="*/ 4729 w 43256"/>
              <a:gd name="connsiteY0" fmla="*/ 26036 h 41037"/>
              <a:gd name="connsiteX1" fmla="*/ 2196 w 43256"/>
              <a:gd name="connsiteY1" fmla="*/ 25239 h 41037"/>
              <a:gd name="connsiteX2" fmla="*/ 6964 w 43256"/>
              <a:gd name="connsiteY2" fmla="*/ 34758 h 41037"/>
              <a:gd name="connsiteX3" fmla="*/ 5856 w 43256"/>
              <a:gd name="connsiteY3" fmla="*/ 35139 h 41037"/>
              <a:gd name="connsiteX4" fmla="*/ 16514 w 43256"/>
              <a:gd name="connsiteY4" fmla="*/ 38949 h 41037"/>
              <a:gd name="connsiteX5" fmla="*/ 15846 w 43256"/>
              <a:gd name="connsiteY5" fmla="*/ 37209 h 41037"/>
              <a:gd name="connsiteX6" fmla="*/ 34165 w 43256"/>
              <a:gd name="connsiteY6" fmla="*/ 22813 h 41037"/>
              <a:gd name="connsiteX7" fmla="*/ 37416 w 43256"/>
              <a:gd name="connsiteY7" fmla="*/ 29949 h 41037"/>
              <a:gd name="connsiteX8" fmla="*/ 41834 w 43256"/>
              <a:gd name="connsiteY8" fmla="*/ 15213 h 41037"/>
              <a:gd name="connsiteX9" fmla="*/ 40386 w 43256"/>
              <a:gd name="connsiteY9" fmla="*/ 17889 h 41037"/>
              <a:gd name="connsiteX10" fmla="*/ 38360 w 43256"/>
              <a:gd name="connsiteY10" fmla="*/ 5285 h 41037"/>
              <a:gd name="connsiteX11" fmla="*/ 38436 w 43256"/>
              <a:gd name="connsiteY11" fmla="*/ 6549 h 41037"/>
              <a:gd name="connsiteX12" fmla="*/ 29114 w 43256"/>
              <a:gd name="connsiteY12" fmla="*/ 3811 h 41037"/>
              <a:gd name="connsiteX13" fmla="*/ 29856 w 43256"/>
              <a:gd name="connsiteY13" fmla="*/ 2199 h 41037"/>
              <a:gd name="connsiteX14" fmla="*/ 22177 w 43256"/>
              <a:gd name="connsiteY14" fmla="*/ 4579 h 41037"/>
              <a:gd name="connsiteX15" fmla="*/ 22536 w 43256"/>
              <a:gd name="connsiteY15" fmla="*/ 3189 h 41037"/>
              <a:gd name="connsiteX16" fmla="*/ 14036 w 43256"/>
              <a:gd name="connsiteY16" fmla="*/ 5051 h 41037"/>
              <a:gd name="connsiteX17" fmla="*/ 15336 w 43256"/>
              <a:gd name="connsiteY17" fmla="*/ 6399 h 41037"/>
              <a:gd name="connsiteX18" fmla="*/ 4163 w 43256"/>
              <a:gd name="connsiteY18" fmla="*/ 15648 h 41037"/>
              <a:gd name="connsiteX19" fmla="*/ 3936 w 43256"/>
              <a:gd name="connsiteY19" fmla="*/ 14229 h 41037"/>
              <a:gd name="connsiteX0" fmla="*/ 3936 w 43256"/>
              <a:gd name="connsiteY0" fmla="*/ 14229 h 41079"/>
              <a:gd name="connsiteX1" fmla="*/ 5659 w 43256"/>
              <a:gd name="connsiteY1" fmla="*/ 6766 h 41079"/>
              <a:gd name="connsiteX2" fmla="*/ 14041 w 43256"/>
              <a:gd name="connsiteY2" fmla="*/ 5061 h 41079"/>
              <a:gd name="connsiteX3" fmla="*/ 22492 w 43256"/>
              <a:gd name="connsiteY3" fmla="*/ 3291 h 41079"/>
              <a:gd name="connsiteX4" fmla="*/ 25785 w 43256"/>
              <a:gd name="connsiteY4" fmla="*/ 59 h 41079"/>
              <a:gd name="connsiteX5" fmla="*/ 29869 w 43256"/>
              <a:gd name="connsiteY5" fmla="*/ 2340 h 41079"/>
              <a:gd name="connsiteX6" fmla="*/ 35499 w 43256"/>
              <a:gd name="connsiteY6" fmla="*/ 549 h 41079"/>
              <a:gd name="connsiteX7" fmla="*/ 38354 w 43256"/>
              <a:gd name="connsiteY7" fmla="*/ 5435 h 41079"/>
              <a:gd name="connsiteX8" fmla="*/ 42018 w 43256"/>
              <a:gd name="connsiteY8" fmla="*/ 10177 h 41079"/>
              <a:gd name="connsiteX9" fmla="*/ 41854 w 43256"/>
              <a:gd name="connsiteY9" fmla="*/ 15319 h 41079"/>
              <a:gd name="connsiteX10" fmla="*/ 43052 w 43256"/>
              <a:gd name="connsiteY10" fmla="*/ 23181 h 41079"/>
              <a:gd name="connsiteX11" fmla="*/ 37440 w 43256"/>
              <a:gd name="connsiteY11" fmla="*/ 30063 h 41079"/>
              <a:gd name="connsiteX12" fmla="*/ 35431 w 43256"/>
              <a:gd name="connsiteY12" fmla="*/ 35960 h 41079"/>
              <a:gd name="connsiteX13" fmla="*/ 29241 w 43256"/>
              <a:gd name="connsiteY13" fmla="*/ 36674 h 41079"/>
              <a:gd name="connsiteX14" fmla="*/ 24841 w 43256"/>
              <a:gd name="connsiteY14" fmla="*/ 40313 h 41079"/>
              <a:gd name="connsiteX15" fmla="*/ 16516 w 43256"/>
              <a:gd name="connsiteY15" fmla="*/ 39125 h 41079"/>
              <a:gd name="connsiteX16" fmla="*/ 10743 w 43256"/>
              <a:gd name="connsiteY16" fmla="*/ 39295 h 41079"/>
              <a:gd name="connsiteX17" fmla="*/ 5840 w 43256"/>
              <a:gd name="connsiteY17" fmla="*/ 35331 h 41079"/>
              <a:gd name="connsiteX18" fmla="*/ 1146 w 43256"/>
              <a:gd name="connsiteY18" fmla="*/ 31109 h 41079"/>
              <a:gd name="connsiteX19" fmla="*/ 2149 w 43256"/>
              <a:gd name="connsiteY19" fmla="*/ 25410 h 41079"/>
              <a:gd name="connsiteX20" fmla="*/ 31 w 43256"/>
              <a:gd name="connsiteY20" fmla="*/ 19563 h 41079"/>
              <a:gd name="connsiteX21" fmla="*/ 3899 w 43256"/>
              <a:gd name="connsiteY21" fmla="*/ 14366 h 41079"/>
              <a:gd name="connsiteX22" fmla="*/ 3936 w 43256"/>
              <a:gd name="connsiteY22" fmla="*/ 14229 h 41079"/>
              <a:gd name="connsiteX0" fmla="*/ 4729 w 43256"/>
              <a:gd name="connsiteY0" fmla="*/ 26036 h 41079"/>
              <a:gd name="connsiteX1" fmla="*/ 2196 w 43256"/>
              <a:gd name="connsiteY1" fmla="*/ 25239 h 41079"/>
              <a:gd name="connsiteX2" fmla="*/ 6964 w 43256"/>
              <a:gd name="connsiteY2" fmla="*/ 34758 h 41079"/>
              <a:gd name="connsiteX3" fmla="*/ 5856 w 43256"/>
              <a:gd name="connsiteY3" fmla="*/ 35139 h 41079"/>
              <a:gd name="connsiteX4" fmla="*/ 16514 w 43256"/>
              <a:gd name="connsiteY4" fmla="*/ 38949 h 41079"/>
              <a:gd name="connsiteX5" fmla="*/ 15846 w 43256"/>
              <a:gd name="connsiteY5" fmla="*/ 37209 h 41079"/>
              <a:gd name="connsiteX6" fmla="*/ 34165 w 43256"/>
              <a:gd name="connsiteY6" fmla="*/ 22813 h 41079"/>
              <a:gd name="connsiteX7" fmla="*/ 37416 w 43256"/>
              <a:gd name="connsiteY7" fmla="*/ 29949 h 41079"/>
              <a:gd name="connsiteX8" fmla="*/ 41834 w 43256"/>
              <a:gd name="connsiteY8" fmla="*/ 15213 h 41079"/>
              <a:gd name="connsiteX9" fmla="*/ 40386 w 43256"/>
              <a:gd name="connsiteY9" fmla="*/ 17889 h 41079"/>
              <a:gd name="connsiteX10" fmla="*/ 38360 w 43256"/>
              <a:gd name="connsiteY10" fmla="*/ 5285 h 41079"/>
              <a:gd name="connsiteX11" fmla="*/ 38436 w 43256"/>
              <a:gd name="connsiteY11" fmla="*/ 6549 h 41079"/>
              <a:gd name="connsiteX12" fmla="*/ 29114 w 43256"/>
              <a:gd name="connsiteY12" fmla="*/ 3811 h 41079"/>
              <a:gd name="connsiteX13" fmla="*/ 29856 w 43256"/>
              <a:gd name="connsiteY13" fmla="*/ 2199 h 41079"/>
              <a:gd name="connsiteX14" fmla="*/ 22177 w 43256"/>
              <a:gd name="connsiteY14" fmla="*/ 4579 h 41079"/>
              <a:gd name="connsiteX15" fmla="*/ 22536 w 43256"/>
              <a:gd name="connsiteY15" fmla="*/ 3189 h 41079"/>
              <a:gd name="connsiteX16" fmla="*/ 14036 w 43256"/>
              <a:gd name="connsiteY16" fmla="*/ 5051 h 41079"/>
              <a:gd name="connsiteX17" fmla="*/ 15336 w 43256"/>
              <a:gd name="connsiteY17" fmla="*/ 6399 h 41079"/>
              <a:gd name="connsiteX18" fmla="*/ 4163 w 43256"/>
              <a:gd name="connsiteY18" fmla="*/ 15648 h 41079"/>
              <a:gd name="connsiteX19" fmla="*/ 3936 w 43256"/>
              <a:gd name="connsiteY19" fmla="*/ 14229 h 41079"/>
              <a:gd name="connsiteX0" fmla="*/ 3936 w 43256"/>
              <a:gd name="connsiteY0" fmla="*/ 14229 h 41079"/>
              <a:gd name="connsiteX1" fmla="*/ 5659 w 43256"/>
              <a:gd name="connsiteY1" fmla="*/ 6766 h 41079"/>
              <a:gd name="connsiteX2" fmla="*/ 14041 w 43256"/>
              <a:gd name="connsiteY2" fmla="*/ 5061 h 41079"/>
              <a:gd name="connsiteX3" fmla="*/ 22492 w 43256"/>
              <a:gd name="connsiteY3" fmla="*/ 3291 h 41079"/>
              <a:gd name="connsiteX4" fmla="*/ 25785 w 43256"/>
              <a:gd name="connsiteY4" fmla="*/ 59 h 41079"/>
              <a:gd name="connsiteX5" fmla="*/ 29869 w 43256"/>
              <a:gd name="connsiteY5" fmla="*/ 2340 h 41079"/>
              <a:gd name="connsiteX6" fmla="*/ 35499 w 43256"/>
              <a:gd name="connsiteY6" fmla="*/ 549 h 41079"/>
              <a:gd name="connsiteX7" fmla="*/ 38354 w 43256"/>
              <a:gd name="connsiteY7" fmla="*/ 5435 h 41079"/>
              <a:gd name="connsiteX8" fmla="*/ 42018 w 43256"/>
              <a:gd name="connsiteY8" fmla="*/ 10177 h 41079"/>
              <a:gd name="connsiteX9" fmla="*/ 41854 w 43256"/>
              <a:gd name="connsiteY9" fmla="*/ 15319 h 41079"/>
              <a:gd name="connsiteX10" fmla="*/ 43052 w 43256"/>
              <a:gd name="connsiteY10" fmla="*/ 23181 h 41079"/>
              <a:gd name="connsiteX11" fmla="*/ 37440 w 43256"/>
              <a:gd name="connsiteY11" fmla="*/ 30063 h 41079"/>
              <a:gd name="connsiteX12" fmla="*/ 35431 w 43256"/>
              <a:gd name="connsiteY12" fmla="*/ 35960 h 41079"/>
              <a:gd name="connsiteX13" fmla="*/ 29241 w 43256"/>
              <a:gd name="connsiteY13" fmla="*/ 36674 h 41079"/>
              <a:gd name="connsiteX14" fmla="*/ 24841 w 43256"/>
              <a:gd name="connsiteY14" fmla="*/ 40313 h 41079"/>
              <a:gd name="connsiteX15" fmla="*/ 16516 w 43256"/>
              <a:gd name="connsiteY15" fmla="*/ 39125 h 41079"/>
              <a:gd name="connsiteX16" fmla="*/ 10743 w 43256"/>
              <a:gd name="connsiteY16" fmla="*/ 39295 h 41079"/>
              <a:gd name="connsiteX17" fmla="*/ 5840 w 43256"/>
              <a:gd name="connsiteY17" fmla="*/ 35331 h 41079"/>
              <a:gd name="connsiteX18" fmla="*/ 1146 w 43256"/>
              <a:gd name="connsiteY18" fmla="*/ 31109 h 41079"/>
              <a:gd name="connsiteX19" fmla="*/ 2149 w 43256"/>
              <a:gd name="connsiteY19" fmla="*/ 25410 h 41079"/>
              <a:gd name="connsiteX20" fmla="*/ 31 w 43256"/>
              <a:gd name="connsiteY20" fmla="*/ 19563 h 41079"/>
              <a:gd name="connsiteX21" fmla="*/ 3899 w 43256"/>
              <a:gd name="connsiteY21" fmla="*/ 14366 h 41079"/>
              <a:gd name="connsiteX22" fmla="*/ 3936 w 43256"/>
              <a:gd name="connsiteY22" fmla="*/ 14229 h 41079"/>
              <a:gd name="connsiteX0" fmla="*/ 4729 w 43256"/>
              <a:gd name="connsiteY0" fmla="*/ 26036 h 41079"/>
              <a:gd name="connsiteX1" fmla="*/ 2196 w 43256"/>
              <a:gd name="connsiteY1" fmla="*/ 25239 h 41079"/>
              <a:gd name="connsiteX2" fmla="*/ 6964 w 43256"/>
              <a:gd name="connsiteY2" fmla="*/ 34758 h 41079"/>
              <a:gd name="connsiteX3" fmla="*/ 5856 w 43256"/>
              <a:gd name="connsiteY3" fmla="*/ 35139 h 41079"/>
              <a:gd name="connsiteX4" fmla="*/ 16514 w 43256"/>
              <a:gd name="connsiteY4" fmla="*/ 38949 h 41079"/>
              <a:gd name="connsiteX5" fmla="*/ 15846 w 43256"/>
              <a:gd name="connsiteY5" fmla="*/ 37209 h 41079"/>
              <a:gd name="connsiteX6" fmla="*/ 34165 w 43256"/>
              <a:gd name="connsiteY6" fmla="*/ 22813 h 41079"/>
              <a:gd name="connsiteX7" fmla="*/ 37416 w 43256"/>
              <a:gd name="connsiteY7" fmla="*/ 29949 h 41079"/>
              <a:gd name="connsiteX8" fmla="*/ 41834 w 43256"/>
              <a:gd name="connsiteY8" fmla="*/ 15213 h 41079"/>
              <a:gd name="connsiteX9" fmla="*/ 40386 w 43256"/>
              <a:gd name="connsiteY9" fmla="*/ 17889 h 41079"/>
              <a:gd name="connsiteX10" fmla="*/ 38360 w 43256"/>
              <a:gd name="connsiteY10" fmla="*/ 5285 h 41079"/>
              <a:gd name="connsiteX11" fmla="*/ 38436 w 43256"/>
              <a:gd name="connsiteY11" fmla="*/ 6549 h 41079"/>
              <a:gd name="connsiteX12" fmla="*/ 29114 w 43256"/>
              <a:gd name="connsiteY12" fmla="*/ 3811 h 41079"/>
              <a:gd name="connsiteX13" fmla="*/ 29856 w 43256"/>
              <a:gd name="connsiteY13" fmla="*/ 2199 h 41079"/>
              <a:gd name="connsiteX14" fmla="*/ 22177 w 43256"/>
              <a:gd name="connsiteY14" fmla="*/ 4579 h 41079"/>
              <a:gd name="connsiteX15" fmla="*/ 22536 w 43256"/>
              <a:gd name="connsiteY15" fmla="*/ 3189 h 41079"/>
              <a:gd name="connsiteX16" fmla="*/ 14036 w 43256"/>
              <a:gd name="connsiteY16" fmla="*/ 5051 h 41079"/>
              <a:gd name="connsiteX17" fmla="*/ 15336 w 43256"/>
              <a:gd name="connsiteY17" fmla="*/ 6399 h 41079"/>
              <a:gd name="connsiteX18" fmla="*/ 4163 w 43256"/>
              <a:gd name="connsiteY18" fmla="*/ 15648 h 41079"/>
              <a:gd name="connsiteX19" fmla="*/ 3936 w 43256"/>
              <a:gd name="connsiteY19" fmla="*/ 14229 h 41079"/>
              <a:gd name="connsiteX0" fmla="*/ 3936 w 43256"/>
              <a:gd name="connsiteY0" fmla="*/ 14229 h 41079"/>
              <a:gd name="connsiteX1" fmla="*/ 5659 w 43256"/>
              <a:gd name="connsiteY1" fmla="*/ 6766 h 41079"/>
              <a:gd name="connsiteX2" fmla="*/ 14041 w 43256"/>
              <a:gd name="connsiteY2" fmla="*/ 5061 h 41079"/>
              <a:gd name="connsiteX3" fmla="*/ 22492 w 43256"/>
              <a:gd name="connsiteY3" fmla="*/ 3291 h 41079"/>
              <a:gd name="connsiteX4" fmla="*/ 25785 w 43256"/>
              <a:gd name="connsiteY4" fmla="*/ 59 h 41079"/>
              <a:gd name="connsiteX5" fmla="*/ 29869 w 43256"/>
              <a:gd name="connsiteY5" fmla="*/ 2340 h 41079"/>
              <a:gd name="connsiteX6" fmla="*/ 35499 w 43256"/>
              <a:gd name="connsiteY6" fmla="*/ 549 h 41079"/>
              <a:gd name="connsiteX7" fmla="*/ 38354 w 43256"/>
              <a:gd name="connsiteY7" fmla="*/ 5435 h 41079"/>
              <a:gd name="connsiteX8" fmla="*/ 42018 w 43256"/>
              <a:gd name="connsiteY8" fmla="*/ 10177 h 41079"/>
              <a:gd name="connsiteX9" fmla="*/ 41854 w 43256"/>
              <a:gd name="connsiteY9" fmla="*/ 15319 h 41079"/>
              <a:gd name="connsiteX10" fmla="*/ 43052 w 43256"/>
              <a:gd name="connsiteY10" fmla="*/ 23181 h 41079"/>
              <a:gd name="connsiteX11" fmla="*/ 37440 w 43256"/>
              <a:gd name="connsiteY11" fmla="*/ 30063 h 41079"/>
              <a:gd name="connsiteX12" fmla="*/ 35431 w 43256"/>
              <a:gd name="connsiteY12" fmla="*/ 35960 h 41079"/>
              <a:gd name="connsiteX13" fmla="*/ 29241 w 43256"/>
              <a:gd name="connsiteY13" fmla="*/ 36674 h 41079"/>
              <a:gd name="connsiteX14" fmla="*/ 24841 w 43256"/>
              <a:gd name="connsiteY14" fmla="*/ 40313 h 41079"/>
              <a:gd name="connsiteX15" fmla="*/ 16516 w 43256"/>
              <a:gd name="connsiteY15" fmla="*/ 39125 h 41079"/>
              <a:gd name="connsiteX16" fmla="*/ 10743 w 43256"/>
              <a:gd name="connsiteY16" fmla="*/ 39295 h 41079"/>
              <a:gd name="connsiteX17" fmla="*/ 5840 w 43256"/>
              <a:gd name="connsiteY17" fmla="*/ 35331 h 41079"/>
              <a:gd name="connsiteX18" fmla="*/ 1146 w 43256"/>
              <a:gd name="connsiteY18" fmla="*/ 31109 h 41079"/>
              <a:gd name="connsiteX19" fmla="*/ 2149 w 43256"/>
              <a:gd name="connsiteY19" fmla="*/ 25410 h 41079"/>
              <a:gd name="connsiteX20" fmla="*/ 31 w 43256"/>
              <a:gd name="connsiteY20" fmla="*/ 19563 h 41079"/>
              <a:gd name="connsiteX21" fmla="*/ 3899 w 43256"/>
              <a:gd name="connsiteY21" fmla="*/ 14366 h 41079"/>
              <a:gd name="connsiteX22" fmla="*/ 3936 w 43256"/>
              <a:gd name="connsiteY22" fmla="*/ 14229 h 41079"/>
              <a:gd name="connsiteX0" fmla="*/ 4729 w 43256"/>
              <a:gd name="connsiteY0" fmla="*/ 26036 h 41079"/>
              <a:gd name="connsiteX1" fmla="*/ 2196 w 43256"/>
              <a:gd name="connsiteY1" fmla="*/ 25239 h 41079"/>
              <a:gd name="connsiteX2" fmla="*/ 6964 w 43256"/>
              <a:gd name="connsiteY2" fmla="*/ 34758 h 41079"/>
              <a:gd name="connsiteX3" fmla="*/ 5856 w 43256"/>
              <a:gd name="connsiteY3" fmla="*/ 35139 h 41079"/>
              <a:gd name="connsiteX4" fmla="*/ 16514 w 43256"/>
              <a:gd name="connsiteY4" fmla="*/ 38949 h 41079"/>
              <a:gd name="connsiteX5" fmla="*/ 15846 w 43256"/>
              <a:gd name="connsiteY5" fmla="*/ 37209 h 41079"/>
              <a:gd name="connsiteX6" fmla="*/ 34165 w 43256"/>
              <a:gd name="connsiteY6" fmla="*/ 22813 h 41079"/>
              <a:gd name="connsiteX7" fmla="*/ 37416 w 43256"/>
              <a:gd name="connsiteY7" fmla="*/ 29949 h 41079"/>
              <a:gd name="connsiteX8" fmla="*/ 41834 w 43256"/>
              <a:gd name="connsiteY8" fmla="*/ 15213 h 41079"/>
              <a:gd name="connsiteX9" fmla="*/ 40386 w 43256"/>
              <a:gd name="connsiteY9" fmla="*/ 17889 h 41079"/>
              <a:gd name="connsiteX10" fmla="*/ 38360 w 43256"/>
              <a:gd name="connsiteY10" fmla="*/ 5285 h 41079"/>
              <a:gd name="connsiteX11" fmla="*/ 38436 w 43256"/>
              <a:gd name="connsiteY11" fmla="*/ 6549 h 41079"/>
              <a:gd name="connsiteX12" fmla="*/ 29114 w 43256"/>
              <a:gd name="connsiteY12" fmla="*/ 3811 h 41079"/>
              <a:gd name="connsiteX13" fmla="*/ 29856 w 43256"/>
              <a:gd name="connsiteY13" fmla="*/ 2199 h 41079"/>
              <a:gd name="connsiteX14" fmla="*/ 22177 w 43256"/>
              <a:gd name="connsiteY14" fmla="*/ 4579 h 41079"/>
              <a:gd name="connsiteX15" fmla="*/ 22536 w 43256"/>
              <a:gd name="connsiteY15" fmla="*/ 3189 h 41079"/>
              <a:gd name="connsiteX16" fmla="*/ 14036 w 43256"/>
              <a:gd name="connsiteY16" fmla="*/ 5051 h 41079"/>
              <a:gd name="connsiteX17" fmla="*/ 15336 w 43256"/>
              <a:gd name="connsiteY17" fmla="*/ 6399 h 41079"/>
              <a:gd name="connsiteX18" fmla="*/ 4163 w 43256"/>
              <a:gd name="connsiteY18" fmla="*/ 15648 h 41079"/>
              <a:gd name="connsiteX19" fmla="*/ 3936 w 43256"/>
              <a:gd name="connsiteY19" fmla="*/ 14229 h 41079"/>
              <a:gd name="connsiteX0" fmla="*/ 3936 w 43256"/>
              <a:gd name="connsiteY0" fmla="*/ 14229 h 41009"/>
              <a:gd name="connsiteX1" fmla="*/ 5659 w 43256"/>
              <a:gd name="connsiteY1" fmla="*/ 6766 h 41009"/>
              <a:gd name="connsiteX2" fmla="*/ 14041 w 43256"/>
              <a:gd name="connsiteY2" fmla="*/ 5061 h 41009"/>
              <a:gd name="connsiteX3" fmla="*/ 22492 w 43256"/>
              <a:gd name="connsiteY3" fmla="*/ 3291 h 41009"/>
              <a:gd name="connsiteX4" fmla="*/ 25785 w 43256"/>
              <a:gd name="connsiteY4" fmla="*/ 59 h 41009"/>
              <a:gd name="connsiteX5" fmla="*/ 29869 w 43256"/>
              <a:gd name="connsiteY5" fmla="*/ 2340 h 41009"/>
              <a:gd name="connsiteX6" fmla="*/ 35499 w 43256"/>
              <a:gd name="connsiteY6" fmla="*/ 549 h 41009"/>
              <a:gd name="connsiteX7" fmla="*/ 38354 w 43256"/>
              <a:gd name="connsiteY7" fmla="*/ 5435 h 41009"/>
              <a:gd name="connsiteX8" fmla="*/ 42018 w 43256"/>
              <a:gd name="connsiteY8" fmla="*/ 10177 h 41009"/>
              <a:gd name="connsiteX9" fmla="*/ 41854 w 43256"/>
              <a:gd name="connsiteY9" fmla="*/ 15319 h 41009"/>
              <a:gd name="connsiteX10" fmla="*/ 43052 w 43256"/>
              <a:gd name="connsiteY10" fmla="*/ 23181 h 41009"/>
              <a:gd name="connsiteX11" fmla="*/ 37440 w 43256"/>
              <a:gd name="connsiteY11" fmla="*/ 30063 h 41009"/>
              <a:gd name="connsiteX12" fmla="*/ 35431 w 43256"/>
              <a:gd name="connsiteY12" fmla="*/ 35960 h 41009"/>
              <a:gd name="connsiteX13" fmla="*/ 29566 w 43256"/>
              <a:gd name="connsiteY13" fmla="*/ 37879 h 41009"/>
              <a:gd name="connsiteX14" fmla="*/ 24841 w 43256"/>
              <a:gd name="connsiteY14" fmla="*/ 40313 h 41009"/>
              <a:gd name="connsiteX15" fmla="*/ 16516 w 43256"/>
              <a:gd name="connsiteY15" fmla="*/ 39125 h 41009"/>
              <a:gd name="connsiteX16" fmla="*/ 10743 w 43256"/>
              <a:gd name="connsiteY16" fmla="*/ 39295 h 41009"/>
              <a:gd name="connsiteX17" fmla="*/ 5840 w 43256"/>
              <a:gd name="connsiteY17" fmla="*/ 35331 h 41009"/>
              <a:gd name="connsiteX18" fmla="*/ 1146 w 43256"/>
              <a:gd name="connsiteY18" fmla="*/ 31109 h 41009"/>
              <a:gd name="connsiteX19" fmla="*/ 2149 w 43256"/>
              <a:gd name="connsiteY19" fmla="*/ 25410 h 41009"/>
              <a:gd name="connsiteX20" fmla="*/ 31 w 43256"/>
              <a:gd name="connsiteY20" fmla="*/ 19563 h 41009"/>
              <a:gd name="connsiteX21" fmla="*/ 3899 w 43256"/>
              <a:gd name="connsiteY21" fmla="*/ 14366 h 41009"/>
              <a:gd name="connsiteX22" fmla="*/ 3936 w 43256"/>
              <a:gd name="connsiteY22" fmla="*/ 14229 h 41009"/>
              <a:gd name="connsiteX0" fmla="*/ 4729 w 43256"/>
              <a:gd name="connsiteY0" fmla="*/ 26036 h 41009"/>
              <a:gd name="connsiteX1" fmla="*/ 2196 w 43256"/>
              <a:gd name="connsiteY1" fmla="*/ 25239 h 41009"/>
              <a:gd name="connsiteX2" fmla="*/ 6964 w 43256"/>
              <a:gd name="connsiteY2" fmla="*/ 34758 h 41009"/>
              <a:gd name="connsiteX3" fmla="*/ 5856 w 43256"/>
              <a:gd name="connsiteY3" fmla="*/ 35139 h 41009"/>
              <a:gd name="connsiteX4" fmla="*/ 16514 w 43256"/>
              <a:gd name="connsiteY4" fmla="*/ 38949 h 41009"/>
              <a:gd name="connsiteX5" fmla="*/ 15846 w 43256"/>
              <a:gd name="connsiteY5" fmla="*/ 37209 h 41009"/>
              <a:gd name="connsiteX6" fmla="*/ 34165 w 43256"/>
              <a:gd name="connsiteY6" fmla="*/ 22813 h 41009"/>
              <a:gd name="connsiteX7" fmla="*/ 37416 w 43256"/>
              <a:gd name="connsiteY7" fmla="*/ 29949 h 41009"/>
              <a:gd name="connsiteX8" fmla="*/ 41834 w 43256"/>
              <a:gd name="connsiteY8" fmla="*/ 15213 h 41009"/>
              <a:gd name="connsiteX9" fmla="*/ 40386 w 43256"/>
              <a:gd name="connsiteY9" fmla="*/ 17889 h 41009"/>
              <a:gd name="connsiteX10" fmla="*/ 38360 w 43256"/>
              <a:gd name="connsiteY10" fmla="*/ 5285 h 41009"/>
              <a:gd name="connsiteX11" fmla="*/ 38436 w 43256"/>
              <a:gd name="connsiteY11" fmla="*/ 6549 h 41009"/>
              <a:gd name="connsiteX12" fmla="*/ 29114 w 43256"/>
              <a:gd name="connsiteY12" fmla="*/ 3811 h 41009"/>
              <a:gd name="connsiteX13" fmla="*/ 29856 w 43256"/>
              <a:gd name="connsiteY13" fmla="*/ 2199 h 41009"/>
              <a:gd name="connsiteX14" fmla="*/ 22177 w 43256"/>
              <a:gd name="connsiteY14" fmla="*/ 4579 h 41009"/>
              <a:gd name="connsiteX15" fmla="*/ 22536 w 43256"/>
              <a:gd name="connsiteY15" fmla="*/ 3189 h 41009"/>
              <a:gd name="connsiteX16" fmla="*/ 14036 w 43256"/>
              <a:gd name="connsiteY16" fmla="*/ 5051 h 41009"/>
              <a:gd name="connsiteX17" fmla="*/ 15336 w 43256"/>
              <a:gd name="connsiteY17" fmla="*/ 6399 h 41009"/>
              <a:gd name="connsiteX18" fmla="*/ 4163 w 43256"/>
              <a:gd name="connsiteY18" fmla="*/ 15648 h 41009"/>
              <a:gd name="connsiteX19" fmla="*/ 3936 w 43256"/>
              <a:gd name="connsiteY19" fmla="*/ 14229 h 41009"/>
              <a:gd name="connsiteX0" fmla="*/ 3936 w 43256"/>
              <a:gd name="connsiteY0" fmla="*/ 14229 h 41009"/>
              <a:gd name="connsiteX1" fmla="*/ 5659 w 43256"/>
              <a:gd name="connsiteY1" fmla="*/ 6766 h 41009"/>
              <a:gd name="connsiteX2" fmla="*/ 14041 w 43256"/>
              <a:gd name="connsiteY2" fmla="*/ 5061 h 41009"/>
              <a:gd name="connsiteX3" fmla="*/ 22492 w 43256"/>
              <a:gd name="connsiteY3" fmla="*/ 3291 h 41009"/>
              <a:gd name="connsiteX4" fmla="*/ 25785 w 43256"/>
              <a:gd name="connsiteY4" fmla="*/ 59 h 41009"/>
              <a:gd name="connsiteX5" fmla="*/ 29869 w 43256"/>
              <a:gd name="connsiteY5" fmla="*/ 2340 h 41009"/>
              <a:gd name="connsiteX6" fmla="*/ 35499 w 43256"/>
              <a:gd name="connsiteY6" fmla="*/ 549 h 41009"/>
              <a:gd name="connsiteX7" fmla="*/ 38354 w 43256"/>
              <a:gd name="connsiteY7" fmla="*/ 5435 h 41009"/>
              <a:gd name="connsiteX8" fmla="*/ 42018 w 43256"/>
              <a:gd name="connsiteY8" fmla="*/ 10177 h 41009"/>
              <a:gd name="connsiteX9" fmla="*/ 41854 w 43256"/>
              <a:gd name="connsiteY9" fmla="*/ 15319 h 41009"/>
              <a:gd name="connsiteX10" fmla="*/ 43052 w 43256"/>
              <a:gd name="connsiteY10" fmla="*/ 23181 h 41009"/>
              <a:gd name="connsiteX11" fmla="*/ 37440 w 43256"/>
              <a:gd name="connsiteY11" fmla="*/ 30063 h 41009"/>
              <a:gd name="connsiteX12" fmla="*/ 35431 w 43256"/>
              <a:gd name="connsiteY12" fmla="*/ 35960 h 41009"/>
              <a:gd name="connsiteX13" fmla="*/ 29566 w 43256"/>
              <a:gd name="connsiteY13" fmla="*/ 37879 h 41009"/>
              <a:gd name="connsiteX14" fmla="*/ 24841 w 43256"/>
              <a:gd name="connsiteY14" fmla="*/ 40313 h 41009"/>
              <a:gd name="connsiteX15" fmla="*/ 16516 w 43256"/>
              <a:gd name="connsiteY15" fmla="*/ 39125 h 41009"/>
              <a:gd name="connsiteX16" fmla="*/ 10743 w 43256"/>
              <a:gd name="connsiteY16" fmla="*/ 39295 h 41009"/>
              <a:gd name="connsiteX17" fmla="*/ 5840 w 43256"/>
              <a:gd name="connsiteY17" fmla="*/ 35331 h 41009"/>
              <a:gd name="connsiteX18" fmla="*/ 1146 w 43256"/>
              <a:gd name="connsiteY18" fmla="*/ 31109 h 41009"/>
              <a:gd name="connsiteX19" fmla="*/ 2149 w 43256"/>
              <a:gd name="connsiteY19" fmla="*/ 25410 h 41009"/>
              <a:gd name="connsiteX20" fmla="*/ 31 w 43256"/>
              <a:gd name="connsiteY20" fmla="*/ 19563 h 41009"/>
              <a:gd name="connsiteX21" fmla="*/ 3899 w 43256"/>
              <a:gd name="connsiteY21" fmla="*/ 14366 h 41009"/>
              <a:gd name="connsiteX22" fmla="*/ 3936 w 43256"/>
              <a:gd name="connsiteY22" fmla="*/ 14229 h 41009"/>
              <a:gd name="connsiteX0" fmla="*/ 4729 w 43256"/>
              <a:gd name="connsiteY0" fmla="*/ 26036 h 41009"/>
              <a:gd name="connsiteX1" fmla="*/ 2196 w 43256"/>
              <a:gd name="connsiteY1" fmla="*/ 25239 h 41009"/>
              <a:gd name="connsiteX2" fmla="*/ 6964 w 43256"/>
              <a:gd name="connsiteY2" fmla="*/ 34758 h 41009"/>
              <a:gd name="connsiteX3" fmla="*/ 5856 w 43256"/>
              <a:gd name="connsiteY3" fmla="*/ 35139 h 41009"/>
              <a:gd name="connsiteX4" fmla="*/ 34165 w 43256"/>
              <a:gd name="connsiteY4" fmla="*/ 22813 h 41009"/>
              <a:gd name="connsiteX5" fmla="*/ 37416 w 43256"/>
              <a:gd name="connsiteY5" fmla="*/ 29949 h 41009"/>
              <a:gd name="connsiteX6" fmla="*/ 41834 w 43256"/>
              <a:gd name="connsiteY6" fmla="*/ 15213 h 41009"/>
              <a:gd name="connsiteX7" fmla="*/ 40386 w 43256"/>
              <a:gd name="connsiteY7" fmla="*/ 17889 h 41009"/>
              <a:gd name="connsiteX8" fmla="*/ 38360 w 43256"/>
              <a:gd name="connsiteY8" fmla="*/ 5285 h 41009"/>
              <a:gd name="connsiteX9" fmla="*/ 38436 w 43256"/>
              <a:gd name="connsiteY9" fmla="*/ 6549 h 41009"/>
              <a:gd name="connsiteX10" fmla="*/ 29114 w 43256"/>
              <a:gd name="connsiteY10" fmla="*/ 3811 h 41009"/>
              <a:gd name="connsiteX11" fmla="*/ 29856 w 43256"/>
              <a:gd name="connsiteY11" fmla="*/ 2199 h 41009"/>
              <a:gd name="connsiteX12" fmla="*/ 22177 w 43256"/>
              <a:gd name="connsiteY12" fmla="*/ 4579 h 41009"/>
              <a:gd name="connsiteX13" fmla="*/ 22536 w 43256"/>
              <a:gd name="connsiteY13" fmla="*/ 3189 h 41009"/>
              <a:gd name="connsiteX14" fmla="*/ 14036 w 43256"/>
              <a:gd name="connsiteY14" fmla="*/ 5051 h 41009"/>
              <a:gd name="connsiteX15" fmla="*/ 15336 w 43256"/>
              <a:gd name="connsiteY15" fmla="*/ 6399 h 41009"/>
              <a:gd name="connsiteX16" fmla="*/ 4163 w 43256"/>
              <a:gd name="connsiteY16" fmla="*/ 15648 h 41009"/>
              <a:gd name="connsiteX17" fmla="*/ 3936 w 43256"/>
              <a:gd name="connsiteY17" fmla="*/ 14229 h 41009"/>
              <a:gd name="connsiteX0" fmla="*/ 3936 w 43256"/>
              <a:gd name="connsiteY0" fmla="*/ 14229 h 41009"/>
              <a:gd name="connsiteX1" fmla="*/ 5659 w 43256"/>
              <a:gd name="connsiteY1" fmla="*/ 6766 h 41009"/>
              <a:gd name="connsiteX2" fmla="*/ 14041 w 43256"/>
              <a:gd name="connsiteY2" fmla="*/ 5061 h 41009"/>
              <a:gd name="connsiteX3" fmla="*/ 22492 w 43256"/>
              <a:gd name="connsiteY3" fmla="*/ 3291 h 41009"/>
              <a:gd name="connsiteX4" fmla="*/ 25785 w 43256"/>
              <a:gd name="connsiteY4" fmla="*/ 59 h 41009"/>
              <a:gd name="connsiteX5" fmla="*/ 29869 w 43256"/>
              <a:gd name="connsiteY5" fmla="*/ 2340 h 41009"/>
              <a:gd name="connsiteX6" fmla="*/ 35499 w 43256"/>
              <a:gd name="connsiteY6" fmla="*/ 549 h 41009"/>
              <a:gd name="connsiteX7" fmla="*/ 38354 w 43256"/>
              <a:gd name="connsiteY7" fmla="*/ 5435 h 41009"/>
              <a:gd name="connsiteX8" fmla="*/ 42018 w 43256"/>
              <a:gd name="connsiteY8" fmla="*/ 10177 h 41009"/>
              <a:gd name="connsiteX9" fmla="*/ 41854 w 43256"/>
              <a:gd name="connsiteY9" fmla="*/ 15319 h 41009"/>
              <a:gd name="connsiteX10" fmla="*/ 43052 w 43256"/>
              <a:gd name="connsiteY10" fmla="*/ 23181 h 41009"/>
              <a:gd name="connsiteX11" fmla="*/ 37440 w 43256"/>
              <a:gd name="connsiteY11" fmla="*/ 30063 h 41009"/>
              <a:gd name="connsiteX12" fmla="*/ 35431 w 43256"/>
              <a:gd name="connsiteY12" fmla="*/ 35960 h 41009"/>
              <a:gd name="connsiteX13" fmla="*/ 29566 w 43256"/>
              <a:gd name="connsiteY13" fmla="*/ 37879 h 41009"/>
              <a:gd name="connsiteX14" fmla="*/ 24841 w 43256"/>
              <a:gd name="connsiteY14" fmla="*/ 40313 h 41009"/>
              <a:gd name="connsiteX15" fmla="*/ 16516 w 43256"/>
              <a:gd name="connsiteY15" fmla="*/ 39125 h 41009"/>
              <a:gd name="connsiteX16" fmla="*/ 10743 w 43256"/>
              <a:gd name="connsiteY16" fmla="*/ 39295 h 41009"/>
              <a:gd name="connsiteX17" fmla="*/ 5840 w 43256"/>
              <a:gd name="connsiteY17" fmla="*/ 35331 h 41009"/>
              <a:gd name="connsiteX18" fmla="*/ 1146 w 43256"/>
              <a:gd name="connsiteY18" fmla="*/ 31109 h 41009"/>
              <a:gd name="connsiteX19" fmla="*/ 2149 w 43256"/>
              <a:gd name="connsiteY19" fmla="*/ 25410 h 41009"/>
              <a:gd name="connsiteX20" fmla="*/ 31 w 43256"/>
              <a:gd name="connsiteY20" fmla="*/ 19563 h 41009"/>
              <a:gd name="connsiteX21" fmla="*/ 3899 w 43256"/>
              <a:gd name="connsiteY21" fmla="*/ 14366 h 41009"/>
              <a:gd name="connsiteX22" fmla="*/ 3936 w 43256"/>
              <a:gd name="connsiteY22" fmla="*/ 14229 h 41009"/>
              <a:gd name="connsiteX0" fmla="*/ 4729 w 43256"/>
              <a:gd name="connsiteY0" fmla="*/ 26036 h 41009"/>
              <a:gd name="connsiteX1" fmla="*/ 2196 w 43256"/>
              <a:gd name="connsiteY1" fmla="*/ 25239 h 41009"/>
              <a:gd name="connsiteX2" fmla="*/ 6964 w 43256"/>
              <a:gd name="connsiteY2" fmla="*/ 34758 h 41009"/>
              <a:gd name="connsiteX3" fmla="*/ 5856 w 43256"/>
              <a:gd name="connsiteY3" fmla="*/ 35139 h 41009"/>
              <a:gd name="connsiteX4" fmla="*/ 36116 w 43256"/>
              <a:gd name="connsiteY4" fmla="*/ 25947 h 41009"/>
              <a:gd name="connsiteX5" fmla="*/ 37416 w 43256"/>
              <a:gd name="connsiteY5" fmla="*/ 29949 h 41009"/>
              <a:gd name="connsiteX6" fmla="*/ 41834 w 43256"/>
              <a:gd name="connsiteY6" fmla="*/ 15213 h 41009"/>
              <a:gd name="connsiteX7" fmla="*/ 40386 w 43256"/>
              <a:gd name="connsiteY7" fmla="*/ 17889 h 41009"/>
              <a:gd name="connsiteX8" fmla="*/ 38360 w 43256"/>
              <a:gd name="connsiteY8" fmla="*/ 5285 h 41009"/>
              <a:gd name="connsiteX9" fmla="*/ 38436 w 43256"/>
              <a:gd name="connsiteY9" fmla="*/ 6549 h 41009"/>
              <a:gd name="connsiteX10" fmla="*/ 29114 w 43256"/>
              <a:gd name="connsiteY10" fmla="*/ 3811 h 41009"/>
              <a:gd name="connsiteX11" fmla="*/ 29856 w 43256"/>
              <a:gd name="connsiteY11" fmla="*/ 2199 h 41009"/>
              <a:gd name="connsiteX12" fmla="*/ 22177 w 43256"/>
              <a:gd name="connsiteY12" fmla="*/ 4579 h 41009"/>
              <a:gd name="connsiteX13" fmla="*/ 22536 w 43256"/>
              <a:gd name="connsiteY13" fmla="*/ 3189 h 41009"/>
              <a:gd name="connsiteX14" fmla="*/ 14036 w 43256"/>
              <a:gd name="connsiteY14" fmla="*/ 5051 h 41009"/>
              <a:gd name="connsiteX15" fmla="*/ 15336 w 43256"/>
              <a:gd name="connsiteY15" fmla="*/ 6399 h 41009"/>
              <a:gd name="connsiteX16" fmla="*/ 4163 w 43256"/>
              <a:gd name="connsiteY16" fmla="*/ 15648 h 41009"/>
              <a:gd name="connsiteX17" fmla="*/ 3936 w 43256"/>
              <a:gd name="connsiteY17" fmla="*/ 14229 h 41009"/>
              <a:gd name="connsiteX0" fmla="*/ 3936 w 43256"/>
              <a:gd name="connsiteY0" fmla="*/ 14229 h 41009"/>
              <a:gd name="connsiteX1" fmla="*/ 5659 w 43256"/>
              <a:gd name="connsiteY1" fmla="*/ 6766 h 41009"/>
              <a:gd name="connsiteX2" fmla="*/ 14041 w 43256"/>
              <a:gd name="connsiteY2" fmla="*/ 5061 h 41009"/>
              <a:gd name="connsiteX3" fmla="*/ 22492 w 43256"/>
              <a:gd name="connsiteY3" fmla="*/ 3291 h 41009"/>
              <a:gd name="connsiteX4" fmla="*/ 25785 w 43256"/>
              <a:gd name="connsiteY4" fmla="*/ 59 h 41009"/>
              <a:gd name="connsiteX5" fmla="*/ 29869 w 43256"/>
              <a:gd name="connsiteY5" fmla="*/ 2340 h 41009"/>
              <a:gd name="connsiteX6" fmla="*/ 35499 w 43256"/>
              <a:gd name="connsiteY6" fmla="*/ 549 h 41009"/>
              <a:gd name="connsiteX7" fmla="*/ 38354 w 43256"/>
              <a:gd name="connsiteY7" fmla="*/ 5435 h 41009"/>
              <a:gd name="connsiteX8" fmla="*/ 42018 w 43256"/>
              <a:gd name="connsiteY8" fmla="*/ 10177 h 41009"/>
              <a:gd name="connsiteX9" fmla="*/ 41854 w 43256"/>
              <a:gd name="connsiteY9" fmla="*/ 15319 h 41009"/>
              <a:gd name="connsiteX10" fmla="*/ 43052 w 43256"/>
              <a:gd name="connsiteY10" fmla="*/ 23181 h 41009"/>
              <a:gd name="connsiteX11" fmla="*/ 37440 w 43256"/>
              <a:gd name="connsiteY11" fmla="*/ 30063 h 41009"/>
              <a:gd name="connsiteX12" fmla="*/ 35431 w 43256"/>
              <a:gd name="connsiteY12" fmla="*/ 35960 h 41009"/>
              <a:gd name="connsiteX13" fmla="*/ 29566 w 43256"/>
              <a:gd name="connsiteY13" fmla="*/ 37879 h 41009"/>
              <a:gd name="connsiteX14" fmla="*/ 24841 w 43256"/>
              <a:gd name="connsiteY14" fmla="*/ 40313 h 41009"/>
              <a:gd name="connsiteX15" fmla="*/ 16516 w 43256"/>
              <a:gd name="connsiteY15" fmla="*/ 39125 h 41009"/>
              <a:gd name="connsiteX16" fmla="*/ 10743 w 43256"/>
              <a:gd name="connsiteY16" fmla="*/ 39295 h 41009"/>
              <a:gd name="connsiteX17" fmla="*/ 5840 w 43256"/>
              <a:gd name="connsiteY17" fmla="*/ 35331 h 41009"/>
              <a:gd name="connsiteX18" fmla="*/ 1146 w 43256"/>
              <a:gd name="connsiteY18" fmla="*/ 31109 h 41009"/>
              <a:gd name="connsiteX19" fmla="*/ 2149 w 43256"/>
              <a:gd name="connsiteY19" fmla="*/ 25410 h 41009"/>
              <a:gd name="connsiteX20" fmla="*/ 31 w 43256"/>
              <a:gd name="connsiteY20" fmla="*/ 19563 h 41009"/>
              <a:gd name="connsiteX21" fmla="*/ 3899 w 43256"/>
              <a:gd name="connsiteY21" fmla="*/ 14366 h 41009"/>
              <a:gd name="connsiteX22" fmla="*/ 3936 w 43256"/>
              <a:gd name="connsiteY22" fmla="*/ 14229 h 41009"/>
              <a:gd name="connsiteX0" fmla="*/ 4729 w 43256"/>
              <a:gd name="connsiteY0" fmla="*/ 26036 h 41009"/>
              <a:gd name="connsiteX1" fmla="*/ 2196 w 43256"/>
              <a:gd name="connsiteY1" fmla="*/ 25239 h 41009"/>
              <a:gd name="connsiteX2" fmla="*/ 6964 w 43256"/>
              <a:gd name="connsiteY2" fmla="*/ 34758 h 41009"/>
              <a:gd name="connsiteX3" fmla="*/ 5856 w 43256"/>
              <a:gd name="connsiteY3" fmla="*/ 35139 h 41009"/>
              <a:gd name="connsiteX4" fmla="*/ 36116 w 43256"/>
              <a:gd name="connsiteY4" fmla="*/ 25947 h 41009"/>
              <a:gd name="connsiteX5" fmla="*/ 37416 w 43256"/>
              <a:gd name="connsiteY5" fmla="*/ 29949 h 41009"/>
              <a:gd name="connsiteX6" fmla="*/ 41834 w 43256"/>
              <a:gd name="connsiteY6" fmla="*/ 15213 h 41009"/>
              <a:gd name="connsiteX7" fmla="*/ 40386 w 43256"/>
              <a:gd name="connsiteY7" fmla="*/ 17889 h 41009"/>
              <a:gd name="connsiteX8" fmla="*/ 38360 w 43256"/>
              <a:gd name="connsiteY8" fmla="*/ 5285 h 41009"/>
              <a:gd name="connsiteX9" fmla="*/ 38436 w 43256"/>
              <a:gd name="connsiteY9" fmla="*/ 6549 h 41009"/>
              <a:gd name="connsiteX10" fmla="*/ 29114 w 43256"/>
              <a:gd name="connsiteY10" fmla="*/ 3811 h 41009"/>
              <a:gd name="connsiteX11" fmla="*/ 29856 w 43256"/>
              <a:gd name="connsiteY11" fmla="*/ 2199 h 41009"/>
              <a:gd name="connsiteX12" fmla="*/ 22177 w 43256"/>
              <a:gd name="connsiteY12" fmla="*/ 4579 h 41009"/>
              <a:gd name="connsiteX13" fmla="*/ 22536 w 43256"/>
              <a:gd name="connsiteY13" fmla="*/ 3189 h 41009"/>
              <a:gd name="connsiteX14" fmla="*/ 14036 w 43256"/>
              <a:gd name="connsiteY14" fmla="*/ 5051 h 41009"/>
              <a:gd name="connsiteX15" fmla="*/ 15336 w 43256"/>
              <a:gd name="connsiteY15" fmla="*/ 6399 h 41009"/>
              <a:gd name="connsiteX16" fmla="*/ 4163 w 43256"/>
              <a:gd name="connsiteY16" fmla="*/ 15648 h 41009"/>
              <a:gd name="connsiteX17" fmla="*/ 3936 w 43256"/>
              <a:gd name="connsiteY17" fmla="*/ 14229 h 4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256" h="4100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743" y="34657"/>
                  <a:pt x="35431" y="35960"/>
                </a:cubicBezTo>
                <a:cubicBezTo>
                  <a:pt x="34119" y="37263"/>
                  <a:pt x="32212" y="37157"/>
                  <a:pt x="29566" y="37879"/>
                </a:cubicBezTo>
                <a:cubicBezTo>
                  <a:pt x="26920" y="38601"/>
                  <a:pt x="27016" y="40105"/>
                  <a:pt x="24841" y="40313"/>
                </a:cubicBezTo>
                <a:cubicBezTo>
                  <a:pt x="22666" y="40521"/>
                  <a:pt x="18087" y="42332"/>
                  <a:pt x="16516" y="39125"/>
                </a:cubicBezTo>
                <a:cubicBezTo>
                  <a:pt x="14166" y="39196"/>
                  <a:pt x="12522" y="39927"/>
                  <a:pt x="10743" y="39295"/>
                </a:cubicBezTo>
                <a:cubicBezTo>
                  <a:pt x="8964" y="38663"/>
                  <a:pt x="7439" y="36936"/>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1009" fill="none" extrusionOk="0">
                <a:moveTo>
                  <a:pt x="4729" y="26036"/>
                </a:moveTo>
                <a:cubicBezTo>
                  <a:pt x="3845" y="26130"/>
                  <a:pt x="2961" y="25852"/>
                  <a:pt x="2196" y="25239"/>
                </a:cubicBezTo>
                <a:moveTo>
                  <a:pt x="6964" y="34758"/>
                </a:moveTo>
                <a:cubicBezTo>
                  <a:pt x="6609" y="34951"/>
                  <a:pt x="6236" y="35079"/>
                  <a:pt x="5856" y="35139"/>
                </a:cubicBezTo>
                <a:moveTo>
                  <a:pt x="36116" y="25947"/>
                </a:moveTo>
                <a:cubicBezTo>
                  <a:pt x="37632" y="28480"/>
                  <a:pt x="37434" y="26917"/>
                  <a:pt x="37416" y="2994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loud 9">
            <a:extLst>
              <a:ext uri="{FF2B5EF4-FFF2-40B4-BE49-F238E27FC236}">
                <a16:creationId xmlns:a16="http://schemas.microsoft.com/office/drawing/2014/main" id="{6095AC00-4355-4CC6-9BF5-E7D3ED45A718}"/>
              </a:ext>
            </a:extLst>
          </p:cNvPr>
          <p:cNvSpPr/>
          <p:nvPr/>
        </p:nvSpPr>
        <p:spPr>
          <a:xfrm>
            <a:off x="907631" y="4484094"/>
            <a:ext cx="412745" cy="304845"/>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1258"/>
              <a:gd name="connsiteX1" fmla="*/ 5659 w 43256"/>
              <a:gd name="connsiteY1" fmla="*/ 6766 h 41258"/>
              <a:gd name="connsiteX2" fmla="*/ 14041 w 43256"/>
              <a:gd name="connsiteY2" fmla="*/ 5061 h 41258"/>
              <a:gd name="connsiteX3" fmla="*/ 22492 w 43256"/>
              <a:gd name="connsiteY3" fmla="*/ 3291 h 41258"/>
              <a:gd name="connsiteX4" fmla="*/ 25785 w 43256"/>
              <a:gd name="connsiteY4" fmla="*/ 59 h 41258"/>
              <a:gd name="connsiteX5" fmla="*/ 29869 w 43256"/>
              <a:gd name="connsiteY5" fmla="*/ 2340 h 41258"/>
              <a:gd name="connsiteX6" fmla="*/ 35499 w 43256"/>
              <a:gd name="connsiteY6" fmla="*/ 549 h 41258"/>
              <a:gd name="connsiteX7" fmla="*/ 38354 w 43256"/>
              <a:gd name="connsiteY7" fmla="*/ 5435 h 41258"/>
              <a:gd name="connsiteX8" fmla="*/ 42018 w 43256"/>
              <a:gd name="connsiteY8" fmla="*/ 10177 h 41258"/>
              <a:gd name="connsiteX9" fmla="*/ 41854 w 43256"/>
              <a:gd name="connsiteY9" fmla="*/ 15319 h 41258"/>
              <a:gd name="connsiteX10" fmla="*/ 43052 w 43256"/>
              <a:gd name="connsiteY10" fmla="*/ 23181 h 41258"/>
              <a:gd name="connsiteX11" fmla="*/ 37440 w 43256"/>
              <a:gd name="connsiteY11" fmla="*/ 30063 h 41258"/>
              <a:gd name="connsiteX12" fmla="*/ 35431 w 43256"/>
              <a:gd name="connsiteY12" fmla="*/ 35960 h 41258"/>
              <a:gd name="connsiteX13" fmla="*/ 28591 w 43256"/>
              <a:gd name="connsiteY13" fmla="*/ 36674 h 41258"/>
              <a:gd name="connsiteX14" fmla="*/ 24841 w 43256"/>
              <a:gd name="connsiteY14" fmla="*/ 40313 h 41258"/>
              <a:gd name="connsiteX15" fmla="*/ 16516 w 43256"/>
              <a:gd name="connsiteY15" fmla="*/ 39125 h 41258"/>
              <a:gd name="connsiteX16" fmla="*/ 5840 w 43256"/>
              <a:gd name="connsiteY16" fmla="*/ 35331 h 41258"/>
              <a:gd name="connsiteX17" fmla="*/ 1146 w 43256"/>
              <a:gd name="connsiteY17" fmla="*/ 31109 h 41258"/>
              <a:gd name="connsiteX18" fmla="*/ 2149 w 43256"/>
              <a:gd name="connsiteY18" fmla="*/ 25410 h 41258"/>
              <a:gd name="connsiteX19" fmla="*/ 31 w 43256"/>
              <a:gd name="connsiteY19" fmla="*/ 19563 h 41258"/>
              <a:gd name="connsiteX20" fmla="*/ 3899 w 43256"/>
              <a:gd name="connsiteY20" fmla="*/ 14366 h 41258"/>
              <a:gd name="connsiteX21" fmla="*/ 3936 w 43256"/>
              <a:gd name="connsiteY21" fmla="*/ 14229 h 41258"/>
              <a:gd name="connsiteX0" fmla="*/ 4729 w 43256"/>
              <a:gd name="connsiteY0" fmla="*/ 26036 h 41258"/>
              <a:gd name="connsiteX1" fmla="*/ 2196 w 43256"/>
              <a:gd name="connsiteY1" fmla="*/ 25239 h 41258"/>
              <a:gd name="connsiteX2" fmla="*/ 6964 w 43256"/>
              <a:gd name="connsiteY2" fmla="*/ 34758 h 41258"/>
              <a:gd name="connsiteX3" fmla="*/ 5856 w 43256"/>
              <a:gd name="connsiteY3" fmla="*/ 35139 h 41258"/>
              <a:gd name="connsiteX4" fmla="*/ 16514 w 43256"/>
              <a:gd name="connsiteY4" fmla="*/ 38949 h 41258"/>
              <a:gd name="connsiteX5" fmla="*/ 15846 w 43256"/>
              <a:gd name="connsiteY5" fmla="*/ 37209 h 41258"/>
              <a:gd name="connsiteX6" fmla="*/ 28863 w 43256"/>
              <a:gd name="connsiteY6" fmla="*/ 34610 h 41258"/>
              <a:gd name="connsiteX7" fmla="*/ 28596 w 43256"/>
              <a:gd name="connsiteY7" fmla="*/ 36519 h 41258"/>
              <a:gd name="connsiteX8" fmla="*/ 34165 w 43256"/>
              <a:gd name="connsiteY8" fmla="*/ 22813 h 41258"/>
              <a:gd name="connsiteX9" fmla="*/ 37416 w 43256"/>
              <a:gd name="connsiteY9" fmla="*/ 29949 h 41258"/>
              <a:gd name="connsiteX10" fmla="*/ 41834 w 43256"/>
              <a:gd name="connsiteY10" fmla="*/ 15213 h 41258"/>
              <a:gd name="connsiteX11" fmla="*/ 40386 w 43256"/>
              <a:gd name="connsiteY11" fmla="*/ 17889 h 41258"/>
              <a:gd name="connsiteX12" fmla="*/ 38360 w 43256"/>
              <a:gd name="connsiteY12" fmla="*/ 5285 h 41258"/>
              <a:gd name="connsiteX13" fmla="*/ 38436 w 43256"/>
              <a:gd name="connsiteY13" fmla="*/ 6549 h 41258"/>
              <a:gd name="connsiteX14" fmla="*/ 29114 w 43256"/>
              <a:gd name="connsiteY14" fmla="*/ 3811 h 41258"/>
              <a:gd name="connsiteX15" fmla="*/ 29856 w 43256"/>
              <a:gd name="connsiteY15" fmla="*/ 2199 h 41258"/>
              <a:gd name="connsiteX16" fmla="*/ 22177 w 43256"/>
              <a:gd name="connsiteY16" fmla="*/ 4579 h 41258"/>
              <a:gd name="connsiteX17" fmla="*/ 22536 w 43256"/>
              <a:gd name="connsiteY17" fmla="*/ 3189 h 41258"/>
              <a:gd name="connsiteX18" fmla="*/ 14036 w 43256"/>
              <a:gd name="connsiteY18" fmla="*/ 5051 h 41258"/>
              <a:gd name="connsiteX19" fmla="*/ 15336 w 43256"/>
              <a:gd name="connsiteY19" fmla="*/ 6399 h 41258"/>
              <a:gd name="connsiteX20" fmla="*/ 4163 w 43256"/>
              <a:gd name="connsiteY20" fmla="*/ 15648 h 41258"/>
              <a:gd name="connsiteX21" fmla="*/ 3936 w 43256"/>
              <a:gd name="connsiteY21" fmla="*/ 14229 h 41258"/>
              <a:gd name="connsiteX0" fmla="*/ 3936 w 43256"/>
              <a:gd name="connsiteY0" fmla="*/ 14229 h 41258"/>
              <a:gd name="connsiteX1" fmla="*/ 5659 w 43256"/>
              <a:gd name="connsiteY1" fmla="*/ 6766 h 41258"/>
              <a:gd name="connsiteX2" fmla="*/ 14041 w 43256"/>
              <a:gd name="connsiteY2" fmla="*/ 5061 h 41258"/>
              <a:gd name="connsiteX3" fmla="*/ 22492 w 43256"/>
              <a:gd name="connsiteY3" fmla="*/ 3291 h 41258"/>
              <a:gd name="connsiteX4" fmla="*/ 25785 w 43256"/>
              <a:gd name="connsiteY4" fmla="*/ 59 h 41258"/>
              <a:gd name="connsiteX5" fmla="*/ 29869 w 43256"/>
              <a:gd name="connsiteY5" fmla="*/ 2340 h 41258"/>
              <a:gd name="connsiteX6" fmla="*/ 35499 w 43256"/>
              <a:gd name="connsiteY6" fmla="*/ 549 h 41258"/>
              <a:gd name="connsiteX7" fmla="*/ 38354 w 43256"/>
              <a:gd name="connsiteY7" fmla="*/ 5435 h 41258"/>
              <a:gd name="connsiteX8" fmla="*/ 42018 w 43256"/>
              <a:gd name="connsiteY8" fmla="*/ 10177 h 41258"/>
              <a:gd name="connsiteX9" fmla="*/ 41854 w 43256"/>
              <a:gd name="connsiteY9" fmla="*/ 15319 h 41258"/>
              <a:gd name="connsiteX10" fmla="*/ 43052 w 43256"/>
              <a:gd name="connsiteY10" fmla="*/ 23181 h 41258"/>
              <a:gd name="connsiteX11" fmla="*/ 37440 w 43256"/>
              <a:gd name="connsiteY11" fmla="*/ 30063 h 41258"/>
              <a:gd name="connsiteX12" fmla="*/ 35431 w 43256"/>
              <a:gd name="connsiteY12" fmla="*/ 35960 h 41258"/>
              <a:gd name="connsiteX13" fmla="*/ 28591 w 43256"/>
              <a:gd name="connsiteY13" fmla="*/ 36674 h 41258"/>
              <a:gd name="connsiteX14" fmla="*/ 24841 w 43256"/>
              <a:gd name="connsiteY14" fmla="*/ 40313 h 41258"/>
              <a:gd name="connsiteX15" fmla="*/ 16516 w 43256"/>
              <a:gd name="connsiteY15" fmla="*/ 39125 h 41258"/>
              <a:gd name="connsiteX16" fmla="*/ 10743 w 43256"/>
              <a:gd name="connsiteY16" fmla="*/ 39295 h 41258"/>
              <a:gd name="connsiteX17" fmla="*/ 5840 w 43256"/>
              <a:gd name="connsiteY17" fmla="*/ 35331 h 41258"/>
              <a:gd name="connsiteX18" fmla="*/ 1146 w 43256"/>
              <a:gd name="connsiteY18" fmla="*/ 31109 h 41258"/>
              <a:gd name="connsiteX19" fmla="*/ 2149 w 43256"/>
              <a:gd name="connsiteY19" fmla="*/ 25410 h 41258"/>
              <a:gd name="connsiteX20" fmla="*/ 31 w 43256"/>
              <a:gd name="connsiteY20" fmla="*/ 19563 h 41258"/>
              <a:gd name="connsiteX21" fmla="*/ 3899 w 43256"/>
              <a:gd name="connsiteY21" fmla="*/ 14366 h 41258"/>
              <a:gd name="connsiteX22" fmla="*/ 3936 w 43256"/>
              <a:gd name="connsiteY22" fmla="*/ 14229 h 41258"/>
              <a:gd name="connsiteX0" fmla="*/ 4729 w 43256"/>
              <a:gd name="connsiteY0" fmla="*/ 26036 h 41258"/>
              <a:gd name="connsiteX1" fmla="*/ 2196 w 43256"/>
              <a:gd name="connsiteY1" fmla="*/ 25239 h 41258"/>
              <a:gd name="connsiteX2" fmla="*/ 6964 w 43256"/>
              <a:gd name="connsiteY2" fmla="*/ 34758 h 41258"/>
              <a:gd name="connsiteX3" fmla="*/ 5856 w 43256"/>
              <a:gd name="connsiteY3" fmla="*/ 35139 h 41258"/>
              <a:gd name="connsiteX4" fmla="*/ 16514 w 43256"/>
              <a:gd name="connsiteY4" fmla="*/ 38949 h 41258"/>
              <a:gd name="connsiteX5" fmla="*/ 15846 w 43256"/>
              <a:gd name="connsiteY5" fmla="*/ 37209 h 41258"/>
              <a:gd name="connsiteX6" fmla="*/ 28863 w 43256"/>
              <a:gd name="connsiteY6" fmla="*/ 34610 h 41258"/>
              <a:gd name="connsiteX7" fmla="*/ 28596 w 43256"/>
              <a:gd name="connsiteY7" fmla="*/ 36519 h 41258"/>
              <a:gd name="connsiteX8" fmla="*/ 34165 w 43256"/>
              <a:gd name="connsiteY8" fmla="*/ 22813 h 41258"/>
              <a:gd name="connsiteX9" fmla="*/ 37416 w 43256"/>
              <a:gd name="connsiteY9" fmla="*/ 29949 h 41258"/>
              <a:gd name="connsiteX10" fmla="*/ 41834 w 43256"/>
              <a:gd name="connsiteY10" fmla="*/ 15213 h 41258"/>
              <a:gd name="connsiteX11" fmla="*/ 40386 w 43256"/>
              <a:gd name="connsiteY11" fmla="*/ 17889 h 41258"/>
              <a:gd name="connsiteX12" fmla="*/ 38360 w 43256"/>
              <a:gd name="connsiteY12" fmla="*/ 5285 h 41258"/>
              <a:gd name="connsiteX13" fmla="*/ 38436 w 43256"/>
              <a:gd name="connsiteY13" fmla="*/ 6549 h 41258"/>
              <a:gd name="connsiteX14" fmla="*/ 29114 w 43256"/>
              <a:gd name="connsiteY14" fmla="*/ 3811 h 41258"/>
              <a:gd name="connsiteX15" fmla="*/ 29856 w 43256"/>
              <a:gd name="connsiteY15" fmla="*/ 2199 h 41258"/>
              <a:gd name="connsiteX16" fmla="*/ 22177 w 43256"/>
              <a:gd name="connsiteY16" fmla="*/ 4579 h 41258"/>
              <a:gd name="connsiteX17" fmla="*/ 22536 w 43256"/>
              <a:gd name="connsiteY17" fmla="*/ 3189 h 41258"/>
              <a:gd name="connsiteX18" fmla="*/ 14036 w 43256"/>
              <a:gd name="connsiteY18" fmla="*/ 5051 h 41258"/>
              <a:gd name="connsiteX19" fmla="*/ 15336 w 43256"/>
              <a:gd name="connsiteY19" fmla="*/ 6399 h 41258"/>
              <a:gd name="connsiteX20" fmla="*/ 4163 w 43256"/>
              <a:gd name="connsiteY20" fmla="*/ 15648 h 41258"/>
              <a:gd name="connsiteX21" fmla="*/ 3936 w 43256"/>
              <a:gd name="connsiteY21" fmla="*/ 14229 h 41258"/>
              <a:gd name="connsiteX0" fmla="*/ 3936 w 43256"/>
              <a:gd name="connsiteY0" fmla="*/ 14229 h 41258"/>
              <a:gd name="connsiteX1" fmla="*/ 5659 w 43256"/>
              <a:gd name="connsiteY1" fmla="*/ 6766 h 41258"/>
              <a:gd name="connsiteX2" fmla="*/ 14041 w 43256"/>
              <a:gd name="connsiteY2" fmla="*/ 5061 h 41258"/>
              <a:gd name="connsiteX3" fmla="*/ 22492 w 43256"/>
              <a:gd name="connsiteY3" fmla="*/ 3291 h 41258"/>
              <a:gd name="connsiteX4" fmla="*/ 25785 w 43256"/>
              <a:gd name="connsiteY4" fmla="*/ 59 h 41258"/>
              <a:gd name="connsiteX5" fmla="*/ 29869 w 43256"/>
              <a:gd name="connsiteY5" fmla="*/ 2340 h 41258"/>
              <a:gd name="connsiteX6" fmla="*/ 35499 w 43256"/>
              <a:gd name="connsiteY6" fmla="*/ 549 h 41258"/>
              <a:gd name="connsiteX7" fmla="*/ 38354 w 43256"/>
              <a:gd name="connsiteY7" fmla="*/ 5435 h 41258"/>
              <a:gd name="connsiteX8" fmla="*/ 42018 w 43256"/>
              <a:gd name="connsiteY8" fmla="*/ 10177 h 41258"/>
              <a:gd name="connsiteX9" fmla="*/ 41854 w 43256"/>
              <a:gd name="connsiteY9" fmla="*/ 15319 h 41258"/>
              <a:gd name="connsiteX10" fmla="*/ 43052 w 43256"/>
              <a:gd name="connsiteY10" fmla="*/ 23181 h 41258"/>
              <a:gd name="connsiteX11" fmla="*/ 37440 w 43256"/>
              <a:gd name="connsiteY11" fmla="*/ 30063 h 41258"/>
              <a:gd name="connsiteX12" fmla="*/ 35431 w 43256"/>
              <a:gd name="connsiteY12" fmla="*/ 35960 h 41258"/>
              <a:gd name="connsiteX13" fmla="*/ 28591 w 43256"/>
              <a:gd name="connsiteY13" fmla="*/ 36674 h 41258"/>
              <a:gd name="connsiteX14" fmla="*/ 24841 w 43256"/>
              <a:gd name="connsiteY14" fmla="*/ 40313 h 41258"/>
              <a:gd name="connsiteX15" fmla="*/ 16516 w 43256"/>
              <a:gd name="connsiteY15" fmla="*/ 39125 h 41258"/>
              <a:gd name="connsiteX16" fmla="*/ 10743 w 43256"/>
              <a:gd name="connsiteY16" fmla="*/ 39295 h 41258"/>
              <a:gd name="connsiteX17" fmla="*/ 5840 w 43256"/>
              <a:gd name="connsiteY17" fmla="*/ 35331 h 41258"/>
              <a:gd name="connsiteX18" fmla="*/ 1146 w 43256"/>
              <a:gd name="connsiteY18" fmla="*/ 31109 h 41258"/>
              <a:gd name="connsiteX19" fmla="*/ 2149 w 43256"/>
              <a:gd name="connsiteY19" fmla="*/ 25410 h 41258"/>
              <a:gd name="connsiteX20" fmla="*/ 31 w 43256"/>
              <a:gd name="connsiteY20" fmla="*/ 19563 h 41258"/>
              <a:gd name="connsiteX21" fmla="*/ 3899 w 43256"/>
              <a:gd name="connsiteY21" fmla="*/ 14366 h 41258"/>
              <a:gd name="connsiteX22" fmla="*/ 3936 w 43256"/>
              <a:gd name="connsiteY22" fmla="*/ 14229 h 41258"/>
              <a:gd name="connsiteX0" fmla="*/ 4729 w 43256"/>
              <a:gd name="connsiteY0" fmla="*/ 26036 h 41258"/>
              <a:gd name="connsiteX1" fmla="*/ 2196 w 43256"/>
              <a:gd name="connsiteY1" fmla="*/ 25239 h 41258"/>
              <a:gd name="connsiteX2" fmla="*/ 6964 w 43256"/>
              <a:gd name="connsiteY2" fmla="*/ 34758 h 41258"/>
              <a:gd name="connsiteX3" fmla="*/ 5856 w 43256"/>
              <a:gd name="connsiteY3" fmla="*/ 35139 h 41258"/>
              <a:gd name="connsiteX4" fmla="*/ 16514 w 43256"/>
              <a:gd name="connsiteY4" fmla="*/ 38949 h 41258"/>
              <a:gd name="connsiteX5" fmla="*/ 15846 w 43256"/>
              <a:gd name="connsiteY5" fmla="*/ 37209 h 41258"/>
              <a:gd name="connsiteX6" fmla="*/ 34165 w 43256"/>
              <a:gd name="connsiteY6" fmla="*/ 22813 h 41258"/>
              <a:gd name="connsiteX7" fmla="*/ 37416 w 43256"/>
              <a:gd name="connsiteY7" fmla="*/ 29949 h 41258"/>
              <a:gd name="connsiteX8" fmla="*/ 41834 w 43256"/>
              <a:gd name="connsiteY8" fmla="*/ 15213 h 41258"/>
              <a:gd name="connsiteX9" fmla="*/ 40386 w 43256"/>
              <a:gd name="connsiteY9" fmla="*/ 17889 h 41258"/>
              <a:gd name="connsiteX10" fmla="*/ 38360 w 43256"/>
              <a:gd name="connsiteY10" fmla="*/ 5285 h 41258"/>
              <a:gd name="connsiteX11" fmla="*/ 38436 w 43256"/>
              <a:gd name="connsiteY11" fmla="*/ 6549 h 41258"/>
              <a:gd name="connsiteX12" fmla="*/ 29114 w 43256"/>
              <a:gd name="connsiteY12" fmla="*/ 3811 h 41258"/>
              <a:gd name="connsiteX13" fmla="*/ 29856 w 43256"/>
              <a:gd name="connsiteY13" fmla="*/ 2199 h 41258"/>
              <a:gd name="connsiteX14" fmla="*/ 22177 w 43256"/>
              <a:gd name="connsiteY14" fmla="*/ 4579 h 41258"/>
              <a:gd name="connsiteX15" fmla="*/ 22536 w 43256"/>
              <a:gd name="connsiteY15" fmla="*/ 3189 h 41258"/>
              <a:gd name="connsiteX16" fmla="*/ 14036 w 43256"/>
              <a:gd name="connsiteY16" fmla="*/ 5051 h 41258"/>
              <a:gd name="connsiteX17" fmla="*/ 15336 w 43256"/>
              <a:gd name="connsiteY17" fmla="*/ 6399 h 41258"/>
              <a:gd name="connsiteX18" fmla="*/ 4163 w 43256"/>
              <a:gd name="connsiteY18" fmla="*/ 15648 h 41258"/>
              <a:gd name="connsiteX19" fmla="*/ 3936 w 43256"/>
              <a:gd name="connsiteY19" fmla="*/ 14229 h 41258"/>
              <a:gd name="connsiteX0" fmla="*/ 3936 w 43256"/>
              <a:gd name="connsiteY0" fmla="*/ 14229 h 41037"/>
              <a:gd name="connsiteX1" fmla="*/ 5659 w 43256"/>
              <a:gd name="connsiteY1" fmla="*/ 6766 h 41037"/>
              <a:gd name="connsiteX2" fmla="*/ 14041 w 43256"/>
              <a:gd name="connsiteY2" fmla="*/ 5061 h 41037"/>
              <a:gd name="connsiteX3" fmla="*/ 22492 w 43256"/>
              <a:gd name="connsiteY3" fmla="*/ 3291 h 41037"/>
              <a:gd name="connsiteX4" fmla="*/ 25785 w 43256"/>
              <a:gd name="connsiteY4" fmla="*/ 59 h 41037"/>
              <a:gd name="connsiteX5" fmla="*/ 29869 w 43256"/>
              <a:gd name="connsiteY5" fmla="*/ 2340 h 41037"/>
              <a:gd name="connsiteX6" fmla="*/ 35499 w 43256"/>
              <a:gd name="connsiteY6" fmla="*/ 549 h 41037"/>
              <a:gd name="connsiteX7" fmla="*/ 38354 w 43256"/>
              <a:gd name="connsiteY7" fmla="*/ 5435 h 41037"/>
              <a:gd name="connsiteX8" fmla="*/ 42018 w 43256"/>
              <a:gd name="connsiteY8" fmla="*/ 10177 h 41037"/>
              <a:gd name="connsiteX9" fmla="*/ 41854 w 43256"/>
              <a:gd name="connsiteY9" fmla="*/ 15319 h 41037"/>
              <a:gd name="connsiteX10" fmla="*/ 43052 w 43256"/>
              <a:gd name="connsiteY10" fmla="*/ 23181 h 41037"/>
              <a:gd name="connsiteX11" fmla="*/ 37440 w 43256"/>
              <a:gd name="connsiteY11" fmla="*/ 30063 h 41037"/>
              <a:gd name="connsiteX12" fmla="*/ 35431 w 43256"/>
              <a:gd name="connsiteY12" fmla="*/ 35960 h 41037"/>
              <a:gd name="connsiteX13" fmla="*/ 29241 w 43256"/>
              <a:gd name="connsiteY13" fmla="*/ 37397 h 41037"/>
              <a:gd name="connsiteX14" fmla="*/ 24841 w 43256"/>
              <a:gd name="connsiteY14" fmla="*/ 40313 h 41037"/>
              <a:gd name="connsiteX15" fmla="*/ 16516 w 43256"/>
              <a:gd name="connsiteY15" fmla="*/ 39125 h 41037"/>
              <a:gd name="connsiteX16" fmla="*/ 10743 w 43256"/>
              <a:gd name="connsiteY16" fmla="*/ 39295 h 41037"/>
              <a:gd name="connsiteX17" fmla="*/ 5840 w 43256"/>
              <a:gd name="connsiteY17" fmla="*/ 35331 h 41037"/>
              <a:gd name="connsiteX18" fmla="*/ 1146 w 43256"/>
              <a:gd name="connsiteY18" fmla="*/ 31109 h 41037"/>
              <a:gd name="connsiteX19" fmla="*/ 2149 w 43256"/>
              <a:gd name="connsiteY19" fmla="*/ 25410 h 41037"/>
              <a:gd name="connsiteX20" fmla="*/ 31 w 43256"/>
              <a:gd name="connsiteY20" fmla="*/ 19563 h 41037"/>
              <a:gd name="connsiteX21" fmla="*/ 3899 w 43256"/>
              <a:gd name="connsiteY21" fmla="*/ 14366 h 41037"/>
              <a:gd name="connsiteX22" fmla="*/ 3936 w 43256"/>
              <a:gd name="connsiteY22" fmla="*/ 14229 h 41037"/>
              <a:gd name="connsiteX0" fmla="*/ 4729 w 43256"/>
              <a:gd name="connsiteY0" fmla="*/ 26036 h 41037"/>
              <a:gd name="connsiteX1" fmla="*/ 2196 w 43256"/>
              <a:gd name="connsiteY1" fmla="*/ 25239 h 41037"/>
              <a:gd name="connsiteX2" fmla="*/ 6964 w 43256"/>
              <a:gd name="connsiteY2" fmla="*/ 34758 h 41037"/>
              <a:gd name="connsiteX3" fmla="*/ 5856 w 43256"/>
              <a:gd name="connsiteY3" fmla="*/ 35139 h 41037"/>
              <a:gd name="connsiteX4" fmla="*/ 16514 w 43256"/>
              <a:gd name="connsiteY4" fmla="*/ 38949 h 41037"/>
              <a:gd name="connsiteX5" fmla="*/ 15846 w 43256"/>
              <a:gd name="connsiteY5" fmla="*/ 37209 h 41037"/>
              <a:gd name="connsiteX6" fmla="*/ 34165 w 43256"/>
              <a:gd name="connsiteY6" fmla="*/ 22813 h 41037"/>
              <a:gd name="connsiteX7" fmla="*/ 37416 w 43256"/>
              <a:gd name="connsiteY7" fmla="*/ 29949 h 41037"/>
              <a:gd name="connsiteX8" fmla="*/ 41834 w 43256"/>
              <a:gd name="connsiteY8" fmla="*/ 15213 h 41037"/>
              <a:gd name="connsiteX9" fmla="*/ 40386 w 43256"/>
              <a:gd name="connsiteY9" fmla="*/ 17889 h 41037"/>
              <a:gd name="connsiteX10" fmla="*/ 38360 w 43256"/>
              <a:gd name="connsiteY10" fmla="*/ 5285 h 41037"/>
              <a:gd name="connsiteX11" fmla="*/ 38436 w 43256"/>
              <a:gd name="connsiteY11" fmla="*/ 6549 h 41037"/>
              <a:gd name="connsiteX12" fmla="*/ 29114 w 43256"/>
              <a:gd name="connsiteY12" fmla="*/ 3811 h 41037"/>
              <a:gd name="connsiteX13" fmla="*/ 29856 w 43256"/>
              <a:gd name="connsiteY13" fmla="*/ 2199 h 41037"/>
              <a:gd name="connsiteX14" fmla="*/ 22177 w 43256"/>
              <a:gd name="connsiteY14" fmla="*/ 4579 h 41037"/>
              <a:gd name="connsiteX15" fmla="*/ 22536 w 43256"/>
              <a:gd name="connsiteY15" fmla="*/ 3189 h 41037"/>
              <a:gd name="connsiteX16" fmla="*/ 14036 w 43256"/>
              <a:gd name="connsiteY16" fmla="*/ 5051 h 41037"/>
              <a:gd name="connsiteX17" fmla="*/ 15336 w 43256"/>
              <a:gd name="connsiteY17" fmla="*/ 6399 h 41037"/>
              <a:gd name="connsiteX18" fmla="*/ 4163 w 43256"/>
              <a:gd name="connsiteY18" fmla="*/ 15648 h 41037"/>
              <a:gd name="connsiteX19" fmla="*/ 3936 w 43256"/>
              <a:gd name="connsiteY19" fmla="*/ 14229 h 41037"/>
              <a:gd name="connsiteX0" fmla="*/ 3936 w 43256"/>
              <a:gd name="connsiteY0" fmla="*/ 14229 h 41037"/>
              <a:gd name="connsiteX1" fmla="*/ 5659 w 43256"/>
              <a:gd name="connsiteY1" fmla="*/ 6766 h 41037"/>
              <a:gd name="connsiteX2" fmla="*/ 14041 w 43256"/>
              <a:gd name="connsiteY2" fmla="*/ 5061 h 41037"/>
              <a:gd name="connsiteX3" fmla="*/ 22492 w 43256"/>
              <a:gd name="connsiteY3" fmla="*/ 3291 h 41037"/>
              <a:gd name="connsiteX4" fmla="*/ 25785 w 43256"/>
              <a:gd name="connsiteY4" fmla="*/ 59 h 41037"/>
              <a:gd name="connsiteX5" fmla="*/ 29869 w 43256"/>
              <a:gd name="connsiteY5" fmla="*/ 2340 h 41037"/>
              <a:gd name="connsiteX6" fmla="*/ 35499 w 43256"/>
              <a:gd name="connsiteY6" fmla="*/ 549 h 41037"/>
              <a:gd name="connsiteX7" fmla="*/ 38354 w 43256"/>
              <a:gd name="connsiteY7" fmla="*/ 5435 h 41037"/>
              <a:gd name="connsiteX8" fmla="*/ 42018 w 43256"/>
              <a:gd name="connsiteY8" fmla="*/ 10177 h 41037"/>
              <a:gd name="connsiteX9" fmla="*/ 41854 w 43256"/>
              <a:gd name="connsiteY9" fmla="*/ 15319 h 41037"/>
              <a:gd name="connsiteX10" fmla="*/ 43052 w 43256"/>
              <a:gd name="connsiteY10" fmla="*/ 23181 h 41037"/>
              <a:gd name="connsiteX11" fmla="*/ 37440 w 43256"/>
              <a:gd name="connsiteY11" fmla="*/ 30063 h 41037"/>
              <a:gd name="connsiteX12" fmla="*/ 35431 w 43256"/>
              <a:gd name="connsiteY12" fmla="*/ 35960 h 41037"/>
              <a:gd name="connsiteX13" fmla="*/ 29241 w 43256"/>
              <a:gd name="connsiteY13" fmla="*/ 37397 h 41037"/>
              <a:gd name="connsiteX14" fmla="*/ 24841 w 43256"/>
              <a:gd name="connsiteY14" fmla="*/ 40313 h 41037"/>
              <a:gd name="connsiteX15" fmla="*/ 16516 w 43256"/>
              <a:gd name="connsiteY15" fmla="*/ 39125 h 41037"/>
              <a:gd name="connsiteX16" fmla="*/ 10743 w 43256"/>
              <a:gd name="connsiteY16" fmla="*/ 39295 h 41037"/>
              <a:gd name="connsiteX17" fmla="*/ 5840 w 43256"/>
              <a:gd name="connsiteY17" fmla="*/ 35331 h 41037"/>
              <a:gd name="connsiteX18" fmla="*/ 1146 w 43256"/>
              <a:gd name="connsiteY18" fmla="*/ 31109 h 41037"/>
              <a:gd name="connsiteX19" fmla="*/ 2149 w 43256"/>
              <a:gd name="connsiteY19" fmla="*/ 25410 h 41037"/>
              <a:gd name="connsiteX20" fmla="*/ 31 w 43256"/>
              <a:gd name="connsiteY20" fmla="*/ 19563 h 41037"/>
              <a:gd name="connsiteX21" fmla="*/ 3899 w 43256"/>
              <a:gd name="connsiteY21" fmla="*/ 14366 h 41037"/>
              <a:gd name="connsiteX22" fmla="*/ 3936 w 43256"/>
              <a:gd name="connsiteY22" fmla="*/ 14229 h 41037"/>
              <a:gd name="connsiteX0" fmla="*/ 4729 w 43256"/>
              <a:gd name="connsiteY0" fmla="*/ 26036 h 41037"/>
              <a:gd name="connsiteX1" fmla="*/ 2196 w 43256"/>
              <a:gd name="connsiteY1" fmla="*/ 25239 h 41037"/>
              <a:gd name="connsiteX2" fmla="*/ 6964 w 43256"/>
              <a:gd name="connsiteY2" fmla="*/ 34758 h 41037"/>
              <a:gd name="connsiteX3" fmla="*/ 5856 w 43256"/>
              <a:gd name="connsiteY3" fmla="*/ 35139 h 41037"/>
              <a:gd name="connsiteX4" fmla="*/ 16514 w 43256"/>
              <a:gd name="connsiteY4" fmla="*/ 38949 h 41037"/>
              <a:gd name="connsiteX5" fmla="*/ 15846 w 43256"/>
              <a:gd name="connsiteY5" fmla="*/ 37209 h 41037"/>
              <a:gd name="connsiteX6" fmla="*/ 34165 w 43256"/>
              <a:gd name="connsiteY6" fmla="*/ 22813 h 41037"/>
              <a:gd name="connsiteX7" fmla="*/ 37416 w 43256"/>
              <a:gd name="connsiteY7" fmla="*/ 29949 h 41037"/>
              <a:gd name="connsiteX8" fmla="*/ 41834 w 43256"/>
              <a:gd name="connsiteY8" fmla="*/ 15213 h 41037"/>
              <a:gd name="connsiteX9" fmla="*/ 40386 w 43256"/>
              <a:gd name="connsiteY9" fmla="*/ 17889 h 41037"/>
              <a:gd name="connsiteX10" fmla="*/ 38360 w 43256"/>
              <a:gd name="connsiteY10" fmla="*/ 5285 h 41037"/>
              <a:gd name="connsiteX11" fmla="*/ 38436 w 43256"/>
              <a:gd name="connsiteY11" fmla="*/ 6549 h 41037"/>
              <a:gd name="connsiteX12" fmla="*/ 29114 w 43256"/>
              <a:gd name="connsiteY12" fmla="*/ 3811 h 41037"/>
              <a:gd name="connsiteX13" fmla="*/ 29856 w 43256"/>
              <a:gd name="connsiteY13" fmla="*/ 2199 h 41037"/>
              <a:gd name="connsiteX14" fmla="*/ 22177 w 43256"/>
              <a:gd name="connsiteY14" fmla="*/ 4579 h 41037"/>
              <a:gd name="connsiteX15" fmla="*/ 22536 w 43256"/>
              <a:gd name="connsiteY15" fmla="*/ 3189 h 41037"/>
              <a:gd name="connsiteX16" fmla="*/ 14036 w 43256"/>
              <a:gd name="connsiteY16" fmla="*/ 5051 h 41037"/>
              <a:gd name="connsiteX17" fmla="*/ 15336 w 43256"/>
              <a:gd name="connsiteY17" fmla="*/ 6399 h 41037"/>
              <a:gd name="connsiteX18" fmla="*/ 4163 w 43256"/>
              <a:gd name="connsiteY18" fmla="*/ 15648 h 41037"/>
              <a:gd name="connsiteX19" fmla="*/ 3936 w 43256"/>
              <a:gd name="connsiteY19" fmla="*/ 14229 h 41037"/>
              <a:gd name="connsiteX0" fmla="*/ 3936 w 43256"/>
              <a:gd name="connsiteY0" fmla="*/ 14229 h 41037"/>
              <a:gd name="connsiteX1" fmla="*/ 5659 w 43256"/>
              <a:gd name="connsiteY1" fmla="*/ 6766 h 41037"/>
              <a:gd name="connsiteX2" fmla="*/ 14041 w 43256"/>
              <a:gd name="connsiteY2" fmla="*/ 5061 h 41037"/>
              <a:gd name="connsiteX3" fmla="*/ 22492 w 43256"/>
              <a:gd name="connsiteY3" fmla="*/ 3291 h 41037"/>
              <a:gd name="connsiteX4" fmla="*/ 25785 w 43256"/>
              <a:gd name="connsiteY4" fmla="*/ 59 h 41037"/>
              <a:gd name="connsiteX5" fmla="*/ 29869 w 43256"/>
              <a:gd name="connsiteY5" fmla="*/ 2340 h 41037"/>
              <a:gd name="connsiteX6" fmla="*/ 35499 w 43256"/>
              <a:gd name="connsiteY6" fmla="*/ 549 h 41037"/>
              <a:gd name="connsiteX7" fmla="*/ 38354 w 43256"/>
              <a:gd name="connsiteY7" fmla="*/ 5435 h 41037"/>
              <a:gd name="connsiteX8" fmla="*/ 42018 w 43256"/>
              <a:gd name="connsiteY8" fmla="*/ 10177 h 41037"/>
              <a:gd name="connsiteX9" fmla="*/ 41854 w 43256"/>
              <a:gd name="connsiteY9" fmla="*/ 15319 h 41037"/>
              <a:gd name="connsiteX10" fmla="*/ 43052 w 43256"/>
              <a:gd name="connsiteY10" fmla="*/ 23181 h 41037"/>
              <a:gd name="connsiteX11" fmla="*/ 37440 w 43256"/>
              <a:gd name="connsiteY11" fmla="*/ 30063 h 41037"/>
              <a:gd name="connsiteX12" fmla="*/ 35431 w 43256"/>
              <a:gd name="connsiteY12" fmla="*/ 35960 h 41037"/>
              <a:gd name="connsiteX13" fmla="*/ 29241 w 43256"/>
              <a:gd name="connsiteY13" fmla="*/ 37397 h 41037"/>
              <a:gd name="connsiteX14" fmla="*/ 24841 w 43256"/>
              <a:gd name="connsiteY14" fmla="*/ 40313 h 41037"/>
              <a:gd name="connsiteX15" fmla="*/ 16516 w 43256"/>
              <a:gd name="connsiteY15" fmla="*/ 39125 h 41037"/>
              <a:gd name="connsiteX16" fmla="*/ 10743 w 43256"/>
              <a:gd name="connsiteY16" fmla="*/ 39295 h 41037"/>
              <a:gd name="connsiteX17" fmla="*/ 5840 w 43256"/>
              <a:gd name="connsiteY17" fmla="*/ 35331 h 41037"/>
              <a:gd name="connsiteX18" fmla="*/ 1146 w 43256"/>
              <a:gd name="connsiteY18" fmla="*/ 31109 h 41037"/>
              <a:gd name="connsiteX19" fmla="*/ 2149 w 43256"/>
              <a:gd name="connsiteY19" fmla="*/ 25410 h 41037"/>
              <a:gd name="connsiteX20" fmla="*/ 31 w 43256"/>
              <a:gd name="connsiteY20" fmla="*/ 19563 h 41037"/>
              <a:gd name="connsiteX21" fmla="*/ 3899 w 43256"/>
              <a:gd name="connsiteY21" fmla="*/ 14366 h 41037"/>
              <a:gd name="connsiteX22" fmla="*/ 3936 w 43256"/>
              <a:gd name="connsiteY22" fmla="*/ 14229 h 41037"/>
              <a:gd name="connsiteX0" fmla="*/ 4729 w 43256"/>
              <a:gd name="connsiteY0" fmla="*/ 26036 h 41037"/>
              <a:gd name="connsiteX1" fmla="*/ 2196 w 43256"/>
              <a:gd name="connsiteY1" fmla="*/ 25239 h 41037"/>
              <a:gd name="connsiteX2" fmla="*/ 6964 w 43256"/>
              <a:gd name="connsiteY2" fmla="*/ 34758 h 41037"/>
              <a:gd name="connsiteX3" fmla="*/ 5856 w 43256"/>
              <a:gd name="connsiteY3" fmla="*/ 35139 h 41037"/>
              <a:gd name="connsiteX4" fmla="*/ 16514 w 43256"/>
              <a:gd name="connsiteY4" fmla="*/ 38949 h 41037"/>
              <a:gd name="connsiteX5" fmla="*/ 15846 w 43256"/>
              <a:gd name="connsiteY5" fmla="*/ 37209 h 41037"/>
              <a:gd name="connsiteX6" fmla="*/ 34165 w 43256"/>
              <a:gd name="connsiteY6" fmla="*/ 22813 h 41037"/>
              <a:gd name="connsiteX7" fmla="*/ 37416 w 43256"/>
              <a:gd name="connsiteY7" fmla="*/ 29949 h 41037"/>
              <a:gd name="connsiteX8" fmla="*/ 41834 w 43256"/>
              <a:gd name="connsiteY8" fmla="*/ 15213 h 41037"/>
              <a:gd name="connsiteX9" fmla="*/ 40386 w 43256"/>
              <a:gd name="connsiteY9" fmla="*/ 17889 h 41037"/>
              <a:gd name="connsiteX10" fmla="*/ 38360 w 43256"/>
              <a:gd name="connsiteY10" fmla="*/ 5285 h 41037"/>
              <a:gd name="connsiteX11" fmla="*/ 38436 w 43256"/>
              <a:gd name="connsiteY11" fmla="*/ 6549 h 41037"/>
              <a:gd name="connsiteX12" fmla="*/ 29114 w 43256"/>
              <a:gd name="connsiteY12" fmla="*/ 3811 h 41037"/>
              <a:gd name="connsiteX13" fmla="*/ 29856 w 43256"/>
              <a:gd name="connsiteY13" fmla="*/ 2199 h 41037"/>
              <a:gd name="connsiteX14" fmla="*/ 22177 w 43256"/>
              <a:gd name="connsiteY14" fmla="*/ 4579 h 41037"/>
              <a:gd name="connsiteX15" fmla="*/ 22536 w 43256"/>
              <a:gd name="connsiteY15" fmla="*/ 3189 h 41037"/>
              <a:gd name="connsiteX16" fmla="*/ 14036 w 43256"/>
              <a:gd name="connsiteY16" fmla="*/ 5051 h 41037"/>
              <a:gd name="connsiteX17" fmla="*/ 15336 w 43256"/>
              <a:gd name="connsiteY17" fmla="*/ 6399 h 41037"/>
              <a:gd name="connsiteX18" fmla="*/ 4163 w 43256"/>
              <a:gd name="connsiteY18" fmla="*/ 15648 h 41037"/>
              <a:gd name="connsiteX19" fmla="*/ 3936 w 43256"/>
              <a:gd name="connsiteY19" fmla="*/ 14229 h 41037"/>
              <a:gd name="connsiteX0" fmla="*/ 3936 w 43256"/>
              <a:gd name="connsiteY0" fmla="*/ 14229 h 41079"/>
              <a:gd name="connsiteX1" fmla="*/ 5659 w 43256"/>
              <a:gd name="connsiteY1" fmla="*/ 6766 h 41079"/>
              <a:gd name="connsiteX2" fmla="*/ 14041 w 43256"/>
              <a:gd name="connsiteY2" fmla="*/ 5061 h 41079"/>
              <a:gd name="connsiteX3" fmla="*/ 22492 w 43256"/>
              <a:gd name="connsiteY3" fmla="*/ 3291 h 41079"/>
              <a:gd name="connsiteX4" fmla="*/ 25785 w 43256"/>
              <a:gd name="connsiteY4" fmla="*/ 59 h 41079"/>
              <a:gd name="connsiteX5" fmla="*/ 29869 w 43256"/>
              <a:gd name="connsiteY5" fmla="*/ 2340 h 41079"/>
              <a:gd name="connsiteX6" fmla="*/ 35499 w 43256"/>
              <a:gd name="connsiteY6" fmla="*/ 549 h 41079"/>
              <a:gd name="connsiteX7" fmla="*/ 38354 w 43256"/>
              <a:gd name="connsiteY7" fmla="*/ 5435 h 41079"/>
              <a:gd name="connsiteX8" fmla="*/ 42018 w 43256"/>
              <a:gd name="connsiteY8" fmla="*/ 10177 h 41079"/>
              <a:gd name="connsiteX9" fmla="*/ 41854 w 43256"/>
              <a:gd name="connsiteY9" fmla="*/ 15319 h 41079"/>
              <a:gd name="connsiteX10" fmla="*/ 43052 w 43256"/>
              <a:gd name="connsiteY10" fmla="*/ 23181 h 41079"/>
              <a:gd name="connsiteX11" fmla="*/ 37440 w 43256"/>
              <a:gd name="connsiteY11" fmla="*/ 30063 h 41079"/>
              <a:gd name="connsiteX12" fmla="*/ 35431 w 43256"/>
              <a:gd name="connsiteY12" fmla="*/ 35960 h 41079"/>
              <a:gd name="connsiteX13" fmla="*/ 29241 w 43256"/>
              <a:gd name="connsiteY13" fmla="*/ 36674 h 41079"/>
              <a:gd name="connsiteX14" fmla="*/ 24841 w 43256"/>
              <a:gd name="connsiteY14" fmla="*/ 40313 h 41079"/>
              <a:gd name="connsiteX15" fmla="*/ 16516 w 43256"/>
              <a:gd name="connsiteY15" fmla="*/ 39125 h 41079"/>
              <a:gd name="connsiteX16" fmla="*/ 10743 w 43256"/>
              <a:gd name="connsiteY16" fmla="*/ 39295 h 41079"/>
              <a:gd name="connsiteX17" fmla="*/ 5840 w 43256"/>
              <a:gd name="connsiteY17" fmla="*/ 35331 h 41079"/>
              <a:gd name="connsiteX18" fmla="*/ 1146 w 43256"/>
              <a:gd name="connsiteY18" fmla="*/ 31109 h 41079"/>
              <a:gd name="connsiteX19" fmla="*/ 2149 w 43256"/>
              <a:gd name="connsiteY19" fmla="*/ 25410 h 41079"/>
              <a:gd name="connsiteX20" fmla="*/ 31 w 43256"/>
              <a:gd name="connsiteY20" fmla="*/ 19563 h 41079"/>
              <a:gd name="connsiteX21" fmla="*/ 3899 w 43256"/>
              <a:gd name="connsiteY21" fmla="*/ 14366 h 41079"/>
              <a:gd name="connsiteX22" fmla="*/ 3936 w 43256"/>
              <a:gd name="connsiteY22" fmla="*/ 14229 h 41079"/>
              <a:gd name="connsiteX0" fmla="*/ 4729 w 43256"/>
              <a:gd name="connsiteY0" fmla="*/ 26036 h 41079"/>
              <a:gd name="connsiteX1" fmla="*/ 2196 w 43256"/>
              <a:gd name="connsiteY1" fmla="*/ 25239 h 41079"/>
              <a:gd name="connsiteX2" fmla="*/ 6964 w 43256"/>
              <a:gd name="connsiteY2" fmla="*/ 34758 h 41079"/>
              <a:gd name="connsiteX3" fmla="*/ 5856 w 43256"/>
              <a:gd name="connsiteY3" fmla="*/ 35139 h 41079"/>
              <a:gd name="connsiteX4" fmla="*/ 16514 w 43256"/>
              <a:gd name="connsiteY4" fmla="*/ 38949 h 41079"/>
              <a:gd name="connsiteX5" fmla="*/ 15846 w 43256"/>
              <a:gd name="connsiteY5" fmla="*/ 37209 h 41079"/>
              <a:gd name="connsiteX6" fmla="*/ 34165 w 43256"/>
              <a:gd name="connsiteY6" fmla="*/ 22813 h 41079"/>
              <a:gd name="connsiteX7" fmla="*/ 37416 w 43256"/>
              <a:gd name="connsiteY7" fmla="*/ 29949 h 41079"/>
              <a:gd name="connsiteX8" fmla="*/ 41834 w 43256"/>
              <a:gd name="connsiteY8" fmla="*/ 15213 h 41079"/>
              <a:gd name="connsiteX9" fmla="*/ 40386 w 43256"/>
              <a:gd name="connsiteY9" fmla="*/ 17889 h 41079"/>
              <a:gd name="connsiteX10" fmla="*/ 38360 w 43256"/>
              <a:gd name="connsiteY10" fmla="*/ 5285 h 41079"/>
              <a:gd name="connsiteX11" fmla="*/ 38436 w 43256"/>
              <a:gd name="connsiteY11" fmla="*/ 6549 h 41079"/>
              <a:gd name="connsiteX12" fmla="*/ 29114 w 43256"/>
              <a:gd name="connsiteY12" fmla="*/ 3811 h 41079"/>
              <a:gd name="connsiteX13" fmla="*/ 29856 w 43256"/>
              <a:gd name="connsiteY13" fmla="*/ 2199 h 41079"/>
              <a:gd name="connsiteX14" fmla="*/ 22177 w 43256"/>
              <a:gd name="connsiteY14" fmla="*/ 4579 h 41079"/>
              <a:gd name="connsiteX15" fmla="*/ 22536 w 43256"/>
              <a:gd name="connsiteY15" fmla="*/ 3189 h 41079"/>
              <a:gd name="connsiteX16" fmla="*/ 14036 w 43256"/>
              <a:gd name="connsiteY16" fmla="*/ 5051 h 41079"/>
              <a:gd name="connsiteX17" fmla="*/ 15336 w 43256"/>
              <a:gd name="connsiteY17" fmla="*/ 6399 h 41079"/>
              <a:gd name="connsiteX18" fmla="*/ 4163 w 43256"/>
              <a:gd name="connsiteY18" fmla="*/ 15648 h 41079"/>
              <a:gd name="connsiteX19" fmla="*/ 3936 w 43256"/>
              <a:gd name="connsiteY19" fmla="*/ 14229 h 41079"/>
              <a:gd name="connsiteX0" fmla="*/ 3936 w 43256"/>
              <a:gd name="connsiteY0" fmla="*/ 14229 h 41079"/>
              <a:gd name="connsiteX1" fmla="*/ 5659 w 43256"/>
              <a:gd name="connsiteY1" fmla="*/ 6766 h 41079"/>
              <a:gd name="connsiteX2" fmla="*/ 14041 w 43256"/>
              <a:gd name="connsiteY2" fmla="*/ 5061 h 41079"/>
              <a:gd name="connsiteX3" fmla="*/ 22492 w 43256"/>
              <a:gd name="connsiteY3" fmla="*/ 3291 h 41079"/>
              <a:gd name="connsiteX4" fmla="*/ 25785 w 43256"/>
              <a:gd name="connsiteY4" fmla="*/ 59 h 41079"/>
              <a:gd name="connsiteX5" fmla="*/ 29869 w 43256"/>
              <a:gd name="connsiteY5" fmla="*/ 2340 h 41079"/>
              <a:gd name="connsiteX6" fmla="*/ 35499 w 43256"/>
              <a:gd name="connsiteY6" fmla="*/ 549 h 41079"/>
              <a:gd name="connsiteX7" fmla="*/ 38354 w 43256"/>
              <a:gd name="connsiteY7" fmla="*/ 5435 h 41079"/>
              <a:gd name="connsiteX8" fmla="*/ 42018 w 43256"/>
              <a:gd name="connsiteY8" fmla="*/ 10177 h 41079"/>
              <a:gd name="connsiteX9" fmla="*/ 41854 w 43256"/>
              <a:gd name="connsiteY9" fmla="*/ 15319 h 41079"/>
              <a:gd name="connsiteX10" fmla="*/ 43052 w 43256"/>
              <a:gd name="connsiteY10" fmla="*/ 23181 h 41079"/>
              <a:gd name="connsiteX11" fmla="*/ 37440 w 43256"/>
              <a:gd name="connsiteY11" fmla="*/ 30063 h 41079"/>
              <a:gd name="connsiteX12" fmla="*/ 35431 w 43256"/>
              <a:gd name="connsiteY12" fmla="*/ 35960 h 41079"/>
              <a:gd name="connsiteX13" fmla="*/ 29241 w 43256"/>
              <a:gd name="connsiteY13" fmla="*/ 36674 h 41079"/>
              <a:gd name="connsiteX14" fmla="*/ 24841 w 43256"/>
              <a:gd name="connsiteY14" fmla="*/ 40313 h 41079"/>
              <a:gd name="connsiteX15" fmla="*/ 16516 w 43256"/>
              <a:gd name="connsiteY15" fmla="*/ 39125 h 41079"/>
              <a:gd name="connsiteX16" fmla="*/ 10743 w 43256"/>
              <a:gd name="connsiteY16" fmla="*/ 39295 h 41079"/>
              <a:gd name="connsiteX17" fmla="*/ 5840 w 43256"/>
              <a:gd name="connsiteY17" fmla="*/ 35331 h 41079"/>
              <a:gd name="connsiteX18" fmla="*/ 1146 w 43256"/>
              <a:gd name="connsiteY18" fmla="*/ 31109 h 41079"/>
              <a:gd name="connsiteX19" fmla="*/ 2149 w 43256"/>
              <a:gd name="connsiteY19" fmla="*/ 25410 h 41079"/>
              <a:gd name="connsiteX20" fmla="*/ 31 w 43256"/>
              <a:gd name="connsiteY20" fmla="*/ 19563 h 41079"/>
              <a:gd name="connsiteX21" fmla="*/ 3899 w 43256"/>
              <a:gd name="connsiteY21" fmla="*/ 14366 h 41079"/>
              <a:gd name="connsiteX22" fmla="*/ 3936 w 43256"/>
              <a:gd name="connsiteY22" fmla="*/ 14229 h 41079"/>
              <a:gd name="connsiteX0" fmla="*/ 4729 w 43256"/>
              <a:gd name="connsiteY0" fmla="*/ 26036 h 41079"/>
              <a:gd name="connsiteX1" fmla="*/ 2196 w 43256"/>
              <a:gd name="connsiteY1" fmla="*/ 25239 h 41079"/>
              <a:gd name="connsiteX2" fmla="*/ 6964 w 43256"/>
              <a:gd name="connsiteY2" fmla="*/ 34758 h 41079"/>
              <a:gd name="connsiteX3" fmla="*/ 5856 w 43256"/>
              <a:gd name="connsiteY3" fmla="*/ 35139 h 41079"/>
              <a:gd name="connsiteX4" fmla="*/ 16514 w 43256"/>
              <a:gd name="connsiteY4" fmla="*/ 38949 h 41079"/>
              <a:gd name="connsiteX5" fmla="*/ 15846 w 43256"/>
              <a:gd name="connsiteY5" fmla="*/ 37209 h 41079"/>
              <a:gd name="connsiteX6" fmla="*/ 34165 w 43256"/>
              <a:gd name="connsiteY6" fmla="*/ 22813 h 41079"/>
              <a:gd name="connsiteX7" fmla="*/ 37416 w 43256"/>
              <a:gd name="connsiteY7" fmla="*/ 29949 h 41079"/>
              <a:gd name="connsiteX8" fmla="*/ 41834 w 43256"/>
              <a:gd name="connsiteY8" fmla="*/ 15213 h 41079"/>
              <a:gd name="connsiteX9" fmla="*/ 40386 w 43256"/>
              <a:gd name="connsiteY9" fmla="*/ 17889 h 41079"/>
              <a:gd name="connsiteX10" fmla="*/ 38360 w 43256"/>
              <a:gd name="connsiteY10" fmla="*/ 5285 h 41079"/>
              <a:gd name="connsiteX11" fmla="*/ 38436 w 43256"/>
              <a:gd name="connsiteY11" fmla="*/ 6549 h 41079"/>
              <a:gd name="connsiteX12" fmla="*/ 29114 w 43256"/>
              <a:gd name="connsiteY12" fmla="*/ 3811 h 41079"/>
              <a:gd name="connsiteX13" fmla="*/ 29856 w 43256"/>
              <a:gd name="connsiteY13" fmla="*/ 2199 h 41079"/>
              <a:gd name="connsiteX14" fmla="*/ 22177 w 43256"/>
              <a:gd name="connsiteY14" fmla="*/ 4579 h 41079"/>
              <a:gd name="connsiteX15" fmla="*/ 22536 w 43256"/>
              <a:gd name="connsiteY15" fmla="*/ 3189 h 41079"/>
              <a:gd name="connsiteX16" fmla="*/ 14036 w 43256"/>
              <a:gd name="connsiteY16" fmla="*/ 5051 h 41079"/>
              <a:gd name="connsiteX17" fmla="*/ 15336 w 43256"/>
              <a:gd name="connsiteY17" fmla="*/ 6399 h 41079"/>
              <a:gd name="connsiteX18" fmla="*/ 4163 w 43256"/>
              <a:gd name="connsiteY18" fmla="*/ 15648 h 41079"/>
              <a:gd name="connsiteX19" fmla="*/ 3936 w 43256"/>
              <a:gd name="connsiteY19" fmla="*/ 14229 h 41079"/>
              <a:gd name="connsiteX0" fmla="*/ 3936 w 43256"/>
              <a:gd name="connsiteY0" fmla="*/ 14229 h 41079"/>
              <a:gd name="connsiteX1" fmla="*/ 5659 w 43256"/>
              <a:gd name="connsiteY1" fmla="*/ 6766 h 41079"/>
              <a:gd name="connsiteX2" fmla="*/ 14041 w 43256"/>
              <a:gd name="connsiteY2" fmla="*/ 5061 h 41079"/>
              <a:gd name="connsiteX3" fmla="*/ 22492 w 43256"/>
              <a:gd name="connsiteY3" fmla="*/ 3291 h 41079"/>
              <a:gd name="connsiteX4" fmla="*/ 25785 w 43256"/>
              <a:gd name="connsiteY4" fmla="*/ 59 h 41079"/>
              <a:gd name="connsiteX5" fmla="*/ 29869 w 43256"/>
              <a:gd name="connsiteY5" fmla="*/ 2340 h 41079"/>
              <a:gd name="connsiteX6" fmla="*/ 35499 w 43256"/>
              <a:gd name="connsiteY6" fmla="*/ 549 h 41079"/>
              <a:gd name="connsiteX7" fmla="*/ 38354 w 43256"/>
              <a:gd name="connsiteY7" fmla="*/ 5435 h 41079"/>
              <a:gd name="connsiteX8" fmla="*/ 42018 w 43256"/>
              <a:gd name="connsiteY8" fmla="*/ 10177 h 41079"/>
              <a:gd name="connsiteX9" fmla="*/ 41854 w 43256"/>
              <a:gd name="connsiteY9" fmla="*/ 15319 h 41079"/>
              <a:gd name="connsiteX10" fmla="*/ 43052 w 43256"/>
              <a:gd name="connsiteY10" fmla="*/ 23181 h 41079"/>
              <a:gd name="connsiteX11" fmla="*/ 37440 w 43256"/>
              <a:gd name="connsiteY11" fmla="*/ 30063 h 41079"/>
              <a:gd name="connsiteX12" fmla="*/ 35431 w 43256"/>
              <a:gd name="connsiteY12" fmla="*/ 35960 h 41079"/>
              <a:gd name="connsiteX13" fmla="*/ 29241 w 43256"/>
              <a:gd name="connsiteY13" fmla="*/ 36674 h 41079"/>
              <a:gd name="connsiteX14" fmla="*/ 24841 w 43256"/>
              <a:gd name="connsiteY14" fmla="*/ 40313 h 41079"/>
              <a:gd name="connsiteX15" fmla="*/ 16516 w 43256"/>
              <a:gd name="connsiteY15" fmla="*/ 39125 h 41079"/>
              <a:gd name="connsiteX16" fmla="*/ 10743 w 43256"/>
              <a:gd name="connsiteY16" fmla="*/ 39295 h 41079"/>
              <a:gd name="connsiteX17" fmla="*/ 5840 w 43256"/>
              <a:gd name="connsiteY17" fmla="*/ 35331 h 41079"/>
              <a:gd name="connsiteX18" fmla="*/ 1146 w 43256"/>
              <a:gd name="connsiteY18" fmla="*/ 31109 h 41079"/>
              <a:gd name="connsiteX19" fmla="*/ 2149 w 43256"/>
              <a:gd name="connsiteY19" fmla="*/ 25410 h 41079"/>
              <a:gd name="connsiteX20" fmla="*/ 31 w 43256"/>
              <a:gd name="connsiteY20" fmla="*/ 19563 h 41079"/>
              <a:gd name="connsiteX21" fmla="*/ 3899 w 43256"/>
              <a:gd name="connsiteY21" fmla="*/ 14366 h 41079"/>
              <a:gd name="connsiteX22" fmla="*/ 3936 w 43256"/>
              <a:gd name="connsiteY22" fmla="*/ 14229 h 41079"/>
              <a:gd name="connsiteX0" fmla="*/ 4729 w 43256"/>
              <a:gd name="connsiteY0" fmla="*/ 26036 h 41079"/>
              <a:gd name="connsiteX1" fmla="*/ 2196 w 43256"/>
              <a:gd name="connsiteY1" fmla="*/ 25239 h 41079"/>
              <a:gd name="connsiteX2" fmla="*/ 6964 w 43256"/>
              <a:gd name="connsiteY2" fmla="*/ 34758 h 41079"/>
              <a:gd name="connsiteX3" fmla="*/ 5856 w 43256"/>
              <a:gd name="connsiteY3" fmla="*/ 35139 h 41079"/>
              <a:gd name="connsiteX4" fmla="*/ 16514 w 43256"/>
              <a:gd name="connsiteY4" fmla="*/ 38949 h 41079"/>
              <a:gd name="connsiteX5" fmla="*/ 15846 w 43256"/>
              <a:gd name="connsiteY5" fmla="*/ 37209 h 41079"/>
              <a:gd name="connsiteX6" fmla="*/ 34165 w 43256"/>
              <a:gd name="connsiteY6" fmla="*/ 22813 h 41079"/>
              <a:gd name="connsiteX7" fmla="*/ 37416 w 43256"/>
              <a:gd name="connsiteY7" fmla="*/ 29949 h 41079"/>
              <a:gd name="connsiteX8" fmla="*/ 41834 w 43256"/>
              <a:gd name="connsiteY8" fmla="*/ 15213 h 41079"/>
              <a:gd name="connsiteX9" fmla="*/ 40386 w 43256"/>
              <a:gd name="connsiteY9" fmla="*/ 17889 h 41079"/>
              <a:gd name="connsiteX10" fmla="*/ 38360 w 43256"/>
              <a:gd name="connsiteY10" fmla="*/ 5285 h 41079"/>
              <a:gd name="connsiteX11" fmla="*/ 38436 w 43256"/>
              <a:gd name="connsiteY11" fmla="*/ 6549 h 41079"/>
              <a:gd name="connsiteX12" fmla="*/ 29114 w 43256"/>
              <a:gd name="connsiteY12" fmla="*/ 3811 h 41079"/>
              <a:gd name="connsiteX13" fmla="*/ 29856 w 43256"/>
              <a:gd name="connsiteY13" fmla="*/ 2199 h 41079"/>
              <a:gd name="connsiteX14" fmla="*/ 22177 w 43256"/>
              <a:gd name="connsiteY14" fmla="*/ 4579 h 41079"/>
              <a:gd name="connsiteX15" fmla="*/ 22536 w 43256"/>
              <a:gd name="connsiteY15" fmla="*/ 3189 h 41079"/>
              <a:gd name="connsiteX16" fmla="*/ 14036 w 43256"/>
              <a:gd name="connsiteY16" fmla="*/ 5051 h 41079"/>
              <a:gd name="connsiteX17" fmla="*/ 15336 w 43256"/>
              <a:gd name="connsiteY17" fmla="*/ 6399 h 41079"/>
              <a:gd name="connsiteX18" fmla="*/ 4163 w 43256"/>
              <a:gd name="connsiteY18" fmla="*/ 15648 h 41079"/>
              <a:gd name="connsiteX19" fmla="*/ 3936 w 43256"/>
              <a:gd name="connsiteY19" fmla="*/ 14229 h 41079"/>
              <a:gd name="connsiteX0" fmla="*/ 3936 w 43256"/>
              <a:gd name="connsiteY0" fmla="*/ 14229 h 41009"/>
              <a:gd name="connsiteX1" fmla="*/ 5659 w 43256"/>
              <a:gd name="connsiteY1" fmla="*/ 6766 h 41009"/>
              <a:gd name="connsiteX2" fmla="*/ 14041 w 43256"/>
              <a:gd name="connsiteY2" fmla="*/ 5061 h 41009"/>
              <a:gd name="connsiteX3" fmla="*/ 22492 w 43256"/>
              <a:gd name="connsiteY3" fmla="*/ 3291 h 41009"/>
              <a:gd name="connsiteX4" fmla="*/ 25785 w 43256"/>
              <a:gd name="connsiteY4" fmla="*/ 59 h 41009"/>
              <a:gd name="connsiteX5" fmla="*/ 29869 w 43256"/>
              <a:gd name="connsiteY5" fmla="*/ 2340 h 41009"/>
              <a:gd name="connsiteX6" fmla="*/ 35499 w 43256"/>
              <a:gd name="connsiteY6" fmla="*/ 549 h 41009"/>
              <a:gd name="connsiteX7" fmla="*/ 38354 w 43256"/>
              <a:gd name="connsiteY7" fmla="*/ 5435 h 41009"/>
              <a:gd name="connsiteX8" fmla="*/ 42018 w 43256"/>
              <a:gd name="connsiteY8" fmla="*/ 10177 h 41009"/>
              <a:gd name="connsiteX9" fmla="*/ 41854 w 43256"/>
              <a:gd name="connsiteY9" fmla="*/ 15319 h 41009"/>
              <a:gd name="connsiteX10" fmla="*/ 43052 w 43256"/>
              <a:gd name="connsiteY10" fmla="*/ 23181 h 41009"/>
              <a:gd name="connsiteX11" fmla="*/ 37440 w 43256"/>
              <a:gd name="connsiteY11" fmla="*/ 30063 h 41009"/>
              <a:gd name="connsiteX12" fmla="*/ 35431 w 43256"/>
              <a:gd name="connsiteY12" fmla="*/ 35960 h 41009"/>
              <a:gd name="connsiteX13" fmla="*/ 29566 w 43256"/>
              <a:gd name="connsiteY13" fmla="*/ 37879 h 41009"/>
              <a:gd name="connsiteX14" fmla="*/ 24841 w 43256"/>
              <a:gd name="connsiteY14" fmla="*/ 40313 h 41009"/>
              <a:gd name="connsiteX15" fmla="*/ 16516 w 43256"/>
              <a:gd name="connsiteY15" fmla="*/ 39125 h 41009"/>
              <a:gd name="connsiteX16" fmla="*/ 10743 w 43256"/>
              <a:gd name="connsiteY16" fmla="*/ 39295 h 41009"/>
              <a:gd name="connsiteX17" fmla="*/ 5840 w 43256"/>
              <a:gd name="connsiteY17" fmla="*/ 35331 h 41009"/>
              <a:gd name="connsiteX18" fmla="*/ 1146 w 43256"/>
              <a:gd name="connsiteY18" fmla="*/ 31109 h 41009"/>
              <a:gd name="connsiteX19" fmla="*/ 2149 w 43256"/>
              <a:gd name="connsiteY19" fmla="*/ 25410 h 41009"/>
              <a:gd name="connsiteX20" fmla="*/ 31 w 43256"/>
              <a:gd name="connsiteY20" fmla="*/ 19563 h 41009"/>
              <a:gd name="connsiteX21" fmla="*/ 3899 w 43256"/>
              <a:gd name="connsiteY21" fmla="*/ 14366 h 41009"/>
              <a:gd name="connsiteX22" fmla="*/ 3936 w 43256"/>
              <a:gd name="connsiteY22" fmla="*/ 14229 h 41009"/>
              <a:gd name="connsiteX0" fmla="*/ 4729 w 43256"/>
              <a:gd name="connsiteY0" fmla="*/ 26036 h 41009"/>
              <a:gd name="connsiteX1" fmla="*/ 2196 w 43256"/>
              <a:gd name="connsiteY1" fmla="*/ 25239 h 41009"/>
              <a:gd name="connsiteX2" fmla="*/ 6964 w 43256"/>
              <a:gd name="connsiteY2" fmla="*/ 34758 h 41009"/>
              <a:gd name="connsiteX3" fmla="*/ 5856 w 43256"/>
              <a:gd name="connsiteY3" fmla="*/ 35139 h 41009"/>
              <a:gd name="connsiteX4" fmla="*/ 16514 w 43256"/>
              <a:gd name="connsiteY4" fmla="*/ 38949 h 41009"/>
              <a:gd name="connsiteX5" fmla="*/ 15846 w 43256"/>
              <a:gd name="connsiteY5" fmla="*/ 37209 h 41009"/>
              <a:gd name="connsiteX6" fmla="*/ 34165 w 43256"/>
              <a:gd name="connsiteY6" fmla="*/ 22813 h 41009"/>
              <a:gd name="connsiteX7" fmla="*/ 37416 w 43256"/>
              <a:gd name="connsiteY7" fmla="*/ 29949 h 41009"/>
              <a:gd name="connsiteX8" fmla="*/ 41834 w 43256"/>
              <a:gd name="connsiteY8" fmla="*/ 15213 h 41009"/>
              <a:gd name="connsiteX9" fmla="*/ 40386 w 43256"/>
              <a:gd name="connsiteY9" fmla="*/ 17889 h 41009"/>
              <a:gd name="connsiteX10" fmla="*/ 38360 w 43256"/>
              <a:gd name="connsiteY10" fmla="*/ 5285 h 41009"/>
              <a:gd name="connsiteX11" fmla="*/ 38436 w 43256"/>
              <a:gd name="connsiteY11" fmla="*/ 6549 h 41009"/>
              <a:gd name="connsiteX12" fmla="*/ 29114 w 43256"/>
              <a:gd name="connsiteY12" fmla="*/ 3811 h 41009"/>
              <a:gd name="connsiteX13" fmla="*/ 29856 w 43256"/>
              <a:gd name="connsiteY13" fmla="*/ 2199 h 41009"/>
              <a:gd name="connsiteX14" fmla="*/ 22177 w 43256"/>
              <a:gd name="connsiteY14" fmla="*/ 4579 h 41009"/>
              <a:gd name="connsiteX15" fmla="*/ 22536 w 43256"/>
              <a:gd name="connsiteY15" fmla="*/ 3189 h 41009"/>
              <a:gd name="connsiteX16" fmla="*/ 14036 w 43256"/>
              <a:gd name="connsiteY16" fmla="*/ 5051 h 41009"/>
              <a:gd name="connsiteX17" fmla="*/ 15336 w 43256"/>
              <a:gd name="connsiteY17" fmla="*/ 6399 h 41009"/>
              <a:gd name="connsiteX18" fmla="*/ 4163 w 43256"/>
              <a:gd name="connsiteY18" fmla="*/ 15648 h 41009"/>
              <a:gd name="connsiteX19" fmla="*/ 3936 w 43256"/>
              <a:gd name="connsiteY19" fmla="*/ 14229 h 41009"/>
              <a:gd name="connsiteX0" fmla="*/ 3936 w 43256"/>
              <a:gd name="connsiteY0" fmla="*/ 14229 h 41009"/>
              <a:gd name="connsiteX1" fmla="*/ 5659 w 43256"/>
              <a:gd name="connsiteY1" fmla="*/ 6766 h 41009"/>
              <a:gd name="connsiteX2" fmla="*/ 14041 w 43256"/>
              <a:gd name="connsiteY2" fmla="*/ 5061 h 41009"/>
              <a:gd name="connsiteX3" fmla="*/ 22492 w 43256"/>
              <a:gd name="connsiteY3" fmla="*/ 3291 h 41009"/>
              <a:gd name="connsiteX4" fmla="*/ 25785 w 43256"/>
              <a:gd name="connsiteY4" fmla="*/ 59 h 41009"/>
              <a:gd name="connsiteX5" fmla="*/ 29869 w 43256"/>
              <a:gd name="connsiteY5" fmla="*/ 2340 h 41009"/>
              <a:gd name="connsiteX6" fmla="*/ 35499 w 43256"/>
              <a:gd name="connsiteY6" fmla="*/ 549 h 41009"/>
              <a:gd name="connsiteX7" fmla="*/ 38354 w 43256"/>
              <a:gd name="connsiteY7" fmla="*/ 5435 h 41009"/>
              <a:gd name="connsiteX8" fmla="*/ 42018 w 43256"/>
              <a:gd name="connsiteY8" fmla="*/ 10177 h 41009"/>
              <a:gd name="connsiteX9" fmla="*/ 41854 w 43256"/>
              <a:gd name="connsiteY9" fmla="*/ 15319 h 41009"/>
              <a:gd name="connsiteX10" fmla="*/ 43052 w 43256"/>
              <a:gd name="connsiteY10" fmla="*/ 23181 h 41009"/>
              <a:gd name="connsiteX11" fmla="*/ 37440 w 43256"/>
              <a:gd name="connsiteY11" fmla="*/ 30063 h 41009"/>
              <a:gd name="connsiteX12" fmla="*/ 35431 w 43256"/>
              <a:gd name="connsiteY12" fmla="*/ 35960 h 41009"/>
              <a:gd name="connsiteX13" fmla="*/ 29566 w 43256"/>
              <a:gd name="connsiteY13" fmla="*/ 37879 h 41009"/>
              <a:gd name="connsiteX14" fmla="*/ 24841 w 43256"/>
              <a:gd name="connsiteY14" fmla="*/ 40313 h 41009"/>
              <a:gd name="connsiteX15" fmla="*/ 16516 w 43256"/>
              <a:gd name="connsiteY15" fmla="*/ 39125 h 41009"/>
              <a:gd name="connsiteX16" fmla="*/ 10743 w 43256"/>
              <a:gd name="connsiteY16" fmla="*/ 39295 h 41009"/>
              <a:gd name="connsiteX17" fmla="*/ 5840 w 43256"/>
              <a:gd name="connsiteY17" fmla="*/ 35331 h 41009"/>
              <a:gd name="connsiteX18" fmla="*/ 1146 w 43256"/>
              <a:gd name="connsiteY18" fmla="*/ 31109 h 41009"/>
              <a:gd name="connsiteX19" fmla="*/ 2149 w 43256"/>
              <a:gd name="connsiteY19" fmla="*/ 25410 h 41009"/>
              <a:gd name="connsiteX20" fmla="*/ 31 w 43256"/>
              <a:gd name="connsiteY20" fmla="*/ 19563 h 41009"/>
              <a:gd name="connsiteX21" fmla="*/ 3899 w 43256"/>
              <a:gd name="connsiteY21" fmla="*/ 14366 h 41009"/>
              <a:gd name="connsiteX22" fmla="*/ 3936 w 43256"/>
              <a:gd name="connsiteY22" fmla="*/ 14229 h 41009"/>
              <a:gd name="connsiteX0" fmla="*/ 4729 w 43256"/>
              <a:gd name="connsiteY0" fmla="*/ 26036 h 41009"/>
              <a:gd name="connsiteX1" fmla="*/ 2196 w 43256"/>
              <a:gd name="connsiteY1" fmla="*/ 25239 h 41009"/>
              <a:gd name="connsiteX2" fmla="*/ 6964 w 43256"/>
              <a:gd name="connsiteY2" fmla="*/ 34758 h 41009"/>
              <a:gd name="connsiteX3" fmla="*/ 5856 w 43256"/>
              <a:gd name="connsiteY3" fmla="*/ 35139 h 41009"/>
              <a:gd name="connsiteX4" fmla="*/ 34165 w 43256"/>
              <a:gd name="connsiteY4" fmla="*/ 22813 h 41009"/>
              <a:gd name="connsiteX5" fmla="*/ 37416 w 43256"/>
              <a:gd name="connsiteY5" fmla="*/ 29949 h 41009"/>
              <a:gd name="connsiteX6" fmla="*/ 41834 w 43256"/>
              <a:gd name="connsiteY6" fmla="*/ 15213 h 41009"/>
              <a:gd name="connsiteX7" fmla="*/ 40386 w 43256"/>
              <a:gd name="connsiteY7" fmla="*/ 17889 h 41009"/>
              <a:gd name="connsiteX8" fmla="*/ 38360 w 43256"/>
              <a:gd name="connsiteY8" fmla="*/ 5285 h 41009"/>
              <a:gd name="connsiteX9" fmla="*/ 38436 w 43256"/>
              <a:gd name="connsiteY9" fmla="*/ 6549 h 41009"/>
              <a:gd name="connsiteX10" fmla="*/ 29114 w 43256"/>
              <a:gd name="connsiteY10" fmla="*/ 3811 h 41009"/>
              <a:gd name="connsiteX11" fmla="*/ 29856 w 43256"/>
              <a:gd name="connsiteY11" fmla="*/ 2199 h 41009"/>
              <a:gd name="connsiteX12" fmla="*/ 22177 w 43256"/>
              <a:gd name="connsiteY12" fmla="*/ 4579 h 41009"/>
              <a:gd name="connsiteX13" fmla="*/ 22536 w 43256"/>
              <a:gd name="connsiteY13" fmla="*/ 3189 h 41009"/>
              <a:gd name="connsiteX14" fmla="*/ 14036 w 43256"/>
              <a:gd name="connsiteY14" fmla="*/ 5051 h 41009"/>
              <a:gd name="connsiteX15" fmla="*/ 15336 w 43256"/>
              <a:gd name="connsiteY15" fmla="*/ 6399 h 41009"/>
              <a:gd name="connsiteX16" fmla="*/ 4163 w 43256"/>
              <a:gd name="connsiteY16" fmla="*/ 15648 h 41009"/>
              <a:gd name="connsiteX17" fmla="*/ 3936 w 43256"/>
              <a:gd name="connsiteY17" fmla="*/ 14229 h 41009"/>
              <a:gd name="connsiteX0" fmla="*/ 3936 w 43256"/>
              <a:gd name="connsiteY0" fmla="*/ 14229 h 41009"/>
              <a:gd name="connsiteX1" fmla="*/ 5659 w 43256"/>
              <a:gd name="connsiteY1" fmla="*/ 6766 h 41009"/>
              <a:gd name="connsiteX2" fmla="*/ 14041 w 43256"/>
              <a:gd name="connsiteY2" fmla="*/ 5061 h 41009"/>
              <a:gd name="connsiteX3" fmla="*/ 22492 w 43256"/>
              <a:gd name="connsiteY3" fmla="*/ 3291 h 41009"/>
              <a:gd name="connsiteX4" fmla="*/ 25785 w 43256"/>
              <a:gd name="connsiteY4" fmla="*/ 59 h 41009"/>
              <a:gd name="connsiteX5" fmla="*/ 29869 w 43256"/>
              <a:gd name="connsiteY5" fmla="*/ 2340 h 41009"/>
              <a:gd name="connsiteX6" fmla="*/ 35499 w 43256"/>
              <a:gd name="connsiteY6" fmla="*/ 549 h 41009"/>
              <a:gd name="connsiteX7" fmla="*/ 38354 w 43256"/>
              <a:gd name="connsiteY7" fmla="*/ 5435 h 41009"/>
              <a:gd name="connsiteX8" fmla="*/ 42018 w 43256"/>
              <a:gd name="connsiteY8" fmla="*/ 10177 h 41009"/>
              <a:gd name="connsiteX9" fmla="*/ 41854 w 43256"/>
              <a:gd name="connsiteY9" fmla="*/ 15319 h 41009"/>
              <a:gd name="connsiteX10" fmla="*/ 43052 w 43256"/>
              <a:gd name="connsiteY10" fmla="*/ 23181 h 41009"/>
              <a:gd name="connsiteX11" fmla="*/ 37440 w 43256"/>
              <a:gd name="connsiteY11" fmla="*/ 30063 h 41009"/>
              <a:gd name="connsiteX12" fmla="*/ 35431 w 43256"/>
              <a:gd name="connsiteY12" fmla="*/ 35960 h 41009"/>
              <a:gd name="connsiteX13" fmla="*/ 29566 w 43256"/>
              <a:gd name="connsiteY13" fmla="*/ 37879 h 41009"/>
              <a:gd name="connsiteX14" fmla="*/ 24841 w 43256"/>
              <a:gd name="connsiteY14" fmla="*/ 40313 h 41009"/>
              <a:gd name="connsiteX15" fmla="*/ 16516 w 43256"/>
              <a:gd name="connsiteY15" fmla="*/ 39125 h 41009"/>
              <a:gd name="connsiteX16" fmla="*/ 10743 w 43256"/>
              <a:gd name="connsiteY16" fmla="*/ 39295 h 41009"/>
              <a:gd name="connsiteX17" fmla="*/ 5840 w 43256"/>
              <a:gd name="connsiteY17" fmla="*/ 35331 h 41009"/>
              <a:gd name="connsiteX18" fmla="*/ 1146 w 43256"/>
              <a:gd name="connsiteY18" fmla="*/ 31109 h 41009"/>
              <a:gd name="connsiteX19" fmla="*/ 2149 w 43256"/>
              <a:gd name="connsiteY19" fmla="*/ 25410 h 41009"/>
              <a:gd name="connsiteX20" fmla="*/ 31 w 43256"/>
              <a:gd name="connsiteY20" fmla="*/ 19563 h 41009"/>
              <a:gd name="connsiteX21" fmla="*/ 3899 w 43256"/>
              <a:gd name="connsiteY21" fmla="*/ 14366 h 41009"/>
              <a:gd name="connsiteX22" fmla="*/ 3936 w 43256"/>
              <a:gd name="connsiteY22" fmla="*/ 14229 h 41009"/>
              <a:gd name="connsiteX0" fmla="*/ 4729 w 43256"/>
              <a:gd name="connsiteY0" fmla="*/ 26036 h 41009"/>
              <a:gd name="connsiteX1" fmla="*/ 2196 w 43256"/>
              <a:gd name="connsiteY1" fmla="*/ 25239 h 41009"/>
              <a:gd name="connsiteX2" fmla="*/ 6964 w 43256"/>
              <a:gd name="connsiteY2" fmla="*/ 34758 h 41009"/>
              <a:gd name="connsiteX3" fmla="*/ 5856 w 43256"/>
              <a:gd name="connsiteY3" fmla="*/ 35139 h 41009"/>
              <a:gd name="connsiteX4" fmla="*/ 36116 w 43256"/>
              <a:gd name="connsiteY4" fmla="*/ 25947 h 41009"/>
              <a:gd name="connsiteX5" fmla="*/ 37416 w 43256"/>
              <a:gd name="connsiteY5" fmla="*/ 29949 h 41009"/>
              <a:gd name="connsiteX6" fmla="*/ 41834 w 43256"/>
              <a:gd name="connsiteY6" fmla="*/ 15213 h 41009"/>
              <a:gd name="connsiteX7" fmla="*/ 40386 w 43256"/>
              <a:gd name="connsiteY7" fmla="*/ 17889 h 41009"/>
              <a:gd name="connsiteX8" fmla="*/ 38360 w 43256"/>
              <a:gd name="connsiteY8" fmla="*/ 5285 h 41009"/>
              <a:gd name="connsiteX9" fmla="*/ 38436 w 43256"/>
              <a:gd name="connsiteY9" fmla="*/ 6549 h 41009"/>
              <a:gd name="connsiteX10" fmla="*/ 29114 w 43256"/>
              <a:gd name="connsiteY10" fmla="*/ 3811 h 41009"/>
              <a:gd name="connsiteX11" fmla="*/ 29856 w 43256"/>
              <a:gd name="connsiteY11" fmla="*/ 2199 h 41009"/>
              <a:gd name="connsiteX12" fmla="*/ 22177 w 43256"/>
              <a:gd name="connsiteY12" fmla="*/ 4579 h 41009"/>
              <a:gd name="connsiteX13" fmla="*/ 22536 w 43256"/>
              <a:gd name="connsiteY13" fmla="*/ 3189 h 41009"/>
              <a:gd name="connsiteX14" fmla="*/ 14036 w 43256"/>
              <a:gd name="connsiteY14" fmla="*/ 5051 h 41009"/>
              <a:gd name="connsiteX15" fmla="*/ 15336 w 43256"/>
              <a:gd name="connsiteY15" fmla="*/ 6399 h 41009"/>
              <a:gd name="connsiteX16" fmla="*/ 4163 w 43256"/>
              <a:gd name="connsiteY16" fmla="*/ 15648 h 41009"/>
              <a:gd name="connsiteX17" fmla="*/ 3936 w 43256"/>
              <a:gd name="connsiteY17" fmla="*/ 14229 h 41009"/>
              <a:gd name="connsiteX0" fmla="*/ 3936 w 43256"/>
              <a:gd name="connsiteY0" fmla="*/ 14229 h 41009"/>
              <a:gd name="connsiteX1" fmla="*/ 5659 w 43256"/>
              <a:gd name="connsiteY1" fmla="*/ 6766 h 41009"/>
              <a:gd name="connsiteX2" fmla="*/ 14041 w 43256"/>
              <a:gd name="connsiteY2" fmla="*/ 5061 h 41009"/>
              <a:gd name="connsiteX3" fmla="*/ 22492 w 43256"/>
              <a:gd name="connsiteY3" fmla="*/ 3291 h 41009"/>
              <a:gd name="connsiteX4" fmla="*/ 25785 w 43256"/>
              <a:gd name="connsiteY4" fmla="*/ 59 h 41009"/>
              <a:gd name="connsiteX5" fmla="*/ 29869 w 43256"/>
              <a:gd name="connsiteY5" fmla="*/ 2340 h 41009"/>
              <a:gd name="connsiteX6" fmla="*/ 35499 w 43256"/>
              <a:gd name="connsiteY6" fmla="*/ 549 h 41009"/>
              <a:gd name="connsiteX7" fmla="*/ 38354 w 43256"/>
              <a:gd name="connsiteY7" fmla="*/ 5435 h 41009"/>
              <a:gd name="connsiteX8" fmla="*/ 42018 w 43256"/>
              <a:gd name="connsiteY8" fmla="*/ 10177 h 41009"/>
              <a:gd name="connsiteX9" fmla="*/ 41854 w 43256"/>
              <a:gd name="connsiteY9" fmla="*/ 15319 h 41009"/>
              <a:gd name="connsiteX10" fmla="*/ 43052 w 43256"/>
              <a:gd name="connsiteY10" fmla="*/ 23181 h 41009"/>
              <a:gd name="connsiteX11" fmla="*/ 37440 w 43256"/>
              <a:gd name="connsiteY11" fmla="*/ 30063 h 41009"/>
              <a:gd name="connsiteX12" fmla="*/ 35431 w 43256"/>
              <a:gd name="connsiteY12" fmla="*/ 35960 h 41009"/>
              <a:gd name="connsiteX13" fmla="*/ 29566 w 43256"/>
              <a:gd name="connsiteY13" fmla="*/ 37879 h 41009"/>
              <a:gd name="connsiteX14" fmla="*/ 24841 w 43256"/>
              <a:gd name="connsiteY14" fmla="*/ 40313 h 41009"/>
              <a:gd name="connsiteX15" fmla="*/ 16516 w 43256"/>
              <a:gd name="connsiteY15" fmla="*/ 39125 h 41009"/>
              <a:gd name="connsiteX16" fmla="*/ 10743 w 43256"/>
              <a:gd name="connsiteY16" fmla="*/ 39295 h 41009"/>
              <a:gd name="connsiteX17" fmla="*/ 5840 w 43256"/>
              <a:gd name="connsiteY17" fmla="*/ 35331 h 41009"/>
              <a:gd name="connsiteX18" fmla="*/ 1146 w 43256"/>
              <a:gd name="connsiteY18" fmla="*/ 31109 h 41009"/>
              <a:gd name="connsiteX19" fmla="*/ 2149 w 43256"/>
              <a:gd name="connsiteY19" fmla="*/ 25410 h 41009"/>
              <a:gd name="connsiteX20" fmla="*/ 31 w 43256"/>
              <a:gd name="connsiteY20" fmla="*/ 19563 h 41009"/>
              <a:gd name="connsiteX21" fmla="*/ 3899 w 43256"/>
              <a:gd name="connsiteY21" fmla="*/ 14366 h 41009"/>
              <a:gd name="connsiteX22" fmla="*/ 3936 w 43256"/>
              <a:gd name="connsiteY22" fmla="*/ 14229 h 41009"/>
              <a:gd name="connsiteX0" fmla="*/ 4729 w 43256"/>
              <a:gd name="connsiteY0" fmla="*/ 26036 h 41009"/>
              <a:gd name="connsiteX1" fmla="*/ 2196 w 43256"/>
              <a:gd name="connsiteY1" fmla="*/ 25239 h 41009"/>
              <a:gd name="connsiteX2" fmla="*/ 6964 w 43256"/>
              <a:gd name="connsiteY2" fmla="*/ 34758 h 41009"/>
              <a:gd name="connsiteX3" fmla="*/ 5856 w 43256"/>
              <a:gd name="connsiteY3" fmla="*/ 35139 h 41009"/>
              <a:gd name="connsiteX4" fmla="*/ 36116 w 43256"/>
              <a:gd name="connsiteY4" fmla="*/ 25947 h 41009"/>
              <a:gd name="connsiteX5" fmla="*/ 37416 w 43256"/>
              <a:gd name="connsiteY5" fmla="*/ 29949 h 41009"/>
              <a:gd name="connsiteX6" fmla="*/ 41834 w 43256"/>
              <a:gd name="connsiteY6" fmla="*/ 15213 h 41009"/>
              <a:gd name="connsiteX7" fmla="*/ 40386 w 43256"/>
              <a:gd name="connsiteY7" fmla="*/ 17889 h 41009"/>
              <a:gd name="connsiteX8" fmla="*/ 38360 w 43256"/>
              <a:gd name="connsiteY8" fmla="*/ 5285 h 41009"/>
              <a:gd name="connsiteX9" fmla="*/ 38436 w 43256"/>
              <a:gd name="connsiteY9" fmla="*/ 6549 h 41009"/>
              <a:gd name="connsiteX10" fmla="*/ 29114 w 43256"/>
              <a:gd name="connsiteY10" fmla="*/ 3811 h 41009"/>
              <a:gd name="connsiteX11" fmla="*/ 29856 w 43256"/>
              <a:gd name="connsiteY11" fmla="*/ 2199 h 41009"/>
              <a:gd name="connsiteX12" fmla="*/ 22177 w 43256"/>
              <a:gd name="connsiteY12" fmla="*/ 4579 h 41009"/>
              <a:gd name="connsiteX13" fmla="*/ 22536 w 43256"/>
              <a:gd name="connsiteY13" fmla="*/ 3189 h 41009"/>
              <a:gd name="connsiteX14" fmla="*/ 14036 w 43256"/>
              <a:gd name="connsiteY14" fmla="*/ 5051 h 41009"/>
              <a:gd name="connsiteX15" fmla="*/ 15336 w 43256"/>
              <a:gd name="connsiteY15" fmla="*/ 6399 h 41009"/>
              <a:gd name="connsiteX16" fmla="*/ 4163 w 43256"/>
              <a:gd name="connsiteY16" fmla="*/ 15648 h 41009"/>
              <a:gd name="connsiteX17" fmla="*/ 3936 w 43256"/>
              <a:gd name="connsiteY17" fmla="*/ 14229 h 4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256" h="4100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743" y="34657"/>
                  <a:pt x="35431" y="35960"/>
                </a:cubicBezTo>
                <a:cubicBezTo>
                  <a:pt x="34119" y="37263"/>
                  <a:pt x="32212" y="37157"/>
                  <a:pt x="29566" y="37879"/>
                </a:cubicBezTo>
                <a:cubicBezTo>
                  <a:pt x="26920" y="38601"/>
                  <a:pt x="27016" y="40105"/>
                  <a:pt x="24841" y="40313"/>
                </a:cubicBezTo>
                <a:cubicBezTo>
                  <a:pt x="22666" y="40521"/>
                  <a:pt x="18087" y="42332"/>
                  <a:pt x="16516" y="39125"/>
                </a:cubicBezTo>
                <a:cubicBezTo>
                  <a:pt x="14166" y="39196"/>
                  <a:pt x="12522" y="39927"/>
                  <a:pt x="10743" y="39295"/>
                </a:cubicBezTo>
                <a:cubicBezTo>
                  <a:pt x="8964" y="38663"/>
                  <a:pt x="7439" y="36936"/>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1009" fill="none" extrusionOk="0">
                <a:moveTo>
                  <a:pt x="4729" y="26036"/>
                </a:moveTo>
                <a:cubicBezTo>
                  <a:pt x="3845" y="26130"/>
                  <a:pt x="2961" y="25852"/>
                  <a:pt x="2196" y="25239"/>
                </a:cubicBezTo>
                <a:moveTo>
                  <a:pt x="6964" y="34758"/>
                </a:moveTo>
                <a:cubicBezTo>
                  <a:pt x="6609" y="34951"/>
                  <a:pt x="6236" y="35079"/>
                  <a:pt x="5856" y="35139"/>
                </a:cubicBezTo>
                <a:moveTo>
                  <a:pt x="36116" y="25947"/>
                </a:moveTo>
                <a:cubicBezTo>
                  <a:pt x="37632" y="28480"/>
                  <a:pt x="37434" y="26917"/>
                  <a:pt x="37416" y="2994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05B70D5A-88BD-438E-B7E6-B58C5E13B2B0}"/>
              </a:ext>
            </a:extLst>
          </p:cNvPr>
          <p:cNvGrpSpPr/>
          <p:nvPr/>
        </p:nvGrpSpPr>
        <p:grpSpPr>
          <a:xfrm>
            <a:off x="564359" y="4139909"/>
            <a:ext cx="629233" cy="258456"/>
            <a:chOff x="1743245" y="3324721"/>
            <a:chExt cx="2599736" cy="369779"/>
          </a:xfrm>
        </p:grpSpPr>
        <p:cxnSp>
          <p:nvCxnSpPr>
            <p:cNvPr id="14" name="Straight Connector 13">
              <a:extLst>
                <a:ext uri="{FF2B5EF4-FFF2-40B4-BE49-F238E27FC236}">
                  <a16:creationId xmlns:a16="http://schemas.microsoft.com/office/drawing/2014/main" id="{79CACE7D-CC01-4F12-8C1D-200D75F8476B}"/>
                </a:ext>
              </a:extLst>
            </p:cNvPr>
            <p:cNvCxnSpPr/>
            <p:nvPr/>
          </p:nvCxnSpPr>
          <p:spPr>
            <a:xfrm>
              <a:off x="1743245" y="3354233"/>
              <a:ext cx="259973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22D285A-BD8B-4CD2-99C9-C2770414CE2B}"/>
                </a:ext>
              </a:extLst>
            </p:cNvPr>
            <p:cNvCxnSpPr/>
            <p:nvPr/>
          </p:nvCxnSpPr>
          <p:spPr>
            <a:xfrm>
              <a:off x="1745145" y="3324721"/>
              <a:ext cx="0" cy="36977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905F625-2E57-4D79-BECE-C80D6E60C699}"/>
                </a:ext>
              </a:extLst>
            </p:cNvPr>
            <p:cNvCxnSpPr/>
            <p:nvPr/>
          </p:nvCxnSpPr>
          <p:spPr>
            <a:xfrm>
              <a:off x="4342981" y="3324721"/>
              <a:ext cx="0" cy="36977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7" name="Straight Arrow Connector 16">
            <a:extLst>
              <a:ext uri="{FF2B5EF4-FFF2-40B4-BE49-F238E27FC236}">
                <a16:creationId xmlns:a16="http://schemas.microsoft.com/office/drawing/2014/main" id="{BA4BC383-CF08-4B44-8B24-0CBB05F6CC21}"/>
              </a:ext>
            </a:extLst>
          </p:cNvPr>
          <p:cNvCxnSpPr/>
          <p:nvPr/>
        </p:nvCxnSpPr>
        <p:spPr>
          <a:xfrm flipV="1">
            <a:off x="1047461" y="4810119"/>
            <a:ext cx="6161" cy="538744"/>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B4D81A3-403F-4430-8762-0E4EF6BF72A2}"/>
              </a:ext>
            </a:extLst>
          </p:cNvPr>
          <p:cNvCxnSpPr>
            <a:cxnSpLocks/>
          </p:cNvCxnSpPr>
          <p:nvPr/>
        </p:nvCxnSpPr>
        <p:spPr>
          <a:xfrm flipV="1">
            <a:off x="65736" y="391223"/>
            <a:ext cx="8895426" cy="461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FC5E34D-C93D-4F0E-8327-81AAF2084E5F}"/>
              </a:ext>
            </a:extLst>
          </p:cNvPr>
          <p:cNvCxnSpPr>
            <a:cxnSpLocks/>
          </p:cNvCxnSpPr>
          <p:nvPr/>
        </p:nvCxnSpPr>
        <p:spPr>
          <a:xfrm>
            <a:off x="36844" y="2854507"/>
            <a:ext cx="8930936" cy="9374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7BCEB02-1054-41D8-8627-069DD4F0628E}"/>
              </a:ext>
            </a:extLst>
          </p:cNvPr>
          <p:cNvCxnSpPr>
            <a:cxnSpLocks/>
          </p:cNvCxnSpPr>
          <p:nvPr/>
        </p:nvCxnSpPr>
        <p:spPr>
          <a:xfrm>
            <a:off x="36844" y="3668190"/>
            <a:ext cx="8895426" cy="355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5F3BADF-DDE1-423A-8610-4639A256398A}"/>
              </a:ext>
            </a:extLst>
          </p:cNvPr>
          <p:cNvSpPr txBox="1"/>
          <p:nvPr/>
        </p:nvSpPr>
        <p:spPr>
          <a:xfrm>
            <a:off x="33273" y="3450134"/>
            <a:ext cx="522354" cy="276999"/>
          </a:xfrm>
          <a:prstGeom prst="rect">
            <a:avLst/>
          </a:prstGeom>
          <a:noFill/>
          <a:ln>
            <a:noFill/>
          </a:ln>
        </p:spPr>
        <p:txBody>
          <a:bodyPr wrap="square" rtlCol="0">
            <a:spAutoFit/>
          </a:bodyPr>
          <a:lstStyle/>
          <a:p>
            <a:r>
              <a:rPr lang="en-US" sz="1200" b="1" dirty="0">
                <a:solidFill>
                  <a:srgbClr val="0070C0"/>
                </a:solidFill>
                <a:latin typeface="Calibri" panose="020F0502020204030204" pitchFamily="34" charset="0"/>
                <a:cs typeface="Calibri" panose="020F0502020204030204" pitchFamily="34" charset="0"/>
              </a:rPr>
              <a:t>0 </a:t>
            </a:r>
            <a:r>
              <a:rPr lang="en-US" sz="1200" b="1" baseline="30000" dirty="0">
                <a:solidFill>
                  <a:srgbClr val="0070C0"/>
                </a:solidFill>
                <a:latin typeface="Calibri" panose="020F0502020204030204" pitchFamily="34" charset="0"/>
                <a:cs typeface="Calibri" panose="020F0502020204030204" pitchFamily="34" charset="0"/>
              </a:rPr>
              <a:t>O</a:t>
            </a:r>
            <a:r>
              <a:rPr lang="en-US" sz="1200" b="1" dirty="0">
                <a:solidFill>
                  <a:srgbClr val="0070C0"/>
                </a:solidFill>
                <a:latin typeface="Calibri" panose="020F0502020204030204" pitchFamily="34" charset="0"/>
                <a:cs typeface="Calibri" panose="020F0502020204030204" pitchFamily="34" charset="0"/>
              </a:rPr>
              <a:t>C</a:t>
            </a:r>
          </a:p>
        </p:txBody>
      </p:sp>
      <p:sp>
        <p:nvSpPr>
          <p:cNvPr id="22" name="TextBox 21">
            <a:extLst>
              <a:ext uri="{FF2B5EF4-FFF2-40B4-BE49-F238E27FC236}">
                <a16:creationId xmlns:a16="http://schemas.microsoft.com/office/drawing/2014/main" id="{7D61B8D4-0C7F-4A94-AB96-199AC7D504FA}"/>
              </a:ext>
            </a:extLst>
          </p:cNvPr>
          <p:cNvSpPr txBox="1"/>
          <p:nvPr/>
        </p:nvSpPr>
        <p:spPr>
          <a:xfrm>
            <a:off x="25336" y="1872645"/>
            <a:ext cx="590903" cy="276999"/>
          </a:xfrm>
          <a:prstGeom prst="rect">
            <a:avLst/>
          </a:prstGeom>
          <a:noFill/>
          <a:ln>
            <a:noFill/>
          </a:ln>
        </p:spPr>
        <p:txBody>
          <a:bodyPr wrap="square" rtlCol="0">
            <a:spAutoFit/>
          </a:bodyPr>
          <a:lstStyle/>
          <a:p>
            <a:r>
              <a:rPr lang="en-US" sz="1200" b="1" dirty="0">
                <a:solidFill>
                  <a:srgbClr val="0070C0"/>
                </a:solidFill>
                <a:latin typeface="Calibri" panose="020F0502020204030204" pitchFamily="34" charset="0"/>
                <a:cs typeface="Calibri" panose="020F0502020204030204" pitchFamily="34" charset="0"/>
              </a:rPr>
              <a:t>-20 </a:t>
            </a:r>
            <a:r>
              <a:rPr lang="en-US" sz="1200" b="1" baseline="30000" dirty="0">
                <a:solidFill>
                  <a:srgbClr val="0070C0"/>
                </a:solidFill>
                <a:latin typeface="Calibri" panose="020F0502020204030204" pitchFamily="34" charset="0"/>
                <a:cs typeface="Calibri" panose="020F0502020204030204" pitchFamily="34" charset="0"/>
              </a:rPr>
              <a:t>O</a:t>
            </a:r>
            <a:r>
              <a:rPr lang="en-US" sz="1200" b="1" dirty="0">
                <a:solidFill>
                  <a:srgbClr val="0070C0"/>
                </a:solidFill>
                <a:latin typeface="Calibri" panose="020F0502020204030204" pitchFamily="34" charset="0"/>
                <a:cs typeface="Calibri" panose="020F0502020204030204" pitchFamily="34" charset="0"/>
              </a:rPr>
              <a:t>C</a:t>
            </a:r>
          </a:p>
        </p:txBody>
      </p:sp>
      <p:sp>
        <p:nvSpPr>
          <p:cNvPr id="23" name="TextBox 22">
            <a:extLst>
              <a:ext uri="{FF2B5EF4-FFF2-40B4-BE49-F238E27FC236}">
                <a16:creationId xmlns:a16="http://schemas.microsoft.com/office/drawing/2014/main" id="{A0C75F42-7291-4D25-AE1D-D15D3B378CD8}"/>
              </a:ext>
            </a:extLst>
          </p:cNvPr>
          <p:cNvSpPr txBox="1"/>
          <p:nvPr/>
        </p:nvSpPr>
        <p:spPr>
          <a:xfrm>
            <a:off x="15198" y="2641975"/>
            <a:ext cx="625039" cy="276999"/>
          </a:xfrm>
          <a:prstGeom prst="rect">
            <a:avLst/>
          </a:prstGeom>
          <a:noFill/>
          <a:ln>
            <a:noFill/>
          </a:ln>
        </p:spPr>
        <p:txBody>
          <a:bodyPr wrap="square" rtlCol="0">
            <a:spAutoFit/>
          </a:bodyPr>
          <a:lstStyle/>
          <a:p>
            <a:r>
              <a:rPr lang="en-US" sz="1200" b="1" dirty="0">
                <a:solidFill>
                  <a:srgbClr val="0070C0"/>
                </a:solidFill>
                <a:latin typeface="Calibri" panose="020F0502020204030204" pitchFamily="34" charset="0"/>
                <a:cs typeface="Calibri" panose="020F0502020204030204" pitchFamily="34" charset="0"/>
              </a:rPr>
              <a:t>-10 </a:t>
            </a:r>
            <a:r>
              <a:rPr lang="en-US" sz="1200" b="1" baseline="30000" dirty="0">
                <a:solidFill>
                  <a:srgbClr val="0070C0"/>
                </a:solidFill>
                <a:latin typeface="Calibri" panose="020F0502020204030204" pitchFamily="34" charset="0"/>
                <a:cs typeface="Calibri" panose="020F0502020204030204" pitchFamily="34" charset="0"/>
              </a:rPr>
              <a:t>O</a:t>
            </a:r>
            <a:r>
              <a:rPr lang="en-US" sz="1200" b="1" dirty="0">
                <a:solidFill>
                  <a:srgbClr val="0070C0"/>
                </a:solidFill>
                <a:latin typeface="Calibri" panose="020F0502020204030204" pitchFamily="34" charset="0"/>
                <a:cs typeface="Calibri" panose="020F0502020204030204" pitchFamily="34" charset="0"/>
              </a:rPr>
              <a:t>C</a:t>
            </a:r>
          </a:p>
        </p:txBody>
      </p:sp>
      <p:sp>
        <p:nvSpPr>
          <p:cNvPr id="24" name="TextBox 23">
            <a:extLst>
              <a:ext uri="{FF2B5EF4-FFF2-40B4-BE49-F238E27FC236}">
                <a16:creationId xmlns:a16="http://schemas.microsoft.com/office/drawing/2014/main" id="{C4F4D301-75AB-4C3E-A426-E986469B1266}"/>
              </a:ext>
            </a:extLst>
          </p:cNvPr>
          <p:cNvSpPr txBox="1"/>
          <p:nvPr/>
        </p:nvSpPr>
        <p:spPr>
          <a:xfrm>
            <a:off x="22399" y="209616"/>
            <a:ext cx="640468" cy="276999"/>
          </a:xfrm>
          <a:prstGeom prst="rect">
            <a:avLst/>
          </a:prstGeom>
          <a:noFill/>
          <a:ln>
            <a:noFill/>
          </a:ln>
        </p:spPr>
        <p:txBody>
          <a:bodyPr wrap="square" rtlCol="0">
            <a:spAutoFit/>
          </a:bodyPr>
          <a:lstStyle/>
          <a:p>
            <a:r>
              <a:rPr lang="en-US" sz="1200" b="1" dirty="0">
                <a:solidFill>
                  <a:srgbClr val="0070C0"/>
                </a:solidFill>
                <a:latin typeface="Calibri" panose="020F0502020204030204" pitchFamily="34" charset="0"/>
                <a:cs typeface="Calibri" panose="020F0502020204030204" pitchFamily="34" charset="0"/>
              </a:rPr>
              <a:t>-65 </a:t>
            </a:r>
            <a:r>
              <a:rPr lang="en-US" sz="1200" b="1" baseline="30000" dirty="0">
                <a:solidFill>
                  <a:srgbClr val="0070C0"/>
                </a:solidFill>
                <a:latin typeface="Calibri" panose="020F0502020204030204" pitchFamily="34" charset="0"/>
                <a:cs typeface="Calibri" panose="020F0502020204030204" pitchFamily="34" charset="0"/>
              </a:rPr>
              <a:t>O</a:t>
            </a:r>
            <a:r>
              <a:rPr lang="en-US" sz="1200" b="1" dirty="0">
                <a:solidFill>
                  <a:srgbClr val="0070C0"/>
                </a:solidFill>
                <a:latin typeface="Calibri" panose="020F0502020204030204" pitchFamily="34" charset="0"/>
                <a:cs typeface="Calibri" panose="020F0502020204030204" pitchFamily="34" charset="0"/>
              </a:rPr>
              <a:t>C</a:t>
            </a:r>
          </a:p>
        </p:txBody>
      </p:sp>
      <p:sp>
        <p:nvSpPr>
          <p:cNvPr id="25" name="TextBox 24">
            <a:extLst>
              <a:ext uri="{FF2B5EF4-FFF2-40B4-BE49-F238E27FC236}">
                <a16:creationId xmlns:a16="http://schemas.microsoft.com/office/drawing/2014/main" id="{58CDB64F-CFC0-4D45-AAEF-091510A7237E}"/>
              </a:ext>
            </a:extLst>
          </p:cNvPr>
          <p:cNvSpPr txBox="1"/>
          <p:nvPr/>
        </p:nvSpPr>
        <p:spPr>
          <a:xfrm>
            <a:off x="444286" y="4417518"/>
            <a:ext cx="489263" cy="307777"/>
          </a:xfrm>
          <a:prstGeom prst="rect">
            <a:avLst/>
          </a:prstGeom>
          <a:noFill/>
          <a:ln>
            <a:noFill/>
          </a:ln>
        </p:spPr>
        <p:txBody>
          <a:bodyPr wrap="square" rtlCol="0">
            <a:spAutoFit/>
          </a:bodyPr>
          <a:lstStyle/>
          <a:p>
            <a:r>
              <a:rPr lang="en-US" sz="1400" b="1" dirty="0" err="1">
                <a:solidFill>
                  <a:srgbClr val="7030A0"/>
                </a:solidFill>
              </a:rPr>
              <a:t>wd</a:t>
            </a:r>
            <a:endParaRPr lang="en-US" sz="1400" b="1" dirty="0">
              <a:solidFill>
                <a:srgbClr val="7030A0"/>
              </a:solidFill>
            </a:endParaRPr>
          </a:p>
        </p:txBody>
      </p:sp>
      <p:sp>
        <p:nvSpPr>
          <p:cNvPr id="26" name="TextBox 25">
            <a:extLst>
              <a:ext uri="{FF2B5EF4-FFF2-40B4-BE49-F238E27FC236}">
                <a16:creationId xmlns:a16="http://schemas.microsoft.com/office/drawing/2014/main" id="{F39038F1-6F3A-4C9E-B382-5FBDF967AEC4}"/>
              </a:ext>
            </a:extLst>
          </p:cNvPr>
          <p:cNvSpPr txBox="1"/>
          <p:nvPr/>
        </p:nvSpPr>
        <p:spPr>
          <a:xfrm>
            <a:off x="326789" y="2816180"/>
            <a:ext cx="1128717" cy="461665"/>
          </a:xfrm>
          <a:prstGeom prst="rect">
            <a:avLst/>
          </a:prstGeom>
          <a:noFill/>
          <a:ln>
            <a:noFill/>
          </a:ln>
        </p:spPr>
        <p:txBody>
          <a:bodyPr wrap="square" rtlCol="0">
            <a:spAutoFit/>
          </a:bodyPr>
          <a:lstStyle/>
          <a:p>
            <a:pPr algn="ctr"/>
            <a:r>
              <a:rPr lang="en-US" sz="1200" b="1" dirty="0">
                <a:solidFill>
                  <a:srgbClr val="00B050"/>
                </a:solidFill>
                <a:latin typeface="Calibri" panose="020F0502020204030204" pitchFamily="34" charset="0"/>
                <a:cs typeface="Calibri" panose="020F0502020204030204" pitchFamily="34" charset="0"/>
              </a:rPr>
              <a:t>No </a:t>
            </a:r>
          </a:p>
          <a:p>
            <a:pPr algn="ctr"/>
            <a:r>
              <a:rPr lang="en-US" sz="1200" b="1" dirty="0">
                <a:solidFill>
                  <a:srgbClr val="00B050"/>
                </a:solidFill>
                <a:latin typeface="Calibri" panose="020F0502020204030204" pitchFamily="34" charset="0"/>
                <a:cs typeface="Calibri" panose="020F0502020204030204" pitchFamily="34" charset="0"/>
              </a:rPr>
              <a:t>precipitation</a:t>
            </a:r>
          </a:p>
        </p:txBody>
      </p:sp>
      <p:sp>
        <p:nvSpPr>
          <p:cNvPr id="29" name="TextBox 28">
            <a:extLst>
              <a:ext uri="{FF2B5EF4-FFF2-40B4-BE49-F238E27FC236}">
                <a16:creationId xmlns:a16="http://schemas.microsoft.com/office/drawing/2014/main" id="{BA8BAAAB-0AB7-4E19-B13D-4DB64D626C0F}"/>
              </a:ext>
            </a:extLst>
          </p:cNvPr>
          <p:cNvSpPr txBox="1"/>
          <p:nvPr/>
        </p:nvSpPr>
        <p:spPr>
          <a:xfrm>
            <a:off x="15198" y="1121922"/>
            <a:ext cx="590903" cy="276999"/>
          </a:xfrm>
          <a:prstGeom prst="rect">
            <a:avLst/>
          </a:prstGeom>
          <a:noFill/>
          <a:ln>
            <a:noFill/>
          </a:ln>
        </p:spPr>
        <p:txBody>
          <a:bodyPr wrap="square" rtlCol="0">
            <a:spAutoFit/>
          </a:bodyPr>
          <a:lstStyle/>
          <a:p>
            <a:r>
              <a:rPr lang="en-US" sz="1200" b="1" dirty="0">
                <a:solidFill>
                  <a:srgbClr val="0070C0"/>
                </a:solidFill>
                <a:latin typeface="Calibri" panose="020F0502020204030204" pitchFamily="34" charset="0"/>
                <a:cs typeface="Calibri" panose="020F0502020204030204" pitchFamily="34" charset="0"/>
              </a:rPr>
              <a:t>-40 </a:t>
            </a:r>
            <a:r>
              <a:rPr lang="en-US" sz="1200" b="1" baseline="30000" dirty="0">
                <a:solidFill>
                  <a:srgbClr val="0070C0"/>
                </a:solidFill>
                <a:latin typeface="Calibri" panose="020F0502020204030204" pitchFamily="34" charset="0"/>
                <a:cs typeface="Calibri" panose="020F0502020204030204" pitchFamily="34" charset="0"/>
              </a:rPr>
              <a:t>O</a:t>
            </a:r>
            <a:r>
              <a:rPr lang="en-US" sz="1200" b="1" dirty="0">
                <a:solidFill>
                  <a:srgbClr val="0070C0"/>
                </a:solidFill>
                <a:latin typeface="Calibri" panose="020F0502020204030204" pitchFamily="34" charset="0"/>
                <a:cs typeface="Calibri" panose="020F0502020204030204" pitchFamily="34" charset="0"/>
              </a:rPr>
              <a:t>C</a:t>
            </a:r>
          </a:p>
        </p:txBody>
      </p:sp>
      <p:cxnSp>
        <p:nvCxnSpPr>
          <p:cNvPr id="30" name="Straight Connector 29">
            <a:extLst>
              <a:ext uri="{FF2B5EF4-FFF2-40B4-BE49-F238E27FC236}">
                <a16:creationId xmlns:a16="http://schemas.microsoft.com/office/drawing/2014/main" id="{D7C43AFD-BA1E-4739-9B0E-55B96AB44A16}"/>
              </a:ext>
            </a:extLst>
          </p:cNvPr>
          <p:cNvCxnSpPr>
            <a:cxnSpLocks/>
          </p:cNvCxnSpPr>
          <p:nvPr/>
        </p:nvCxnSpPr>
        <p:spPr>
          <a:xfrm flipV="1">
            <a:off x="36765" y="1303739"/>
            <a:ext cx="8930936" cy="461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A794BD1-7B58-4501-8079-025C3066195E}"/>
              </a:ext>
            </a:extLst>
          </p:cNvPr>
          <p:cNvCxnSpPr>
            <a:cxnSpLocks/>
          </p:cNvCxnSpPr>
          <p:nvPr/>
        </p:nvCxnSpPr>
        <p:spPr>
          <a:xfrm>
            <a:off x="36844" y="2090811"/>
            <a:ext cx="8895426" cy="42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097228A2-5447-4F1C-86AE-4CB3F41505BA}"/>
              </a:ext>
            </a:extLst>
          </p:cNvPr>
          <p:cNvGrpSpPr/>
          <p:nvPr/>
        </p:nvGrpSpPr>
        <p:grpSpPr>
          <a:xfrm>
            <a:off x="6473993" y="147485"/>
            <a:ext cx="2051725" cy="236511"/>
            <a:chOff x="1768026" y="163136"/>
            <a:chExt cx="2489285" cy="371218"/>
          </a:xfrm>
        </p:grpSpPr>
        <p:sp>
          <p:nvSpPr>
            <p:cNvPr id="33" name="TextBox 32">
              <a:extLst>
                <a:ext uri="{FF2B5EF4-FFF2-40B4-BE49-F238E27FC236}">
                  <a16:creationId xmlns:a16="http://schemas.microsoft.com/office/drawing/2014/main" id="{676CF964-E8E8-435A-A1E0-FABB20B31CB5}"/>
                </a:ext>
              </a:extLst>
            </p:cNvPr>
            <p:cNvSpPr txBox="1"/>
            <p:nvPr/>
          </p:nvSpPr>
          <p:spPr>
            <a:xfrm>
              <a:off x="2252223" y="163136"/>
              <a:ext cx="1585717" cy="371218"/>
            </a:xfrm>
            <a:prstGeom prst="rect">
              <a:avLst/>
            </a:prstGeom>
            <a:solidFill>
              <a:srgbClr val="FFFFCC"/>
            </a:solidFill>
            <a:ln>
              <a:solidFill>
                <a:schemeClr val="tx1"/>
              </a:solidFill>
            </a:ln>
          </p:spPr>
          <p:txBody>
            <a:bodyPr wrap="square" rtlCol="0">
              <a:spAutoFit/>
            </a:bodyPr>
            <a:lstStyle/>
            <a:p>
              <a:pPr algn="ctr"/>
              <a:r>
                <a:rPr lang="en-US" sz="1000" b="1" dirty="0"/>
                <a:t>Tropopause</a:t>
              </a:r>
            </a:p>
          </p:txBody>
        </p:sp>
        <p:cxnSp>
          <p:nvCxnSpPr>
            <p:cNvPr id="34" name="Straight Arrow Connector 33">
              <a:extLst>
                <a:ext uri="{FF2B5EF4-FFF2-40B4-BE49-F238E27FC236}">
                  <a16:creationId xmlns:a16="http://schemas.microsoft.com/office/drawing/2014/main" id="{FF92F1E7-72D5-44FC-9723-4438BA38FF40}"/>
                </a:ext>
              </a:extLst>
            </p:cNvPr>
            <p:cNvCxnSpPr>
              <a:cxnSpLocks/>
              <a:stCxn id="33" idx="3"/>
            </p:cNvCxnSpPr>
            <p:nvPr/>
          </p:nvCxnSpPr>
          <p:spPr>
            <a:xfrm flipV="1">
              <a:off x="3837940" y="340484"/>
              <a:ext cx="419371" cy="826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668DB0A-8498-4DB1-8102-B9150BA55132}"/>
                </a:ext>
              </a:extLst>
            </p:cNvPr>
            <p:cNvCxnSpPr>
              <a:cxnSpLocks/>
              <a:stCxn id="33" idx="1"/>
            </p:cNvCxnSpPr>
            <p:nvPr/>
          </p:nvCxnSpPr>
          <p:spPr>
            <a:xfrm flipH="1">
              <a:off x="1768026" y="348746"/>
              <a:ext cx="484197" cy="192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6" name="Rectangle 35">
            <a:extLst>
              <a:ext uri="{FF2B5EF4-FFF2-40B4-BE49-F238E27FC236}">
                <a16:creationId xmlns:a16="http://schemas.microsoft.com/office/drawing/2014/main" id="{CAC0417F-5753-4E80-8DD8-28BA5E4070C1}"/>
              </a:ext>
            </a:extLst>
          </p:cNvPr>
          <p:cNvSpPr/>
          <p:nvPr/>
        </p:nvSpPr>
        <p:spPr>
          <a:xfrm>
            <a:off x="1202046" y="128185"/>
            <a:ext cx="2769493" cy="584775"/>
          </a:xfrm>
          <a:prstGeom prst="rect">
            <a:avLst/>
          </a:prstGeom>
        </p:spPr>
        <p:txBody>
          <a:bodyPr wrap="square">
            <a:spAutoFit/>
          </a:bodyPr>
          <a:lstStyle/>
          <a:p>
            <a:pPr algn="ctr"/>
            <a:r>
              <a:rPr lang="en-US" sz="1600" b="1" dirty="0">
                <a:latin typeface="Calibri" panose="020F0502020204030204" pitchFamily="34" charset="0"/>
                <a:cs typeface="Calibri" panose="020F0502020204030204" pitchFamily="34" charset="0"/>
              </a:rPr>
              <a:t>The</a:t>
            </a:r>
            <a:r>
              <a:rPr lang="en-US" sz="1600" dirty="0">
                <a:latin typeface="Calibri" panose="020F0502020204030204" pitchFamily="34" charset="0"/>
                <a:cs typeface="Calibri" panose="020F0502020204030204" pitchFamily="34" charset="0"/>
              </a:rPr>
              <a:t> </a:t>
            </a:r>
            <a:r>
              <a:rPr lang="en-US" sz="1600" b="1" u="sng" dirty="0">
                <a:solidFill>
                  <a:srgbClr val="CC3300"/>
                </a:solidFill>
                <a:latin typeface="Calibri" panose="020F0502020204030204" pitchFamily="34" charset="0"/>
                <a:cs typeface="Calibri" panose="020F0502020204030204" pitchFamily="34" charset="0"/>
              </a:rPr>
              <a:t>DEVELOPING </a:t>
            </a:r>
            <a:r>
              <a:rPr lang="en-US" sz="1600" b="1" dirty="0">
                <a:latin typeface="Calibri" panose="020F0502020204030204" pitchFamily="34" charset="0"/>
                <a:cs typeface="Calibri" panose="020F0502020204030204" pitchFamily="34" charset="0"/>
              </a:rPr>
              <a:t>stage</a:t>
            </a:r>
          </a:p>
          <a:p>
            <a:pPr algn="ctr"/>
            <a:r>
              <a:rPr lang="en-US" sz="1600" b="1" dirty="0">
                <a:latin typeface="Calibri" panose="020F0502020204030204" pitchFamily="34" charset="0"/>
                <a:cs typeface="Calibri" panose="020F0502020204030204" pitchFamily="34" charset="0"/>
              </a:rPr>
              <a:t>– up-drafts are dominating</a:t>
            </a:r>
          </a:p>
        </p:txBody>
      </p:sp>
      <p:cxnSp>
        <p:nvCxnSpPr>
          <p:cNvPr id="37" name="Straight Arrow Connector 36">
            <a:extLst>
              <a:ext uri="{FF2B5EF4-FFF2-40B4-BE49-F238E27FC236}">
                <a16:creationId xmlns:a16="http://schemas.microsoft.com/office/drawing/2014/main" id="{93EE81B7-E044-4DED-8F08-71E172D37557}"/>
              </a:ext>
            </a:extLst>
          </p:cNvPr>
          <p:cNvCxnSpPr/>
          <p:nvPr/>
        </p:nvCxnSpPr>
        <p:spPr>
          <a:xfrm flipH="1" flipV="1">
            <a:off x="3641849" y="4763673"/>
            <a:ext cx="234" cy="717234"/>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76F75788-F1DC-4DD3-8924-79CCE1487527}"/>
              </a:ext>
            </a:extLst>
          </p:cNvPr>
          <p:cNvCxnSpPr>
            <a:cxnSpLocks/>
          </p:cNvCxnSpPr>
          <p:nvPr/>
        </p:nvCxnSpPr>
        <p:spPr>
          <a:xfrm flipV="1">
            <a:off x="2236645" y="4796678"/>
            <a:ext cx="4449" cy="566058"/>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C89A8DE-2C5F-406C-954B-D398F69D7344}"/>
              </a:ext>
            </a:extLst>
          </p:cNvPr>
          <p:cNvCxnSpPr/>
          <p:nvPr/>
        </p:nvCxnSpPr>
        <p:spPr>
          <a:xfrm flipV="1">
            <a:off x="2115288" y="4796677"/>
            <a:ext cx="3082" cy="554089"/>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94411E33-621A-40B9-8786-DAC8894521F5}"/>
              </a:ext>
            </a:extLst>
          </p:cNvPr>
          <p:cNvCxnSpPr/>
          <p:nvPr/>
        </p:nvCxnSpPr>
        <p:spPr>
          <a:xfrm flipH="1" flipV="1">
            <a:off x="3802769" y="4763674"/>
            <a:ext cx="4365" cy="703460"/>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2E421DC-F4CA-4D1E-A5F9-5C136EFFD0ED}"/>
              </a:ext>
            </a:extLst>
          </p:cNvPr>
          <p:cNvCxnSpPr/>
          <p:nvPr/>
        </p:nvCxnSpPr>
        <p:spPr>
          <a:xfrm flipH="1" flipV="1">
            <a:off x="3472592" y="4773231"/>
            <a:ext cx="7040" cy="634595"/>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CF496C59-335B-4C90-A65B-DC420897E088}"/>
              </a:ext>
            </a:extLst>
          </p:cNvPr>
          <p:cNvSpPr txBox="1"/>
          <p:nvPr/>
        </p:nvSpPr>
        <p:spPr>
          <a:xfrm>
            <a:off x="1922920" y="4424091"/>
            <a:ext cx="544363" cy="261610"/>
          </a:xfrm>
          <a:prstGeom prst="rect">
            <a:avLst/>
          </a:prstGeom>
          <a:solidFill>
            <a:schemeClr val="accent2">
              <a:lumMod val="20000"/>
              <a:lumOff val="80000"/>
            </a:schemeClr>
          </a:solidFill>
          <a:ln w="19050">
            <a:noFill/>
          </a:ln>
        </p:spPr>
        <p:txBody>
          <a:bodyPr wrap="square" rtlCol="0">
            <a:spAutoFit/>
          </a:bodyPr>
          <a:lstStyle/>
          <a:p>
            <a:pPr algn="ctr"/>
            <a:r>
              <a:rPr lang="en-US" sz="1100" b="1" dirty="0">
                <a:solidFill>
                  <a:srgbClr val="FF0000"/>
                </a:solidFill>
              </a:rPr>
              <a:t>CL2a</a:t>
            </a:r>
          </a:p>
        </p:txBody>
      </p:sp>
      <p:grpSp>
        <p:nvGrpSpPr>
          <p:cNvPr id="43" name="Group 42">
            <a:extLst>
              <a:ext uri="{FF2B5EF4-FFF2-40B4-BE49-F238E27FC236}">
                <a16:creationId xmlns:a16="http://schemas.microsoft.com/office/drawing/2014/main" id="{7162F42C-99B7-4EAA-9C1B-77A8960775C7}"/>
              </a:ext>
            </a:extLst>
          </p:cNvPr>
          <p:cNvGrpSpPr/>
          <p:nvPr/>
        </p:nvGrpSpPr>
        <p:grpSpPr>
          <a:xfrm>
            <a:off x="1979390" y="3903425"/>
            <a:ext cx="501757" cy="876076"/>
            <a:chOff x="5683581" y="394631"/>
            <a:chExt cx="2454914" cy="2956023"/>
          </a:xfrm>
        </p:grpSpPr>
        <p:grpSp>
          <p:nvGrpSpPr>
            <p:cNvPr id="44" name="Group 43">
              <a:extLst>
                <a:ext uri="{FF2B5EF4-FFF2-40B4-BE49-F238E27FC236}">
                  <a16:creationId xmlns:a16="http://schemas.microsoft.com/office/drawing/2014/main" id="{3560D992-5CA9-4A3D-9883-647564443D6F}"/>
                </a:ext>
              </a:extLst>
            </p:cNvPr>
            <p:cNvGrpSpPr/>
            <p:nvPr/>
          </p:nvGrpSpPr>
          <p:grpSpPr>
            <a:xfrm>
              <a:off x="7096502" y="1326724"/>
              <a:ext cx="1041993" cy="1663592"/>
              <a:chOff x="7688930" y="1275208"/>
              <a:chExt cx="1041993" cy="1663592"/>
            </a:xfrm>
          </p:grpSpPr>
          <p:sp>
            <p:nvSpPr>
              <p:cNvPr id="57" name="Arc 56">
                <a:extLst>
                  <a:ext uri="{FF2B5EF4-FFF2-40B4-BE49-F238E27FC236}">
                    <a16:creationId xmlns:a16="http://schemas.microsoft.com/office/drawing/2014/main" id="{5A30EED3-9324-45EE-9803-62BDFAC2CD26}"/>
                  </a:ext>
                </a:extLst>
              </p:cNvPr>
              <p:cNvSpPr/>
              <p:nvPr/>
            </p:nvSpPr>
            <p:spPr>
              <a:xfrm rot="656910">
                <a:off x="7688930" y="1275208"/>
                <a:ext cx="816431" cy="755314"/>
              </a:xfrm>
              <a:prstGeom prst="arc">
                <a:avLst>
                  <a:gd name="adj1" fmla="val 13873388"/>
                  <a:gd name="adj2" fmla="val 3153685"/>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Arc 57">
                <a:extLst>
                  <a:ext uri="{FF2B5EF4-FFF2-40B4-BE49-F238E27FC236}">
                    <a16:creationId xmlns:a16="http://schemas.microsoft.com/office/drawing/2014/main" id="{E68860BC-F408-466F-8C1E-124B6CFCC289}"/>
                  </a:ext>
                </a:extLst>
              </p:cNvPr>
              <p:cNvSpPr/>
              <p:nvPr/>
            </p:nvSpPr>
            <p:spPr>
              <a:xfrm rot="2701869">
                <a:off x="7811799" y="1708571"/>
                <a:ext cx="837127" cy="618186"/>
              </a:xfrm>
              <a:prstGeom prst="arc">
                <a:avLst>
                  <a:gd name="adj1" fmla="val 16200000"/>
                  <a:gd name="adj2" fmla="val 1798242"/>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Arc 58">
                <a:extLst>
                  <a:ext uri="{FF2B5EF4-FFF2-40B4-BE49-F238E27FC236}">
                    <a16:creationId xmlns:a16="http://schemas.microsoft.com/office/drawing/2014/main" id="{E3EADAEC-2CFA-495F-90CB-22406ABD9457}"/>
                  </a:ext>
                </a:extLst>
              </p:cNvPr>
              <p:cNvSpPr/>
              <p:nvPr/>
            </p:nvSpPr>
            <p:spPr>
              <a:xfrm rot="3481059">
                <a:off x="7819179" y="2027056"/>
                <a:ext cx="828571" cy="994917"/>
              </a:xfrm>
              <a:prstGeom prst="arc">
                <a:avLst>
                  <a:gd name="adj1" fmla="val 16200000"/>
                  <a:gd name="adj2" fmla="val 3153685"/>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9CD434AA-ED5E-467A-9DB5-F83F13B32F9B}"/>
                </a:ext>
              </a:extLst>
            </p:cNvPr>
            <p:cNvGrpSpPr/>
            <p:nvPr/>
          </p:nvGrpSpPr>
          <p:grpSpPr>
            <a:xfrm>
              <a:off x="5882365" y="2730321"/>
              <a:ext cx="1755309" cy="620333"/>
              <a:chOff x="5882365" y="2730321"/>
              <a:chExt cx="1755309" cy="620333"/>
            </a:xfrm>
          </p:grpSpPr>
          <p:sp>
            <p:nvSpPr>
              <p:cNvPr id="54" name="Arc 53">
                <a:extLst>
                  <a:ext uri="{FF2B5EF4-FFF2-40B4-BE49-F238E27FC236}">
                    <a16:creationId xmlns:a16="http://schemas.microsoft.com/office/drawing/2014/main" id="{7498C581-8546-4525-990C-444E50A6C396}"/>
                  </a:ext>
                </a:extLst>
              </p:cNvPr>
              <p:cNvSpPr/>
              <p:nvPr/>
            </p:nvSpPr>
            <p:spPr>
              <a:xfrm rot="10800000">
                <a:off x="5882365" y="2730321"/>
                <a:ext cx="837127" cy="618186"/>
              </a:xfrm>
              <a:prstGeom prst="arc">
                <a:avLst>
                  <a:gd name="adj1" fmla="val 16200000"/>
                  <a:gd name="adj2" fmla="val 3153685"/>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18DC46B8-218B-49D1-B5E8-C82CCCBAE5A5}"/>
                  </a:ext>
                </a:extLst>
              </p:cNvPr>
              <p:cNvCxnSpPr/>
              <p:nvPr/>
            </p:nvCxnSpPr>
            <p:spPr>
              <a:xfrm>
                <a:off x="6290818" y="3350654"/>
                <a:ext cx="960716"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6" name="Arc 55">
                <a:extLst>
                  <a:ext uri="{FF2B5EF4-FFF2-40B4-BE49-F238E27FC236}">
                    <a16:creationId xmlns:a16="http://schemas.microsoft.com/office/drawing/2014/main" id="{68A5DC32-E0F8-42BD-81D9-FC39F12ABE6B}"/>
                  </a:ext>
                </a:extLst>
              </p:cNvPr>
              <p:cNvSpPr/>
              <p:nvPr/>
            </p:nvSpPr>
            <p:spPr>
              <a:xfrm rot="10800000" flipH="1">
                <a:off x="6800547" y="2730321"/>
                <a:ext cx="837127" cy="618186"/>
              </a:xfrm>
              <a:prstGeom prst="arc">
                <a:avLst>
                  <a:gd name="adj1" fmla="val 16200000"/>
                  <a:gd name="adj2" fmla="val 668480"/>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CBE4EA17-E925-42B9-89EE-D9427979362E}"/>
                </a:ext>
              </a:extLst>
            </p:cNvPr>
            <p:cNvGrpSpPr/>
            <p:nvPr/>
          </p:nvGrpSpPr>
          <p:grpSpPr>
            <a:xfrm flipH="1" flipV="1">
              <a:off x="5683581" y="1108152"/>
              <a:ext cx="843392" cy="1686563"/>
              <a:chOff x="7706720" y="1350976"/>
              <a:chExt cx="843392" cy="1686563"/>
            </a:xfrm>
          </p:grpSpPr>
          <p:sp>
            <p:nvSpPr>
              <p:cNvPr id="51" name="Arc 50">
                <a:extLst>
                  <a:ext uri="{FF2B5EF4-FFF2-40B4-BE49-F238E27FC236}">
                    <a16:creationId xmlns:a16="http://schemas.microsoft.com/office/drawing/2014/main" id="{C1738366-D0FA-4B5F-9775-D0156DF57F8B}"/>
                  </a:ext>
                </a:extLst>
              </p:cNvPr>
              <p:cNvSpPr/>
              <p:nvPr/>
            </p:nvSpPr>
            <p:spPr>
              <a:xfrm rot="20554995">
                <a:off x="7859386" y="1350976"/>
                <a:ext cx="680718" cy="568467"/>
              </a:xfrm>
              <a:prstGeom prst="arc">
                <a:avLst>
                  <a:gd name="adj1" fmla="val 16200000"/>
                  <a:gd name="adj2" fmla="val 5118381"/>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Arc 51">
                <a:extLst>
                  <a:ext uri="{FF2B5EF4-FFF2-40B4-BE49-F238E27FC236}">
                    <a16:creationId xmlns:a16="http://schemas.microsoft.com/office/drawing/2014/main" id="{9D07AC28-61E7-407D-97AD-56FC4C7981D3}"/>
                  </a:ext>
                </a:extLst>
              </p:cNvPr>
              <p:cNvSpPr/>
              <p:nvPr/>
            </p:nvSpPr>
            <p:spPr>
              <a:xfrm rot="2701869">
                <a:off x="7811799" y="1708571"/>
                <a:ext cx="837127" cy="618186"/>
              </a:xfrm>
              <a:prstGeom prst="arc">
                <a:avLst>
                  <a:gd name="adj1" fmla="val 16200000"/>
                  <a:gd name="adj2" fmla="val 1798242"/>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Arc 52">
                <a:extLst>
                  <a:ext uri="{FF2B5EF4-FFF2-40B4-BE49-F238E27FC236}">
                    <a16:creationId xmlns:a16="http://schemas.microsoft.com/office/drawing/2014/main" id="{D6673771-B8BD-4FA7-8A28-6800222601DF}"/>
                  </a:ext>
                </a:extLst>
              </p:cNvPr>
              <p:cNvSpPr/>
              <p:nvPr/>
            </p:nvSpPr>
            <p:spPr>
              <a:xfrm rot="3481059">
                <a:off x="7682357" y="2169785"/>
                <a:ext cx="892117" cy="843392"/>
              </a:xfrm>
              <a:prstGeom prst="arc">
                <a:avLst>
                  <a:gd name="adj1" fmla="val 13892830"/>
                  <a:gd name="adj2" fmla="val 1616185"/>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Arc 46">
              <a:extLst>
                <a:ext uri="{FF2B5EF4-FFF2-40B4-BE49-F238E27FC236}">
                  <a16:creationId xmlns:a16="http://schemas.microsoft.com/office/drawing/2014/main" id="{502472D7-D0E5-4B70-883C-6EC7732A702B}"/>
                </a:ext>
              </a:extLst>
            </p:cNvPr>
            <p:cNvSpPr/>
            <p:nvPr/>
          </p:nvSpPr>
          <p:spPr>
            <a:xfrm rot="8305000" flipH="1" flipV="1">
              <a:off x="6616426" y="636800"/>
              <a:ext cx="871623" cy="520996"/>
            </a:xfrm>
            <a:prstGeom prst="arc">
              <a:avLst>
                <a:gd name="adj1" fmla="val 16200000"/>
                <a:gd name="adj2" fmla="val 3153685"/>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Arc 47">
              <a:extLst>
                <a:ext uri="{FF2B5EF4-FFF2-40B4-BE49-F238E27FC236}">
                  <a16:creationId xmlns:a16="http://schemas.microsoft.com/office/drawing/2014/main" id="{CC06AF78-A4F1-4707-9624-BE67EDF59B4C}"/>
                </a:ext>
              </a:extLst>
            </p:cNvPr>
            <p:cNvSpPr/>
            <p:nvPr/>
          </p:nvSpPr>
          <p:spPr>
            <a:xfrm rot="11085045" flipH="1" flipV="1">
              <a:off x="6798047" y="894475"/>
              <a:ext cx="837127" cy="618186"/>
            </a:xfrm>
            <a:prstGeom prst="arc">
              <a:avLst>
                <a:gd name="adj1" fmla="val 16105243"/>
                <a:gd name="adj2" fmla="val 1636670"/>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Arc 48">
              <a:extLst>
                <a:ext uri="{FF2B5EF4-FFF2-40B4-BE49-F238E27FC236}">
                  <a16:creationId xmlns:a16="http://schemas.microsoft.com/office/drawing/2014/main" id="{EF020160-0B1C-4B41-94C5-72E36E2827B9}"/>
                </a:ext>
              </a:extLst>
            </p:cNvPr>
            <p:cNvSpPr/>
            <p:nvPr/>
          </p:nvSpPr>
          <p:spPr>
            <a:xfrm rot="5579953" flipH="1" flipV="1">
              <a:off x="5882364" y="943470"/>
              <a:ext cx="837127" cy="618186"/>
            </a:xfrm>
            <a:prstGeom prst="arc">
              <a:avLst>
                <a:gd name="adj1" fmla="val 16200000"/>
                <a:gd name="adj2" fmla="val 417266"/>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Arc 49">
              <a:extLst>
                <a:ext uri="{FF2B5EF4-FFF2-40B4-BE49-F238E27FC236}">
                  <a16:creationId xmlns:a16="http://schemas.microsoft.com/office/drawing/2014/main" id="{3D555E36-FC45-4450-A1BC-14D69744BAF9}"/>
                </a:ext>
              </a:extLst>
            </p:cNvPr>
            <p:cNvSpPr/>
            <p:nvPr/>
          </p:nvSpPr>
          <p:spPr>
            <a:xfrm rot="5400000" flipH="1" flipV="1">
              <a:off x="6243874" y="504102"/>
              <a:ext cx="837127" cy="618186"/>
            </a:xfrm>
            <a:prstGeom prst="arc">
              <a:avLst>
                <a:gd name="adj1" fmla="val 16200000"/>
                <a:gd name="adj2" fmla="val 3153685"/>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C1ADD7FE-92DD-4B95-9E20-0C18720E0C83}"/>
              </a:ext>
            </a:extLst>
          </p:cNvPr>
          <p:cNvGrpSpPr/>
          <p:nvPr/>
        </p:nvGrpSpPr>
        <p:grpSpPr>
          <a:xfrm>
            <a:off x="3257079" y="3527609"/>
            <a:ext cx="853817" cy="1224599"/>
            <a:chOff x="5693589" y="415436"/>
            <a:chExt cx="2297364" cy="2935317"/>
          </a:xfrm>
        </p:grpSpPr>
        <p:grpSp>
          <p:nvGrpSpPr>
            <p:cNvPr id="61" name="Group 60">
              <a:extLst>
                <a:ext uri="{FF2B5EF4-FFF2-40B4-BE49-F238E27FC236}">
                  <a16:creationId xmlns:a16="http://schemas.microsoft.com/office/drawing/2014/main" id="{FEC5E0F1-92A2-4EBC-9089-D431D30DC6AE}"/>
                </a:ext>
              </a:extLst>
            </p:cNvPr>
            <p:cNvGrpSpPr/>
            <p:nvPr/>
          </p:nvGrpSpPr>
          <p:grpSpPr>
            <a:xfrm>
              <a:off x="7266958" y="1402492"/>
              <a:ext cx="723995" cy="1453472"/>
              <a:chOff x="7859386" y="1350976"/>
              <a:chExt cx="723995" cy="1453472"/>
            </a:xfrm>
          </p:grpSpPr>
          <p:sp>
            <p:nvSpPr>
              <p:cNvPr id="74" name="Arc 73">
                <a:extLst>
                  <a:ext uri="{FF2B5EF4-FFF2-40B4-BE49-F238E27FC236}">
                    <a16:creationId xmlns:a16="http://schemas.microsoft.com/office/drawing/2014/main" id="{ECE0E2DF-0C8A-462A-A8D1-A7DBD273ED00}"/>
                  </a:ext>
                </a:extLst>
              </p:cNvPr>
              <p:cNvSpPr/>
              <p:nvPr/>
            </p:nvSpPr>
            <p:spPr>
              <a:xfrm rot="20554995">
                <a:off x="7859386" y="1350976"/>
                <a:ext cx="680718" cy="568467"/>
              </a:xfrm>
              <a:prstGeom prst="arc">
                <a:avLst>
                  <a:gd name="adj1" fmla="val 15838484"/>
                  <a:gd name="adj2" fmla="val 3278916"/>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Arc 74">
                <a:extLst>
                  <a:ext uri="{FF2B5EF4-FFF2-40B4-BE49-F238E27FC236}">
                    <a16:creationId xmlns:a16="http://schemas.microsoft.com/office/drawing/2014/main" id="{2BF81C6A-6DD7-4BE3-9047-1EF8B4BA3CF8}"/>
                  </a:ext>
                </a:extLst>
              </p:cNvPr>
              <p:cNvSpPr/>
              <p:nvPr/>
            </p:nvSpPr>
            <p:spPr>
              <a:xfrm rot="2701869">
                <a:off x="7829997" y="1668465"/>
                <a:ext cx="837128" cy="669640"/>
              </a:xfrm>
              <a:prstGeom prst="arc">
                <a:avLst>
                  <a:gd name="adj1" fmla="val 14636829"/>
                  <a:gd name="adj2" fmla="val 1963634"/>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Arc 75">
                <a:extLst>
                  <a:ext uri="{FF2B5EF4-FFF2-40B4-BE49-F238E27FC236}">
                    <a16:creationId xmlns:a16="http://schemas.microsoft.com/office/drawing/2014/main" id="{B85CCE66-237D-4C1A-84D3-51131F771609}"/>
                  </a:ext>
                </a:extLst>
              </p:cNvPr>
              <p:cNvSpPr/>
              <p:nvPr/>
            </p:nvSpPr>
            <p:spPr>
              <a:xfrm rot="3481059">
                <a:off x="7914107" y="2277240"/>
                <a:ext cx="583455" cy="470962"/>
              </a:xfrm>
              <a:prstGeom prst="arc">
                <a:avLst>
                  <a:gd name="adj1" fmla="val 14306179"/>
                  <a:gd name="adj2" fmla="val 3153685"/>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CE63F22F-60BF-4B78-B6AC-02CB6BEC8312}"/>
                </a:ext>
              </a:extLst>
            </p:cNvPr>
            <p:cNvGrpSpPr/>
            <p:nvPr/>
          </p:nvGrpSpPr>
          <p:grpSpPr>
            <a:xfrm>
              <a:off x="5845535" y="2775395"/>
              <a:ext cx="2040348" cy="575358"/>
              <a:chOff x="5845535" y="2775395"/>
              <a:chExt cx="2040348" cy="575358"/>
            </a:xfrm>
          </p:grpSpPr>
          <p:sp>
            <p:nvSpPr>
              <p:cNvPr id="71" name="Arc 48">
                <a:extLst>
                  <a:ext uri="{FF2B5EF4-FFF2-40B4-BE49-F238E27FC236}">
                    <a16:creationId xmlns:a16="http://schemas.microsoft.com/office/drawing/2014/main" id="{C6B3DCAE-EE6C-41BD-9E61-90579422FDF0}"/>
                  </a:ext>
                </a:extLst>
              </p:cNvPr>
              <p:cNvSpPr/>
              <p:nvPr/>
            </p:nvSpPr>
            <p:spPr>
              <a:xfrm rot="10800000">
                <a:off x="5845535" y="2775395"/>
                <a:ext cx="128749" cy="575358"/>
              </a:xfrm>
              <a:custGeom>
                <a:avLst/>
                <a:gdLst>
                  <a:gd name="connsiteX0" fmla="*/ 350854 w 701708"/>
                  <a:gd name="connsiteY0" fmla="*/ 0 h 425259"/>
                  <a:gd name="connsiteX1" fmla="*/ 657089 w 701708"/>
                  <a:gd name="connsiteY1" fmla="*/ 108860 h 425259"/>
                  <a:gd name="connsiteX2" fmla="*/ 498527 w 701708"/>
                  <a:gd name="connsiteY2" fmla="*/ 405508 h 425259"/>
                  <a:gd name="connsiteX3" fmla="*/ 350854 w 701708"/>
                  <a:gd name="connsiteY3" fmla="*/ 212630 h 425259"/>
                  <a:gd name="connsiteX4" fmla="*/ 350854 w 701708"/>
                  <a:gd name="connsiteY4" fmla="*/ 0 h 425259"/>
                  <a:gd name="connsiteX0" fmla="*/ 350854 w 701708"/>
                  <a:gd name="connsiteY0" fmla="*/ 0 h 425259"/>
                  <a:gd name="connsiteX1" fmla="*/ 657089 w 701708"/>
                  <a:gd name="connsiteY1" fmla="*/ 108860 h 425259"/>
                  <a:gd name="connsiteX2" fmla="*/ 498527 w 701708"/>
                  <a:gd name="connsiteY2" fmla="*/ 405508 h 425259"/>
                  <a:gd name="connsiteX0" fmla="*/ 0 w 381725"/>
                  <a:gd name="connsiteY0" fmla="*/ 1545 h 407053"/>
                  <a:gd name="connsiteX1" fmla="*/ 306235 w 381725"/>
                  <a:gd name="connsiteY1" fmla="*/ 110405 h 407053"/>
                  <a:gd name="connsiteX2" fmla="*/ 147673 w 381725"/>
                  <a:gd name="connsiteY2" fmla="*/ 407053 h 407053"/>
                  <a:gd name="connsiteX3" fmla="*/ 0 w 381725"/>
                  <a:gd name="connsiteY3" fmla="*/ 214175 h 407053"/>
                  <a:gd name="connsiteX4" fmla="*/ 0 w 381725"/>
                  <a:gd name="connsiteY4" fmla="*/ 1545 h 407053"/>
                  <a:gd name="connsiteX0" fmla="*/ 0 w 381725"/>
                  <a:gd name="connsiteY0" fmla="*/ 1545 h 407053"/>
                  <a:gd name="connsiteX1" fmla="*/ 344335 w 381725"/>
                  <a:gd name="connsiteY1" fmla="*/ 53255 h 407053"/>
                  <a:gd name="connsiteX2" fmla="*/ 147673 w 381725"/>
                  <a:gd name="connsiteY2" fmla="*/ 407053 h 407053"/>
                  <a:gd name="connsiteX0" fmla="*/ 0 w 381725"/>
                  <a:gd name="connsiteY0" fmla="*/ 1545 h 407053"/>
                  <a:gd name="connsiteX1" fmla="*/ 306235 w 381725"/>
                  <a:gd name="connsiteY1" fmla="*/ 110405 h 407053"/>
                  <a:gd name="connsiteX2" fmla="*/ 147673 w 381725"/>
                  <a:gd name="connsiteY2" fmla="*/ 407053 h 407053"/>
                  <a:gd name="connsiteX3" fmla="*/ 0 w 381725"/>
                  <a:gd name="connsiteY3" fmla="*/ 214175 h 407053"/>
                  <a:gd name="connsiteX4" fmla="*/ 0 w 381725"/>
                  <a:gd name="connsiteY4" fmla="*/ 1545 h 407053"/>
                  <a:gd name="connsiteX0" fmla="*/ 0 w 381725"/>
                  <a:gd name="connsiteY0" fmla="*/ 1545 h 407053"/>
                  <a:gd name="connsiteX1" fmla="*/ 344335 w 381725"/>
                  <a:gd name="connsiteY1" fmla="*/ 53255 h 407053"/>
                  <a:gd name="connsiteX2" fmla="*/ 147673 w 381725"/>
                  <a:gd name="connsiteY2" fmla="*/ 407053 h 407053"/>
                </a:gdLst>
                <a:ahLst/>
                <a:cxnLst>
                  <a:cxn ang="0">
                    <a:pos x="connsiteX0" y="connsiteY0"/>
                  </a:cxn>
                  <a:cxn ang="0">
                    <a:pos x="connsiteX1" y="connsiteY1"/>
                  </a:cxn>
                  <a:cxn ang="0">
                    <a:pos x="connsiteX2" y="connsiteY2"/>
                  </a:cxn>
                </a:cxnLst>
                <a:rect l="l" t="t" r="r" b="b"/>
                <a:pathLst>
                  <a:path w="381725" h="407053" stroke="0" extrusionOk="0">
                    <a:moveTo>
                      <a:pt x="0" y="1545"/>
                    </a:moveTo>
                    <a:cubicBezTo>
                      <a:pt x="127075" y="1545"/>
                      <a:pt x="244218" y="43187"/>
                      <a:pt x="306235" y="110405"/>
                    </a:cubicBezTo>
                    <a:cubicBezTo>
                      <a:pt x="405883" y="218411"/>
                      <a:pt x="332891" y="354970"/>
                      <a:pt x="147673" y="407053"/>
                    </a:cubicBezTo>
                    <a:lnTo>
                      <a:pt x="0" y="214175"/>
                    </a:lnTo>
                    <a:lnTo>
                      <a:pt x="0" y="1545"/>
                    </a:lnTo>
                    <a:close/>
                  </a:path>
                  <a:path w="381725" h="407053" fill="none">
                    <a:moveTo>
                      <a:pt x="0" y="1545"/>
                    </a:moveTo>
                    <a:cubicBezTo>
                      <a:pt x="127075" y="1545"/>
                      <a:pt x="282318" y="-13963"/>
                      <a:pt x="344335" y="53255"/>
                    </a:cubicBezTo>
                    <a:cubicBezTo>
                      <a:pt x="443983" y="161261"/>
                      <a:pt x="332891" y="354970"/>
                      <a:pt x="147673" y="407053"/>
                    </a:cubicBezTo>
                  </a:path>
                </a:pathLst>
              </a:cu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2" name="Straight Connector 71">
                <a:extLst>
                  <a:ext uri="{FF2B5EF4-FFF2-40B4-BE49-F238E27FC236}">
                    <a16:creationId xmlns:a16="http://schemas.microsoft.com/office/drawing/2014/main" id="{A5D6C855-7514-4A03-9602-43A3661D06F6}"/>
                  </a:ext>
                </a:extLst>
              </p:cNvPr>
              <p:cNvCxnSpPr/>
              <p:nvPr/>
            </p:nvCxnSpPr>
            <p:spPr>
              <a:xfrm>
                <a:off x="5974284" y="3345441"/>
                <a:ext cx="1277249" cy="5213"/>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3" name="Arc 50">
                <a:extLst>
                  <a:ext uri="{FF2B5EF4-FFF2-40B4-BE49-F238E27FC236}">
                    <a16:creationId xmlns:a16="http://schemas.microsoft.com/office/drawing/2014/main" id="{A8D3895A-B24B-4660-861B-B0AC59C5B148}"/>
                  </a:ext>
                </a:extLst>
              </p:cNvPr>
              <p:cNvSpPr/>
              <p:nvPr/>
            </p:nvSpPr>
            <p:spPr>
              <a:xfrm rot="10800000" flipH="1">
                <a:off x="7220136" y="2822347"/>
                <a:ext cx="665747" cy="522990"/>
              </a:xfrm>
              <a:custGeom>
                <a:avLst/>
                <a:gdLst>
                  <a:gd name="connsiteX0" fmla="*/ 350854 w 701708"/>
                  <a:gd name="connsiteY0" fmla="*/ 0 h 425259"/>
                  <a:gd name="connsiteX1" fmla="*/ 588828 w 701708"/>
                  <a:gd name="connsiteY1" fmla="*/ 56387 h 425259"/>
                  <a:gd name="connsiteX2" fmla="*/ 636267 w 701708"/>
                  <a:gd name="connsiteY2" fmla="*/ 336293 h 425259"/>
                  <a:gd name="connsiteX3" fmla="*/ 350854 w 701708"/>
                  <a:gd name="connsiteY3" fmla="*/ 212630 h 425259"/>
                  <a:gd name="connsiteX4" fmla="*/ 350854 w 701708"/>
                  <a:gd name="connsiteY4" fmla="*/ 0 h 425259"/>
                  <a:gd name="connsiteX0" fmla="*/ 350854 w 701708"/>
                  <a:gd name="connsiteY0" fmla="*/ 0 h 425259"/>
                  <a:gd name="connsiteX1" fmla="*/ 588828 w 701708"/>
                  <a:gd name="connsiteY1" fmla="*/ 56387 h 425259"/>
                  <a:gd name="connsiteX2" fmla="*/ 636267 w 701708"/>
                  <a:gd name="connsiteY2" fmla="*/ 336293 h 425259"/>
                  <a:gd name="connsiteX0" fmla="*/ 0 w 363350"/>
                  <a:gd name="connsiteY0" fmla="*/ 16680 h 352973"/>
                  <a:gd name="connsiteX1" fmla="*/ 237974 w 363350"/>
                  <a:gd name="connsiteY1" fmla="*/ 73067 h 352973"/>
                  <a:gd name="connsiteX2" fmla="*/ 285413 w 363350"/>
                  <a:gd name="connsiteY2" fmla="*/ 352973 h 352973"/>
                  <a:gd name="connsiteX3" fmla="*/ 0 w 363350"/>
                  <a:gd name="connsiteY3" fmla="*/ 229310 h 352973"/>
                  <a:gd name="connsiteX4" fmla="*/ 0 w 363350"/>
                  <a:gd name="connsiteY4" fmla="*/ 16680 h 352973"/>
                  <a:gd name="connsiteX0" fmla="*/ 0 w 363350"/>
                  <a:gd name="connsiteY0" fmla="*/ 16680 h 352973"/>
                  <a:gd name="connsiteX1" fmla="*/ 266549 w 363350"/>
                  <a:gd name="connsiteY1" fmla="*/ 15917 h 352973"/>
                  <a:gd name="connsiteX2" fmla="*/ 285413 w 363350"/>
                  <a:gd name="connsiteY2" fmla="*/ 352973 h 352973"/>
                  <a:gd name="connsiteX0" fmla="*/ 0 w 363350"/>
                  <a:gd name="connsiteY0" fmla="*/ 16680 h 352973"/>
                  <a:gd name="connsiteX1" fmla="*/ 237974 w 363350"/>
                  <a:gd name="connsiteY1" fmla="*/ 73067 h 352973"/>
                  <a:gd name="connsiteX2" fmla="*/ 285413 w 363350"/>
                  <a:gd name="connsiteY2" fmla="*/ 352973 h 352973"/>
                  <a:gd name="connsiteX3" fmla="*/ 0 w 363350"/>
                  <a:gd name="connsiteY3" fmla="*/ 229310 h 352973"/>
                  <a:gd name="connsiteX4" fmla="*/ 0 w 363350"/>
                  <a:gd name="connsiteY4" fmla="*/ 16680 h 352973"/>
                  <a:gd name="connsiteX0" fmla="*/ 0 w 363350"/>
                  <a:gd name="connsiteY0" fmla="*/ 16680 h 352973"/>
                  <a:gd name="connsiteX1" fmla="*/ 266549 w 363350"/>
                  <a:gd name="connsiteY1" fmla="*/ 15917 h 352973"/>
                  <a:gd name="connsiteX2" fmla="*/ 285413 w 363350"/>
                  <a:gd name="connsiteY2" fmla="*/ 352973 h 352973"/>
                  <a:gd name="connsiteX0" fmla="*/ 0 w 368522"/>
                  <a:gd name="connsiteY0" fmla="*/ 9151 h 345444"/>
                  <a:gd name="connsiteX1" fmla="*/ 237974 w 368522"/>
                  <a:gd name="connsiteY1" fmla="*/ 65538 h 345444"/>
                  <a:gd name="connsiteX2" fmla="*/ 285413 w 368522"/>
                  <a:gd name="connsiteY2" fmla="*/ 345444 h 345444"/>
                  <a:gd name="connsiteX3" fmla="*/ 0 w 368522"/>
                  <a:gd name="connsiteY3" fmla="*/ 221781 h 345444"/>
                  <a:gd name="connsiteX4" fmla="*/ 0 w 368522"/>
                  <a:gd name="connsiteY4" fmla="*/ 9151 h 345444"/>
                  <a:gd name="connsiteX0" fmla="*/ 0 w 368522"/>
                  <a:gd name="connsiteY0" fmla="*/ 9151 h 345444"/>
                  <a:gd name="connsiteX1" fmla="*/ 276903 w 368522"/>
                  <a:gd name="connsiteY1" fmla="*/ 19209 h 345444"/>
                  <a:gd name="connsiteX2" fmla="*/ 285413 w 368522"/>
                  <a:gd name="connsiteY2" fmla="*/ 345444 h 345444"/>
                  <a:gd name="connsiteX0" fmla="*/ 0 w 368522"/>
                  <a:gd name="connsiteY0" fmla="*/ 0 h 336293"/>
                  <a:gd name="connsiteX1" fmla="*/ 237974 w 368522"/>
                  <a:gd name="connsiteY1" fmla="*/ 56387 h 336293"/>
                  <a:gd name="connsiteX2" fmla="*/ 285413 w 368522"/>
                  <a:gd name="connsiteY2" fmla="*/ 336293 h 336293"/>
                  <a:gd name="connsiteX3" fmla="*/ 0 w 368522"/>
                  <a:gd name="connsiteY3" fmla="*/ 212630 h 336293"/>
                  <a:gd name="connsiteX4" fmla="*/ 0 w 368522"/>
                  <a:gd name="connsiteY4" fmla="*/ 0 h 336293"/>
                  <a:gd name="connsiteX0" fmla="*/ 0 w 368522"/>
                  <a:gd name="connsiteY0" fmla="*/ 0 h 336293"/>
                  <a:gd name="connsiteX1" fmla="*/ 276903 w 368522"/>
                  <a:gd name="connsiteY1" fmla="*/ 10058 h 336293"/>
                  <a:gd name="connsiteX2" fmla="*/ 285413 w 368522"/>
                  <a:gd name="connsiteY2" fmla="*/ 336293 h 336293"/>
                  <a:gd name="connsiteX0" fmla="*/ 0 w 394370"/>
                  <a:gd name="connsiteY0" fmla="*/ 0 h 416832"/>
                  <a:gd name="connsiteX1" fmla="*/ 237974 w 394370"/>
                  <a:gd name="connsiteY1" fmla="*/ 56387 h 416832"/>
                  <a:gd name="connsiteX2" fmla="*/ 285413 w 394370"/>
                  <a:gd name="connsiteY2" fmla="*/ 336293 h 416832"/>
                  <a:gd name="connsiteX3" fmla="*/ 0 w 394370"/>
                  <a:gd name="connsiteY3" fmla="*/ 212630 h 416832"/>
                  <a:gd name="connsiteX4" fmla="*/ 0 w 394370"/>
                  <a:gd name="connsiteY4" fmla="*/ 0 h 416832"/>
                  <a:gd name="connsiteX0" fmla="*/ 0 w 394370"/>
                  <a:gd name="connsiteY0" fmla="*/ 0 h 416832"/>
                  <a:gd name="connsiteX1" fmla="*/ 276903 w 394370"/>
                  <a:gd name="connsiteY1" fmla="*/ 10058 h 416832"/>
                  <a:gd name="connsiteX2" fmla="*/ 331739 w 394370"/>
                  <a:gd name="connsiteY2" fmla="*/ 416832 h 416832"/>
                </a:gdLst>
                <a:ahLst/>
                <a:cxnLst>
                  <a:cxn ang="0">
                    <a:pos x="connsiteX0" y="connsiteY0"/>
                  </a:cxn>
                  <a:cxn ang="0">
                    <a:pos x="connsiteX1" y="connsiteY1"/>
                  </a:cxn>
                  <a:cxn ang="0">
                    <a:pos x="connsiteX2" y="connsiteY2"/>
                  </a:cxn>
                </a:cxnLst>
                <a:rect l="l" t="t" r="r" b="b"/>
                <a:pathLst>
                  <a:path w="394370" h="416832" stroke="0" extrusionOk="0">
                    <a:moveTo>
                      <a:pt x="0" y="0"/>
                    </a:moveTo>
                    <a:cubicBezTo>
                      <a:pt x="88200" y="0"/>
                      <a:pt x="173164" y="20132"/>
                      <a:pt x="237974" y="56387"/>
                    </a:cubicBezTo>
                    <a:cubicBezTo>
                      <a:pt x="367958" y="129100"/>
                      <a:pt x="388293" y="249084"/>
                      <a:pt x="285413" y="336293"/>
                    </a:cubicBezTo>
                    <a:lnTo>
                      <a:pt x="0" y="212630"/>
                    </a:lnTo>
                    <a:lnTo>
                      <a:pt x="0" y="0"/>
                    </a:lnTo>
                    <a:close/>
                  </a:path>
                  <a:path w="394370" h="416832" fill="none">
                    <a:moveTo>
                      <a:pt x="0" y="0"/>
                    </a:moveTo>
                    <a:cubicBezTo>
                      <a:pt x="88200" y="0"/>
                      <a:pt x="170678" y="856"/>
                      <a:pt x="276903" y="10058"/>
                    </a:cubicBezTo>
                    <a:cubicBezTo>
                      <a:pt x="406887" y="82771"/>
                      <a:pt x="434619" y="329623"/>
                      <a:pt x="331739" y="416832"/>
                    </a:cubicBezTo>
                  </a:path>
                </a:pathLst>
              </a:cu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4F377DDE-DF9C-487A-A27D-8D99289816AA}"/>
                </a:ext>
              </a:extLst>
            </p:cNvPr>
            <p:cNvGrpSpPr/>
            <p:nvPr/>
          </p:nvGrpSpPr>
          <p:grpSpPr>
            <a:xfrm flipH="1" flipV="1">
              <a:off x="5693589" y="1194889"/>
              <a:ext cx="680718" cy="1599826"/>
              <a:chOff x="7859386" y="1350976"/>
              <a:chExt cx="680718" cy="1599826"/>
            </a:xfrm>
          </p:grpSpPr>
          <p:sp>
            <p:nvSpPr>
              <p:cNvPr id="68" name="Arc 67">
                <a:extLst>
                  <a:ext uri="{FF2B5EF4-FFF2-40B4-BE49-F238E27FC236}">
                    <a16:creationId xmlns:a16="http://schemas.microsoft.com/office/drawing/2014/main" id="{502AC717-33C5-4694-9584-92B447949959}"/>
                  </a:ext>
                </a:extLst>
              </p:cNvPr>
              <p:cNvSpPr/>
              <p:nvPr/>
            </p:nvSpPr>
            <p:spPr>
              <a:xfrm rot="20554995">
                <a:off x="7859386" y="1350976"/>
                <a:ext cx="680718" cy="568467"/>
              </a:xfrm>
              <a:prstGeom prst="arc">
                <a:avLst>
                  <a:gd name="adj1" fmla="val 16200000"/>
                  <a:gd name="adj2" fmla="val 4138975"/>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Arc 68">
                <a:extLst>
                  <a:ext uri="{FF2B5EF4-FFF2-40B4-BE49-F238E27FC236}">
                    <a16:creationId xmlns:a16="http://schemas.microsoft.com/office/drawing/2014/main" id="{482D1C49-FCCD-4E97-824F-F79CF7C3378F}"/>
                  </a:ext>
                </a:extLst>
              </p:cNvPr>
              <p:cNvSpPr/>
              <p:nvPr/>
            </p:nvSpPr>
            <p:spPr>
              <a:xfrm rot="2701869">
                <a:off x="7811799" y="1708571"/>
                <a:ext cx="837127" cy="618186"/>
              </a:xfrm>
              <a:prstGeom prst="arc">
                <a:avLst>
                  <a:gd name="adj1" fmla="val 16200000"/>
                  <a:gd name="adj2" fmla="val 1798242"/>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Arc 69">
                <a:extLst>
                  <a:ext uri="{FF2B5EF4-FFF2-40B4-BE49-F238E27FC236}">
                    <a16:creationId xmlns:a16="http://schemas.microsoft.com/office/drawing/2014/main" id="{28CCA759-25AD-47EF-82D7-988DFE34483D}"/>
                  </a:ext>
                </a:extLst>
              </p:cNvPr>
              <p:cNvSpPr/>
              <p:nvPr/>
            </p:nvSpPr>
            <p:spPr>
              <a:xfrm rot="3481059">
                <a:off x="7781180" y="2223145"/>
                <a:ext cx="837128" cy="618185"/>
              </a:xfrm>
              <a:prstGeom prst="arc">
                <a:avLst>
                  <a:gd name="adj1" fmla="val 15644459"/>
                  <a:gd name="adj2" fmla="val 1533814"/>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4" name="Arc 63">
              <a:extLst>
                <a:ext uri="{FF2B5EF4-FFF2-40B4-BE49-F238E27FC236}">
                  <a16:creationId xmlns:a16="http://schemas.microsoft.com/office/drawing/2014/main" id="{3B33E23C-89E5-4E00-9034-509523254D32}"/>
                </a:ext>
              </a:extLst>
            </p:cNvPr>
            <p:cNvSpPr/>
            <p:nvPr/>
          </p:nvSpPr>
          <p:spPr>
            <a:xfrm rot="8305000" flipH="1" flipV="1">
              <a:off x="6661156" y="427779"/>
              <a:ext cx="667687" cy="854402"/>
            </a:xfrm>
            <a:prstGeom prst="arc">
              <a:avLst>
                <a:gd name="adj1" fmla="val 16670611"/>
                <a:gd name="adj2" fmla="val 3153685"/>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Arc 64">
              <a:extLst>
                <a:ext uri="{FF2B5EF4-FFF2-40B4-BE49-F238E27FC236}">
                  <a16:creationId xmlns:a16="http://schemas.microsoft.com/office/drawing/2014/main" id="{9231A001-083D-4D13-B7A3-C33838B68A17}"/>
                </a:ext>
              </a:extLst>
            </p:cNvPr>
            <p:cNvSpPr/>
            <p:nvPr/>
          </p:nvSpPr>
          <p:spPr>
            <a:xfrm rot="11085045" flipH="1" flipV="1">
              <a:off x="6798047" y="894476"/>
              <a:ext cx="837126" cy="618186"/>
            </a:xfrm>
            <a:prstGeom prst="arc">
              <a:avLst>
                <a:gd name="adj1" fmla="val 16105243"/>
                <a:gd name="adj2" fmla="val 2332735"/>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Arc 65">
              <a:extLst>
                <a:ext uri="{FF2B5EF4-FFF2-40B4-BE49-F238E27FC236}">
                  <a16:creationId xmlns:a16="http://schemas.microsoft.com/office/drawing/2014/main" id="{C86D134A-0843-4CD0-9D8B-C6FCCDAA4397}"/>
                </a:ext>
              </a:extLst>
            </p:cNvPr>
            <p:cNvSpPr/>
            <p:nvPr/>
          </p:nvSpPr>
          <p:spPr>
            <a:xfrm rot="5579953" flipH="1" flipV="1">
              <a:off x="5882363" y="943470"/>
              <a:ext cx="837126" cy="618185"/>
            </a:xfrm>
            <a:prstGeom prst="arc">
              <a:avLst>
                <a:gd name="adj1" fmla="val 13289692"/>
                <a:gd name="adj2" fmla="val 417266"/>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Arc 66">
              <a:extLst>
                <a:ext uri="{FF2B5EF4-FFF2-40B4-BE49-F238E27FC236}">
                  <a16:creationId xmlns:a16="http://schemas.microsoft.com/office/drawing/2014/main" id="{ADFAA13E-5A80-4569-9B9B-809086D963FC}"/>
                </a:ext>
              </a:extLst>
            </p:cNvPr>
            <p:cNvSpPr/>
            <p:nvPr/>
          </p:nvSpPr>
          <p:spPr>
            <a:xfrm rot="5400000" flipH="1" flipV="1">
              <a:off x="6118349" y="524907"/>
              <a:ext cx="837128" cy="618186"/>
            </a:xfrm>
            <a:prstGeom prst="arc">
              <a:avLst>
                <a:gd name="adj1" fmla="val 16200000"/>
                <a:gd name="adj2" fmla="val 3153685"/>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7" name="TextBox 76">
            <a:extLst>
              <a:ext uri="{FF2B5EF4-FFF2-40B4-BE49-F238E27FC236}">
                <a16:creationId xmlns:a16="http://schemas.microsoft.com/office/drawing/2014/main" id="{CE1B3D7D-4B18-4A2A-8AD2-F1DD7C58E790}"/>
              </a:ext>
            </a:extLst>
          </p:cNvPr>
          <p:cNvSpPr txBox="1"/>
          <p:nvPr/>
        </p:nvSpPr>
        <p:spPr>
          <a:xfrm>
            <a:off x="3413208" y="4456733"/>
            <a:ext cx="567008" cy="261610"/>
          </a:xfrm>
          <a:prstGeom prst="rect">
            <a:avLst/>
          </a:prstGeom>
          <a:solidFill>
            <a:schemeClr val="accent2">
              <a:lumMod val="20000"/>
              <a:lumOff val="80000"/>
            </a:schemeClr>
          </a:solidFill>
          <a:ln>
            <a:noFill/>
          </a:ln>
        </p:spPr>
        <p:txBody>
          <a:bodyPr wrap="square" rtlCol="0">
            <a:spAutoFit/>
          </a:bodyPr>
          <a:lstStyle/>
          <a:p>
            <a:pPr algn="ctr"/>
            <a:r>
              <a:rPr lang="en-US" sz="1100" b="1" dirty="0">
                <a:solidFill>
                  <a:srgbClr val="FF0000"/>
                </a:solidFill>
              </a:rPr>
              <a:t>CL2b</a:t>
            </a:r>
          </a:p>
        </p:txBody>
      </p:sp>
      <p:cxnSp>
        <p:nvCxnSpPr>
          <p:cNvPr id="78" name="Straight Arrow Connector 77">
            <a:extLst>
              <a:ext uri="{FF2B5EF4-FFF2-40B4-BE49-F238E27FC236}">
                <a16:creationId xmlns:a16="http://schemas.microsoft.com/office/drawing/2014/main" id="{47CD9D36-B14C-47B6-BEBD-48B54B018AF0}"/>
              </a:ext>
            </a:extLst>
          </p:cNvPr>
          <p:cNvCxnSpPr/>
          <p:nvPr/>
        </p:nvCxnSpPr>
        <p:spPr>
          <a:xfrm flipH="1" flipV="1">
            <a:off x="2193985" y="4244849"/>
            <a:ext cx="1389" cy="48366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73347192-3067-4765-9692-FE3DCEDF67CA}"/>
              </a:ext>
            </a:extLst>
          </p:cNvPr>
          <p:cNvGrpSpPr/>
          <p:nvPr/>
        </p:nvGrpSpPr>
        <p:grpSpPr>
          <a:xfrm>
            <a:off x="3502221" y="3588633"/>
            <a:ext cx="437968" cy="1035850"/>
            <a:chOff x="1958546" y="1036481"/>
            <a:chExt cx="795716" cy="3028374"/>
          </a:xfrm>
        </p:grpSpPr>
        <p:cxnSp>
          <p:nvCxnSpPr>
            <p:cNvPr id="80" name="Straight Arrow Connector 79">
              <a:extLst>
                <a:ext uri="{FF2B5EF4-FFF2-40B4-BE49-F238E27FC236}">
                  <a16:creationId xmlns:a16="http://schemas.microsoft.com/office/drawing/2014/main" id="{AD1029D3-8B27-452D-B1CB-FE56647D02BE}"/>
                </a:ext>
              </a:extLst>
            </p:cNvPr>
            <p:cNvCxnSpPr/>
            <p:nvPr/>
          </p:nvCxnSpPr>
          <p:spPr>
            <a:xfrm flipH="1" flipV="1">
              <a:off x="2319240" y="1617098"/>
              <a:ext cx="20853" cy="2447757"/>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81" name="Freeform 107">
              <a:extLst>
                <a:ext uri="{FF2B5EF4-FFF2-40B4-BE49-F238E27FC236}">
                  <a16:creationId xmlns:a16="http://schemas.microsoft.com/office/drawing/2014/main" id="{4171C236-1B7E-4A18-985E-38B7E6A84FDA}"/>
                </a:ext>
              </a:extLst>
            </p:cNvPr>
            <p:cNvSpPr/>
            <p:nvPr/>
          </p:nvSpPr>
          <p:spPr>
            <a:xfrm>
              <a:off x="1958546" y="1036481"/>
              <a:ext cx="795716" cy="2525257"/>
            </a:xfrm>
            <a:custGeom>
              <a:avLst/>
              <a:gdLst>
                <a:gd name="connsiteX0" fmla="*/ 12984 w 711785"/>
                <a:gd name="connsiteY0" fmla="*/ 386366 h 2358779"/>
                <a:gd name="connsiteX1" fmla="*/ 579654 w 711785"/>
                <a:gd name="connsiteY1" fmla="*/ 412124 h 2358779"/>
                <a:gd name="connsiteX2" fmla="*/ 656927 w 711785"/>
                <a:gd name="connsiteY2" fmla="*/ 1249251 h 2358779"/>
                <a:gd name="connsiteX3" fmla="*/ 669806 w 711785"/>
                <a:gd name="connsiteY3" fmla="*/ 2202287 h 2358779"/>
                <a:gd name="connsiteX4" fmla="*/ 90257 w 711785"/>
                <a:gd name="connsiteY4" fmla="*/ 2305318 h 2358779"/>
                <a:gd name="connsiteX5" fmla="*/ 12984 w 711785"/>
                <a:gd name="connsiteY5" fmla="*/ 1661375 h 2358779"/>
                <a:gd name="connsiteX6" fmla="*/ 105 w 711785"/>
                <a:gd name="connsiteY6" fmla="*/ 0 h 2358779"/>
                <a:gd name="connsiteX7" fmla="*/ 105 w 711785"/>
                <a:gd name="connsiteY7" fmla="*/ 0 h 2358779"/>
                <a:gd name="connsiteX0" fmla="*/ 193289 w 711785"/>
                <a:gd name="connsiteY0" fmla="*/ 309093 h 2358779"/>
                <a:gd name="connsiteX1" fmla="*/ 579654 w 711785"/>
                <a:gd name="connsiteY1" fmla="*/ 412124 h 2358779"/>
                <a:gd name="connsiteX2" fmla="*/ 656927 w 711785"/>
                <a:gd name="connsiteY2" fmla="*/ 1249251 h 2358779"/>
                <a:gd name="connsiteX3" fmla="*/ 669806 w 711785"/>
                <a:gd name="connsiteY3" fmla="*/ 2202287 h 2358779"/>
                <a:gd name="connsiteX4" fmla="*/ 90257 w 711785"/>
                <a:gd name="connsiteY4" fmla="*/ 2305318 h 2358779"/>
                <a:gd name="connsiteX5" fmla="*/ 12984 w 711785"/>
                <a:gd name="connsiteY5" fmla="*/ 1661375 h 2358779"/>
                <a:gd name="connsiteX6" fmla="*/ 105 w 711785"/>
                <a:gd name="connsiteY6" fmla="*/ 0 h 2358779"/>
                <a:gd name="connsiteX7" fmla="*/ 105 w 711785"/>
                <a:gd name="connsiteY7" fmla="*/ 0 h 2358779"/>
                <a:gd name="connsiteX0" fmla="*/ 193289 w 709105"/>
                <a:gd name="connsiteY0" fmla="*/ 309093 h 2358779"/>
                <a:gd name="connsiteX1" fmla="*/ 656927 w 709105"/>
                <a:gd name="connsiteY1" fmla="*/ 425003 h 2358779"/>
                <a:gd name="connsiteX2" fmla="*/ 656927 w 709105"/>
                <a:gd name="connsiteY2" fmla="*/ 1249251 h 2358779"/>
                <a:gd name="connsiteX3" fmla="*/ 669806 w 709105"/>
                <a:gd name="connsiteY3" fmla="*/ 2202287 h 2358779"/>
                <a:gd name="connsiteX4" fmla="*/ 90257 w 709105"/>
                <a:gd name="connsiteY4" fmla="*/ 2305318 h 2358779"/>
                <a:gd name="connsiteX5" fmla="*/ 12984 w 709105"/>
                <a:gd name="connsiteY5" fmla="*/ 1661375 h 2358779"/>
                <a:gd name="connsiteX6" fmla="*/ 105 w 709105"/>
                <a:gd name="connsiteY6" fmla="*/ 0 h 2358779"/>
                <a:gd name="connsiteX7" fmla="*/ 105 w 709105"/>
                <a:gd name="connsiteY7" fmla="*/ 0 h 2358779"/>
                <a:gd name="connsiteX0" fmla="*/ 193289 w 729448"/>
                <a:gd name="connsiteY0" fmla="*/ 309093 h 2405197"/>
                <a:gd name="connsiteX1" fmla="*/ 656927 w 729448"/>
                <a:gd name="connsiteY1" fmla="*/ 425003 h 2405197"/>
                <a:gd name="connsiteX2" fmla="*/ 669806 w 729448"/>
                <a:gd name="connsiteY2" fmla="*/ 2202287 h 2405197"/>
                <a:gd name="connsiteX3" fmla="*/ 90257 w 729448"/>
                <a:gd name="connsiteY3" fmla="*/ 2305318 h 2405197"/>
                <a:gd name="connsiteX4" fmla="*/ 12984 w 729448"/>
                <a:gd name="connsiteY4" fmla="*/ 1661375 h 2405197"/>
                <a:gd name="connsiteX5" fmla="*/ 105 w 729448"/>
                <a:gd name="connsiteY5" fmla="*/ 0 h 2405197"/>
                <a:gd name="connsiteX6" fmla="*/ 105 w 729448"/>
                <a:gd name="connsiteY6" fmla="*/ 0 h 2405197"/>
                <a:gd name="connsiteX0" fmla="*/ 231925 w 727369"/>
                <a:gd name="connsiteY0" fmla="*/ 360608 h 2405197"/>
                <a:gd name="connsiteX1" fmla="*/ 656927 w 727369"/>
                <a:gd name="connsiteY1" fmla="*/ 425003 h 2405197"/>
                <a:gd name="connsiteX2" fmla="*/ 669806 w 727369"/>
                <a:gd name="connsiteY2" fmla="*/ 2202287 h 2405197"/>
                <a:gd name="connsiteX3" fmla="*/ 90257 w 727369"/>
                <a:gd name="connsiteY3" fmla="*/ 2305318 h 2405197"/>
                <a:gd name="connsiteX4" fmla="*/ 12984 w 727369"/>
                <a:gd name="connsiteY4" fmla="*/ 1661375 h 2405197"/>
                <a:gd name="connsiteX5" fmla="*/ 105 w 727369"/>
                <a:gd name="connsiteY5" fmla="*/ 0 h 2405197"/>
                <a:gd name="connsiteX6" fmla="*/ 105 w 727369"/>
                <a:gd name="connsiteY6" fmla="*/ 0 h 2405197"/>
                <a:gd name="connsiteX0" fmla="*/ 231925 w 727369"/>
                <a:gd name="connsiteY0" fmla="*/ 360608 h 2405197"/>
                <a:gd name="connsiteX1" fmla="*/ 656927 w 727369"/>
                <a:gd name="connsiteY1" fmla="*/ 425003 h 2405197"/>
                <a:gd name="connsiteX2" fmla="*/ 669806 w 727369"/>
                <a:gd name="connsiteY2" fmla="*/ 2202287 h 2405197"/>
                <a:gd name="connsiteX3" fmla="*/ 90257 w 727369"/>
                <a:gd name="connsiteY3" fmla="*/ 2305318 h 2405197"/>
                <a:gd name="connsiteX4" fmla="*/ 12984 w 727369"/>
                <a:gd name="connsiteY4" fmla="*/ 1661375 h 2405197"/>
                <a:gd name="connsiteX5" fmla="*/ 105 w 727369"/>
                <a:gd name="connsiteY5" fmla="*/ 0 h 2405197"/>
                <a:gd name="connsiteX6" fmla="*/ 105 w 727369"/>
                <a:gd name="connsiteY6" fmla="*/ 0 h 2405197"/>
                <a:gd name="connsiteX0" fmla="*/ 270562 w 725354"/>
                <a:gd name="connsiteY0" fmla="*/ 373487 h 2405197"/>
                <a:gd name="connsiteX1" fmla="*/ 656927 w 725354"/>
                <a:gd name="connsiteY1" fmla="*/ 425003 h 2405197"/>
                <a:gd name="connsiteX2" fmla="*/ 669806 w 725354"/>
                <a:gd name="connsiteY2" fmla="*/ 2202287 h 2405197"/>
                <a:gd name="connsiteX3" fmla="*/ 90257 w 725354"/>
                <a:gd name="connsiteY3" fmla="*/ 2305318 h 2405197"/>
                <a:gd name="connsiteX4" fmla="*/ 12984 w 725354"/>
                <a:gd name="connsiteY4" fmla="*/ 1661375 h 2405197"/>
                <a:gd name="connsiteX5" fmla="*/ 105 w 725354"/>
                <a:gd name="connsiteY5" fmla="*/ 0 h 2405197"/>
                <a:gd name="connsiteX6" fmla="*/ 105 w 725354"/>
                <a:gd name="connsiteY6" fmla="*/ 0 h 2405197"/>
                <a:gd name="connsiteX0" fmla="*/ 270457 w 725249"/>
                <a:gd name="connsiteY0" fmla="*/ 373487 h 2517962"/>
                <a:gd name="connsiteX1" fmla="*/ 656822 w 725249"/>
                <a:gd name="connsiteY1" fmla="*/ 425003 h 2517962"/>
                <a:gd name="connsiteX2" fmla="*/ 669701 w 725249"/>
                <a:gd name="connsiteY2" fmla="*/ 2202287 h 2517962"/>
                <a:gd name="connsiteX3" fmla="*/ 90152 w 725249"/>
                <a:gd name="connsiteY3" fmla="*/ 2305318 h 2517962"/>
                <a:gd name="connsiteX4" fmla="*/ 0 w 725249"/>
                <a:gd name="connsiteY4" fmla="*/ 0 h 2517962"/>
                <a:gd name="connsiteX5" fmla="*/ 0 w 725249"/>
                <a:gd name="connsiteY5" fmla="*/ 0 h 2517962"/>
                <a:gd name="connsiteX0" fmla="*/ 271182 w 725974"/>
                <a:gd name="connsiteY0" fmla="*/ 547626 h 2692101"/>
                <a:gd name="connsiteX1" fmla="*/ 657547 w 725974"/>
                <a:gd name="connsiteY1" fmla="*/ 599142 h 2692101"/>
                <a:gd name="connsiteX2" fmla="*/ 670426 w 725974"/>
                <a:gd name="connsiteY2" fmla="*/ 2376426 h 2692101"/>
                <a:gd name="connsiteX3" fmla="*/ 90877 w 725974"/>
                <a:gd name="connsiteY3" fmla="*/ 2479457 h 2692101"/>
                <a:gd name="connsiteX4" fmla="*/ 725 w 725974"/>
                <a:gd name="connsiteY4" fmla="*/ 174139 h 2692101"/>
                <a:gd name="connsiteX5" fmla="*/ 77998 w 725974"/>
                <a:gd name="connsiteY5" fmla="*/ 161260 h 2692101"/>
                <a:gd name="connsiteX0" fmla="*/ 271182 w 725974"/>
                <a:gd name="connsiteY0" fmla="*/ 373487 h 2517962"/>
                <a:gd name="connsiteX1" fmla="*/ 657547 w 725974"/>
                <a:gd name="connsiteY1" fmla="*/ 425003 h 2517962"/>
                <a:gd name="connsiteX2" fmla="*/ 670426 w 725974"/>
                <a:gd name="connsiteY2" fmla="*/ 2202287 h 2517962"/>
                <a:gd name="connsiteX3" fmla="*/ 90877 w 725974"/>
                <a:gd name="connsiteY3" fmla="*/ 2305318 h 2517962"/>
                <a:gd name="connsiteX4" fmla="*/ 725 w 725974"/>
                <a:gd name="connsiteY4" fmla="*/ 0 h 2517962"/>
                <a:gd name="connsiteX0" fmla="*/ 271182 w 725317"/>
                <a:gd name="connsiteY0" fmla="*/ 373487 h 2517962"/>
                <a:gd name="connsiteX1" fmla="*/ 284060 w 725317"/>
                <a:gd name="connsiteY1" fmla="*/ 244698 h 2517962"/>
                <a:gd name="connsiteX2" fmla="*/ 657547 w 725317"/>
                <a:gd name="connsiteY2" fmla="*/ 425003 h 2517962"/>
                <a:gd name="connsiteX3" fmla="*/ 670426 w 725317"/>
                <a:gd name="connsiteY3" fmla="*/ 2202287 h 2517962"/>
                <a:gd name="connsiteX4" fmla="*/ 90877 w 725317"/>
                <a:gd name="connsiteY4" fmla="*/ 2305318 h 2517962"/>
                <a:gd name="connsiteX5" fmla="*/ 725 w 725317"/>
                <a:gd name="connsiteY5" fmla="*/ 0 h 2517962"/>
                <a:gd name="connsiteX0" fmla="*/ 258303 w 725317"/>
                <a:gd name="connsiteY0" fmla="*/ 669701 h 2517962"/>
                <a:gd name="connsiteX1" fmla="*/ 284060 w 725317"/>
                <a:gd name="connsiteY1" fmla="*/ 244698 h 2517962"/>
                <a:gd name="connsiteX2" fmla="*/ 657547 w 725317"/>
                <a:gd name="connsiteY2" fmla="*/ 425003 h 2517962"/>
                <a:gd name="connsiteX3" fmla="*/ 670426 w 725317"/>
                <a:gd name="connsiteY3" fmla="*/ 2202287 h 2517962"/>
                <a:gd name="connsiteX4" fmla="*/ 90877 w 725317"/>
                <a:gd name="connsiteY4" fmla="*/ 2305318 h 2517962"/>
                <a:gd name="connsiteX5" fmla="*/ 725 w 725317"/>
                <a:gd name="connsiteY5" fmla="*/ 0 h 2517962"/>
                <a:gd name="connsiteX0" fmla="*/ 258303 w 723392"/>
                <a:gd name="connsiteY0" fmla="*/ 669701 h 2517962"/>
                <a:gd name="connsiteX1" fmla="*/ 322697 w 723392"/>
                <a:gd name="connsiteY1" fmla="*/ 296213 h 2517962"/>
                <a:gd name="connsiteX2" fmla="*/ 657547 w 723392"/>
                <a:gd name="connsiteY2" fmla="*/ 425003 h 2517962"/>
                <a:gd name="connsiteX3" fmla="*/ 670426 w 723392"/>
                <a:gd name="connsiteY3" fmla="*/ 2202287 h 2517962"/>
                <a:gd name="connsiteX4" fmla="*/ 90877 w 723392"/>
                <a:gd name="connsiteY4" fmla="*/ 2305318 h 2517962"/>
                <a:gd name="connsiteX5" fmla="*/ 725 w 723392"/>
                <a:gd name="connsiteY5" fmla="*/ 0 h 2517962"/>
                <a:gd name="connsiteX0" fmla="*/ 258303 w 723392"/>
                <a:gd name="connsiteY0" fmla="*/ 669701 h 2517962"/>
                <a:gd name="connsiteX1" fmla="*/ 322697 w 723392"/>
                <a:gd name="connsiteY1" fmla="*/ 296213 h 2517962"/>
                <a:gd name="connsiteX2" fmla="*/ 657547 w 723392"/>
                <a:gd name="connsiteY2" fmla="*/ 425003 h 2517962"/>
                <a:gd name="connsiteX3" fmla="*/ 670426 w 723392"/>
                <a:gd name="connsiteY3" fmla="*/ 2202287 h 2517962"/>
                <a:gd name="connsiteX4" fmla="*/ 90877 w 723392"/>
                <a:gd name="connsiteY4" fmla="*/ 2305318 h 2517962"/>
                <a:gd name="connsiteX5" fmla="*/ 725 w 723392"/>
                <a:gd name="connsiteY5" fmla="*/ 0 h 2517962"/>
                <a:gd name="connsiteX0" fmla="*/ 258303 w 723392"/>
                <a:gd name="connsiteY0" fmla="*/ 669701 h 2517962"/>
                <a:gd name="connsiteX1" fmla="*/ 322697 w 723392"/>
                <a:gd name="connsiteY1" fmla="*/ 296213 h 2517962"/>
                <a:gd name="connsiteX2" fmla="*/ 657547 w 723392"/>
                <a:gd name="connsiteY2" fmla="*/ 425003 h 2517962"/>
                <a:gd name="connsiteX3" fmla="*/ 670426 w 723392"/>
                <a:gd name="connsiteY3" fmla="*/ 2202287 h 2517962"/>
                <a:gd name="connsiteX4" fmla="*/ 90877 w 723392"/>
                <a:gd name="connsiteY4" fmla="*/ 2305318 h 2517962"/>
                <a:gd name="connsiteX5" fmla="*/ 725 w 723392"/>
                <a:gd name="connsiteY5" fmla="*/ 0 h 2517962"/>
                <a:gd name="connsiteX0" fmla="*/ 258303 w 718174"/>
                <a:gd name="connsiteY0" fmla="*/ 669701 h 2517962"/>
                <a:gd name="connsiteX1" fmla="*/ 322697 w 718174"/>
                <a:gd name="connsiteY1" fmla="*/ 296213 h 2517962"/>
                <a:gd name="connsiteX2" fmla="*/ 435656 w 718174"/>
                <a:gd name="connsiteY2" fmla="*/ 225581 h 2517962"/>
                <a:gd name="connsiteX3" fmla="*/ 657547 w 718174"/>
                <a:gd name="connsiteY3" fmla="*/ 425003 h 2517962"/>
                <a:gd name="connsiteX4" fmla="*/ 670426 w 718174"/>
                <a:gd name="connsiteY4" fmla="*/ 2202287 h 2517962"/>
                <a:gd name="connsiteX5" fmla="*/ 90877 w 718174"/>
                <a:gd name="connsiteY5" fmla="*/ 2305318 h 2517962"/>
                <a:gd name="connsiteX6" fmla="*/ 725 w 718174"/>
                <a:gd name="connsiteY6" fmla="*/ 0 h 2517962"/>
                <a:gd name="connsiteX0" fmla="*/ 258303 w 718174"/>
                <a:gd name="connsiteY0" fmla="*/ 669701 h 2517962"/>
                <a:gd name="connsiteX1" fmla="*/ 322697 w 718174"/>
                <a:gd name="connsiteY1" fmla="*/ 296213 h 2517962"/>
                <a:gd name="connsiteX2" fmla="*/ 435656 w 718174"/>
                <a:gd name="connsiteY2" fmla="*/ 225581 h 2517962"/>
                <a:gd name="connsiteX3" fmla="*/ 657547 w 718174"/>
                <a:gd name="connsiteY3" fmla="*/ 425003 h 2517962"/>
                <a:gd name="connsiteX4" fmla="*/ 670426 w 718174"/>
                <a:gd name="connsiteY4" fmla="*/ 2202287 h 2517962"/>
                <a:gd name="connsiteX5" fmla="*/ 90877 w 718174"/>
                <a:gd name="connsiteY5" fmla="*/ 2305318 h 2517962"/>
                <a:gd name="connsiteX6" fmla="*/ 725 w 718174"/>
                <a:gd name="connsiteY6" fmla="*/ 0 h 2517962"/>
                <a:gd name="connsiteX0" fmla="*/ 258303 w 718174"/>
                <a:gd name="connsiteY0" fmla="*/ 669701 h 2517962"/>
                <a:gd name="connsiteX1" fmla="*/ 322697 w 718174"/>
                <a:gd name="connsiteY1" fmla="*/ 296213 h 2517962"/>
                <a:gd name="connsiteX2" fmla="*/ 435656 w 718174"/>
                <a:gd name="connsiteY2" fmla="*/ 225581 h 2517962"/>
                <a:gd name="connsiteX3" fmla="*/ 657547 w 718174"/>
                <a:gd name="connsiteY3" fmla="*/ 425003 h 2517962"/>
                <a:gd name="connsiteX4" fmla="*/ 670426 w 718174"/>
                <a:gd name="connsiteY4" fmla="*/ 2202287 h 2517962"/>
                <a:gd name="connsiteX5" fmla="*/ 90877 w 718174"/>
                <a:gd name="connsiteY5" fmla="*/ 2305318 h 2517962"/>
                <a:gd name="connsiteX6" fmla="*/ 725 w 718174"/>
                <a:gd name="connsiteY6" fmla="*/ 0 h 2517962"/>
                <a:gd name="connsiteX0" fmla="*/ 258303 w 719222"/>
                <a:gd name="connsiteY0" fmla="*/ 669701 h 2517962"/>
                <a:gd name="connsiteX1" fmla="*/ 322697 w 719222"/>
                <a:gd name="connsiteY1" fmla="*/ 296213 h 2517962"/>
                <a:gd name="connsiteX2" fmla="*/ 411843 w 719222"/>
                <a:gd name="connsiteY2" fmla="*/ 192244 h 2517962"/>
                <a:gd name="connsiteX3" fmla="*/ 657547 w 719222"/>
                <a:gd name="connsiteY3" fmla="*/ 425003 h 2517962"/>
                <a:gd name="connsiteX4" fmla="*/ 670426 w 719222"/>
                <a:gd name="connsiteY4" fmla="*/ 2202287 h 2517962"/>
                <a:gd name="connsiteX5" fmla="*/ 90877 w 719222"/>
                <a:gd name="connsiteY5" fmla="*/ 2305318 h 2517962"/>
                <a:gd name="connsiteX6" fmla="*/ 725 w 719222"/>
                <a:gd name="connsiteY6" fmla="*/ 0 h 2517962"/>
                <a:gd name="connsiteX0" fmla="*/ 258303 w 719222"/>
                <a:gd name="connsiteY0" fmla="*/ 669701 h 2517962"/>
                <a:gd name="connsiteX1" fmla="*/ 322697 w 719222"/>
                <a:gd name="connsiteY1" fmla="*/ 296213 h 2517962"/>
                <a:gd name="connsiteX2" fmla="*/ 411843 w 719222"/>
                <a:gd name="connsiteY2" fmla="*/ 192244 h 2517962"/>
                <a:gd name="connsiteX3" fmla="*/ 657547 w 719222"/>
                <a:gd name="connsiteY3" fmla="*/ 425003 h 2517962"/>
                <a:gd name="connsiteX4" fmla="*/ 670426 w 719222"/>
                <a:gd name="connsiteY4" fmla="*/ 2202287 h 2517962"/>
                <a:gd name="connsiteX5" fmla="*/ 90877 w 719222"/>
                <a:gd name="connsiteY5" fmla="*/ 2305318 h 2517962"/>
                <a:gd name="connsiteX6" fmla="*/ 725 w 719222"/>
                <a:gd name="connsiteY6" fmla="*/ 0 h 2517962"/>
                <a:gd name="connsiteX0" fmla="*/ 258303 w 719222"/>
                <a:gd name="connsiteY0" fmla="*/ 669701 h 2517962"/>
                <a:gd name="connsiteX1" fmla="*/ 322697 w 719222"/>
                <a:gd name="connsiteY1" fmla="*/ 296213 h 2517962"/>
                <a:gd name="connsiteX2" fmla="*/ 411843 w 719222"/>
                <a:gd name="connsiteY2" fmla="*/ 192244 h 2517962"/>
                <a:gd name="connsiteX3" fmla="*/ 657547 w 719222"/>
                <a:gd name="connsiteY3" fmla="*/ 425003 h 2517962"/>
                <a:gd name="connsiteX4" fmla="*/ 670426 w 719222"/>
                <a:gd name="connsiteY4" fmla="*/ 2202287 h 2517962"/>
                <a:gd name="connsiteX5" fmla="*/ 90877 w 719222"/>
                <a:gd name="connsiteY5" fmla="*/ 2305318 h 2517962"/>
                <a:gd name="connsiteX6" fmla="*/ 725 w 719222"/>
                <a:gd name="connsiteY6" fmla="*/ 0 h 2517962"/>
                <a:gd name="connsiteX0" fmla="*/ 258303 w 719222"/>
                <a:gd name="connsiteY0" fmla="*/ 669701 h 2517962"/>
                <a:gd name="connsiteX1" fmla="*/ 289359 w 719222"/>
                <a:gd name="connsiteY1" fmla="*/ 281926 h 2517962"/>
                <a:gd name="connsiteX2" fmla="*/ 411843 w 719222"/>
                <a:gd name="connsiteY2" fmla="*/ 192244 h 2517962"/>
                <a:gd name="connsiteX3" fmla="*/ 657547 w 719222"/>
                <a:gd name="connsiteY3" fmla="*/ 425003 h 2517962"/>
                <a:gd name="connsiteX4" fmla="*/ 670426 w 719222"/>
                <a:gd name="connsiteY4" fmla="*/ 2202287 h 2517962"/>
                <a:gd name="connsiteX5" fmla="*/ 90877 w 719222"/>
                <a:gd name="connsiteY5" fmla="*/ 2305318 h 2517962"/>
                <a:gd name="connsiteX6" fmla="*/ 725 w 719222"/>
                <a:gd name="connsiteY6" fmla="*/ 0 h 2517962"/>
                <a:gd name="connsiteX0" fmla="*/ 258303 w 717968"/>
                <a:gd name="connsiteY0" fmla="*/ 669701 h 2517962"/>
                <a:gd name="connsiteX1" fmla="*/ 289359 w 717968"/>
                <a:gd name="connsiteY1" fmla="*/ 281926 h 2517962"/>
                <a:gd name="connsiteX2" fmla="*/ 440418 w 717968"/>
                <a:gd name="connsiteY2" fmla="*/ 163669 h 2517962"/>
                <a:gd name="connsiteX3" fmla="*/ 657547 w 717968"/>
                <a:gd name="connsiteY3" fmla="*/ 425003 h 2517962"/>
                <a:gd name="connsiteX4" fmla="*/ 670426 w 717968"/>
                <a:gd name="connsiteY4" fmla="*/ 2202287 h 2517962"/>
                <a:gd name="connsiteX5" fmla="*/ 90877 w 717968"/>
                <a:gd name="connsiteY5" fmla="*/ 2305318 h 2517962"/>
                <a:gd name="connsiteX6" fmla="*/ 725 w 717968"/>
                <a:gd name="connsiteY6" fmla="*/ 0 h 2517962"/>
                <a:gd name="connsiteX0" fmla="*/ 258303 w 717968"/>
                <a:gd name="connsiteY0" fmla="*/ 669701 h 2517962"/>
                <a:gd name="connsiteX1" fmla="*/ 289359 w 717968"/>
                <a:gd name="connsiteY1" fmla="*/ 281926 h 2517962"/>
                <a:gd name="connsiteX2" fmla="*/ 440418 w 717968"/>
                <a:gd name="connsiteY2" fmla="*/ 163669 h 2517962"/>
                <a:gd name="connsiteX3" fmla="*/ 657547 w 717968"/>
                <a:gd name="connsiteY3" fmla="*/ 425003 h 2517962"/>
                <a:gd name="connsiteX4" fmla="*/ 670426 w 717968"/>
                <a:gd name="connsiteY4" fmla="*/ 2202287 h 2517962"/>
                <a:gd name="connsiteX5" fmla="*/ 90877 w 717968"/>
                <a:gd name="connsiteY5" fmla="*/ 2305318 h 2517962"/>
                <a:gd name="connsiteX6" fmla="*/ 725 w 717968"/>
                <a:gd name="connsiteY6" fmla="*/ 0 h 2517962"/>
                <a:gd name="connsiteX0" fmla="*/ 258303 w 717968"/>
                <a:gd name="connsiteY0" fmla="*/ 669701 h 2517962"/>
                <a:gd name="connsiteX1" fmla="*/ 289359 w 717968"/>
                <a:gd name="connsiteY1" fmla="*/ 281926 h 2517962"/>
                <a:gd name="connsiteX2" fmla="*/ 440418 w 717968"/>
                <a:gd name="connsiteY2" fmla="*/ 163669 h 2517962"/>
                <a:gd name="connsiteX3" fmla="*/ 657547 w 717968"/>
                <a:gd name="connsiteY3" fmla="*/ 425003 h 2517962"/>
                <a:gd name="connsiteX4" fmla="*/ 670426 w 717968"/>
                <a:gd name="connsiteY4" fmla="*/ 2202287 h 2517962"/>
                <a:gd name="connsiteX5" fmla="*/ 90877 w 717968"/>
                <a:gd name="connsiteY5" fmla="*/ 2305318 h 2517962"/>
                <a:gd name="connsiteX6" fmla="*/ 725 w 717968"/>
                <a:gd name="connsiteY6" fmla="*/ 0 h 2517962"/>
                <a:gd name="connsiteX0" fmla="*/ 239253 w 717968"/>
                <a:gd name="connsiteY0" fmla="*/ 607788 h 2517962"/>
                <a:gd name="connsiteX1" fmla="*/ 289359 w 717968"/>
                <a:gd name="connsiteY1" fmla="*/ 281926 h 2517962"/>
                <a:gd name="connsiteX2" fmla="*/ 440418 w 717968"/>
                <a:gd name="connsiteY2" fmla="*/ 163669 h 2517962"/>
                <a:gd name="connsiteX3" fmla="*/ 657547 w 717968"/>
                <a:gd name="connsiteY3" fmla="*/ 425003 h 2517962"/>
                <a:gd name="connsiteX4" fmla="*/ 670426 w 717968"/>
                <a:gd name="connsiteY4" fmla="*/ 2202287 h 2517962"/>
                <a:gd name="connsiteX5" fmla="*/ 90877 w 717968"/>
                <a:gd name="connsiteY5" fmla="*/ 2305318 h 2517962"/>
                <a:gd name="connsiteX6" fmla="*/ 725 w 717968"/>
                <a:gd name="connsiteY6" fmla="*/ 0 h 2517962"/>
                <a:gd name="connsiteX0" fmla="*/ 239253 w 717968"/>
                <a:gd name="connsiteY0" fmla="*/ 607788 h 2517962"/>
                <a:gd name="connsiteX1" fmla="*/ 275072 w 717968"/>
                <a:gd name="connsiteY1" fmla="*/ 267638 h 2517962"/>
                <a:gd name="connsiteX2" fmla="*/ 440418 w 717968"/>
                <a:gd name="connsiteY2" fmla="*/ 163669 h 2517962"/>
                <a:gd name="connsiteX3" fmla="*/ 657547 w 717968"/>
                <a:gd name="connsiteY3" fmla="*/ 425003 h 2517962"/>
                <a:gd name="connsiteX4" fmla="*/ 670426 w 717968"/>
                <a:gd name="connsiteY4" fmla="*/ 2202287 h 2517962"/>
                <a:gd name="connsiteX5" fmla="*/ 90877 w 717968"/>
                <a:gd name="connsiteY5" fmla="*/ 2305318 h 2517962"/>
                <a:gd name="connsiteX6" fmla="*/ 725 w 717968"/>
                <a:gd name="connsiteY6" fmla="*/ 0 h 2517962"/>
                <a:gd name="connsiteX0" fmla="*/ 239253 w 725775"/>
                <a:gd name="connsiteY0" fmla="*/ 607788 h 2517962"/>
                <a:gd name="connsiteX1" fmla="*/ 275072 w 725775"/>
                <a:gd name="connsiteY1" fmla="*/ 267638 h 2517962"/>
                <a:gd name="connsiteX2" fmla="*/ 657547 w 725775"/>
                <a:gd name="connsiteY2" fmla="*/ 425003 h 2517962"/>
                <a:gd name="connsiteX3" fmla="*/ 670426 w 725775"/>
                <a:gd name="connsiteY3" fmla="*/ 2202287 h 2517962"/>
                <a:gd name="connsiteX4" fmla="*/ 90877 w 725775"/>
                <a:gd name="connsiteY4" fmla="*/ 2305318 h 2517962"/>
                <a:gd name="connsiteX5" fmla="*/ 725 w 725775"/>
                <a:gd name="connsiteY5" fmla="*/ 0 h 2517962"/>
                <a:gd name="connsiteX0" fmla="*/ 239253 w 724096"/>
                <a:gd name="connsiteY0" fmla="*/ 607788 h 2517962"/>
                <a:gd name="connsiteX1" fmla="*/ 308410 w 724096"/>
                <a:gd name="connsiteY1" fmla="*/ 272401 h 2517962"/>
                <a:gd name="connsiteX2" fmla="*/ 657547 w 724096"/>
                <a:gd name="connsiteY2" fmla="*/ 425003 h 2517962"/>
                <a:gd name="connsiteX3" fmla="*/ 670426 w 724096"/>
                <a:gd name="connsiteY3" fmla="*/ 2202287 h 2517962"/>
                <a:gd name="connsiteX4" fmla="*/ 90877 w 724096"/>
                <a:gd name="connsiteY4" fmla="*/ 2305318 h 2517962"/>
                <a:gd name="connsiteX5" fmla="*/ 725 w 724096"/>
                <a:gd name="connsiteY5" fmla="*/ 0 h 2517962"/>
                <a:gd name="connsiteX0" fmla="*/ 239253 w 724096"/>
                <a:gd name="connsiteY0" fmla="*/ 607788 h 2517962"/>
                <a:gd name="connsiteX1" fmla="*/ 308410 w 724096"/>
                <a:gd name="connsiteY1" fmla="*/ 272401 h 2517962"/>
                <a:gd name="connsiteX2" fmla="*/ 657547 w 724096"/>
                <a:gd name="connsiteY2" fmla="*/ 425003 h 2517962"/>
                <a:gd name="connsiteX3" fmla="*/ 670426 w 724096"/>
                <a:gd name="connsiteY3" fmla="*/ 2202287 h 2517962"/>
                <a:gd name="connsiteX4" fmla="*/ 90877 w 724096"/>
                <a:gd name="connsiteY4" fmla="*/ 2305318 h 2517962"/>
                <a:gd name="connsiteX5" fmla="*/ 725 w 724096"/>
                <a:gd name="connsiteY5" fmla="*/ 0 h 2517962"/>
                <a:gd name="connsiteX0" fmla="*/ 239253 w 724096"/>
                <a:gd name="connsiteY0" fmla="*/ 607788 h 2517962"/>
                <a:gd name="connsiteX1" fmla="*/ 308410 w 724096"/>
                <a:gd name="connsiteY1" fmla="*/ 272401 h 2517962"/>
                <a:gd name="connsiteX2" fmla="*/ 657547 w 724096"/>
                <a:gd name="connsiteY2" fmla="*/ 425003 h 2517962"/>
                <a:gd name="connsiteX3" fmla="*/ 670426 w 724096"/>
                <a:gd name="connsiteY3" fmla="*/ 2202287 h 2517962"/>
                <a:gd name="connsiteX4" fmla="*/ 90877 w 724096"/>
                <a:gd name="connsiteY4" fmla="*/ 2305318 h 2517962"/>
                <a:gd name="connsiteX5" fmla="*/ 725 w 724096"/>
                <a:gd name="connsiteY5" fmla="*/ 0 h 2517962"/>
                <a:gd name="connsiteX0" fmla="*/ 239253 w 724096"/>
                <a:gd name="connsiteY0" fmla="*/ 607788 h 2517962"/>
                <a:gd name="connsiteX1" fmla="*/ 308410 w 724096"/>
                <a:gd name="connsiteY1" fmla="*/ 272401 h 2517962"/>
                <a:gd name="connsiteX2" fmla="*/ 657547 w 724096"/>
                <a:gd name="connsiteY2" fmla="*/ 425003 h 2517962"/>
                <a:gd name="connsiteX3" fmla="*/ 670426 w 724096"/>
                <a:gd name="connsiteY3" fmla="*/ 2202287 h 2517962"/>
                <a:gd name="connsiteX4" fmla="*/ 90877 w 724096"/>
                <a:gd name="connsiteY4" fmla="*/ 2305318 h 2517962"/>
                <a:gd name="connsiteX5" fmla="*/ 725 w 724096"/>
                <a:gd name="connsiteY5" fmla="*/ 0 h 2517962"/>
                <a:gd name="connsiteX0" fmla="*/ 253540 w 724096"/>
                <a:gd name="connsiteY0" fmla="*/ 588738 h 2517962"/>
                <a:gd name="connsiteX1" fmla="*/ 308410 w 724096"/>
                <a:gd name="connsiteY1" fmla="*/ 272401 h 2517962"/>
                <a:gd name="connsiteX2" fmla="*/ 657547 w 724096"/>
                <a:gd name="connsiteY2" fmla="*/ 425003 h 2517962"/>
                <a:gd name="connsiteX3" fmla="*/ 670426 w 724096"/>
                <a:gd name="connsiteY3" fmla="*/ 2202287 h 2517962"/>
                <a:gd name="connsiteX4" fmla="*/ 90877 w 724096"/>
                <a:gd name="connsiteY4" fmla="*/ 2305318 h 2517962"/>
                <a:gd name="connsiteX5" fmla="*/ 725 w 724096"/>
                <a:gd name="connsiteY5" fmla="*/ 0 h 2517962"/>
                <a:gd name="connsiteX0" fmla="*/ 253540 w 721179"/>
                <a:gd name="connsiteY0" fmla="*/ 588738 h 2517962"/>
                <a:gd name="connsiteX1" fmla="*/ 308410 w 721179"/>
                <a:gd name="connsiteY1" fmla="*/ 272401 h 2517962"/>
                <a:gd name="connsiteX2" fmla="*/ 368981 w 721179"/>
                <a:gd name="connsiteY2" fmla="*/ 239868 h 2517962"/>
                <a:gd name="connsiteX3" fmla="*/ 657547 w 721179"/>
                <a:gd name="connsiteY3" fmla="*/ 425003 h 2517962"/>
                <a:gd name="connsiteX4" fmla="*/ 670426 w 721179"/>
                <a:gd name="connsiteY4" fmla="*/ 2202287 h 2517962"/>
                <a:gd name="connsiteX5" fmla="*/ 90877 w 721179"/>
                <a:gd name="connsiteY5" fmla="*/ 2305318 h 2517962"/>
                <a:gd name="connsiteX6" fmla="*/ 725 w 721179"/>
                <a:gd name="connsiteY6" fmla="*/ 0 h 2517962"/>
                <a:gd name="connsiteX0" fmla="*/ 253540 w 724096"/>
                <a:gd name="connsiteY0" fmla="*/ 588738 h 2517962"/>
                <a:gd name="connsiteX1" fmla="*/ 308410 w 724096"/>
                <a:gd name="connsiteY1" fmla="*/ 272401 h 2517962"/>
                <a:gd name="connsiteX2" fmla="*/ 657547 w 724096"/>
                <a:gd name="connsiteY2" fmla="*/ 425003 h 2517962"/>
                <a:gd name="connsiteX3" fmla="*/ 670426 w 724096"/>
                <a:gd name="connsiteY3" fmla="*/ 2202287 h 2517962"/>
                <a:gd name="connsiteX4" fmla="*/ 90877 w 724096"/>
                <a:gd name="connsiteY4" fmla="*/ 2305318 h 2517962"/>
                <a:gd name="connsiteX5" fmla="*/ 725 w 724096"/>
                <a:gd name="connsiteY5" fmla="*/ 0 h 2517962"/>
                <a:gd name="connsiteX0" fmla="*/ 253540 w 724096"/>
                <a:gd name="connsiteY0" fmla="*/ 588738 h 2517962"/>
                <a:gd name="connsiteX1" fmla="*/ 308410 w 724096"/>
                <a:gd name="connsiteY1" fmla="*/ 272401 h 2517962"/>
                <a:gd name="connsiteX2" fmla="*/ 657547 w 724096"/>
                <a:gd name="connsiteY2" fmla="*/ 425003 h 2517962"/>
                <a:gd name="connsiteX3" fmla="*/ 670426 w 724096"/>
                <a:gd name="connsiteY3" fmla="*/ 2202287 h 2517962"/>
                <a:gd name="connsiteX4" fmla="*/ 90877 w 724096"/>
                <a:gd name="connsiteY4" fmla="*/ 2305318 h 2517962"/>
                <a:gd name="connsiteX5" fmla="*/ 725 w 724096"/>
                <a:gd name="connsiteY5" fmla="*/ 0 h 2517962"/>
                <a:gd name="connsiteX0" fmla="*/ 253540 w 724096"/>
                <a:gd name="connsiteY0" fmla="*/ 588738 h 2517962"/>
                <a:gd name="connsiteX1" fmla="*/ 308410 w 724096"/>
                <a:gd name="connsiteY1" fmla="*/ 272401 h 2517962"/>
                <a:gd name="connsiteX2" fmla="*/ 657547 w 724096"/>
                <a:gd name="connsiteY2" fmla="*/ 425003 h 2517962"/>
                <a:gd name="connsiteX3" fmla="*/ 670426 w 724096"/>
                <a:gd name="connsiteY3" fmla="*/ 2202287 h 2517962"/>
                <a:gd name="connsiteX4" fmla="*/ 90877 w 724096"/>
                <a:gd name="connsiteY4" fmla="*/ 2305318 h 2517962"/>
                <a:gd name="connsiteX5" fmla="*/ 725 w 724096"/>
                <a:gd name="connsiteY5" fmla="*/ 0 h 2517962"/>
                <a:gd name="connsiteX0" fmla="*/ 253540 w 723626"/>
                <a:gd name="connsiteY0" fmla="*/ 588738 h 2517962"/>
                <a:gd name="connsiteX1" fmla="*/ 317935 w 723626"/>
                <a:gd name="connsiteY1" fmla="*/ 281926 h 2517962"/>
                <a:gd name="connsiteX2" fmla="*/ 657547 w 723626"/>
                <a:gd name="connsiteY2" fmla="*/ 425003 h 2517962"/>
                <a:gd name="connsiteX3" fmla="*/ 670426 w 723626"/>
                <a:gd name="connsiteY3" fmla="*/ 2202287 h 2517962"/>
                <a:gd name="connsiteX4" fmla="*/ 90877 w 723626"/>
                <a:gd name="connsiteY4" fmla="*/ 2305318 h 2517962"/>
                <a:gd name="connsiteX5" fmla="*/ 725 w 723626"/>
                <a:gd name="connsiteY5" fmla="*/ 0 h 2517962"/>
                <a:gd name="connsiteX0" fmla="*/ 253540 w 724809"/>
                <a:gd name="connsiteY0" fmla="*/ 588738 h 2517962"/>
                <a:gd name="connsiteX1" fmla="*/ 294122 w 724809"/>
                <a:gd name="connsiteY1" fmla="*/ 362888 h 2517962"/>
                <a:gd name="connsiteX2" fmla="*/ 657547 w 724809"/>
                <a:gd name="connsiteY2" fmla="*/ 425003 h 2517962"/>
                <a:gd name="connsiteX3" fmla="*/ 670426 w 724809"/>
                <a:gd name="connsiteY3" fmla="*/ 2202287 h 2517962"/>
                <a:gd name="connsiteX4" fmla="*/ 90877 w 724809"/>
                <a:gd name="connsiteY4" fmla="*/ 2305318 h 2517962"/>
                <a:gd name="connsiteX5" fmla="*/ 725 w 724809"/>
                <a:gd name="connsiteY5" fmla="*/ 0 h 2517962"/>
                <a:gd name="connsiteX0" fmla="*/ 253540 w 724809"/>
                <a:gd name="connsiteY0" fmla="*/ 588738 h 2517962"/>
                <a:gd name="connsiteX1" fmla="*/ 294122 w 724809"/>
                <a:gd name="connsiteY1" fmla="*/ 362888 h 2517962"/>
                <a:gd name="connsiteX2" fmla="*/ 657547 w 724809"/>
                <a:gd name="connsiteY2" fmla="*/ 425003 h 2517962"/>
                <a:gd name="connsiteX3" fmla="*/ 670426 w 724809"/>
                <a:gd name="connsiteY3" fmla="*/ 2202287 h 2517962"/>
                <a:gd name="connsiteX4" fmla="*/ 90877 w 724809"/>
                <a:gd name="connsiteY4" fmla="*/ 2305318 h 2517962"/>
                <a:gd name="connsiteX5" fmla="*/ 725 w 724809"/>
                <a:gd name="connsiteY5" fmla="*/ 0 h 2517962"/>
                <a:gd name="connsiteX0" fmla="*/ 253540 w 726019"/>
                <a:gd name="connsiteY0" fmla="*/ 588738 h 2517962"/>
                <a:gd name="connsiteX1" fmla="*/ 270310 w 726019"/>
                <a:gd name="connsiteY1" fmla="*/ 353363 h 2517962"/>
                <a:gd name="connsiteX2" fmla="*/ 657547 w 726019"/>
                <a:gd name="connsiteY2" fmla="*/ 425003 h 2517962"/>
                <a:gd name="connsiteX3" fmla="*/ 670426 w 726019"/>
                <a:gd name="connsiteY3" fmla="*/ 2202287 h 2517962"/>
                <a:gd name="connsiteX4" fmla="*/ 90877 w 726019"/>
                <a:gd name="connsiteY4" fmla="*/ 2305318 h 2517962"/>
                <a:gd name="connsiteX5" fmla="*/ 725 w 726019"/>
                <a:gd name="connsiteY5" fmla="*/ 0 h 2517962"/>
                <a:gd name="connsiteX0" fmla="*/ 253540 w 726019"/>
                <a:gd name="connsiteY0" fmla="*/ 588738 h 2517962"/>
                <a:gd name="connsiteX1" fmla="*/ 270310 w 726019"/>
                <a:gd name="connsiteY1" fmla="*/ 353363 h 2517962"/>
                <a:gd name="connsiteX2" fmla="*/ 657547 w 726019"/>
                <a:gd name="connsiteY2" fmla="*/ 425003 h 2517962"/>
                <a:gd name="connsiteX3" fmla="*/ 670426 w 726019"/>
                <a:gd name="connsiteY3" fmla="*/ 2202287 h 2517962"/>
                <a:gd name="connsiteX4" fmla="*/ 90877 w 726019"/>
                <a:gd name="connsiteY4" fmla="*/ 2305318 h 2517962"/>
                <a:gd name="connsiteX5" fmla="*/ 725 w 726019"/>
                <a:gd name="connsiteY5" fmla="*/ 0 h 2517962"/>
                <a:gd name="connsiteX0" fmla="*/ 252815 w 702416"/>
                <a:gd name="connsiteY0" fmla="*/ 588738 h 2522158"/>
                <a:gd name="connsiteX1" fmla="*/ 269585 w 702416"/>
                <a:gd name="connsiteY1" fmla="*/ 353363 h 2522158"/>
                <a:gd name="connsiteX2" fmla="*/ 656822 w 702416"/>
                <a:gd name="connsiteY2" fmla="*/ 425003 h 2522158"/>
                <a:gd name="connsiteX3" fmla="*/ 631601 w 702416"/>
                <a:gd name="connsiteY3" fmla="*/ 2211812 h 2522158"/>
                <a:gd name="connsiteX4" fmla="*/ 90152 w 702416"/>
                <a:gd name="connsiteY4" fmla="*/ 2305318 h 2522158"/>
                <a:gd name="connsiteX5" fmla="*/ 0 w 702416"/>
                <a:gd name="connsiteY5" fmla="*/ 0 h 2522158"/>
                <a:gd name="connsiteX0" fmla="*/ 252815 w 689146"/>
                <a:gd name="connsiteY0" fmla="*/ 588738 h 2532993"/>
                <a:gd name="connsiteX1" fmla="*/ 269585 w 689146"/>
                <a:gd name="connsiteY1" fmla="*/ 353363 h 2532993"/>
                <a:gd name="connsiteX2" fmla="*/ 656822 w 689146"/>
                <a:gd name="connsiteY2" fmla="*/ 425003 h 2532993"/>
                <a:gd name="connsiteX3" fmla="*/ 603026 w 689146"/>
                <a:gd name="connsiteY3" fmla="*/ 2235624 h 2532993"/>
                <a:gd name="connsiteX4" fmla="*/ 90152 w 689146"/>
                <a:gd name="connsiteY4" fmla="*/ 2305318 h 2532993"/>
                <a:gd name="connsiteX5" fmla="*/ 0 w 689146"/>
                <a:gd name="connsiteY5" fmla="*/ 0 h 2532993"/>
                <a:gd name="connsiteX0" fmla="*/ 252815 w 687759"/>
                <a:gd name="connsiteY0" fmla="*/ 588738 h 2532993"/>
                <a:gd name="connsiteX1" fmla="*/ 288635 w 687759"/>
                <a:gd name="connsiteY1" fmla="*/ 367650 h 2532993"/>
                <a:gd name="connsiteX2" fmla="*/ 656822 w 687759"/>
                <a:gd name="connsiteY2" fmla="*/ 425003 h 2532993"/>
                <a:gd name="connsiteX3" fmla="*/ 603026 w 687759"/>
                <a:gd name="connsiteY3" fmla="*/ 2235624 h 2532993"/>
                <a:gd name="connsiteX4" fmla="*/ 90152 w 687759"/>
                <a:gd name="connsiteY4" fmla="*/ 2305318 h 2532993"/>
                <a:gd name="connsiteX5" fmla="*/ 0 w 687759"/>
                <a:gd name="connsiteY5" fmla="*/ 0 h 2532993"/>
                <a:gd name="connsiteX0" fmla="*/ 252815 w 688799"/>
                <a:gd name="connsiteY0" fmla="*/ 588738 h 2532993"/>
                <a:gd name="connsiteX1" fmla="*/ 274347 w 688799"/>
                <a:gd name="connsiteY1" fmla="*/ 367650 h 2532993"/>
                <a:gd name="connsiteX2" fmla="*/ 656822 w 688799"/>
                <a:gd name="connsiteY2" fmla="*/ 425003 h 2532993"/>
                <a:gd name="connsiteX3" fmla="*/ 603026 w 688799"/>
                <a:gd name="connsiteY3" fmla="*/ 2235624 h 2532993"/>
                <a:gd name="connsiteX4" fmla="*/ 90152 w 688799"/>
                <a:gd name="connsiteY4" fmla="*/ 2305318 h 2532993"/>
                <a:gd name="connsiteX5" fmla="*/ 0 w 688799"/>
                <a:gd name="connsiteY5" fmla="*/ 0 h 2532993"/>
                <a:gd name="connsiteX0" fmla="*/ 257577 w 688799"/>
                <a:gd name="connsiteY0" fmla="*/ 579213 h 2532993"/>
                <a:gd name="connsiteX1" fmla="*/ 274347 w 688799"/>
                <a:gd name="connsiteY1" fmla="*/ 367650 h 2532993"/>
                <a:gd name="connsiteX2" fmla="*/ 656822 w 688799"/>
                <a:gd name="connsiteY2" fmla="*/ 425003 h 2532993"/>
                <a:gd name="connsiteX3" fmla="*/ 603026 w 688799"/>
                <a:gd name="connsiteY3" fmla="*/ 2235624 h 2532993"/>
                <a:gd name="connsiteX4" fmla="*/ 90152 w 688799"/>
                <a:gd name="connsiteY4" fmla="*/ 2305318 h 2532993"/>
                <a:gd name="connsiteX5" fmla="*/ 0 w 688799"/>
                <a:gd name="connsiteY5" fmla="*/ 0 h 2532993"/>
                <a:gd name="connsiteX0" fmla="*/ 274347 w 688799"/>
                <a:gd name="connsiteY0" fmla="*/ 367650 h 2532993"/>
                <a:gd name="connsiteX1" fmla="*/ 656822 w 688799"/>
                <a:gd name="connsiteY1" fmla="*/ 425003 h 2532993"/>
                <a:gd name="connsiteX2" fmla="*/ 603026 w 688799"/>
                <a:gd name="connsiteY2" fmla="*/ 2235624 h 2532993"/>
                <a:gd name="connsiteX3" fmla="*/ 90152 w 688799"/>
                <a:gd name="connsiteY3" fmla="*/ 2305318 h 2532993"/>
                <a:gd name="connsiteX4" fmla="*/ 0 w 688799"/>
                <a:gd name="connsiteY4" fmla="*/ 0 h 2532993"/>
                <a:gd name="connsiteX0" fmla="*/ 260059 w 689839"/>
                <a:gd name="connsiteY0" fmla="*/ 567675 h 2532993"/>
                <a:gd name="connsiteX1" fmla="*/ 656822 w 689839"/>
                <a:gd name="connsiteY1" fmla="*/ 425003 h 2532993"/>
                <a:gd name="connsiteX2" fmla="*/ 603026 w 689839"/>
                <a:gd name="connsiteY2" fmla="*/ 2235624 h 2532993"/>
                <a:gd name="connsiteX3" fmla="*/ 90152 w 689839"/>
                <a:gd name="connsiteY3" fmla="*/ 2305318 h 2532993"/>
                <a:gd name="connsiteX4" fmla="*/ 0 w 689839"/>
                <a:gd name="connsiteY4" fmla="*/ 0 h 2532993"/>
                <a:gd name="connsiteX0" fmla="*/ 260059 w 686126"/>
                <a:gd name="connsiteY0" fmla="*/ 567675 h 2532993"/>
                <a:gd name="connsiteX1" fmla="*/ 311106 w 686126"/>
                <a:gd name="connsiteY1" fmla="*/ 268443 h 2532993"/>
                <a:gd name="connsiteX2" fmla="*/ 656822 w 686126"/>
                <a:gd name="connsiteY2" fmla="*/ 425003 h 2532993"/>
                <a:gd name="connsiteX3" fmla="*/ 603026 w 686126"/>
                <a:gd name="connsiteY3" fmla="*/ 2235624 h 2532993"/>
                <a:gd name="connsiteX4" fmla="*/ 90152 w 686126"/>
                <a:gd name="connsiteY4" fmla="*/ 2305318 h 2532993"/>
                <a:gd name="connsiteX5" fmla="*/ 0 w 686126"/>
                <a:gd name="connsiteY5" fmla="*/ 0 h 2532993"/>
                <a:gd name="connsiteX0" fmla="*/ 260059 w 686126"/>
                <a:gd name="connsiteY0" fmla="*/ 567675 h 2532993"/>
                <a:gd name="connsiteX1" fmla="*/ 311106 w 686126"/>
                <a:gd name="connsiteY1" fmla="*/ 268443 h 2532993"/>
                <a:gd name="connsiteX2" fmla="*/ 656822 w 686126"/>
                <a:gd name="connsiteY2" fmla="*/ 425003 h 2532993"/>
                <a:gd name="connsiteX3" fmla="*/ 603026 w 686126"/>
                <a:gd name="connsiteY3" fmla="*/ 2235624 h 2532993"/>
                <a:gd name="connsiteX4" fmla="*/ 90152 w 686126"/>
                <a:gd name="connsiteY4" fmla="*/ 2305318 h 2532993"/>
                <a:gd name="connsiteX5" fmla="*/ 0 w 686126"/>
                <a:gd name="connsiteY5" fmla="*/ 0 h 2532993"/>
                <a:gd name="connsiteX0" fmla="*/ 260059 w 686126"/>
                <a:gd name="connsiteY0" fmla="*/ 567675 h 2532993"/>
                <a:gd name="connsiteX1" fmla="*/ 311106 w 686126"/>
                <a:gd name="connsiteY1" fmla="*/ 268443 h 2532993"/>
                <a:gd name="connsiteX2" fmla="*/ 656822 w 686126"/>
                <a:gd name="connsiteY2" fmla="*/ 425003 h 2532993"/>
                <a:gd name="connsiteX3" fmla="*/ 603026 w 686126"/>
                <a:gd name="connsiteY3" fmla="*/ 2235624 h 2532993"/>
                <a:gd name="connsiteX4" fmla="*/ 90152 w 686126"/>
                <a:gd name="connsiteY4" fmla="*/ 2305318 h 2532993"/>
                <a:gd name="connsiteX5" fmla="*/ 0 w 686126"/>
                <a:gd name="connsiteY5" fmla="*/ 0 h 2532993"/>
                <a:gd name="connsiteX0" fmla="*/ 260059 w 686126"/>
                <a:gd name="connsiteY0" fmla="*/ 567675 h 2532993"/>
                <a:gd name="connsiteX1" fmla="*/ 311106 w 686126"/>
                <a:gd name="connsiteY1" fmla="*/ 287493 h 2532993"/>
                <a:gd name="connsiteX2" fmla="*/ 656822 w 686126"/>
                <a:gd name="connsiteY2" fmla="*/ 425003 h 2532993"/>
                <a:gd name="connsiteX3" fmla="*/ 603026 w 686126"/>
                <a:gd name="connsiteY3" fmla="*/ 2235624 h 2532993"/>
                <a:gd name="connsiteX4" fmla="*/ 90152 w 686126"/>
                <a:gd name="connsiteY4" fmla="*/ 2305318 h 2532993"/>
                <a:gd name="connsiteX5" fmla="*/ 0 w 686126"/>
                <a:gd name="connsiteY5" fmla="*/ 0 h 2532993"/>
                <a:gd name="connsiteX0" fmla="*/ 260059 w 685090"/>
                <a:gd name="connsiteY0" fmla="*/ 567675 h 2532993"/>
                <a:gd name="connsiteX1" fmla="*/ 325394 w 685090"/>
                <a:gd name="connsiteY1" fmla="*/ 287493 h 2532993"/>
                <a:gd name="connsiteX2" fmla="*/ 656822 w 685090"/>
                <a:gd name="connsiteY2" fmla="*/ 425003 h 2532993"/>
                <a:gd name="connsiteX3" fmla="*/ 603026 w 685090"/>
                <a:gd name="connsiteY3" fmla="*/ 2235624 h 2532993"/>
                <a:gd name="connsiteX4" fmla="*/ 90152 w 685090"/>
                <a:gd name="connsiteY4" fmla="*/ 2305318 h 2532993"/>
                <a:gd name="connsiteX5" fmla="*/ 0 w 685090"/>
                <a:gd name="connsiteY5" fmla="*/ 0 h 2532993"/>
                <a:gd name="connsiteX0" fmla="*/ 260059 w 687510"/>
                <a:gd name="connsiteY0" fmla="*/ 567675 h 2532993"/>
                <a:gd name="connsiteX1" fmla="*/ 292056 w 687510"/>
                <a:gd name="connsiteY1" fmla="*/ 287493 h 2532993"/>
                <a:gd name="connsiteX2" fmla="*/ 656822 w 687510"/>
                <a:gd name="connsiteY2" fmla="*/ 425003 h 2532993"/>
                <a:gd name="connsiteX3" fmla="*/ 603026 w 687510"/>
                <a:gd name="connsiteY3" fmla="*/ 2235624 h 2532993"/>
                <a:gd name="connsiteX4" fmla="*/ 90152 w 687510"/>
                <a:gd name="connsiteY4" fmla="*/ 2305318 h 2532993"/>
                <a:gd name="connsiteX5" fmla="*/ 0 w 687510"/>
                <a:gd name="connsiteY5" fmla="*/ 0 h 2532993"/>
                <a:gd name="connsiteX0" fmla="*/ 260059 w 687510"/>
                <a:gd name="connsiteY0" fmla="*/ 567675 h 2532993"/>
                <a:gd name="connsiteX1" fmla="*/ 292056 w 687510"/>
                <a:gd name="connsiteY1" fmla="*/ 287493 h 2532993"/>
                <a:gd name="connsiteX2" fmla="*/ 656822 w 687510"/>
                <a:gd name="connsiteY2" fmla="*/ 425003 h 2532993"/>
                <a:gd name="connsiteX3" fmla="*/ 603026 w 687510"/>
                <a:gd name="connsiteY3" fmla="*/ 2235624 h 2532993"/>
                <a:gd name="connsiteX4" fmla="*/ 90152 w 687510"/>
                <a:gd name="connsiteY4" fmla="*/ 2305318 h 2532993"/>
                <a:gd name="connsiteX5" fmla="*/ 0 w 687510"/>
                <a:gd name="connsiteY5" fmla="*/ 0 h 2532993"/>
                <a:gd name="connsiteX0" fmla="*/ 260059 w 687510"/>
                <a:gd name="connsiteY0" fmla="*/ 567675 h 2532993"/>
                <a:gd name="connsiteX1" fmla="*/ 292056 w 687510"/>
                <a:gd name="connsiteY1" fmla="*/ 287493 h 2532993"/>
                <a:gd name="connsiteX2" fmla="*/ 656822 w 687510"/>
                <a:gd name="connsiteY2" fmla="*/ 425003 h 2532993"/>
                <a:gd name="connsiteX3" fmla="*/ 603026 w 687510"/>
                <a:gd name="connsiteY3" fmla="*/ 2235624 h 2532993"/>
                <a:gd name="connsiteX4" fmla="*/ 90152 w 687510"/>
                <a:gd name="connsiteY4" fmla="*/ 2305318 h 2532993"/>
                <a:gd name="connsiteX5" fmla="*/ 0 w 687510"/>
                <a:gd name="connsiteY5" fmla="*/ 0 h 2532993"/>
                <a:gd name="connsiteX0" fmla="*/ 260059 w 687510"/>
                <a:gd name="connsiteY0" fmla="*/ 567675 h 2532993"/>
                <a:gd name="connsiteX1" fmla="*/ 292056 w 687510"/>
                <a:gd name="connsiteY1" fmla="*/ 287493 h 2532993"/>
                <a:gd name="connsiteX2" fmla="*/ 656822 w 687510"/>
                <a:gd name="connsiteY2" fmla="*/ 425003 h 2532993"/>
                <a:gd name="connsiteX3" fmla="*/ 603026 w 687510"/>
                <a:gd name="connsiteY3" fmla="*/ 2235624 h 2532993"/>
                <a:gd name="connsiteX4" fmla="*/ 90152 w 687510"/>
                <a:gd name="connsiteY4" fmla="*/ 2305318 h 2532993"/>
                <a:gd name="connsiteX5" fmla="*/ 0 w 687510"/>
                <a:gd name="connsiteY5" fmla="*/ 0 h 2532993"/>
                <a:gd name="connsiteX0" fmla="*/ 260059 w 687510"/>
                <a:gd name="connsiteY0" fmla="*/ 567675 h 2532993"/>
                <a:gd name="connsiteX1" fmla="*/ 292056 w 687510"/>
                <a:gd name="connsiteY1" fmla="*/ 287493 h 2532993"/>
                <a:gd name="connsiteX2" fmla="*/ 656822 w 687510"/>
                <a:gd name="connsiteY2" fmla="*/ 425003 h 2532993"/>
                <a:gd name="connsiteX3" fmla="*/ 603026 w 687510"/>
                <a:gd name="connsiteY3" fmla="*/ 2235624 h 2532993"/>
                <a:gd name="connsiteX4" fmla="*/ 90152 w 687510"/>
                <a:gd name="connsiteY4" fmla="*/ 2305318 h 2532993"/>
                <a:gd name="connsiteX5" fmla="*/ 0 w 687510"/>
                <a:gd name="connsiteY5" fmla="*/ 0 h 2532993"/>
                <a:gd name="connsiteX0" fmla="*/ 281573 w 711748"/>
                <a:gd name="connsiteY0" fmla="*/ 567675 h 2536131"/>
                <a:gd name="connsiteX1" fmla="*/ 313570 w 711748"/>
                <a:gd name="connsiteY1" fmla="*/ 287493 h 2536131"/>
                <a:gd name="connsiteX2" fmla="*/ 678336 w 711748"/>
                <a:gd name="connsiteY2" fmla="*/ 425003 h 2536131"/>
                <a:gd name="connsiteX3" fmla="*/ 624540 w 711748"/>
                <a:gd name="connsiteY3" fmla="*/ 2235624 h 2536131"/>
                <a:gd name="connsiteX4" fmla="*/ 54516 w 711748"/>
                <a:gd name="connsiteY4" fmla="*/ 2310080 h 2536131"/>
                <a:gd name="connsiteX5" fmla="*/ 21514 w 711748"/>
                <a:gd name="connsiteY5" fmla="*/ 0 h 2536131"/>
                <a:gd name="connsiteX0" fmla="*/ 299782 w 729957"/>
                <a:gd name="connsiteY0" fmla="*/ 553388 h 2520843"/>
                <a:gd name="connsiteX1" fmla="*/ 331779 w 729957"/>
                <a:gd name="connsiteY1" fmla="*/ 273206 h 2520843"/>
                <a:gd name="connsiteX2" fmla="*/ 696545 w 729957"/>
                <a:gd name="connsiteY2" fmla="*/ 410716 h 2520843"/>
                <a:gd name="connsiteX3" fmla="*/ 642749 w 729957"/>
                <a:gd name="connsiteY3" fmla="*/ 2221337 h 2520843"/>
                <a:gd name="connsiteX4" fmla="*/ 72725 w 729957"/>
                <a:gd name="connsiteY4" fmla="*/ 2295793 h 2520843"/>
                <a:gd name="connsiteX5" fmla="*/ 6385 w 729957"/>
                <a:gd name="connsiteY5" fmla="*/ 0 h 2520843"/>
                <a:gd name="connsiteX0" fmla="*/ 340311 w 773896"/>
                <a:gd name="connsiteY0" fmla="*/ 553388 h 2530355"/>
                <a:gd name="connsiteX1" fmla="*/ 372308 w 773896"/>
                <a:gd name="connsiteY1" fmla="*/ 273206 h 2530355"/>
                <a:gd name="connsiteX2" fmla="*/ 737074 w 773896"/>
                <a:gd name="connsiteY2" fmla="*/ 410716 h 2530355"/>
                <a:gd name="connsiteX3" fmla="*/ 683278 w 773896"/>
                <a:gd name="connsiteY3" fmla="*/ 2221337 h 2530355"/>
                <a:gd name="connsiteX4" fmla="*/ 46579 w 773896"/>
                <a:gd name="connsiteY4" fmla="*/ 2310080 h 2530355"/>
                <a:gd name="connsiteX5" fmla="*/ 46914 w 773896"/>
                <a:gd name="connsiteY5" fmla="*/ 0 h 2530355"/>
                <a:gd name="connsiteX0" fmla="*/ 362131 w 795716"/>
                <a:gd name="connsiteY0" fmla="*/ 548626 h 2525257"/>
                <a:gd name="connsiteX1" fmla="*/ 394128 w 795716"/>
                <a:gd name="connsiteY1" fmla="*/ 268444 h 2525257"/>
                <a:gd name="connsiteX2" fmla="*/ 758894 w 795716"/>
                <a:gd name="connsiteY2" fmla="*/ 405954 h 2525257"/>
                <a:gd name="connsiteX3" fmla="*/ 705098 w 795716"/>
                <a:gd name="connsiteY3" fmla="*/ 2216575 h 2525257"/>
                <a:gd name="connsiteX4" fmla="*/ 68399 w 795716"/>
                <a:gd name="connsiteY4" fmla="*/ 2305318 h 2525257"/>
                <a:gd name="connsiteX5" fmla="*/ 16347 w 795716"/>
                <a:gd name="connsiteY5" fmla="*/ 0 h 252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716" h="2525257">
                  <a:moveTo>
                    <a:pt x="362131" y="548626"/>
                  </a:moveTo>
                  <a:cubicBezTo>
                    <a:pt x="379370" y="524154"/>
                    <a:pt x="361339" y="330322"/>
                    <a:pt x="394128" y="268444"/>
                  </a:cubicBezTo>
                  <a:cubicBezTo>
                    <a:pt x="426917" y="206566"/>
                    <a:pt x="707066" y="81266"/>
                    <a:pt x="758894" y="405954"/>
                  </a:cubicBezTo>
                  <a:cubicBezTo>
                    <a:pt x="810722" y="730642"/>
                    <a:pt x="820180" y="1900014"/>
                    <a:pt x="705098" y="2216575"/>
                  </a:cubicBezTo>
                  <a:cubicBezTo>
                    <a:pt x="590016" y="2533136"/>
                    <a:pt x="183191" y="2674747"/>
                    <a:pt x="68399" y="2305318"/>
                  </a:cubicBezTo>
                  <a:cubicBezTo>
                    <a:pt x="-46393" y="1935889"/>
                    <a:pt x="18494" y="386366"/>
                    <a:pt x="16347" y="0"/>
                  </a:cubicBezTo>
                </a:path>
              </a:pathLst>
            </a:custGeom>
            <a:noFill/>
            <a:ln w="28575">
              <a:no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C1B54630-9937-4AE6-88C6-E31B62DEC75D}"/>
              </a:ext>
            </a:extLst>
          </p:cNvPr>
          <p:cNvSpPr txBox="1"/>
          <p:nvPr/>
        </p:nvSpPr>
        <p:spPr>
          <a:xfrm>
            <a:off x="1839318" y="1472745"/>
            <a:ext cx="2164055" cy="769441"/>
          </a:xfrm>
          <a:prstGeom prst="rect">
            <a:avLst/>
          </a:prstGeom>
          <a:solidFill>
            <a:srgbClr val="CCFFFF"/>
          </a:solidFill>
          <a:ln>
            <a:noFill/>
          </a:ln>
        </p:spPr>
        <p:txBody>
          <a:bodyPr wrap="square" rtlCol="0">
            <a:spAutoFit/>
          </a:bodyPr>
          <a:lstStyle/>
          <a:p>
            <a:pPr algn="ctr"/>
            <a:r>
              <a:rPr lang="en-US" sz="1100" b="1" dirty="0">
                <a:latin typeface="Calibri" panose="020F0502020204030204" pitchFamily="34" charset="0"/>
                <a:cs typeface="Calibri" panose="020F0502020204030204" pitchFamily="34" charset="0"/>
              </a:rPr>
              <a:t>Rounded masses displaying shape and thus shading.</a:t>
            </a:r>
          </a:p>
          <a:p>
            <a:pPr algn="ctr"/>
            <a:r>
              <a:rPr lang="en-US" sz="1100" b="1" dirty="0">
                <a:latin typeface="Calibri" panose="020F0502020204030204" pitchFamily="34" charset="0"/>
                <a:cs typeface="Calibri" panose="020F0502020204030204" pitchFamily="34" charset="0"/>
              </a:rPr>
              <a:t>Cloud colour is white with grey shading.</a:t>
            </a:r>
          </a:p>
        </p:txBody>
      </p:sp>
      <p:grpSp>
        <p:nvGrpSpPr>
          <p:cNvPr id="83" name="Group 82">
            <a:extLst>
              <a:ext uri="{FF2B5EF4-FFF2-40B4-BE49-F238E27FC236}">
                <a16:creationId xmlns:a16="http://schemas.microsoft.com/office/drawing/2014/main" id="{5C0B43E5-E051-4725-B29B-DE691B3FD0DB}"/>
              </a:ext>
            </a:extLst>
          </p:cNvPr>
          <p:cNvGrpSpPr/>
          <p:nvPr/>
        </p:nvGrpSpPr>
        <p:grpSpPr>
          <a:xfrm>
            <a:off x="1846555" y="2204802"/>
            <a:ext cx="2156818" cy="639218"/>
            <a:chOff x="1743245" y="3343109"/>
            <a:chExt cx="2608489" cy="369779"/>
          </a:xfrm>
        </p:grpSpPr>
        <p:cxnSp>
          <p:nvCxnSpPr>
            <p:cNvPr id="84" name="Straight Connector 83">
              <a:extLst>
                <a:ext uri="{FF2B5EF4-FFF2-40B4-BE49-F238E27FC236}">
                  <a16:creationId xmlns:a16="http://schemas.microsoft.com/office/drawing/2014/main" id="{E02A9CD2-8B18-4D98-A74B-F8D2D3E4DD06}"/>
                </a:ext>
              </a:extLst>
            </p:cNvPr>
            <p:cNvCxnSpPr/>
            <p:nvPr/>
          </p:nvCxnSpPr>
          <p:spPr>
            <a:xfrm>
              <a:off x="1743245" y="3354233"/>
              <a:ext cx="259973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75B7F8BB-A438-427D-A36E-DEF3CD33FF45}"/>
                </a:ext>
              </a:extLst>
            </p:cNvPr>
            <p:cNvCxnSpPr/>
            <p:nvPr/>
          </p:nvCxnSpPr>
          <p:spPr>
            <a:xfrm>
              <a:off x="1743245" y="3343109"/>
              <a:ext cx="0" cy="36977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3FC505D2-B8B6-4CBE-978C-E1D7686FDBBE}"/>
                </a:ext>
              </a:extLst>
            </p:cNvPr>
            <p:cNvCxnSpPr/>
            <p:nvPr/>
          </p:nvCxnSpPr>
          <p:spPr>
            <a:xfrm>
              <a:off x="4351734" y="3343109"/>
              <a:ext cx="0" cy="36977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87" name="TextBox 86">
            <a:extLst>
              <a:ext uri="{FF2B5EF4-FFF2-40B4-BE49-F238E27FC236}">
                <a16:creationId xmlns:a16="http://schemas.microsoft.com/office/drawing/2014/main" id="{60D8584C-08F3-41D0-A104-573DA11F54FF}"/>
              </a:ext>
            </a:extLst>
          </p:cNvPr>
          <p:cNvSpPr txBox="1"/>
          <p:nvPr/>
        </p:nvSpPr>
        <p:spPr>
          <a:xfrm>
            <a:off x="1998204" y="4056974"/>
            <a:ext cx="467679" cy="307777"/>
          </a:xfrm>
          <a:prstGeom prst="rect">
            <a:avLst/>
          </a:prstGeom>
          <a:noFill/>
          <a:ln>
            <a:noFill/>
          </a:ln>
        </p:spPr>
        <p:txBody>
          <a:bodyPr wrap="square" rtlCol="0">
            <a:spAutoFit/>
          </a:bodyPr>
          <a:lstStyle/>
          <a:p>
            <a:r>
              <a:rPr lang="en-US" sz="1400" b="1" dirty="0" err="1">
                <a:solidFill>
                  <a:srgbClr val="7030A0"/>
                </a:solidFill>
              </a:rPr>
              <a:t>wd</a:t>
            </a:r>
            <a:endParaRPr lang="en-US" sz="1400" b="1" dirty="0">
              <a:solidFill>
                <a:srgbClr val="7030A0"/>
              </a:solidFill>
            </a:endParaRPr>
          </a:p>
        </p:txBody>
      </p:sp>
      <p:sp>
        <p:nvSpPr>
          <p:cNvPr id="88" name="TextBox 87">
            <a:extLst>
              <a:ext uri="{FF2B5EF4-FFF2-40B4-BE49-F238E27FC236}">
                <a16:creationId xmlns:a16="http://schemas.microsoft.com/office/drawing/2014/main" id="{B4055F79-806E-4698-A097-69A11F2CED41}"/>
              </a:ext>
            </a:extLst>
          </p:cNvPr>
          <p:cNvSpPr txBox="1"/>
          <p:nvPr/>
        </p:nvSpPr>
        <p:spPr>
          <a:xfrm>
            <a:off x="3301718" y="4168498"/>
            <a:ext cx="536429" cy="307777"/>
          </a:xfrm>
          <a:prstGeom prst="rect">
            <a:avLst/>
          </a:prstGeom>
          <a:noFill/>
          <a:ln>
            <a:noFill/>
          </a:ln>
        </p:spPr>
        <p:txBody>
          <a:bodyPr wrap="square" rtlCol="0">
            <a:spAutoFit/>
          </a:bodyPr>
          <a:lstStyle/>
          <a:p>
            <a:r>
              <a:rPr lang="en-US" sz="1400" b="1" dirty="0" err="1">
                <a:solidFill>
                  <a:srgbClr val="7030A0"/>
                </a:solidFill>
              </a:rPr>
              <a:t>wd</a:t>
            </a:r>
            <a:endParaRPr lang="en-US" sz="1400" b="1" dirty="0">
              <a:solidFill>
                <a:srgbClr val="7030A0"/>
              </a:solidFill>
            </a:endParaRPr>
          </a:p>
        </p:txBody>
      </p:sp>
      <p:sp>
        <p:nvSpPr>
          <p:cNvPr id="89" name="TextBox 88">
            <a:extLst>
              <a:ext uri="{FF2B5EF4-FFF2-40B4-BE49-F238E27FC236}">
                <a16:creationId xmlns:a16="http://schemas.microsoft.com/office/drawing/2014/main" id="{138BF0E4-465C-48DD-8BE3-1B3205A1DB78}"/>
              </a:ext>
            </a:extLst>
          </p:cNvPr>
          <p:cNvSpPr txBox="1"/>
          <p:nvPr/>
        </p:nvSpPr>
        <p:spPr>
          <a:xfrm>
            <a:off x="3290246" y="3765701"/>
            <a:ext cx="668021" cy="307777"/>
          </a:xfrm>
          <a:prstGeom prst="rect">
            <a:avLst/>
          </a:prstGeom>
          <a:noFill/>
          <a:ln>
            <a:noFill/>
          </a:ln>
        </p:spPr>
        <p:txBody>
          <a:bodyPr wrap="square" rtlCol="0">
            <a:spAutoFit/>
          </a:bodyPr>
          <a:lstStyle/>
          <a:p>
            <a:r>
              <a:rPr lang="en-US" sz="1400" b="1" dirty="0" err="1">
                <a:solidFill>
                  <a:srgbClr val="7030A0"/>
                </a:solidFill>
              </a:rPr>
              <a:t>scwd</a:t>
            </a:r>
            <a:endParaRPr lang="en-US" sz="1400" b="1" dirty="0">
              <a:solidFill>
                <a:srgbClr val="7030A0"/>
              </a:solidFill>
            </a:endParaRPr>
          </a:p>
        </p:txBody>
      </p:sp>
      <p:sp>
        <p:nvSpPr>
          <p:cNvPr id="90" name="TextBox 89">
            <a:extLst>
              <a:ext uri="{FF2B5EF4-FFF2-40B4-BE49-F238E27FC236}">
                <a16:creationId xmlns:a16="http://schemas.microsoft.com/office/drawing/2014/main" id="{E6C41254-E13B-4144-86F7-DC9ACBAB9108}"/>
              </a:ext>
            </a:extLst>
          </p:cNvPr>
          <p:cNvSpPr txBox="1"/>
          <p:nvPr/>
        </p:nvSpPr>
        <p:spPr>
          <a:xfrm>
            <a:off x="3205017" y="2833522"/>
            <a:ext cx="986962" cy="707886"/>
          </a:xfrm>
          <a:prstGeom prst="rect">
            <a:avLst/>
          </a:prstGeom>
          <a:noFill/>
          <a:ln>
            <a:noFill/>
          </a:ln>
        </p:spPr>
        <p:txBody>
          <a:bodyPr wrap="square" rtlCol="0">
            <a:spAutoFit/>
          </a:bodyPr>
          <a:lstStyle/>
          <a:p>
            <a:pPr algn="ctr"/>
            <a:r>
              <a:rPr lang="en-US" sz="1000" b="1" dirty="0">
                <a:solidFill>
                  <a:srgbClr val="00B050"/>
                </a:solidFill>
              </a:rPr>
              <a:t>Precipitation – showers of rain, snow, snow pellets</a:t>
            </a:r>
          </a:p>
        </p:txBody>
      </p:sp>
      <p:sp>
        <p:nvSpPr>
          <p:cNvPr id="91" name="TextBox 90">
            <a:extLst>
              <a:ext uri="{FF2B5EF4-FFF2-40B4-BE49-F238E27FC236}">
                <a16:creationId xmlns:a16="http://schemas.microsoft.com/office/drawing/2014/main" id="{733A29BE-F10B-4F52-9017-332A59BB8DF3}"/>
              </a:ext>
            </a:extLst>
          </p:cNvPr>
          <p:cNvSpPr txBox="1"/>
          <p:nvPr/>
        </p:nvSpPr>
        <p:spPr>
          <a:xfrm>
            <a:off x="1652468" y="2839154"/>
            <a:ext cx="1073829" cy="400110"/>
          </a:xfrm>
          <a:prstGeom prst="rect">
            <a:avLst/>
          </a:prstGeom>
          <a:noFill/>
          <a:ln>
            <a:noFill/>
          </a:ln>
        </p:spPr>
        <p:txBody>
          <a:bodyPr wrap="square" rtlCol="0">
            <a:spAutoFit/>
          </a:bodyPr>
          <a:lstStyle/>
          <a:p>
            <a:pPr algn="ctr"/>
            <a:r>
              <a:rPr lang="en-US" sz="1000" b="1" dirty="0">
                <a:solidFill>
                  <a:srgbClr val="00B050"/>
                </a:solidFill>
              </a:rPr>
              <a:t>No </a:t>
            </a:r>
          </a:p>
          <a:p>
            <a:pPr algn="ctr"/>
            <a:r>
              <a:rPr lang="en-US" sz="1000" b="1" dirty="0">
                <a:solidFill>
                  <a:srgbClr val="00B050"/>
                </a:solidFill>
              </a:rPr>
              <a:t>precipitation</a:t>
            </a:r>
          </a:p>
        </p:txBody>
      </p:sp>
      <p:sp>
        <p:nvSpPr>
          <p:cNvPr id="27" name="Freeform 2">
            <a:extLst>
              <a:ext uri="{FF2B5EF4-FFF2-40B4-BE49-F238E27FC236}">
                <a16:creationId xmlns:a16="http://schemas.microsoft.com/office/drawing/2014/main" id="{1E219C64-977C-4B34-A316-D6BC3A5D2885}"/>
              </a:ext>
            </a:extLst>
          </p:cNvPr>
          <p:cNvSpPr/>
          <p:nvPr/>
        </p:nvSpPr>
        <p:spPr>
          <a:xfrm>
            <a:off x="90767" y="5075830"/>
            <a:ext cx="8904741" cy="1720026"/>
          </a:xfrm>
          <a:custGeom>
            <a:avLst/>
            <a:gdLst>
              <a:gd name="connsiteX0" fmla="*/ 0 w 8627952"/>
              <a:gd name="connsiteY0" fmla="*/ 126748 h 217283"/>
              <a:gd name="connsiteX1" fmla="*/ 0 w 8627952"/>
              <a:gd name="connsiteY1" fmla="*/ 126748 h 217283"/>
              <a:gd name="connsiteX2" fmla="*/ 90534 w 8627952"/>
              <a:gd name="connsiteY2" fmla="*/ 144855 h 217283"/>
              <a:gd name="connsiteX3" fmla="*/ 226336 w 8627952"/>
              <a:gd name="connsiteY3" fmla="*/ 162962 h 217283"/>
              <a:gd name="connsiteX4" fmla="*/ 697117 w 8627952"/>
              <a:gd name="connsiteY4" fmla="*/ 144855 h 217283"/>
              <a:gd name="connsiteX5" fmla="*/ 778598 w 8627952"/>
              <a:gd name="connsiteY5" fmla="*/ 108641 h 217283"/>
              <a:gd name="connsiteX6" fmla="*/ 1004934 w 8627952"/>
              <a:gd name="connsiteY6" fmla="*/ 99588 h 217283"/>
              <a:gd name="connsiteX7" fmla="*/ 1068309 w 8627952"/>
              <a:gd name="connsiteY7" fmla="*/ 81481 h 217283"/>
              <a:gd name="connsiteX8" fmla="*/ 1095469 w 8627952"/>
              <a:gd name="connsiteY8" fmla="*/ 63374 h 217283"/>
              <a:gd name="connsiteX9" fmla="*/ 1548142 w 8627952"/>
              <a:gd name="connsiteY9" fmla="*/ 72428 h 217283"/>
              <a:gd name="connsiteX10" fmla="*/ 1674891 w 8627952"/>
              <a:gd name="connsiteY10" fmla="*/ 108641 h 217283"/>
              <a:gd name="connsiteX11" fmla="*/ 1810693 w 8627952"/>
              <a:gd name="connsiteY11" fmla="*/ 126748 h 217283"/>
              <a:gd name="connsiteX12" fmla="*/ 2227152 w 8627952"/>
              <a:gd name="connsiteY12" fmla="*/ 117695 h 217283"/>
              <a:gd name="connsiteX13" fmla="*/ 2272420 w 8627952"/>
              <a:gd name="connsiteY13" fmla="*/ 108641 h 217283"/>
              <a:gd name="connsiteX14" fmla="*/ 2344847 w 8627952"/>
              <a:gd name="connsiteY14" fmla="*/ 99588 h 217283"/>
              <a:gd name="connsiteX15" fmla="*/ 2444435 w 8627952"/>
              <a:gd name="connsiteY15" fmla="*/ 81481 h 217283"/>
              <a:gd name="connsiteX16" fmla="*/ 2525917 w 8627952"/>
              <a:gd name="connsiteY16" fmla="*/ 63374 h 217283"/>
              <a:gd name="connsiteX17" fmla="*/ 2580237 w 8627952"/>
              <a:gd name="connsiteY17" fmla="*/ 54321 h 217283"/>
              <a:gd name="connsiteX18" fmla="*/ 2625505 w 8627952"/>
              <a:gd name="connsiteY18" fmla="*/ 45267 h 217283"/>
              <a:gd name="connsiteX19" fmla="*/ 3902043 w 8627952"/>
              <a:gd name="connsiteY19" fmla="*/ 54321 h 217283"/>
              <a:gd name="connsiteX20" fmla="*/ 3929204 w 8627952"/>
              <a:gd name="connsiteY20" fmla="*/ 63374 h 217283"/>
              <a:gd name="connsiteX21" fmla="*/ 4119326 w 8627952"/>
              <a:gd name="connsiteY21" fmla="*/ 72428 h 217283"/>
              <a:gd name="connsiteX22" fmla="*/ 4825497 w 8627952"/>
              <a:gd name="connsiteY22" fmla="*/ 99588 h 217283"/>
              <a:gd name="connsiteX23" fmla="*/ 4952245 w 8627952"/>
              <a:gd name="connsiteY23" fmla="*/ 135802 h 217283"/>
              <a:gd name="connsiteX24" fmla="*/ 5377758 w 8627952"/>
              <a:gd name="connsiteY24" fmla="*/ 162962 h 217283"/>
              <a:gd name="connsiteX25" fmla="*/ 5812324 w 8627952"/>
              <a:gd name="connsiteY25" fmla="*/ 153909 h 217283"/>
              <a:gd name="connsiteX26" fmla="*/ 5902859 w 8627952"/>
              <a:gd name="connsiteY26" fmla="*/ 126748 h 217283"/>
              <a:gd name="connsiteX27" fmla="*/ 5930020 w 8627952"/>
              <a:gd name="connsiteY27" fmla="*/ 117695 h 217283"/>
              <a:gd name="connsiteX28" fmla="*/ 6056768 w 8627952"/>
              <a:gd name="connsiteY28" fmla="*/ 99588 h 217283"/>
              <a:gd name="connsiteX29" fmla="*/ 6400800 w 8627952"/>
              <a:gd name="connsiteY29" fmla="*/ 81481 h 217283"/>
              <a:gd name="connsiteX30" fmla="*/ 6672404 w 8627952"/>
              <a:gd name="connsiteY30" fmla="*/ 90535 h 217283"/>
              <a:gd name="connsiteX31" fmla="*/ 6726724 w 8627952"/>
              <a:gd name="connsiteY31" fmla="*/ 99588 h 217283"/>
              <a:gd name="connsiteX32" fmla="*/ 6962115 w 8627952"/>
              <a:gd name="connsiteY32" fmla="*/ 90535 h 217283"/>
              <a:gd name="connsiteX33" fmla="*/ 6998328 w 8627952"/>
              <a:gd name="connsiteY33" fmla="*/ 81481 h 217283"/>
              <a:gd name="connsiteX34" fmla="*/ 7061703 w 8627952"/>
              <a:gd name="connsiteY34" fmla="*/ 72428 h 217283"/>
              <a:gd name="connsiteX35" fmla="*/ 7116023 w 8627952"/>
              <a:gd name="connsiteY35" fmla="*/ 54321 h 217283"/>
              <a:gd name="connsiteX36" fmla="*/ 7179398 w 8627952"/>
              <a:gd name="connsiteY36" fmla="*/ 63374 h 217283"/>
              <a:gd name="connsiteX37" fmla="*/ 7215612 w 8627952"/>
              <a:gd name="connsiteY37" fmla="*/ 90535 h 217283"/>
              <a:gd name="connsiteX38" fmla="*/ 7297093 w 8627952"/>
              <a:gd name="connsiteY38" fmla="*/ 135802 h 217283"/>
              <a:gd name="connsiteX39" fmla="*/ 7324253 w 8627952"/>
              <a:gd name="connsiteY39" fmla="*/ 153909 h 217283"/>
              <a:gd name="connsiteX40" fmla="*/ 7441948 w 8627952"/>
              <a:gd name="connsiteY40" fmla="*/ 199176 h 217283"/>
              <a:gd name="connsiteX41" fmla="*/ 7496269 w 8627952"/>
              <a:gd name="connsiteY41" fmla="*/ 208230 h 217283"/>
              <a:gd name="connsiteX42" fmla="*/ 7523429 w 8627952"/>
              <a:gd name="connsiteY42" fmla="*/ 217283 h 217283"/>
              <a:gd name="connsiteX43" fmla="*/ 7613964 w 8627952"/>
              <a:gd name="connsiteY43" fmla="*/ 208230 h 217283"/>
              <a:gd name="connsiteX44" fmla="*/ 7677338 w 8627952"/>
              <a:gd name="connsiteY44" fmla="*/ 181069 h 217283"/>
              <a:gd name="connsiteX45" fmla="*/ 7740713 w 8627952"/>
              <a:gd name="connsiteY45" fmla="*/ 162962 h 217283"/>
              <a:gd name="connsiteX46" fmla="*/ 7776926 w 8627952"/>
              <a:gd name="connsiteY46" fmla="*/ 135802 h 217283"/>
              <a:gd name="connsiteX47" fmla="*/ 7849354 w 8627952"/>
              <a:gd name="connsiteY47" fmla="*/ 90535 h 217283"/>
              <a:gd name="connsiteX48" fmla="*/ 7930835 w 8627952"/>
              <a:gd name="connsiteY48" fmla="*/ 45267 h 217283"/>
              <a:gd name="connsiteX49" fmla="*/ 8139065 w 8627952"/>
              <a:gd name="connsiteY49" fmla="*/ 27160 h 217283"/>
              <a:gd name="connsiteX50" fmla="*/ 8184332 w 8627952"/>
              <a:gd name="connsiteY50" fmla="*/ 18107 h 217283"/>
              <a:gd name="connsiteX51" fmla="*/ 8455936 w 8627952"/>
              <a:gd name="connsiteY51" fmla="*/ 0 h 217283"/>
              <a:gd name="connsiteX52" fmla="*/ 8573631 w 8627952"/>
              <a:gd name="connsiteY52" fmla="*/ 9053 h 217283"/>
              <a:gd name="connsiteX53" fmla="*/ 8627952 w 8627952"/>
              <a:gd name="connsiteY53" fmla="*/ 36214 h 217283"/>
              <a:gd name="connsiteX54" fmla="*/ 8627952 w 8627952"/>
              <a:gd name="connsiteY54" fmla="*/ 45267 h 217283"/>
              <a:gd name="connsiteX55" fmla="*/ 8618899 w 8627952"/>
              <a:gd name="connsiteY55" fmla="*/ 36214 h 217283"/>
              <a:gd name="connsiteX0" fmla="*/ 0 w 8627952"/>
              <a:gd name="connsiteY0" fmla="*/ 126748 h 210620"/>
              <a:gd name="connsiteX1" fmla="*/ 0 w 8627952"/>
              <a:gd name="connsiteY1" fmla="*/ 126748 h 210620"/>
              <a:gd name="connsiteX2" fmla="*/ 90534 w 8627952"/>
              <a:gd name="connsiteY2" fmla="*/ 144855 h 210620"/>
              <a:gd name="connsiteX3" fmla="*/ 226336 w 8627952"/>
              <a:gd name="connsiteY3" fmla="*/ 162962 h 210620"/>
              <a:gd name="connsiteX4" fmla="*/ 697117 w 8627952"/>
              <a:gd name="connsiteY4" fmla="*/ 144855 h 210620"/>
              <a:gd name="connsiteX5" fmla="*/ 778598 w 8627952"/>
              <a:gd name="connsiteY5" fmla="*/ 108641 h 210620"/>
              <a:gd name="connsiteX6" fmla="*/ 1004934 w 8627952"/>
              <a:gd name="connsiteY6" fmla="*/ 99588 h 210620"/>
              <a:gd name="connsiteX7" fmla="*/ 1068309 w 8627952"/>
              <a:gd name="connsiteY7" fmla="*/ 81481 h 210620"/>
              <a:gd name="connsiteX8" fmla="*/ 1095469 w 8627952"/>
              <a:gd name="connsiteY8" fmla="*/ 63374 h 210620"/>
              <a:gd name="connsiteX9" fmla="*/ 1548142 w 8627952"/>
              <a:gd name="connsiteY9" fmla="*/ 72428 h 210620"/>
              <a:gd name="connsiteX10" fmla="*/ 1674891 w 8627952"/>
              <a:gd name="connsiteY10" fmla="*/ 108641 h 210620"/>
              <a:gd name="connsiteX11" fmla="*/ 1810693 w 8627952"/>
              <a:gd name="connsiteY11" fmla="*/ 126748 h 210620"/>
              <a:gd name="connsiteX12" fmla="*/ 2227152 w 8627952"/>
              <a:gd name="connsiteY12" fmla="*/ 117695 h 210620"/>
              <a:gd name="connsiteX13" fmla="*/ 2272420 w 8627952"/>
              <a:gd name="connsiteY13" fmla="*/ 108641 h 210620"/>
              <a:gd name="connsiteX14" fmla="*/ 2344847 w 8627952"/>
              <a:gd name="connsiteY14" fmla="*/ 99588 h 210620"/>
              <a:gd name="connsiteX15" fmla="*/ 2444435 w 8627952"/>
              <a:gd name="connsiteY15" fmla="*/ 81481 h 210620"/>
              <a:gd name="connsiteX16" fmla="*/ 2525917 w 8627952"/>
              <a:gd name="connsiteY16" fmla="*/ 63374 h 210620"/>
              <a:gd name="connsiteX17" fmla="*/ 2580237 w 8627952"/>
              <a:gd name="connsiteY17" fmla="*/ 54321 h 210620"/>
              <a:gd name="connsiteX18" fmla="*/ 2625505 w 8627952"/>
              <a:gd name="connsiteY18" fmla="*/ 45267 h 210620"/>
              <a:gd name="connsiteX19" fmla="*/ 3902043 w 8627952"/>
              <a:gd name="connsiteY19" fmla="*/ 54321 h 210620"/>
              <a:gd name="connsiteX20" fmla="*/ 3929204 w 8627952"/>
              <a:gd name="connsiteY20" fmla="*/ 63374 h 210620"/>
              <a:gd name="connsiteX21" fmla="*/ 4119326 w 8627952"/>
              <a:gd name="connsiteY21" fmla="*/ 72428 h 210620"/>
              <a:gd name="connsiteX22" fmla="*/ 4825497 w 8627952"/>
              <a:gd name="connsiteY22" fmla="*/ 99588 h 210620"/>
              <a:gd name="connsiteX23" fmla="*/ 4952245 w 8627952"/>
              <a:gd name="connsiteY23" fmla="*/ 135802 h 210620"/>
              <a:gd name="connsiteX24" fmla="*/ 5377758 w 8627952"/>
              <a:gd name="connsiteY24" fmla="*/ 162962 h 210620"/>
              <a:gd name="connsiteX25" fmla="*/ 5812324 w 8627952"/>
              <a:gd name="connsiteY25" fmla="*/ 153909 h 210620"/>
              <a:gd name="connsiteX26" fmla="*/ 5902859 w 8627952"/>
              <a:gd name="connsiteY26" fmla="*/ 126748 h 210620"/>
              <a:gd name="connsiteX27" fmla="*/ 5930020 w 8627952"/>
              <a:gd name="connsiteY27" fmla="*/ 117695 h 210620"/>
              <a:gd name="connsiteX28" fmla="*/ 6056768 w 8627952"/>
              <a:gd name="connsiteY28" fmla="*/ 99588 h 210620"/>
              <a:gd name="connsiteX29" fmla="*/ 6400800 w 8627952"/>
              <a:gd name="connsiteY29" fmla="*/ 81481 h 210620"/>
              <a:gd name="connsiteX30" fmla="*/ 6672404 w 8627952"/>
              <a:gd name="connsiteY30" fmla="*/ 90535 h 210620"/>
              <a:gd name="connsiteX31" fmla="*/ 6726724 w 8627952"/>
              <a:gd name="connsiteY31" fmla="*/ 99588 h 210620"/>
              <a:gd name="connsiteX32" fmla="*/ 6962115 w 8627952"/>
              <a:gd name="connsiteY32" fmla="*/ 90535 h 210620"/>
              <a:gd name="connsiteX33" fmla="*/ 6998328 w 8627952"/>
              <a:gd name="connsiteY33" fmla="*/ 81481 h 210620"/>
              <a:gd name="connsiteX34" fmla="*/ 7061703 w 8627952"/>
              <a:gd name="connsiteY34" fmla="*/ 72428 h 210620"/>
              <a:gd name="connsiteX35" fmla="*/ 7116023 w 8627952"/>
              <a:gd name="connsiteY35" fmla="*/ 54321 h 210620"/>
              <a:gd name="connsiteX36" fmla="*/ 7179398 w 8627952"/>
              <a:gd name="connsiteY36" fmla="*/ 63374 h 210620"/>
              <a:gd name="connsiteX37" fmla="*/ 7215612 w 8627952"/>
              <a:gd name="connsiteY37" fmla="*/ 90535 h 210620"/>
              <a:gd name="connsiteX38" fmla="*/ 7297093 w 8627952"/>
              <a:gd name="connsiteY38" fmla="*/ 135802 h 210620"/>
              <a:gd name="connsiteX39" fmla="*/ 7324253 w 8627952"/>
              <a:gd name="connsiteY39" fmla="*/ 153909 h 210620"/>
              <a:gd name="connsiteX40" fmla="*/ 7441948 w 8627952"/>
              <a:gd name="connsiteY40" fmla="*/ 199176 h 210620"/>
              <a:gd name="connsiteX41" fmla="*/ 7496269 w 8627952"/>
              <a:gd name="connsiteY41" fmla="*/ 208230 h 210620"/>
              <a:gd name="connsiteX42" fmla="*/ 7613964 w 8627952"/>
              <a:gd name="connsiteY42" fmla="*/ 208230 h 210620"/>
              <a:gd name="connsiteX43" fmla="*/ 7677338 w 8627952"/>
              <a:gd name="connsiteY43" fmla="*/ 181069 h 210620"/>
              <a:gd name="connsiteX44" fmla="*/ 7740713 w 8627952"/>
              <a:gd name="connsiteY44" fmla="*/ 162962 h 210620"/>
              <a:gd name="connsiteX45" fmla="*/ 7776926 w 8627952"/>
              <a:gd name="connsiteY45" fmla="*/ 135802 h 210620"/>
              <a:gd name="connsiteX46" fmla="*/ 7849354 w 8627952"/>
              <a:gd name="connsiteY46" fmla="*/ 90535 h 210620"/>
              <a:gd name="connsiteX47" fmla="*/ 7930835 w 8627952"/>
              <a:gd name="connsiteY47" fmla="*/ 45267 h 210620"/>
              <a:gd name="connsiteX48" fmla="*/ 8139065 w 8627952"/>
              <a:gd name="connsiteY48" fmla="*/ 27160 h 210620"/>
              <a:gd name="connsiteX49" fmla="*/ 8184332 w 8627952"/>
              <a:gd name="connsiteY49" fmla="*/ 18107 h 210620"/>
              <a:gd name="connsiteX50" fmla="*/ 8455936 w 8627952"/>
              <a:gd name="connsiteY50" fmla="*/ 0 h 210620"/>
              <a:gd name="connsiteX51" fmla="*/ 8573631 w 8627952"/>
              <a:gd name="connsiteY51" fmla="*/ 9053 h 210620"/>
              <a:gd name="connsiteX52" fmla="*/ 8627952 w 8627952"/>
              <a:gd name="connsiteY52" fmla="*/ 36214 h 210620"/>
              <a:gd name="connsiteX53" fmla="*/ 8627952 w 8627952"/>
              <a:gd name="connsiteY53" fmla="*/ 45267 h 210620"/>
              <a:gd name="connsiteX54" fmla="*/ 8618899 w 8627952"/>
              <a:gd name="connsiteY54" fmla="*/ 36214 h 210620"/>
              <a:gd name="connsiteX0" fmla="*/ 0 w 8627952"/>
              <a:gd name="connsiteY0" fmla="*/ 126748 h 208992"/>
              <a:gd name="connsiteX1" fmla="*/ 0 w 8627952"/>
              <a:gd name="connsiteY1" fmla="*/ 126748 h 208992"/>
              <a:gd name="connsiteX2" fmla="*/ 90534 w 8627952"/>
              <a:gd name="connsiteY2" fmla="*/ 144855 h 208992"/>
              <a:gd name="connsiteX3" fmla="*/ 226336 w 8627952"/>
              <a:gd name="connsiteY3" fmla="*/ 162962 h 208992"/>
              <a:gd name="connsiteX4" fmla="*/ 697117 w 8627952"/>
              <a:gd name="connsiteY4" fmla="*/ 144855 h 208992"/>
              <a:gd name="connsiteX5" fmla="*/ 778598 w 8627952"/>
              <a:gd name="connsiteY5" fmla="*/ 108641 h 208992"/>
              <a:gd name="connsiteX6" fmla="*/ 1004934 w 8627952"/>
              <a:gd name="connsiteY6" fmla="*/ 99588 h 208992"/>
              <a:gd name="connsiteX7" fmla="*/ 1068309 w 8627952"/>
              <a:gd name="connsiteY7" fmla="*/ 81481 h 208992"/>
              <a:gd name="connsiteX8" fmla="*/ 1095469 w 8627952"/>
              <a:gd name="connsiteY8" fmla="*/ 63374 h 208992"/>
              <a:gd name="connsiteX9" fmla="*/ 1548142 w 8627952"/>
              <a:gd name="connsiteY9" fmla="*/ 72428 h 208992"/>
              <a:gd name="connsiteX10" fmla="*/ 1674891 w 8627952"/>
              <a:gd name="connsiteY10" fmla="*/ 108641 h 208992"/>
              <a:gd name="connsiteX11" fmla="*/ 1810693 w 8627952"/>
              <a:gd name="connsiteY11" fmla="*/ 126748 h 208992"/>
              <a:gd name="connsiteX12" fmla="*/ 2227152 w 8627952"/>
              <a:gd name="connsiteY12" fmla="*/ 117695 h 208992"/>
              <a:gd name="connsiteX13" fmla="*/ 2272420 w 8627952"/>
              <a:gd name="connsiteY13" fmla="*/ 108641 h 208992"/>
              <a:gd name="connsiteX14" fmla="*/ 2344847 w 8627952"/>
              <a:gd name="connsiteY14" fmla="*/ 99588 h 208992"/>
              <a:gd name="connsiteX15" fmla="*/ 2444435 w 8627952"/>
              <a:gd name="connsiteY15" fmla="*/ 81481 h 208992"/>
              <a:gd name="connsiteX16" fmla="*/ 2525917 w 8627952"/>
              <a:gd name="connsiteY16" fmla="*/ 63374 h 208992"/>
              <a:gd name="connsiteX17" fmla="*/ 2580237 w 8627952"/>
              <a:gd name="connsiteY17" fmla="*/ 54321 h 208992"/>
              <a:gd name="connsiteX18" fmla="*/ 2625505 w 8627952"/>
              <a:gd name="connsiteY18" fmla="*/ 45267 h 208992"/>
              <a:gd name="connsiteX19" fmla="*/ 3902043 w 8627952"/>
              <a:gd name="connsiteY19" fmla="*/ 54321 h 208992"/>
              <a:gd name="connsiteX20" fmla="*/ 3929204 w 8627952"/>
              <a:gd name="connsiteY20" fmla="*/ 63374 h 208992"/>
              <a:gd name="connsiteX21" fmla="*/ 4119326 w 8627952"/>
              <a:gd name="connsiteY21" fmla="*/ 72428 h 208992"/>
              <a:gd name="connsiteX22" fmla="*/ 4825497 w 8627952"/>
              <a:gd name="connsiteY22" fmla="*/ 99588 h 208992"/>
              <a:gd name="connsiteX23" fmla="*/ 4952245 w 8627952"/>
              <a:gd name="connsiteY23" fmla="*/ 135802 h 208992"/>
              <a:gd name="connsiteX24" fmla="*/ 5377758 w 8627952"/>
              <a:gd name="connsiteY24" fmla="*/ 162962 h 208992"/>
              <a:gd name="connsiteX25" fmla="*/ 5812324 w 8627952"/>
              <a:gd name="connsiteY25" fmla="*/ 153909 h 208992"/>
              <a:gd name="connsiteX26" fmla="*/ 5902859 w 8627952"/>
              <a:gd name="connsiteY26" fmla="*/ 126748 h 208992"/>
              <a:gd name="connsiteX27" fmla="*/ 5930020 w 8627952"/>
              <a:gd name="connsiteY27" fmla="*/ 117695 h 208992"/>
              <a:gd name="connsiteX28" fmla="*/ 6056768 w 8627952"/>
              <a:gd name="connsiteY28" fmla="*/ 99588 h 208992"/>
              <a:gd name="connsiteX29" fmla="*/ 6400800 w 8627952"/>
              <a:gd name="connsiteY29" fmla="*/ 81481 h 208992"/>
              <a:gd name="connsiteX30" fmla="*/ 6672404 w 8627952"/>
              <a:gd name="connsiteY30" fmla="*/ 90535 h 208992"/>
              <a:gd name="connsiteX31" fmla="*/ 6726724 w 8627952"/>
              <a:gd name="connsiteY31" fmla="*/ 99588 h 208992"/>
              <a:gd name="connsiteX32" fmla="*/ 6962115 w 8627952"/>
              <a:gd name="connsiteY32" fmla="*/ 90535 h 208992"/>
              <a:gd name="connsiteX33" fmla="*/ 6998328 w 8627952"/>
              <a:gd name="connsiteY33" fmla="*/ 81481 h 208992"/>
              <a:gd name="connsiteX34" fmla="*/ 7061703 w 8627952"/>
              <a:gd name="connsiteY34" fmla="*/ 72428 h 208992"/>
              <a:gd name="connsiteX35" fmla="*/ 7116023 w 8627952"/>
              <a:gd name="connsiteY35" fmla="*/ 54321 h 208992"/>
              <a:gd name="connsiteX36" fmla="*/ 7179398 w 8627952"/>
              <a:gd name="connsiteY36" fmla="*/ 63374 h 208992"/>
              <a:gd name="connsiteX37" fmla="*/ 7215612 w 8627952"/>
              <a:gd name="connsiteY37" fmla="*/ 90535 h 208992"/>
              <a:gd name="connsiteX38" fmla="*/ 7297093 w 8627952"/>
              <a:gd name="connsiteY38" fmla="*/ 135802 h 208992"/>
              <a:gd name="connsiteX39" fmla="*/ 7324253 w 8627952"/>
              <a:gd name="connsiteY39" fmla="*/ 153909 h 208992"/>
              <a:gd name="connsiteX40" fmla="*/ 7441948 w 8627952"/>
              <a:gd name="connsiteY40" fmla="*/ 199176 h 208992"/>
              <a:gd name="connsiteX41" fmla="*/ 7496269 w 8627952"/>
              <a:gd name="connsiteY41" fmla="*/ 208230 h 208992"/>
              <a:gd name="connsiteX42" fmla="*/ 7677338 w 8627952"/>
              <a:gd name="connsiteY42" fmla="*/ 181069 h 208992"/>
              <a:gd name="connsiteX43" fmla="*/ 7740713 w 8627952"/>
              <a:gd name="connsiteY43" fmla="*/ 162962 h 208992"/>
              <a:gd name="connsiteX44" fmla="*/ 7776926 w 8627952"/>
              <a:gd name="connsiteY44" fmla="*/ 135802 h 208992"/>
              <a:gd name="connsiteX45" fmla="*/ 7849354 w 8627952"/>
              <a:gd name="connsiteY45" fmla="*/ 90535 h 208992"/>
              <a:gd name="connsiteX46" fmla="*/ 7930835 w 8627952"/>
              <a:gd name="connsiteY46" fmla="*/ 45267 h 208992"/>
              <a:gd name="connsiteX47" fmla="*/ 8139065 w 8627952"/>
              <a:gd name="connsiteY47" fmla="*/ 27160 h 208992"/>
              <a:gd name="connsiteX48" fmla="*/ 8184332 w 8627952"/>
              <a:gd name="connsiteY48" fmla="*/ 18107 h 208992"/>
              <a:gd name="connsiteX49" fmla="*/ 8455936 w 8627952"/>
              <a:gd name="connsiteY49" fmla="*/ 0 h 208992"/>
              <a:gd name="connsiteX50" fmla="*/ 8573631 w 8627952"/>
              <a:gd name="connsiteY50" fmla="*/ 9053 h 208992"/>
              <a:gd name="connsiteX51" fmla="*/ 8627952 w 8627952"/>
              <a:gd name="connsiteY51" fmla="*/ 36214 h 208992"/>
              <a:gd name="connsiteX52" fmla="*/ 8627952 w 8627952"/>
              <a:gd name="connsiteY52" fmla="*/ 45267 h 208992"/>
              <a:gd name="connsiteX53" fmla="*/ 8618899 w 8627952"/>
              <a:gd name="connsiteY53" fmla="*/ 36214 h 208992"/>
              <a:gd name="connsiteX0" fmla="*/ 0 w 8627952"/>
              <a:gd name="connsiteY0" fmla="*/ 126748 h 208790"/>
              <a:gd name="connsiteX1" fmla="*/ 0 w 8627952"/>
              <a:gd name="connsiteY1" fmla="*/ 126748 h 208790"/>
              <a:gd name="connsiteX2" fmla="*/ 90534 w 8627952"/>
              <a:gd name="connsiteY2" fmla="*/ 144855 h 208790"/>
              <a:gd name="connsiteX3" fmla="*/ 226336 w 8627952"/>
              <a:gd name="connsiteY3" fmla="*/ 162962 h 208790"/>
              <a:gd name="connsiteX4" fmla="*/ 697117 w 8627952"/>
              <a:gd name="connsiteY4" fmla="*/ 144855 h 208790"/>
              <a:gd name="connsiteX5" fmla="*/ 778598 w 8627952"/>
              <a:gd name="connsiteY5" fmla="*/ 108641 h 208790"/>
              <a:gd name="connsiteX6" fmla="*/ 1004934 w 8627952"/>
              <a:gd name="connsiteY6" fmla="*/ 99588 h 208790"/>
              <a:gd name="connsiteX7" fmla="*/ 1068309 w 8627952"/>
              <a:gd name="connsiteY7" fmla="*/ 81481 h 208790"/>
              <a:gd name="connsiteX8" fmla="*/ 1095469 w 8627952"/>
              <a:gd name="connsiteY8" fmla="*/ 63374 h 208790"/>
              <a:gd name="connsiteX9" fmla="*/ 1548142 w 8627952"/>
              <a:gd name="connsiteY9" fmla="*/ 72428 h 208790"/>
              <a:gd name="connsiteX10" fmla="*/ 1674891 w 8627952"/>
              <a:gd name="connsiteY10" fmla="*/ 108641 h 208790"/>
              <a:gd name="connsiteX11" fmla="*/ 1810693 w 8627952"/>
              <a:gd name="connsiteY11" fmla="*/ 126748 h 208790"/>
              <a:gd name="connsiteX12" fmla="*/ 2227152 w 8627952"/>
              <a:gd name="connsiteY12" fmla="*/ 117695 h 208790"/>
              <a:gd name="connsiteX13" fmla="*/ 2272420 w 8627952"/>
              <a:gd name="connsiteY13" fmla="*/ 108641 h 208790"/>
              <a:gd name="connsiteX14" fmla="*/ 2344847 w 8627952"/>
              <a:gd name="connsiteY14" fmla="*/ 99588 h 208790"/>
              <a:gd name="connsiteX15" fmla="*/ 2444435 w 8627952"/>
              <a:gd name="connsiteY15" fmla="*/ 81481 h 208790"/>
              <a:gd name="connsiteX16" fmla="*/ 2525917 w 8627952"/>
              <a:gd name="connsiteY16" fmla="*/ 63374 h 208790"/>
              <a:gd name="connsiteX17" fmla="*/ 2580237 w 8627952"/>
              <a:gd name="connsiteY17" fmla="*/ 54321 h 208790"/>
              <a:gd name="connsiteX18" fmla="*/ 2625505 w 8627952"/>
              <a:gd name="connsiteY18" fmla="*/ 45267 h 208790"/>
              <a:gd name="connsiteX19" fmla="*/ 3902043 w 8627952"/>
              <a:gd name="connsiteY19" fmla="*/ 54321 h 208790"/>
              <a:gd name="connsiteX20" fmla="*/ 3929204 w 8627952"/>
              <a:gd name="connsiteY20" fmla="*/ 63374 h 208790"/>
              <a:gd name="connsiteX21" fmla="*/ 4119326 w 8627952"/>
              <a:gd name="connsiteY21" fmla="*/ 72428 h 208790"/>
              <a:gd name="connsiteX22" fmla="*/ 4825497 w 8627952"/>
              <a:gd name="connsiteY22" fmla="*/ 99588 h 208790"/>
              <a:gd name="connsiteX23" fmla="*/ 4952245 w 8627952"/>
              <a:gd name="connsiteY23" fmla="*/ 135802 h 208790"/>
              <a:gd name="connsiteX24" fmla="*/ 5377758 w 8627952"/>
              <a:gd name="connsiteY24" fmla="*/ 162962 h 208790"/>
              <a:gd name="connsiteX25" fmla="*/ 5812324 w 8627952"/>
              <a:gd name="connsiteY25" fmla="*/ 153909 h 208790"/>
              <a:gd name="connsiteX26" fmla="*/ 5902859 w 8627952"/>
              <a:gd name="connsiteY26" fmla="*/ 126748 h 208790"/>
              <a:gd name="connsiteX27" fmla="*/ 5930020 w 8627952"/>
              <a:gd name="connsiteY27" fmla="*/ 117695 h 208790"/>
              <a:gd name="connsiteX28" fmla="*/ 6056768 w 8627952"/>
              <a:gd name="connsiteY28" fmla="*/ 99588 h 208790"/>
              <a:gd name="connsiteX29" fmla="*/ 6400800 w 8627952"/>
              <a:gd name="connsiteY29" fmla="*/ 81481 h 208790"/>
              <a:gd name="connsiteX30" fmla="*/ 6672404 w 8627952"/>
              <a:gd name="connsiteY30" fmla="*/ 90535 h 208790"/>
              <a:gd name="connsiteX31" fmla="*/ 6726724 w 8627952"/>
              <a:gd name="connsiteY31" fmla="*/ 99588 h 208790"/>
              <a:gd name="connsiteX32" fmla="*/ 6962115 w 8627952"/>
              <a:gd name="connsiteY32" fmla="*/ 90535 h 208790"/>
              <a:gd name="connsiteX33" fmla="*/ 6998328 w 8627952"/>
              <a:gd name="connsiteY33" fmla="*/ 81481 h 208790"/>
              <a:gd name="connsiteX34" fmla="*/ 7061703 w 8627952"/>
              <a:gd name="connsiteY34" fmla="*/ 72428 h 208790"/>
              <a:gd name="connsiteX35" fmla="*/ 7116023 w 8627952"/>
              <a:gd name="connsiteY35" fmla="*/ 54321 h 208790"/>
              <a:gd name="connsiteX36" fmla="*/ 7179398 w 8627952"/>
              <a:gd name="connsiteY36" fmla="*/ 63374 h 208790"/>
              <a:gd name="connsiteX37" fmla="*/ 7215612 w 8627952"/>
              <a:gd name="connsiteY37" fmla="*/ 90535 h 208790"/>
              <a:gd name="connsiteX38" fmla="*/ 7297093 w 8627952"/>
              <a:gd name="connsiteY38" fmla="*/ 135802 h 208790"/>
              <a:gd name="connsiteX39" fmla="*/ 7324253 w 8627952"/>
              <a:gd name="connsiteY39" fmla="*/ 153909 h 208790"/>
              <a:gd name="connsiteX40" fmla="*/ 7496269 w 8627952"/>
              <a:gd name="connsiteY40" fmla="*/ 208230 h 208790"/>
              <a:gd name="connsiteX41" fmla="*/ 7677338 w 8627952"/>
              <a:gd name="connsiteY41" fmla="*/ 181069 h 208790"/>
              <a:gd name="connsiteX42" fmla="*/ 7740713 w 8627952"/>
              <a:gd name="connsiteY42" fmla="*/ 162962 h 208790"/>
              <a:gd name="connsiteX43" fmla="*/ 7776926 w 8627952"/>
              <a:gd name="connsiteY43" fmla="*/ 135802 h 208790"/>
              <a:gd name="connsiteX44" fmla="*/ 7849354 w 8627952"/>
              <a:gd name="connsiteY44" fmla="*/ 90535 h 208790"/>
              <a:gd name="connsiteX45" fmla="*/ 7930835 w 8627952"/>
              <a:gd name="connsiteY45" fmla="*/ 45267 h 208790"/>
              <a:gd name="connsiteX46" fmla="*/ 8139065 w 8627952"/>
              <a:gd name="connsiteY46" fmla="*/ 27160 h 208790"/>
              <a:gd name="connsiteX47" fmla="*/ 8184332 w 8627952"/>
              <a:gd name="connsiteY47" fmla="*/ 18107 h 208790"/>
              <a:gd name="connsiteX48" fmla="*/ 8455936 w 8627952"/>
              <a:gd name="connsiteY48" fmla="*/ 0 h 208790"/>
              <a:gd name="connsiteX49" fmla="*/ 8573631 w 8627952"/>
              <a:gd name="connsiteY49" fmla="*/ 9053 h 208790"/>
              <a:gd name="connsiteX50" fmla="*/ 8627952 w 8627952"/>
              <a:gd name="connsiteY50" fmla="*/ 36214 h 208790"/>
              <a:gd name="connsiteX51" fmla="*/ 8627952 w 8627952"/>
              <a:gd name="connsiteY51" fmla="*/ 45267 h 208790"/>
              <a:gd name="connsiteX52" fmla="*/ 8618899 w 8627952"/>
              <a:gd name="connsiteY52" fmla="*/ 36214 h 208790"/>
              <a:gd name="connsiteX0" fmla="*/ 0 w 8627952"/>
              <a:gd name="connsiteY0" fmla="*/ 126748 h 209540"/>
              <a:gd name="connsiteX1" fmla="*/ 0 w 8627952"/>
              <a:gd name="connsiteY1" fmla="*/ 126748 h 209540"/>
              <a:gd name="connsiteX2" fmla="*/ 90534 w 8627952"/>
              <a:gd name="connsiteY2" fmla="*/ 144855 h 209540"/>
              <a:gd name="connsiteX3" fmla="*/ 226336 w 8627952"/>
              <a:gd name="connsiteY3" fmla="*/ 162962 h 209540"/>
              <a:gd name="connsiteX4" fmla="*/ 697117 w 8627952"/>
              <a:gd name="connsiteY4" fmla="*/ 144855 h 209540"/>
              <a:gd name="connsiteX5" fmla="*/ 778598 w 8627952"/>
              <a:gd name="connsiteY5" fmla="*/ 108641 h 209540"/>
              <a:gd name="connsiteX6" fmla="*/ 1004934 w 8627952"/>
              <a:gd name="connsiteY6" fmla="*/ 99588 h 209540"/>
              <a:gd name="connsiteX7" fmla="*/ 1068309 w 8627952"/>
              <a:gd name="connsiteY7" fmla="*/ 81481 h 209540"/>
              <a:gd name="connsiteX8" fmla="*/ 1095469 w 8627952"/>
              <a:gd name="connsiteY8" fmla="*/ 63374 h 209540"/>
              <a:gd name="connsiteX9" fmla="*/ 1548142 w 8627952"/>
              <a:gd name="connsiteY9" fmla="*/ 72428 h 209540"/>
              <a:gd name="connsiteX10" fmla="*/ 1674891 w 8627952"/>
              <a:gd name="connsiteY10" fmla="*/ 108641 h 209540"/>
              <a:gd name="connsiteX11" fmla="*/ 1810693 w 8627952"/>
              <a:gd name="connsiteY11" fmla="*/ 126748 h 209540"/>
              <a:gd name="connsiteX12" fmla="*/ 2227152 w 8627952"/>
              <a:gd name="connsiteY12" fmla="*/ 117695 h 209540"/>
              <a:gd name="connsiteX13" fmla="*/ 2272420 w 8627952"/>
              <a:gd name="connsiteY13" fmla="*/ 108641 h 209540"/>
              <a:gd name="connsiteX14" fmla="*/ 2344847 w 8627952"/>
              <a:gd name="connsiteY14" fmla="*/ 99588 h 209540"/>
              <a:gd name="connsiteX15" fmla="*/ 2444435 w 8627952"/>
              <a:gd name="connsiteY15" fmla="*/ 81481 h 209540"/>
              <a:gd name="connsiteX16" fmla="*/ 2525917 w 8627952"/>
              <a:gd name="connsiteY16" fmla="*/ 63374 h 209540"/>
              <a:gd name="connsiteX17" fmla="*/ 2580237 w 8627952"/>
              <a:gd name="connsiteY17" fmla="*/ 54321 h 209540"/>
              <a:gd name="connsiteX18" fmla="*/ 2625505 w 8627952"/>
              <a:gd name="connsiteY18" fmla="*/ 45267 h 209540"/>
              <a:gd name="connsiteX19" fmla="*/ 3902043 w 8627952"/>
              <a:gd name="connsiteY19" fmla="*/ 54321 h 209540"/>
              <a:gd name="connsiteX20" fmla="*/ 3929204 w 8627952"/>
              <a:gd name="connsiteY20" fmla="*/ 63374 h 209540"/>
              <a:gd name="connsiteX21" fmla="*/ 4119326 w 8627952"/>
              <a:gd name="connsiteY21" fmla="*/ 72428 h 209540"/>
              <a:gd name="connsiteX22" fmla="*/ 4825497 w 8627952"/>
              <a:gd name="connsiteY22" fmla="*/ 99588 h 209540"/>
              <a:gd name="connsiteX23" fmla="*/ 4952245 w 8627952"/>
              <a:gd name="connsiteY23" fmla="*/ 135802 h 209540"/>
              <a:gd name="connsiteX24" fmla="*/ 5377758 w 8627952"/>
              <a:gd name="connsiteY24" fmla="*/ 162962 h 209540"/>
              <a:gd name="connsiteX25" fmla="*/ 5812324 w 8627952"/>
              <a:gd name="connsiteY25" fmla="*/ 153909 h 209540"/>
              <a:gd name="connsiteX26" fmla="*/ 5902859 w 8627952"/>
              <a:gd name="connsiteY26" fmla="*/ 126748 h 209540"/>
              <a:gd name="connsiteX27" fmla="*/ 5930020 w 8627952"/>
              <a:gd name="connsiteY27" fmla="*/ 117695 h 209540"/>
              <a:gd name="connsiteX28" fmla="*/ 6056768 w 8627952"/>
              <a:gd name="connsiteY28" fmla="*/ 99588 h 209540"/>
              <a:gd name="connsiteX29" fmla="*/ 6400800 w 8627952"/>
              <a:gd name="connsiteY29" fmla="*/ 81481 h 209540"/>
              <a:gd name="connsiteX30" fmla="*/ 6672404 w 8627952"/>
              <a:gd name="connsiteY30" fmla="*/ 90535 h 209540"/>
              <a:gd name="connsiteX31" fmla="*/ 6726724 w 8627952"/>
              <a:gd name="connsiteY31" fmla="*/ 99588 h 209540"/>
              <a:gd name="connsiteX32" fmla="*/ 6962115 w 8627952"/>
              <a:gd name="connsiteY32" fmla="*/ 90535 h 209540"/>
              <a:gd name="connsiteX33" fmla="*/ 6998328 w 8627952"/>
              <a:gd name="connsiteY33" fmla="*/ 81481 h 209540"/>
              <a:gd name="connsiteX34" fmla="*/ 7061703 w 8627952"/>
              <a:gd name="connsiteY34" fmla="*/ 72428 h 209540"/>
              <a:gd name="connsiteX35" fmla="*/ 7116023 w 8627952"/>
              <a:gd name="connsiteY35" fmla="*/ 54321 h 209540"/>
              <a:gd name="connsiteX36" fmla="*/ 7179398 w 8627952"/>
              <a:gd name="connsiteY36" fmla="*/ 63374 h 209540"/>
              <a:gd name="connsiteX37" fmla="*/ 7215612 w 8627952"/>
              <a:gd name="connsiteY37" fmla="*/ 90535 h 209540"/>
              <a:gd name="connsiteX38" fmla="*/ 7297093 w 8627952"/>
              <a:gd name="connsiteY38" fmla="*/ 135802 h 209540"/>
              <a:gd name="connsiteX39" fmla="*/ 7496269 w 8627952"/>
              <a:gd name="connsiteY39" fmla="*/ 208230 h 209540"/>
              <a:gd name="connsiteX40" fmla="*/ 7677338 w 8627952"/>
              <a:gd name="connsiteY40" fmla="*/ 181069 h 209540"/>
              <a:gd name="connsiteX41" fmla="*/ 7740713 w 8627952"/>
              <a:gd name="connsiteY41" fmla="*/ 162962 h 209540"/>
              <a:gd name="connsiteX42" fmla="*/ 7776926 w 8627952"/>
              <a:gd name="connsiteY42" fmla="*/ 135802 h 209540"/>
              <a:gd name="connsiteX43" fmla="*/ 7849354 w 8627952"/>
              <a:gd name="connsiteY43" fmla="*/ 90535 h 209540"/>
              <a:gd name="connsiteX44" fmla="*/ 7930835 w 8627952"/>
              <a:gd name="connsiteY44" fmla="*/ 45267 h 209540"/>
              <a:gd name="connsiteX45" fmla="*/ 8139065 w 8627952"/>
              <a:gd name="connsiteY45" fmla="*/ 27160 h 209540"/>
              <a:gd name="connsiteX46" fmla="*/ 8184332 w 8627952"/>
              <a:gd name="connsiteY46" fmla="*/ 18107 h 209540"/>
              <a:gd name="connsiteX47" fmla="*/ 8455936 w 8627952"/>
              <a:gd name="connsiteY47" fmla="*/ 0 h 209540"/>
              <a:gd name="connsiteX48" fmla="*/ 8573631 w 8627952"/>
              <a:gd name="connsiteY48" fmla="*/ 9053 h 209540"/>
              <a:gd name="connsiteX49" fmla="*/ 8627952 w 8627952"/>
              <a:gd name="connsiteY49" fmla="*/ 36214 h 209540"/>
              <a:gd name="connsiteX50" fmla="*/ 8627952 w 8627952"/>
              <a:gd name="connsiteY50" fmla="*/ 45267 h 209540"/>
              <a:gd name="connsiteX51" fmla="*/ 8618899 w 8627952"/>
              <a:gd name="connsiteY51" fmla="*/ 36214 h 209540"/>
              <a:gd name="connsiteX0" fmla="*/ 0 w 8627952"/>
              <a:gd name="connsiteY0" fmla="*/ 126748 h 181791"/>
              <a:gd name="connsiteX1" fmla="*/ 0 w 8627952"/>
              <a:gd name="connsiteY1" fmla="*/ 126748 h 181791"/>
              <a:gd name="connsiteX2" fmla="*/ 90534 w 8627952"/>
              <a:gd name="connsiteY2" fmla="*/ 144855 h 181791"/>
              <a:gd name="connsiteX3" fmla="*/ 226336 w 8627952"/>
              <a:gd name="connsiteY3" fmla="*/ 162962 h 181791"/>
              <a:gd name="connsiteX4" fmla="*/ 697117 w 8627952"/>
              <a:gd name="connsiteY4" fmla="*/ 144855 h 181791"/>
              <a:gd name="connsiteX5" fmla="*/ 778598 w 8627952"/>
              <a:gd name="connsiteY5" fmla="*/ 108641 h 181791"/>
              <a:gd name="connsiteX6" fmla="*/ 1004934 w 8627952"/>
              <a:gd name="connsiteY6" fmla="*/ 99588 h 181791"/>
              <a:gd name="connsiteX7" fmla="*/ 1068309 w 8627952"/>
              <a:gd name="connsiteY7" fmla="*/ 81481 h 181791"/>
              <a:gd name="connsiteX8" fmla="*/ 1095469 w 8627952"/>
              <a:gd name="connsiteY8" fmla="*/ 63374 h 181791"/>
              <a:gd name="connsiteX9" fmla="*/ 1548142 w 8627952"/>
              <a:gd name="connsiteY9" fmla="*/ 72428 h 181791"/>
              <a:gd name="connsiteX10" fmla="*/ 1674891 w 8627952"/>
              <a:gd name="connsiteY10" fmla="*/ 108641 h 181791"/>
              <a:gd name="connsiteX11" fmla="*/ 1810693 w 8627952"/>
              <a:gd name="connsiteY11" fmla="*/ 126748 h 181791"/>
              <a:gd name="connsiteX12" fmla="*/ 2227152 w 8627952"/>
              <a:gd name="connsiteY12" fmla="*/ 117695 h 181791"/>
              <a:gd name="connsiteX13" fmla="*/ 2272420 w 8627952"/>
              <a:gd name="connsiteY13" fmla="*/ 108641 h 181791"/>
              <a:gd name="connsiteX14" fmla="*/ 2344847 w 8627952"/>
              <a:gd name="connsiteY14" fmla="*/ 99588 h 181791"/>
              <a:gd name="connsiteX15" fmla="*/ 2444435 w 8627952"/>
              <a:gd name="connsiteY15" fmla="*/ 81481 h 181791"/>
              <a:gd name="connsiteX16" fmla="*/ 2525917 w 8627952"/>
              <a:gd name="connsiteY16" fmla="*/ 63374 h 181791"/>
              <a:gd name="connsiteX17" fmla="*/ 2580237 w 8627952"/>
              <a:gd name="connsiteY17" fmla="*/ 54321 h 181791"/>
              <a:gd name="connsiteX18" fmla="*/ 2625505 w 8627952"/>
              <a:gd name="connsiteY18" fmla="*/ 45267 h 181791"/>
              <a:gd name="connsiteX19" fmla="*/ 3902043 w 8627952"/>
              <a:gd name="connsiteY19" fmla="*/ 54321 h 181791"/>
              <a:gd name="connsiteX20" fmla="*/ 3929204 w 8627952"/>
              <a:gd name="connsiteY20" fmla="*/ 63374 h 181791"/>
              <a:gd name="connsiteX21" fmla="*/ 4119326 w 8627952"/>
              <a:gd name="connsiteY21" fmla="*/ 72428 h 181791"/>
              <a:gd name="connsiteX22" fmla="*/ 4825497 w 8627952"/>
              <a:gd name="connsiteY22" fmla="*/ 99588 h 181791"/>
              <a:gd name="connsiteX23" fmla="*/ 4952245 w 8627952"/>
              <a:gd name="connsiteY23" fmla="*/ 135802 h 181791"/>
              <a:gd name="connsiteX24" fmla="*/ 5377758 w 8627952"/>
              <a:gd name="connsiteY24" fmla="*/ 162962 h 181791"/>
              <a:gd name="connsiteX25" fmla="*/ 5812324 w 8627952"/>
              <a:gd name="connsiteY25" fmla="*/ 153909 h 181791"/>
              <a:gd name="connsiteX26" fmla="*/ 5902859 w 8627952"/>
              <a:gd name="connsiteY26" fmla="*/ 126748 h 181791"/>
              <a:gd name="connsiteX27" fmla="*/ 5930020 w 8627952"/>
              <a:gd name="connsiteY27" fmla="*/ 117695 h 181791"/>
              <a:gd name="connsiteX28" fmla="*/ 6056768 w 8627952"/>
              <a:gd name="connsiteY28" fmla="*/ 99588 h 181791"/>
              <a:gd name="connsiteX29" fmla="*/ 6400800 w 8627952"/>
              <a:gd name="connsiteY29" fmla="*/ 81481 h 181791"/>
              <a:gd name="connsiteX30" fmla="*/ 6672404 w 8627952"/>
              <a:gd name="connsiteY30" fmla="*/ 90535 h 181791"/>
              <a:gd name="connsiteX31" fmla="*/ 6726724 w 8627952"/>
              <a:gd name="connsiteY31" fmla="*/ 99588 h 181791"/>
              <a:gd name="connsiteX32" fmla="*/ 6962115 w 8627952"/>
              <a:gd name="connsiteY32" fmla="*/ 90535 h 181791"/>
              <a:gd name="connsiteX33" fmla="*/ 6998328 w 8627952"/>
              <a:gd name="connsiteY33" fmla="*/ 81481 h 181791"/>
              <a:gd name="connsiteX34" fmla="*/ 7061703 w 8627952"/>
              <a:gd name="connsiteY34" fmla="*/ 72428 h 181791"/>
              <a:gd name="connsiteX35" fmla="*/ 7116023 w 8627952"/>
              <a:gd name="connsiteY35" fmla="*/ 54321 h 181791"/>
              <a:gd name="connsiteX36" fmla="*/ 7179398 w 8627952"/>
              <a:gd name="connsiteY36" fmla="*/ 63374 h 181791"/>
              <a:gd name="connsiteX37" fmla="*/ 7215612 w 8627952"/>
              <a:gd name="connsiteY37" fmla="*/ 90535 h 181791"/>
              <a:gd name="connsiteX38" fmla="*/ 7297093 w 8627952"/>
              <a:gd name="connsiteY38" fmla="*/ 135802 h 181791"/>
              <a:gd name="connsiteX39" fmla="*/ 7677338 w 8627952"/>
              <a:gd name="connsiteY39" fmla="*/ 181069 h 181791"/>
              <a:gd name="connsiteX40" fmla="*/ 7740713 w 8627952"/>
              <a:gd name="connsiteY40" fmla="*/ 162962 h 181791"/>
              <a:gd name="connsiteX41" fmla="*/ 7776926 w 8627952"/>
              <a:gd name="connsiteY41" fmla="*/ 135802 h 181791"/>
              <a:gd name="connsiteX42" fmla="*/ 7849354 w 8627952"/>
              <a:gd name="connsiteY42" fmla="*/ 90535 h 181791"/>
              <a:gd name="connsiteX43" fmla="*/ 7930835 w 8627952"/>
              <a:gd name="connsiteY43" fmla="*/ 45267 h 181791"/>
              <a:gd name="connsiteX44" fmla="*/ 8139065 w 8627952"/>
              <a:gd name="connsiteY44" fmla="*/ 27160 h 181791"/>
              <a:gd name="connsiteX45" fmla="*/ 8184332 w 8627952"/>
              <a:gd name="connsiteY45" fmla="*/ 18107 h 181791"/>
              <a:gd name="connsiteX46" fmla="*/ 8455936 w 8627952"/>
              <a:gd name="connsiteY46" fmla="*/ 0 h 181791"/>
              <a:gd name="connsiteX47" fmla="*/ 8573631 w 8627952"/>
              <a:gd name="connsiteY47" fmla="*/ 9053 h 181791"/>
              <a:gd name="connsiteX48" fmla="*/ 8627952 w 8627952"/>
              <a:gd name="connsiteY48" fmla="*/ 36214 h 181791"/>
              <a:gd name="connsiteX49" fmla="*/ 8627952 w 8627952"/>
              <a:gd name="connsiteY49" fmla="*/ 45267 h 181791"/>
              <a:gd name="connsiteX50" fmla="*/ 8618899 w 8627952"/>
              <a:gd name="connsiteY50" fmla="*/ 36214 h 181791"/>
              <a:gd name="connsiteX0" fmla="*/ 0 w 8627952"/>
              <a:gd name="connsiteY0" fmla="*/ 126748 h 166706"/>
              <a:gd name="connsiteX1" fmla="*/ 0 w 8627952"/>
              <a:gd name="connsiteY1" fmla="*/ 126748 h 166706"/>
              <a:gd name="connsiteX2" fmla="*/ 90534 w 8627952"/>
              <a:gd name="connsiteY2" fmla="*/ 144855 h 166706"/>
              <a:gd name="connsiteX3" fmla="*/ 226336 w 8627952"/>
              <a:gd name="connsiteY3" fmla="*/ 162962 h 166706"/>
              <a:gd name="connsiteX4" fmla="*/ 697117 w 8627952"/>
              <a:gd name="connsiteY4" fmla="*/ 144855 h 166706"/>
              <a:gd name="connsiteX5" fmla="*/ 778598 w 8627952"/>
              <a:gd name="connsiteY5" fmla="*/ 108641 h 166706"/>
              <a:gd name="connsiteX6" fmla="*/ 1004934 w 8627952"/>
              <a:gd name="connsiteY6" fmla="*/ 99588 h 166706"/>
              <a:gd name="connsiteX7" fmla="*/ 1068309 w 8627952"/>
              <a:gd name="connsiteY7" fmla="*/ 81481 h 166706"/>
              <a:gd name="connsiteX8" fmla="*/ 1095469 w 8627952"/>
              <a:gd name="connsiteY8" fmla="*/ 63374 h 166706"/>
              <a:gd name="connsiteX9" fmla="*/ 1548142 w 8627952"/>
              <a:gd name="connsiteY9" fmla="*/ 72428 h 166706"/>
              <a:gd name="connsiteX10" fmla="*/ 1674891 w 8627952"/>
              <a:gd name="connsiteY10" fmla="*/ 108641 h 166706"/>
              <a:gd name="connsiteX11" fmla="*/ 1810693 w 8627952"/>
              <a:gd name="connsiteY11" fmla="*/ 126748 h 166706"/>
              <a:gd name="connsiteX12" fmla="*/ 2227152 w 8627952"/>
              <a:gd name="connsiteY12" fmla="*/ 117695 h 166706"/>
              <a:gd name="connsiteX13" fmla="*/ 2272420 w 8627952"/>
              <a:gd name="connsiteY13" fmla="*/ 108641 h 166706"/>
              <a:gd name="connsiteX14" fmla="*/ 2344847 w 8627952"/>
              <a:gd name="connsiteY14" fmla="*/ 99588 h 166706"/>
              <a:gd name="connsiteX15" fmla="*/ 2444435 w 8627952"/>
              <a:gd name="connsiteY15" fmla="*/ 81481 h 166706"/>
              <a:gd name="connsiteX16" fmla="*/ 2525917 w 8627952"/>
              <a:gd name="connsiteY16" fmla="*/ 63374 h 166706"/>
              <a:gd name="connsiteX17" fmla="*/ 2580237 w 8627952"/>
              <a:gd name="connsiteY17" fmla="*/ 54321 h 166706"/>
              <a:gd name="connsiteX18" fmla="*/ 2625505 w 8627952"/>
              <a:gd name="connsiteY18" fmla="*/ 45267 h 166706"/>
              <a:gd name="connsiteX19" fmla="*/ 3902043 w 8627952"/>
              <a:gd name="connsiteY19" fmla="*/ 54321 h 166706"/>
              <a:gd name="connsiteX20" fmla="*/ 3929204 w 8627952"/>
              <a:gd name="connsiteY20" fmla="*/ 63374 h 166706"/>
              <a:gd name="connsiteX21" fmla="*/ 4119326 w 8627952"/>
              <a:gd name="connsiteY21" fmla="*/ 72428 h 166706"/>
              <a:gd name="connsiteX22" fmla="*/ 4825497 w 8627952"/>
              <a:gd name="connsiteY22" fmla="*/ 99588 h 166706"/>
              <a:gd name="connsiteX23" fmla="*/ 4952245 w 8627952"/>
              <a:gd name="connsiteY23" fmla="*/ 135802 h 166706"/>
              <a:gd name="connsiteX24" fmla="*/ 5377758 w 8627952"/>
              <a:gd name="connsiteY24" fmla="*/ 162962 h 166706"/>
              <a:gd name="connsiteX25" fmla="*/ 5812324 w 8627952"/>
              <a:gd name="connsiteY25" fmla="*/ 153909 h 166706"/>
              <a:gd name="connsiteX26" fmla="*/ 5902859 w 8627952"/>
              <a:gd name="connsiteY26" fmla="*/ 126748 h 166706"/>
              <a:gd name="connsiteX27" fmla="*/ 5930020 w 8627952"/>
              <a:gd name="connsiteY27" fmla="*/ 117695 h 166706"/>
              <a:gd name="connsiteX28" fmla="*/ 6056768 w 8627952"/>
              <a:gd name="connsiteY28" fmla="*/ 99588 h 166706"/>
              <a:gd name="connsiteX29" fmla="*/ 6400800 w 8627952"/>
              <a:gd name="connsiteY29" fmla="*/ 81481 h 166706"/>
              <a:gd name="connsiteX30" fmla="*/ 6672404 w 8627952"/>
              <a:gd name="connsiteY30" fmla="*/ 90535 h 166706"/>
              <a:gd name="connsiteX31" fmla="*/ 6726724 w 8627952"/>
              <a:gd name="connsiteY31" fmla="*/ 99588 h 166706"/>
              <a:gd name="connsiteX32" fmla="*/ 6962115 w 8627952"/>
              <a:gd name="connsiteY32" fmla="*/ 90535 h 166706"/>
              <a:gd name="connsiteX33" fmla="*/ 6998328 w 8627952"/>
              <a:gd name="connsiteY33" fmla="*/ 81481 h 166706"/>
              <a:gd name="connsiteX34" fmla="*/ 7061703 w 8627952"/>
              <a:gd name="connsiteY34" fmla="*/ 72428 h 166706"/>
              <a:gd name="connsiteX35" fmla="*/ 7116023 w 8627952"/>
              <a:gd name="connsiteY35" fmla="*/ 54321 h 166706"/>
              <a:gd name="connsiteX36" fmla="*/ 7179398 w 8627952"/>
              <a:gd name="connsiteY36" fmla="*/ 63374 h 166706"/>
              <a:gd name="connsiteX37" fmla="*/ 7215612 w 8627952"/>
              <a:gd name="connsiteY37" fmla="*/ 90535 h 166706"/>
              <a:gd name="connsiteX38" fmla="*/ 7297093 w 8627952"/>
              <a:gd name="connsiteY38" fmla="*/ 135802 h 166706"/>
              <a:gd name="connsiteX39" fmla="*/ 7740713 w 8627952"/>
              <a:gd name="connsiteY39" fmla="*/ 162962 h 166706"/>
              <a:gd name="connsiteX40" fmla="*/ 7776926 w 8627952"/>
              <a:gd name="connsiteY40" fmla="*/ 135802 h 166706"/>
              <a:gd name="connsiteX41" fmla="*/ 7849354 w 8627952"/>
              <a:gd name="connsiteY41" fmla="*/ 90535 h 166706"/>
              <a:gd name="connsiteX42" fmla="*/ 7930835 w 8627952"/>
              <a:gd name="connsiteY42" fmla="*/ 45267 h 166706"/>
              <a:gd name="connsiteX43" fmla="*/ 8139065 w 8627952"/>
              <a:gd name="connsiteY43" fmla="*/ 27160 h 166706"/>
              <a:gd name="connsiteX44" fmla="*/ 8184332 w 8627952"/>
              <a:gd name="connsiteY44" fmla="*/ 18107 h 166706"/>
              <a:gd name="connsiteX45" fmla="*/ 8455936 w 8627952"/>
              <a:gd name="connsiteY45" fmla="*/ 0 h 166706"/>
              <a:gd name="connsiteX46" fmla="*/ 8573631 w 8627952"/>
              <a:gd name="connsiteY46" fmla="*/ 9053 h 166706"/>
              <a:gd name="connsiteX47" fmla="*/ 8627952 w 8627952"/>
              <a:gd name="connsiteY47" fmla="*/ 36214 h 166706"/>
              <a:gd name="connsiteX48" fmla="*/ 8627952 w 8627952"/>
              <a:gd name="connsiteY48" fmla="*/ 45267 h 166706"/>
              <a:gd name="connsiteX49" fmla="*/ 8618899 w 8627952"/>
              <a:gd name="connsiteY49" fmla="*/ 36214 h 166706"/>
              <a:gd name="connsiteX0" fmla="*/ 0 w 8627952"/>
              <a:gd name="connsiteY0" fmla="*/ 126748 h 166706"/>
              <a:gd name="connsiteX1" fmla="*/ 0 w 8627952"/>
              <a:gd name="connsiteY1" fmla="*/ 126748 h 166706"/>
              <a:gd name="connsiteX2" fmla="*/ 90534 w 8627952"/>
              <a:gd name="connsiteY2" fmla="*/ 144855 h 166706"/>
              <a:gd name="connsiteX3" fmla="*/ 226336 w 8627952"/>
              <a:gd name="connsiteY3" fmla="*/ 162962 h 166706"/>
              <a:gd name="connsiteX4" fmla="*/ 697117 w 8627952"/>
              <a:gd name="connsiteY4" fmla="*/ 144855 h 166706"/>
              <a:gd name="connsiteX5" fmla="*/ 778598 w 8627952"/>
              <a:gd name="connsiteY5" fmla="*/ 108641 h 166706"/>
              <a:gd name="connsiteX6" fmla="*/ 1004934 w 8627952"/>
              <a:gd name="connsiteY6" fmla="*/ 99588 h 166706"/>
              <a:gd name="connsiteX7" fmla="*/ 1068309 w 8627952"/>
              <a:gd name="connsiteY7" fmla="*/ 81481 h 166706"/>
              <a:gd name="connsiteX8" fmla="*/ 1095469 w 8627952"/>
              <a:gd name="connsiteY8" fmla="*/ 63374 h 166706"/>
              <a:gd name="connsiteX9" fmla="*/ 1548142 w 8627952"/>
              <a:gd name="connsiteY9" fmla="*/ 72428 h 166706"/>
              <a:gd name="connsiteX10" fmla="*/ 1674891 w 8627952"/>
              <a:gd name="connsiteY10" fmla="*/ 108641 h 166706"/>
              <a:gd name="connsiteX11" fmla="*/ 1810693 w 8627952"/>
              <a:gd name="connsiteY11" fmla="*/ 126748 h 166706"/>
              <a:gd name="connsiteX12" fmla="*/ 2227152 w 8627952"/>
              <a:gd name="connsiteY12" fmla="*/ 117695 h 166706"/>
              <a:gd name="connsiteX13" fmla="*/ 2272420 w 8627952"/>
              <a:gd name="connsiteY13" fmla="*/ 108641 h 166706"/>
              <a:gd name="connsiteX14" fmla="*/ 2344847 w 8627952"/>
              <a:gd name="connsiteY14" fmla="*/ 99588 h 166706"/>
              <a:gd name="connsiteX15" fmla="*/ 2444435 w 8627952"/>
              <a:gd name="connsiteY15" fmla="*/ 81481 h 166706"/>
              <a:gd name="connsiteX16" fmla="*/ 2525917 w 8627952"/>
              <a:gd name="connsiteY16" fmla="*/ 63374 h 166706"/>
              <a:gd name="connsiteX17" fmla="*/ 2580237 w 8627952"/>
              <a:gd name="connsiteY17" fmla="*/ 54321 h 166706"/>
              <a:gd name="connsiteX18" fmla="*/ 2625505 w 8627952"/>
              <a:gd name="connsiteY18" fmla="*/ 45267 h 166706"/>
              <a:gd name="connsiteX19" fmla="*/ 3902043 w 8627952"/>
              <a:gd name="connsiteY19" fmla="*/ 54321 h 166706"/>
              <a:gd name="connsiteX20" fmla="*/ 3929204 w 8627952"/>
              <a:gd name="connsiteY20" fmla="*/ 63374 h 166706"/>
              <a:gd name="connsiteX21" fmla="*/ 4119326 w 8627952"/>
              <a:gd name="connsiteY21" fmla="*/ 72428 h 166706"/>
              <a:gd name="connsiteX22" fmla="*/ 4825497 w 8627952"/>
              <a:gd name="connsiteY22" fmla="*/ 99588 h 166706"/>
              <a:gd name="connsiteX23" fmla="*/ 4952245 w 8627952"/>
              <a:gd name="connsiteY23" fmla="*/ 135802 h 166706"/>
              <a:gd name="connsiteX24" fmla="*/ 5377758 w 8627952"/>
              <a:gd name="connsiteY24" fmla="*/ 162962 h 166706"/>
              <a:gd name="connsiteX25" fmla="*/ 5812324 w 8627952"/>
              <a:gd name="connsiteY25" fmla="*/ 153909 h 166706"/>
              <a:gd name="connsiteX26" fmla="*/ 5902859 w 8627952"/>
              <a:gd name="connsiteY26" fmla="*/ 126748 h 166706"/>
              <a:gd name="connsiteX27" fmla="*/ 5930020 w 8627952"/>
              <a:gd name="connsiteY27" fmla="*/ 117695 h 166706"/>
              <a:gd name="connsiteX28" fmla="*/ 6056768 w 8627952"/>
              <a:gd name="connsiteY28" fmla="*/ 99588 h 166706"/>
              <a:gd name="connsiteX29" fmla="*/ 6400800 w 8627952"/>
              <a:gd name="connsiteY29" fmla="*/ 81481 h 166706"/>
              <a:gd name="connsiteX30" fmla="*/ 6672404 w 8627952"/>
              <a:gd name="connsiteY30" fmla="*/ 90535 h 166706"/>
              <a:gd name="connsiteX31" fmla="*/ 6726724 w 8627952"/>
              <a:gd name="connsiteY31" fmla="*/ 99588 h 166706"/>
              <a:gd name="connsiteX32" fmla="*/ 6962115 w 8627952"/>
              <a:gd name="connsiteY32" fmla="*/ 90535 h 166706"/>
              <a:gd name="connsiteX33" fmla="*/ 6998328 w 8627952"/>
              <a:gd name="connsiteY33" fmla="*/ 81481 h 166706"/>
              <a:gd name="connsiteX34" fmla="*/ 7061703 w 8627952"/>
              <a:gd name="connsiteY34" fmla="*/ 72428 h 166706"/>
              <a:gd name="connsiteX35" fmla="*/ 7116023 w 8627952"/>
              <a:gd name="connsiteY35" fmla="*/ 54321 h 166706"/>
              <a:gd name="connsiteX36" fmla="*/ 7179398 w 8627952"/>
              <a:gd name="connsiteY36" fmla="*/ 63374 h 166706"/>
              <a:gd name="connsiteX37" fmla="*/ 7215612 w 8627952"/>
              <a:gd name="connsiteY37" fmla="*/ 90535 h 166706"/>
              <a:gd name="connsiteX38" fmla="*/ 7297093 w 8627952"/>
              <a:gd name="connsiteY38" fmla="*/ 135802 h 166706"/>
              <a:gd name="connsiteX39" fmla="*/ 7740713 w 8627952"/>
              <a:gd name="connsiteY39" fmla="*/ 162962 h 166706"/>
              <a:gd name="connsiteX40" fmla="*/ 7604910 w 8627952"/>
              <a:gd name="connsiteY40" fmla="*/ 108641 h 166706"/>
              <a:gd name="connsiteX41" fmla="*/ 7849354 w 8627952"/>
              <a:gd name="connsiteY41" fmla="*/ 90535 h 166706"/>
              <a:gd name="connsiteX42" fmla="*/ 7930835 w 8627952"/>
              <a:gd name="connsiteY42" fmla="*/ 45267 h 166706"/>
              <a:gd name="connsiteX43" fmla="*/ 8139065 w 8627952"/>
              <a:gd name="connsiteY43" fmla="*/ 27160 h 166706"/>
              <a:gd name="connsiteX44" fmla="*/ 8184332 w 8627952"/>
              <a:gd name="connsiteY44" fmla="*/ 18107 h 166706"/>
              <a:gd name="connsiteX45" fmla="*/ 8455936 w 8627952"/>
              <a:gd name="connsiteY45" fmla="*/ 0 h 166706"/>
              <a:gd name="connsiteX46" fmla="*/ 8573631 w 8627952"/>
              <a:gd name="connsiteY46" fmla="*/ 9053 h 166706"/>
              <a:gd name="connsiteX47" fmla="*/ 8627952 w 8627952"/>
              <a:gd name="connsiteY47" fmla="*/ 36214 h 166706"/>
              <a:gd name="connsiteX48" fmla="*/ 8627952 w 8627952"/>
              <a:gd name="connsiteY48" fmla="*/ 45267 h 166706"/>
              <a:gd name="connsiteX49" fmla="*/ 8618899 w 8627952"/>
              <a:gd name="connsiteY49" fmla="*/ 36214 h 166706"/>
              <a:gd name="connsiteX0" fmla="*/ 0 w 8627952"/>
              <a:gd name="connsiteY0" fmla="*/ 126748 h 166706"/>
              <a:gd name="connsiteX1" fmla="*/ 0 w 8627952"/>
              <a:gd name="connsiteY1" fmla="*/ 126748 h 166706"/>
              <a:gd name="connsiteX2" fmla="*/ 90534 w 8627952"/>
              <a:gd name="connsiteY2" fmla="*/ 144855 h 166706"/>
              <a:gd name="connsiteX3" fmla="*/ 226336 w 8627952"/>
              <a:gd name="connsiteY3" fmla="*/ 162962 h 166706"/>
              <a:gd name="connsiteX4" fmla="*/ 697117 w 8627952"/>
              <a:gd name="connsiteY4" fmla="*/ 144855 h 166706"/>
              <a:gd name="connsiteX5" fmla="*/ 778598 w 8627952"/>
              <a:gd name="connsiteY5" fmla="*/ 108641 h 166706"/>
              <a:gd name="connsiteX6" fmla="*/ 1004934 w 8627952"/>
              <a:gd name="connsiteY6" fmla="*/ 99588 h 166706"/>
              <a:gd name="connsiteX7" fmla="*/ 1068309 w 8627952"/>
              <a:gd name="connsiteY7" fmla="*/ 81481 h 166706"/>
              <a:gd name="connsiteX8" fmla="*/ 1095469 w 8627952"/>
              <a:gd name="connsiteY8" fmla="*/ 63374 h 166706"/>
              <a:gd name="connsiteX9" fmla="*/ 1548142 w 8627952"/>
              <a:gd name="connsiteY9" fmla="*/ 72428 h 166706"/>
              <a:gd name="connsiteX10" fmla="*/ 1674891 w 8627952"/>
              <a:gd name="connsiteY10" fmla="*/ 108641 h 166706"/>
              <a:gd name="connsiteX11" fmla="*/ 1810693 w 8627952"/>
              <a:gd name="connsiteY11" fmla="*/ 126748 h 166706"/>
              <a:gd name="connsiteX12" fmla="*/ 2227152 w 8627952"/>
              <a:gd name="connsiteY12" fmla="*/ 117695 h 166706"/>
              <a:gd name="connsiteX13" fmla="*/ 2272420 w 8627952"/>
              <a:gd name="connsiteY13" fmla="*/ 108641 h 166706"/>
              <a:gd name="connsiteX14" fmla="*/ 2344847 w 8627952"/>
              <a:gd name="connsiteY14" fmla="*/ 99588 h 166706"/>
              <a:gd name="connsiteX15" fmla="*/ 2444435 w 8627952"/>
              <a:gd name="connsiteY15" fmla="*/ 81481 h 166706"/>
              <a:gd name="connsiteX16" fmla="*/ 2525917 w 8627952"/>
              <a:gd name="connsiteY16" fmla="*/ 63374 h 166706"/>
              <a:gd name="connsiteX17" fmla="*/ 2580237 w 8627952"/>
              <a:gd name="connsiteY17" fmla="*/ 54321 h 166706"/>
              <a:gd name="connsiteX18" fmla="*/ 2625505 w 8627952"/>
              <a:gd name="connsiteY18" fmla="*/ 45267 h 166706"/>
              <a:gd name="connsiteX19" fmla="*/ 3902043 w 8627952"/>
              <a:gd name="connsiteY19" fmla="*/ 54321 h 166706"/>
              <a:gd name="connsiteX20" fmla="*/ 3929204 w 8627952"/>
              <a:gd name="connsiteY20" fmla="*/ 63374 h 166706"/>
              <a:gd name="connsiteX21" fmla="*/ 4119326 w 8627952"/>
              <a:gd name="connsiteY21" fmla="*/ 72428 h 166706"/>
              <a:gd name="connsiteX22" fmla="*/ 4825497 w 8627952"/>
              <a:gd name="connsiteY22" fmla="*/ 99588 h 166706"/>
              <a:gd name="connsiteX23" fmla="*/ 4952245 w 8627952"/>
              <a:gd name="connsiteY23" fmla="*/ 135802 h 166706"/>
              <a:gd name="connsiteX24" fmla="*/ 5377758 w 8627952"/>
              <a:gd name="connsiteY24" fmla="*/ 162962 h 166706"/>
              <a:gd name="connsiteX25" fmla="*/ 5812324 w 8627952"/>
              <a:gd name="connsiteY25" fmla="*/ 153909 h 166706"/>
              <a:gd name="connsiteX26" fmla="*/ 5902859 w 8627952"/>
              <a:gd name="connsiteY26" fmla="*/ 126748 h 166706"/>
              <a:gd name="connsiteX27" fmla="*/ 5930020 w 8627952"/>
              <a:gd name="connsiteY27" fmla="*/ 117695 h 166706"/>
              <a:gd name="connsiteX28" fmla="*/ 6056768 w 8627952"/>
              <a:gd name="connsiteY28" fmla="*/ 99588 h 166706"/>
              <a:gd name="connsiteX29" fmla="*/ 6400800 w 8627952"/>
              <a:gd name="connsiteY29" fmla="*/ 81481 h 166706"/>
              <a:gd name="connsiteX30" fmla="*/ 6672404 w 8627952"/>
              <a:gd name="connsiteY30" fmla="*/ 90535 h 166706"/>
              <a:gd name="connsiteX31" fmla="*/ 6726724 w 8627952"/>
              <a:gd name="connsiteY31" fmla="*/ 99588 h 166706"/>
              <a:gd name="connsiteX32" fmla="*/ 6962115 w 8627952"/>
              <a:gd name="connsiteY32" fmla="*/ 90535 h 166706"/>
              <a:gd name="connsiteX33" fmla="*/ 6998328 w 8627952"/>
              <a:gd name="connsiteY33" fmla="*/ 81481 h 166706"/>
              <a:gd name="connsiteX34" fmla="*/ 7061703 w 8627952"/>
              <a:gd name="connsiteY34" fmla="*/ 72428 h 166706"/>
              <a:gd name="connsiteX35" fmla="*/ 7116023 w 8627952"/>
              <a:gd name="connsiteY35" fmla="*/ 54321 h 166706"/>
              <a:gd name="connsiteX36" fmla="*/ 7179398 w 8627952"/>
              <a:gd name="connsiteY36" fmla="*/ 63374 h 166706"/>
              <a:gd name="connsiteX37" fmla="*/ 7215612 w 8627952"/>
              <a:gd name="connsiteY37" fmla="*/ 90535 h 166706"/>
              <a:gd name="connsiteX38" fmla="*/ 7297093 w 8627952"/>
              <a:gd name="connsiteY38" fmla="*/ 135802 h 166706"/>
              <a:gd name="connsiteX39" fmla="*/ 7604910 w 8627952"/>
              <a:gd name="connsiteY39" fmla="*/ 108641 h 166706"/>
              <a:gd name="connsiteX40" fmla="*/ 7849354 w 8627952"/>
              <a:gd name="connsiteY40" fmla="*/ 90535 h 166706"/>
              <a:gd name="connsiteX41" fmla="*/ 7930835 w 8627952"/>
              <a:gd name="connsiteY41" fmla="*/ 45267 h 166706"/>
              <a:gd name="connsiteX42" fmla="*/ 8139065 w 8627952"/>
              <a:gd name="connsiteY42" fmla="*/ 27160 h 166706"/>
              <a:gd name="connsiteX43" fmla="*/ 8184332 w 8627952"/>
              <a:gd name="connsiteY43" fmla="*/ 18107 h 166706"/>
              <a:gd name="connsiteX44" fmla="*/ 8455936 w 8627952"/>
              <a:gd name="connsiteY44" fmla="*/ 0 h 166706"/>
              <a:gd name="connsiteX45" fmla="*/ 8573631 w 8627952"/>
              <a:gd name="connsiteY45" fmla="*/ 9053 h 166706"/>
              <a:gd name="connsiteX46" fmla="*/ 8627952 w 8627952"/>
              <a:gd name="connsiteY46" fmla="*/ 36214 h 166706"/>
              <a:gd name="connsiteX47" fmla="*/ 8627952 w 8627952"/>
              <a:gd name="connsiteY47" fmla="*/ 45267 h 166706"/>
              <a:gd name="connsiteX48" fmla="*/ 8618899 w 8627952"/>
              <a:gd name="connsiteY48" fmla="*/ 36214 h 166706"/>
              <a:gd name="connsiteX0" fmla="*/ 0 w 8627952"/>
              <a:gd name="connsiteY0" fmla="*/ 126748 h 166706"/>
              <a:gd name="connsiteX1" fmla="*/ 0 w 8627952"/>
              <a:gd name="connsiteY1" fmla="*/ 126748 h 166706"/>
              <a:gd name="connsiteX2" fmla="*/ 90534 w 8627952"/>
              <a:gd name="connsiteY2" fmla="*/ 144855 h 166706"/>
              <a:gd name="connsiteX3" fmla="*/ 226336 w 8627952"/>
              <a:gd name="connsiteY3" fmla="*/ 162962 h 166706"/>
              <a:gd name="connsiteX4" fmla="*/ 697117 w 8627952"/>
              <a:gd name="connsiteY4" fmla="*/ 144855 h 166706"/>
              <a:gd name="connsiteX5" fmla="*/ 778598 w 8627952"/>
              <a:gd name="connsiteY5" fmla="*/ 108641 h 166706"/>
              <a:gd name="connsiteX6" fmla="*/ 1004934 w 8627952"/>
              <a:gd name="connsiteY6" fmla="*/ 99588 h 166706"/>
              <a:gd name="connsiteX7" fmla="*/ 1068309 w 8627952"/>
              <a:gd name="connsiteY7" fmla="*/ 81481 h 166706"/>
              <a:gd name="connsiteX8" fmla="*/ 1095469 w 8627952"/>
              <a:gd name="connsiteY8" fmla="*/ 63374 h 166706"/>
              <a:gd name="connsiteX9" fmla="*/ 1548142 w 8627952"/>
              <a:gd name="connsiteY9" fmla="*/ 72428 h 166706"/>
              <a:gd name="connsiteX10" fmla="*/ 1674891 w 8627952"/>
              <a:gd name="connsiteY10" fmla="*/ 108641 h 166706"/>
              <a:gd name="connsiteX11" fmla="*/ 1810693 w 8627952"/>
              <a:gd name="connsiteY11" fmla="*/ 126748 h 166706"/>
              <a:gd name="connsiteX12" fmla="*/ 2227152 w 8627952"/>
              <a:gd name="connsiteY12" fmla="*/ 117695 h 166706"/>
              <a:gd name="connsiteX13" fmla="*/ 2272420 w 8627952"/>
              <a:gd name="connsiteY13" fmla="*/ 108641 h 166706"/>
              <a:gd name="connsiteX14" fmla="*/ 2344847 w 8627952"/>
              <a:gd name="connsiteY14" fmla="*/ 99588 h 166706"/>
              <a:gd name="connsiteX15" fmla="*/ 2444435 w 8627952"/>
              <a:gd name="connsiteY15" fmla="*/ 81481 h 166706"/>
              <a:gd name="connsiteX16" fmla="*/ 2525917 w 8627952"/>
              <a:gd name="connsiteY16" fmla="*/ 63374 h 166706"/>
              <a:gd name="connsiteX17" fmla="*/ 2580237 w 8627952"/>
              <a:gd name="connsiteY17" fmla="*/ 54321 h 166706"/>
              <a:gd name="connsiteX18" fmla="*/ 2625505 w 8627952"/>
              <a:gd name="connsiteY18" fmla="*/ 45267 h 166706"/>
              <a:gd name="connsiteX19" fmla="*/ 3902043 w 8627952"/>
              <a:gd name="connsiteY19" fmla="*/ 54321 h 166706"/>
              <a:gd name="connsiteX20" fmla="*/ 3929204 w 8627952"/>
              <a:gd name="connsiteY20" fmla="*/ 63374 h 166706"/>
              <a:gd name="connsiteX21" fmla="*/ 4119326 w 8627952"/>
              <a:gd name="connsiteY21" fmla="*/ 72428 h 166706"/>
              <a:gd name="connsiteX22" fmla="*/ 4825497 w 8627952"/>
              <a:gd name="connsiteY22" fmla="*/ 99588 h 166706"/>
              <a:gd name="connsiteX23" fmla="*/ 4952245 w 8627952"/>
              <a:gd name="connsiteY23" fmla="*/ 135802 h 166706"/>
              <a:gd name="connsiteX24" fmla="*/ 5377758 w 8627952"/>
              <a:gd name="connsiteY24" fmla="*/ 162962 h 166706"/>
              <a:gd name="connsiteX25" fmla="*/ 5812324 w 8627952"/>
              <a:gd name="connsiteY25" fmla="*/ 153909 h 166706"/>
              <a:gd name="connsiteX26" fmla="*/ 5902859 w 8627952"/>
              <a:gd name="connsiteY26" fmla="*/ 126748 h 166706"/>
              <a:gd name="connsiteX27" fmla="*/ 5930020 w 8627952"/>
              <a:gd name="connsiteY27" fmla="*/ 117695 h 166706"/>
              <a:gd name="connsiteX28" fmla="*/ 6056768 w 8627952"/>
              <a:gd name="connsiteY28" fmla="*/ 99588 h 166706"/>
              <a:gd name="connsiteX29" fmla="*/ 6400800 w 8627952"/>
              <a:gd name="connsiteY29" fmla="*/ 81481 h 166706"/>
              <a:gd name="connsiteX30" fmla="*/ 6672404 w 8627952"/>
              <a:gd name="connsiteY30" fmla="*/ 90535 h 166706"/>
              <a:gd name="connsiteX31" fmla="*/ 6726724 w 8627952"/>
              <a:gd name="connsiteY31" fmla="*/ 99588 h 166706"/>
              <a:gd name="connsiteX32" fmla="*/ 6962115 w 8627952"/>
              <a:gd name="connsiteY32" fmla="*/ 90535 h 166706"/>
              <a:gd name="connsiteX33" fmla="*/ 6998328 w 8627952"/>
              <a:gd name="connsiteY33" fmla="*/ 81481 h 166706"/>
              <a:gd name="connsiteX34" fmla="*/ 7061703 w 8627952"/>
              <a:gd name="connsiteY34" fmla="*/ 72428 h 166706"/>
              <a:gd name="connsiteX35" fmla="*/ 7116023 w 8627952"/>
              <a:gd name="connsiteY35" fmla="*/ 54321 h 166706"/>
              <a:gd name="connsiteX36" fmla="*/ 7179398 w 8627952"/>
              <a:gd name="connsiteY36" fmla="*/ 63374 h 166706"/>
              <a:gd name="connsiteX37" fmla="*/ 7215612 w 8627952"/>
              <a:gd name="connsiteY37" fmla="*/ 90535 h 166706"/>
              <a:gd name="connsiteX38" fmla="*/ 7396681 w 8627952"/>
              <a:gd name="connsiteY38" fmla="*/ 126748 h 166706"/>
              <a:gd name="connsiteX39" fmla="*/ 7604910 w 8627952"/>
              <a:gd name="connsiteY39" fmla="*/ 108641 h 166706"/>
              <a:gd name="connsiteX40" fmla="*/ 7849354 w 8627952"/>
              <a:gd name="connsiteY40" fmla="*/ 90535 h 166706"/>
              <a:gd name="connsiteX41" fmla="*/ 7930835 w 8627952"/>
              <a:gd name="connsiteY41" fmla="*/ 45267 h 166706"/>
              <a:gd name="connsiteX42" fmla="*/ 8139065 w 8627952"/>
              <a:gd name="connsiteY42" fmla="*/ 27160 h 166706"/>
              <a:gd name="connsiteX43" fmla="*/ 8184332 w 8627952"/>
              <a:gd name="connsiteY43" fmla="*/ 18107 h 166706"/>
              <a:gd name="connsiteX44" fmla="*/ 8455936 w 8627952"/>
              <a:gd name="connsiteY44" fmla="*/ 0 h 166706"/>
              <a:gd name="connsiteX45" fmla="*/ 8573631 w 8627952"/>
              <a:gd name="connsiteY45" fmla="*/ 9053 h 166706"/>
              <a:gd name="connsiteX46" fmla="*/ 8627952 w 8627952"/>
              <a:gd name="connsiteY46" fmla="*/ 36214 h 166706"/>
              <a:gd name="connsiteX47" fmla="*/ 8627952 w 8627952"/>
              <a:gd name="connsiteY47" fmla="*/ 45267 h 166706"/>
              <a:gd name="connsiteX48" fmla="*/ 8618899 w 8627952"/>
              <a:gd name="connsiteY48" fmla="*/ 36214 h 166706"/>
              <a:gd name="connsiteX0" fmla="*/ 27624 w 8655576"/>
              <a:gd name="connsiteY0" fmla="*/ 126748 h 634299"/>
              <a:gd name="connsiteX1" fmla="*/ 0 w 8655576"/>
              <a:gd name="connsiteY1" fmla="*/ 634235 h 634299"/>
              <a:gd name="connsiteX2" fmla="*/ 118158 w 8655576"/>
              <a:gd name="connsiteY2" fmla="*/ 144855 h 634299"/>
              <a:gd name="connsiteX3" fmla="*/ 253960 w 8655576"/>
              <a:gd name="connsiteY3" fmla="*/ 162962 h 634299"/>
              <a:gd name="connsiteX4" fmla="*/ 724741 w 8655576"/>
              <a:gd name="connsiteY4" fmla="*/ 144855 h 634299"/>
              <a:gd name="connsiteX5" fmla="*/ 806222 w 8655576"/>
              <a:gd name="connsiteY5" fmla="*/ 108641 h 634299"/>
              <a:gd name="connsiteX6" fmla="*/ 1032558 w 8655576"/>
              <a:gd name="connsiteY6" fmla="*/ 99588 h 634299"/>
              <a:gd name="connsiteX7" fmla="*/ 1095933 w 8655576"/>
              <a:gd name="connsiteY7" fmla="*/ 81481 h 634299"/>
              <a:gd name="connsiteX8" fmla="*/ 1123093 w 8655576"/>
              <a:gd name="connsiteY8" fmla="*/ 63374 h 634299"/>
              <a:gd name="connsiteX9" fmla="*/ 1575766 w 8655576"/>
              <a:gd name="connsiteY9" fmla="*/ 72428 h 634299"/>
              <a:gd name="connsiteX10" fmla="*/ 1702515 w 8655576"/>
              <a:gd name="connsiteY10" fmla="*/ 108641 h 634299"/>
              <a:gd name="connsiteX11" fmla="*/ 1838317 w 8655576"/>
              <a:gd name="connsiteY11" fmla="*/ 126748 h 634299"/>
              <a:gd name="connsiteX12" fmla="*/ 2254776 w 8655576"/>
              <a:gd name="connsiteY12" fmla="*/ 117695 h 634299"/>
              <a:gd name="connsiteX13" fmla="*/ 2300044 w 8655576"/>
              <a:gd name="connsiteY13" fmla="*/ 108641 h 634299"/>
              <a:gd name="connsiteX14" fmla="*/ 2372471 w 8655576"/>
              <a:gd name="connsiteY14" fmla="*/ 99588 h 634299"/>
              <a:gd name="connsiteX15" fmla="*/ 2472059 w 8655576"/>
              <a:gd name="connsiteY15" fmla="*/ 81481 h 634299"/>
              <a:gd name="connsiteX16" fmla="*/ 2553541 w 8655576"/>
              <a:gd name="connsiteY16" fmla="*/ 63374 h 634299"/>
              <a:gd name="connsiteX17" fmla="*/ 2607861 w 8655576"/>
              <a:gd name="connsiteY17" fmla="*/ 54321 h 634299"/>
              <a:gd name="connsiteX18" fmla="*/ 2653129 w 8655576"/>
              <a:gd name="connsiteY18" fmla="*/ 45267 h 634299"/>
              <a:gd name="connsiteX19" fmla="*/ 3929667 w 8655576"/>
              <a:gd name="connsiteY19" fmla="*/ 54321 h 634299"/>
              <a:gd name="connsiteX20" fmla="*/ 3956828 w 8655576"/>
              <a:gd name="connsiteY20" fmla="*/ 63374 h 634299"/>
              <a:gd name="connsiteX21" fmla="*/ 4146950 w 8655576"/>
              <a:gd name="connsiteY21" fmla="*/ 72428 h 634299"/>
              <a:gd name="connsiteX22" fmla="*/ 4853121 w 8655576"/>
              <a:gd name="connsiteY22" fmla="*/ 99588 h 634299"/>
              <a:gd name="connsiteX23" fmla="*/ 4979869 w 8655576"/>
              <a:gd name="connsiteY23" fmla="*/ 135802 h 634299"/>
              <a:gd name="connsiteX24" fmla="*/ 5405382 w 8655576"/>
              <a:gd name="connsiteY24" fmla="*/ 162962 h 634299"/>
              <a:gd name="connsiteX25" fmla="*/ 5839948 w 8655576"/>
              <a:gd name="connsiteY25" fmla="*/ 153909 h 634299"/>
              <a:gd name="connsiteX26" fmla="*/ 5930483 w 8655576"/>
              <a:gd name="connsiteY26" fmla="*/ 126748 h 634299"/>
              <a:gd name="connsiteX27" fmla="*/ 5957644 w 8655576"/>
              <a:gd name="connsiteY27" fmla="*/ 117695 h 634299"/>
              <a:gd name="connsiteX28" fmla="*/ 6084392 w 8655576"/>
              <a:gd name="connsiteY28" fmla="*/ 99588 h 634299"/>
              <a:gd name="connsiteX29" fmla="*/ 6428424 w 8655576"/>
              <a:gd name="connsiteY29" fmla="*/ 81481 h 634299"/>
              <a:gd name="connsiteX30" fmla="*/ 6700028 w 8655576"/>
              <a:gd name="connsiteY30" fmla="*/ 90535 h 634299"/>
              <a:gd name="connsiteX31" fmla="*/ 6754348 w 8655576"/>
              <a:gd name="connsiteY31" fmla="*/ 99588 h 634299"/>
              <a:gd name="connsiteX32" fmla="*/ 6989739 w 8655576"/>
              <a:gd name="connsiteY32" fmla="*/ 90535 h 634299"/>
              <a:gd name="connsiteX33" fmla="*/ 7025952 w 8655576"/>
              <a:gd name="connsiteY33" fmla="*/ 81481 h 634299"/>
              <a:gd name="connsiteX34" fmla="*/ 7089327 w 8655576"/>
              <a:gd name="connsiteY34" fmla="*/ 72428 h 634299"/>
              <a:gd name="connsiteX35" fmla="*/ 7143647 w 8655576"/>
              <a:gd name="connsiteY35" fmla="*/ 54321 h 634299"/>
              <a:gd name="connsiteX36" fmla="*/ 7207022 w 8655576"/>
              <a:gd name="connsiteY36" fmla="*/ 63374 h 634299"/>
              <a:gd name="connsiteX37" fmla="*/ 7243236 w 8655576"/>
              <a:gd name="connsiteY37" fmla="*/ 90535 h 634299"/>
              <a:gd name="connsiteX38" fmla="*/ 7424305 w 8655576"/>
              <a:gd name="connsiteY38" fmla="*/ 126748 h 634299"/>
              <a:gd name="connsiteX39" fmla="*/ 7632534 w 8655576"/>
              <a:gd name="connsiteY39" fmla="*/ 108641 h 634299"/>
              <a:gd name="connsiteX40" fmla="*/ 7876978 w 8655576"/>
              <a:gd name="connsiteY40" fmla="*/ 90535 h 634299"/>
              <a:gd name="connsiteX41" fmla="*/ 7958459 w 8655576"/>
              <a:gd name="connsiteY41" fmla="*/ 45267 h 634299"/>
              <a:gd name="connsiteX42" fmla="*/ 8166689 w 8655576"/>
              <a:gd name="connsiteY42" fmla="*/ 27160 h 634299"/>
              <a:gd name="connsiteX43" fmla="*/ 8211956 w 8655576"/>
              <a:gd name="connsiteY43" fmla="*/ 18107 h 634299"/>
              <a:gd name="connsiteX44" fmla="*/ 8483560 w 8655576"/>
              <a:gd name="connsiteY44" fmla="*/ 0 h 634299"/>
              <a:gd name="connsiteX45" fmla="*/ 8601255 w 8655576"/>
              <a:gd name="connsiteY45" fmla="*/ 9053 h 634299"/>
              <a:gd name="connsiteX46" fmla="*/ 8655576 w 8655576"/>
              <a:gd name="connsiteY46" fmla="*/ 36214 h 634299"/>
              <a:gd name="connsiteX47" fmla="*/ 8655576 w 8655576"/>
              <a:gd name="connsiteY47" fmla="*/ 45267 h 634299"/>
              <a:gd name="connsiteX48" fmla="*/ 8646523 w 8655576"/>
              <a:gd name="connsiteY48" fmla="*/ 36214 h 634299"/>
              <a:gd name="connsiteX0" fmla="*/ 9346461 w 9346460"/>
              <a:gd name="connsiteY0" fmla="*/ 622432 h 667561"/>
              <a:gd name="connsiteX1" fmla="*/ 617360 w 9346460"/>
              <a:gd name="connsiteY1" fmla="*/ 634235 h 667561"/>
              <a:gd name="connsiteX2" fmla="*/ 735518 w 9346460"/>
              <a:gd name="connsiteY2" fmla="*/ 144855 h 667561"/>
              <a:gd name="connsiteX3" fmla="*/ 871320 w 9346460"/>
              <a:gd name="connsiteY3" fmla="*/ 162962 h 667561"/>
              <a:gd name="connsiteX4" fmla="*/ 1342101 w 9346460"/>
              <a:gd name="connsiteY4" fmla="*/ 144855 h 667561"/>
              <a:gd name="connsiteX5" fmla="*/ 1423582 w 9346460"/>
              <a:gd name="connsiteY5" fmla="*/ 108641 h 667561"/>
              <a:gd name="connsiteX6" fmla="*/ 1649918 w 9346460"/>
              <a:gd name="connsiteY6" fmla="*/ 99588 h 667561"/>
              <a:gd name="connsiteX7" fmla="*/ 1713293 w 9346460"/>
              <a:gd name="connsiteY7" fmla="*/ 81481 h 667561"/>
              <a:gd name="connsiteX8" fmla="*/ 1740453 w 9346460"/>
              <a:gd name="connsiteY8" fmla="*/ 63374 h 667561"/>
              <a:gd name="connsiteX9" fmla="*/ 2193126 w 9346460"/>
              <a:gd name="connsiteY9" fmla="*/ 72428 h 667561"/>
              <a:gd name="connsiteX10" fmla="*/ 2319875 w 9346460"/>
              <a:gd name="connsiteY10" fmla="*/ 108641 h 667561"/>
              <a:gd name="connsiteX11" fmla="*/ 2455677 w 9346460"/>
              <a:gd name="connsiteY11" fmla="*/ 126748 h 667561"/>
              <a:gd name="connsiteX12" fmla="*/ 2872136 w 9346460"/>
              <a:gd name="connsiteY12" fmla="*/ 117695 h 667561"/>
              <a:gd name="connsiteX13" fmla="*/ 2917404 w 9346460"/>
              <a:gd name="connsiteY13" fmla="*/ 108641 h 667561"/>
              <a:gd name="connsiteX14" fmla="*/ 2989831 w 9346460"/>
              <a:gd name="connsiteY14" fmla="*/ 99588 h 667561"/>
              <a:gd name="connsiteX15" fmla="*/ 3089419 w 9346460"/>
              <a:gd name="connsiteY15" fmla="*/ 81481 h 667561"/>
              <a:gd name="connsiteX16" fmla="*/ 3170901 w 9346460"/>
              <a:gd name="connsiteY16" fmla="*/ 63374 h 667561"/>
              <a:gd name="connsiteX17" fmla="*/ 3225221 w 9346460"/>
              <a:gd name="connsiteY17" fmla="*/ 54321 h 667561"/>
              <a:gd name="connsiteX18" fmla="*/ 3270489 w 9346460"/>
              <a:gd name="connsiteY18" fmla="*/ 45267 h 667561"/>
              <a:gd name="connsiteX19" fmla="*/ 4547027 w 9346460"/>
              <a:gd name="connsiteY19" fmla="*/ 54321 h 667561"/>
              <a:gd name="connsiteX20" fmla="*/ 4574188 w 9346460"/>
              <a:gd name="connsiteY20" fmla="*/ 63374 h 667561"/>
              <a:gd name="connsiteX21" fmla="*/ 4764310 w 9346460"/>
              <a:gd name="connsiteY21" fmla="*/ 72428 h 667561"/>
              <a:gd name="connsiteX22" fmla="*/ 5470481 w 9346460"/>
              <a:gd name="connsiteY22" fmla="*/ 99588 h 667561"/>
              <a:gd name="connsiteX23" fmla="*/ 5597229 w 9346460"/>
              <a:gd name="connsiteY23" fmla="*/ 135802 h 667561"/>
              <a:gd name="connsiteX24" fmla="*/ 6022742 w 9346460"/>
              <a:gd name="connsiteY24" fmla="*/ 162962 h 667561"/>
              <a:gd name="connsiteX25" fmla="*/ 6457308 w 9346460"/>
              <a:gd name="connsiteY25" fmla="*/ 153909 h 667561"/>
              <a:gd name="connsiteX26" fmla="*/ 6547843 w 9346460"/>
              <a:gd name="connsiteY26" fmla="*/ 126748 h 667561"/>
              <a:gd name="connsiteX27" fmla="*/ 6575004 w 9346460"/>
              <a:gd name="connsiteY27" fmla="*/ 117695 h 667561"/>
              <a:gd name="connsiteX28" fmla="*/ 6701752 w 9346460"/>
              <a:gd name="connsiteY28" fmla="*/ 99588 h 667561"/>
              <a:gd name="connsiteX29" fmla="*/ 7045784 w 9346460"/>
              <a:gd name="connsiteY29" fmla="*/ 81481 h 667561"/>
              <a:gd name="connsiteX30" fmla="*/ 7317388 w 9346460"/>
              <a:gd name="connsiteY30" fmla="*/ 90535 h 667561"/>
              <a:gd name="connsiteX31" fmla="*/ 7371708 w 9346460"/>
              <a:gd name="connsiteY31" fmla="*/ 99588 h 667561"/>
              <a:gd name="connsiteX32" fmla="*/ 7607099 w 9346460"/>
              <a:gd name="connsiteY32" fmla="*/ 90535 h 667561"/>
              <a:gd name="connsiteX33" fmla="*/ 7643312 w 9346460"/>
              <a:gd name="connsiteY33" fmla="*/ 81481 h 667561"/>
              <a:gd name="connsiteX34" fmla="*/ 7706687 w 9346460"/>
              <a:gd name="connsiteY34" fmla="*/ 72428 h 667561"/>
              <a:gd name="connsiteX35" fmla="*/ 7761007 w 9346460"/>
              <a:gd name="connsiteY35" fmla="*/ 54321 h 667561"/>
              <a:gd name="connsiteX36" fmla="*/ 7824382 w 9346460"/>
              <a:gd name="connsiteY36" fmla="*/ 63374 h 667561"/>
              <a:gd name="connsiteX37" fmla="*/ 7860596 w 9346460"/>
              <a:gd name="connsiteY37" fmla="*/ 90535 h 667561"/>
              <a:gd name="connsiteX38" fmla="*/ 8041665 w 9346460"/>
              <a:gd name="connsiteY38" fmla="*/ 126748 h 667561"/>
              <a:gd name="connsiteX39" fmla="*/ 8249894 w 9346460"/>
              <a:gd name="connsiteY39" fmla="*/ 108641 h 667561"/>
              <a:gd name="connsiteX40" fmla="*/ 8494338 w 9346460"/>
              <a:gd name="connsiteY40" fmla="*/ 90535 h 667561"/>
              <a:gd name="connsiteX41" fmla="*/ 8575819 w 9346460"/>
              <a:gd name="connsiteY41" fmla="*/ 45267 h 667561"/>
              <a:gd name="connsiteX42" fmla="*/ 8784049 w 9346460"/>
              <a:gd name="connsiteY42" fmla="*/ 27160 h 667561"/>
              <a:gd name="connsiteX43" fmla="*/ 8829316 w 9346460"/>
              <a:gd name="connsiteY43" fmla="*/ 18107 h 667561"/>
              <a:gd name="connsiteX44" fmla="*/ 9100920 w 9346460"/>
              <a:gd name="connsiteY44" fmla="*/ 0 h 667561"/>
              <a:gd name="connsiteX45" fmla="*/ 9218615 w 9346460"/>
              <a:gd name="connsiteY45" fmla="*/ 9053 h 667561"/>
              <a:gd name="connsiteX46" fmla="*/ 9272936 w 9346460"/>
              <a:gd name="connsiteY46" fmla="*/ 36214 h 667561"/>
              <a:gd name="connsiteX47" fmla="*/ 9272936 w 9346460"/>
              <a:gd name="connsiteY47" fmla="*/ 45267 h 667561"/>
              <a:gd name="connsiteX48" fmla="*/ 9263883 w 9346460"/>
              <a:gd name="connsiteY48" fmla="*/ 36214 h 667561"/>
              <a:gd name="connsiteX0" fmla="*/ 9297017 w 9297017"/>
              <a:gd name="connsiteY0" fmla="*/ 610631 h 664193"/>
              <a:gd name="connsiteX1" fmla="*/ 613955 w 9297017"/>
              <a:gd name="connsiteY1" fmla="*/ 634235 h 664193"/>
              <a:gd name="connsiteX2" fmla="*/ 732113 w 9297017"/>
              <a:gd name="connsiteY2" fmla="*/ 144855 h 664193"/>
              <a:gd name="connsiteX3" fmla="*/ 867915 w 9297017"/>
              <a:gd name="connsiteY3" fmla="*/ 162962 h 664193"/>
              <a:gd name="connsiteX4" fmla="*/ 1338696 w 9297017"/>
              <a:gd name="connsiteY4" fmla="*/ 144855 h 664193"/>
              <a:gd name="connsiteX5" fmla="*/ 1420177 w 9297017"/>
              <a:gd name="connsiteY5" fmla="*/ 108641 h 664193"/>
              <a:gd name="connsiteX6" fmla="*/ 1646513 w 9297017"/>
              <a:gd name="connsiteY6" fmla="*/ 99588 h 664193"/>
              <a:gd name="connsiteX7" fmla="*/ 1709888 w 9297017"/>
              <a:gd name="connsiteY7" fmla="*/ 81481 h 664193"/>
              <a:gd name="connsiteX8" fmla="*/ 1737048 w 9297017"/>
              <a:gd name="connsiteY8" fmla="*/ 63374 h 664193"/>
              <a:gd name="connsiteX9" fmla="*/ 2189721 w 9297017"/>
              <a:gd name="connsiteY9" fmla="*/ 72428 h 664193"/>
              <a:gd name="connsiteX10" fmla="*/ 2316470 w 9297017"/>
              <a:gd name="connsiteY10" fmla="*/ 108641 h 664193"/>
              <a:gd name="connsiteX11" fmla="*/ 2452272 w 9297017"/>
              <a:gd name="connsiteY11" fmla="*/ 126748 h 664193"/>
              <a:gd name="connsiteX12" fmla="*/ 2868731 w 9297017"/>
              <a:gd name="connsiteY12" fmla="*/ 117695 h 664193"/>
              <a:gd name="connsiteX13" fmla="*/ 2913999 w 9297017"/>
              <a:gd name="connsiteY13" fmla="*/ 108641 h 664193"/>
              <a:gd name="connsiteX14" fmla="*/ 2986426 w 9297017"/>
              <a:gd name="connsiteY14" fmla="*/ 99588 h 664193"/>
              <a:gd name="connsiteX15" fmla="*/ 3086014 w 9297017"/>
              <a:gd name="connsiteY15" fmla="*/ 81481 h 664193"/>
              <a:gd name="connsiteX16" fmla="*/ 3167496 w 9297017"/>
              <a:gd name="connsiteY16" fmla="*/ 63374 h 664193"/>
              <a:gd name="connsiteX17" fmla="*/ 3221816 w 9297017"/>
              <a:gd name="connsiteY17" fmla="*/ 54321 h 664193"/>
              <a:gd name="connsiteX18" fmla="*/ 3267084 w 9297017"/>
              <a:gd name="connsiteY18" fmla="*/ 45267 h 664193"/>
              <a:gd name="connsiteX19" fmla="*/ 4543622 w 9297017"/>
              <a:gd name="connsiteY19" fmla="*/ 54321 h 664193"/>
              <a:gd name="connsiteX20" fmla="*/ 4570783 w 9297017"/>
              <a:gd name="connsiteY20" fmla="*/ 63374 h 664193"/>
              <a:gd name="connsiteX21" fmla="*/ 4760905 w 9297017"/>
              <a:gd name="connsiteY21" fmla="*/ 72428 h 664193"/>
              <a:gd name="connsiteX22" fmla="*/ 5467076 w 9297017"/>
              <a:gd name="connsiteY22" fmla="*/ 99588 h 664193"/>
              <a:gd name="connsiteX23" fmla="*/ 5593824 w 9297017"/>
              <a:gd name="connsiteY23" fmla="*/ 135802 h 664193"/>
              <a:gd name="connsiteX24" fmla="*/ 6019337 w 9297017"/>
              <a:gd name="connsiteY24" fmla="*/ 162962 h 664193"/>
              <a:gd name="connsiteX25" fmla="*/ 6453903 w 9297017"/>
              <a:gd name="connsiteY25" fmla="*/ 153909 h 664193"/>
              <a:gd name="connsiteX26" fmla="*/ 6544438 w 9297017"/>
              <a:gd name="connsiteY26" fmla="*/ 126748 h 664193"/>
              <a:gd name="connsiteX27" fmla="*/ 6571599 w 9297017"/>
              <a:gd name="connsiteY27" fmla="*/ 117695 h 664193"/>
              <a:gd name="connsiteX28" fmla="*/ 6698347 w 9297017"/>
              <a:gd name="connsiteY28" fmla="*/ 99588 h 664193"/>
              <a:gd name="connsiteX29" fmla="*/ 7042379 w 9297017"/>
              <a:gd name="connsiteY29" fmla="*/ 81481 h 664193"/>
              <a:gd name="connsiteX30" fmla="*/ 7313983 w 9297017"/>
              <a:gd name="connsiteY30" fmla="*/ 90535 h 664193"/>
              <a:gd name="connsiteX31" fmla="*/ 7368303 w 9297017"/>
              <a:gd name="connsiteY31" fmla="*/ 99588 h 664193"/>
              <a:gd name="connsiteX32" fmla="*/ 7603694 w 9297017"/>
              <a:gd name="connsiteY32" fmla="*/ 90535 h 664193"/>
              <a:gd name="connsiteX33" fmla="*/ 7639907 w 9297017"/>
              <a:gd name="connsiteY33" fmla="*/ 81481 h 664193"/>
              <a:gd name="connsiteX34" fmla="*/ 7703282 w 9297017"/>
              <a:gd name="connsiteY34" fmla="*/ 72428 h 664193"/>
              <a:gd name="connsiteX35" fmla="*/ 7757602 w 9297017"/>
              <a:gd name="connsiteY35" fmla="*/ 54321 h 664193"/>
              <a:gd name="connsiteX36" fmla="*/ 7820977 w 9297017"/>
              <a:gd name="connsiteY36" fmla="*/ 63374 h 664193"/>
              <a:gd name="connsiteX37" fmla="*/ 7857191 w 9297017"/>
              <a:gd name="connsiteY37" fmla="*/ 90535 h 664193"/>
              <a:gd name="connsiteX38" fmla="*/ 8038260 w 9297017"/>
              <a:gd name="connsiteY38" fmla="*/ 126748 h 664193"/>
              <a:gd name="connsiteX39" fmla="*/ 8246489 w 9297017"/>
              <a:gd name="connsiteY39" fmla="*/ 108641 h 664193"/>
              <a:gd name="connsiteX40" fmla="*/ 8490933 w 9297017"/>
              <a:gd name="connsiteY40" fmla="*/ 90535 h 664193"/>
              <a:gd name="connsiteX41" fmla="*/ 8572414 w 9297017"/>
              <a:gd name="connsiteY41" fmla="*/ 45267 h 664193"/>
              <a:gd name="connsiteX42" fmla="*/ 8780644 w 9297017"/>
              <a:gd name="connsiteY42" fmla="*/ 27160 h 664193"/>
              <a:gd name="connsiteX43" fmla="*/ 8825911 w 9297017"/>
              <a:gd name="connsiteY43" fmla="*/ 18107 h 664193"/>
              <a:gd name="connsiteX44" fmla="*/ 9097515 w 9297017"/>
              <a:gd name="connsiteY44" fmla="*/ 0 h 664193"/>
              <a:gd name="connsiteX45" fmla="*/ 9215210 w 9297017"/>
              <a:gd name="connsiteY45" fmla="*/ 9053 h 664193"/>
              <a:gd name="connsiteX46" fmla="*/ 9269531 w 9297017"/>
              <a:gd name="connsiteY46" fmla="*/ 36214 h 664193"/>
              <a:gd name="connsiteX47" fmla="*/ 9269531 w 9297017"/>
              <a:gd name="connsiteY47" fmla="*/ 45267 h 664193"/>
              <a:gd name="connsiteX48" fmla="*/ 9260478 w 9297017"/>
              <a:gd name="connsiteY48" fmla="*/ 36214 h 664193"/>
              <a:gd name="connsiteX0" fmla="*/ 9296335 w 9932368"/>
              <a:gd name="connsiteY0" fmla="*/ 610631 h 662841"/>
              <a:gd name="connsiteX1" fmla="*/ 9287126 w 9932368"/>
              <a:gd name="connsiteY1" fmla="*/ 605463 h 662841"/>
              <a:gd name="connsiteX2" fmla="*/ 613273 w 9932368"/>
              <a:gd name="connsiteY2" fmla="*/ 634235 h 662841"/>
              <a:gd name="connsiteX3" fmla="*/ 731431 w 9932368"/>
              <a:gd name="connsiteY3" fmla="*/ 144855 h 662841"/>
              <a:gd name="connsiteX4" fmla="*/ 867233 w 9932368"/>
              <a:gd name="connsiteY4" fmla="*/ 162962 h 662841"/>
              <a:gd name="connsiteX5" fmla="*/ 1338014 w 9932368"/>
              <a:gd name="connsiteY5" fmla="*/ 144855 h 662841"/>
              <a:gd name="connsiteX6" fmla="*/ 1419495 w 9932368"/>
              <a:gd name="connsiteY6" fmla="*/ 108641 h 662841"/>
              <a:gd name="connsiteX7" fmla="*/ 1645831 w 9932368"/>
              <a:gd name="connsiteY7" fmla="*/ 99588 h 662841"/>
              <a:gd name="connsiteX8" fmla="*/ 1709206 w 9932368"/>
              <a:gd name="connsiteY8" fmla="*/ 81481 h 662841"/>
              <a:gd name="connsiteX9" fmla="*/ 1736366 w 9932368"/>
              <a:gd name="connsiteY9" fmla="*/ 63374 h 662841"/>
              <a:gd name="connsiteX10" fmla="*/ 2189039 w 9932368"/>
              <a:gd name="connsiteY10" fmla="*/ 72428 h 662841"/>
              <a:gd name="connsiteX11" fmla="*/ 2315788 w 9932368"/>
              <a:gd name="connsiteY11" fmla="*/ 108641 h 662841"/>
              <a:gd name="connsiteX12" fmla="*/ 2451590 w 9932368"/>
              <a:gd name="connsiteY12" fmla="*/ 126748 h 662841"/>
              <a:gd name="connsiteX13" fmla="*/ 2868049 w 9932368"/>
              <a:gd name="connsiteY13" fmla="*/ 117695 h 662841"/>
              <a:gd name="connsiteX14" fmla="*/ 2913317 w 9932368"/>
              <a:gd name="connsiteY14" fmla="*/ 108641 h 662841"/>
              <a:gd name="connsiteX15" fmla="*/ 2985744 w 9932368"/>
              <a:gd name="connsiteY15" fmla="*/ 99588 h 662841"/>
              <a:gd name="connsiteX16" fmla="*/ 3085332 w 9932368"/>
              <a:gd name="connsiteY16" fmla="*/ 81481 h 662841"/>
              <a:gd name="connsiteX17" fmla="*/ 3166814 w 9932368"/>
              <a:gd name="connsiteY17" fmla="*/ 63374 h 662841"/>
              <a:gd name="connsiteX18" fmla="*/ 3221134 w 9932368"/>
              <a:gd name="connsiteY18" fmla="*/ 54321 h 662841"/>
              <a:gd name="connsiteX19" fmla="*/ 3266402 w 9932368"/>
              <a:gd name="connsiteY19" fmla="*/ 45267 h 662841"/>
              <a:gd name="connsiteX20" fmla="*/ 4542940 w 9932368"/>
              <a:gd name="connsiteY20" fmla="*/ 54321 h 662841"/>
              <a:gd name="connsiteX21" fmla="*/ 4570101 w 9932368"/>
              <a:gd name="connsiteY21" fmla="*/ 63374 h 662841"/>
              <a:gd name="connsiteX22" fmla="*/ 4760223 w 9932368"/>
              <a:gd name="connsiteY22" fmla="*/ 72428 h 662841"/>
              <a:gd name="connsiteX23" fmla="*/ 5466394 w 9932368"/>
              <a:gd name="connsiteY23" fmla="*/ 99588 h 662841"/>
              <a:gd name="connsiteX24" fmla="*/ 5593142 w 9932368"/>
              <a:gd name="connsiteY24" fmla="*/ 135802 h 662841"/>
              <a:gd name="connsiteX25" fmla="*/ 6018655 w 9932368"/>
              <a:gd name="connsiteY25" fmla="*/ 162962 h 662841"/>
              <a:gd name="connsiteX26" fmla="*/ 6453221 w 9932368"/>
              <a:gd name="connsiteY26" fmla="*/ 153909 h 662841"/>
              <a:gd name="connsiteX27" fmla="*/ 6543756 w 9932368"/>
              <a:gd name="connsiteY27" fmla="*/ 126748 h 662841"/>
              <a:gd name="connsiteX28" fmla="*/ 6570917 w 9932368"/>
              <a:gd name="connsiteY28" fmla="*/ 117695 h 662841"/>
              <a:gd name="connsiteX29" fmla="*/ 6697665 w 9932368"/>
              <a:gd name="connsiteY29" fmla="*/ 99588 h 662841"/>
              <a:gd name="connsiteX30" fmla="*/ 7041697 w 9932368"/>
              <a:gd name="connsiteY30" fmla="*/ 81481 h 662841"/>
              <a:gd name="connsiteX31" fmla="*/ 7313301 w 9932368"/>
              <a:gd name="connsiteY31" fmla="*/ 90535 h 662841"/>
              <a:gd name="connsiteX32" fmla="*/ 7367621 w 9932368"/>
              <a:gd name="connsiteY32" fmla="*/ 99588 h 662841"/>
              <a:gd name="connsiteX33" fmla="*/ 7603012 w 9932368"/>
              <a:gd name="connsiteY33" fmla="*/ 90535 h 662841"/>
              <a:gd name="connsiteX34" fmla="*/ 7639225 w 9932368"/>
              <a:gd name="connsiteY34" fmla="*/ 81481 h 662841"/>
              <a:gd name="connsiteX35" fmla="*/ 7702600 w 9932368"/>
              <a:gd name="connsiteY35" fmla="*/ 72428 h 662841"/>
              <a:gd name="connsiteX36" fmla="*/ 7756920 w 9932368"/>
              <a:gd name="connsiteY36" fmla="*/ 54321 h 662841"/>
              <a:gd name="connsiteX37" fmla="*/ 7820295 w 9932368"/>
              <a:gd name="connsiteY37" fmla="*/ 63374 h 662841"/>
              <a:gd name="connsiteX38" fmla="*/ 7856509 w 9932368"/>
              <a:gd name="connsiteY38" fmla="*/ 90535 h 662841"/>
              <a:gd name="connsiteX39" fmla="*/ 8037578 w 9932368"/>
              <a:gd name="connsiteY39" fmla="*/ 126748 h 662841"/>
              <a:gd name="connsiteX40" fmla="*/ 8245807 w 9932368"/>
              <a:gd name="connsiteY40" fmla="*/ 108641 h 662841"/>
              <a:gd name="connsiteX41" fmla="*/ 8490251 w 9932368"/>
              <a:gd name="connsiteY41" fmla="*/ 90535 h 662841"/>
              <a:gd name="connsiteX42" fmla="*/ 8571732 w 9932368"/>
              <a:gd name="connsiteY42" fmla="*/ 45267 h 662841"/>
              <a:gd name="connsiteX43" fmla="*/ 8779962 w 9932368"/>
              <a:gd name="connsiteY43" fmla="*/ 27160 h 662841"/>
              <a:gd name="connsiteX44" fmla="*/ 8825229 w 9932368"/>
              <a:gd name="connsiteY44" fmla="*/ 18107 h 662841"/>
              <a:gd name="connsiteX45" fmla="*/ 9096833 w 9932368"/>
              <a:gd name="connsiteY45" fmla="*/ 0 h 662841"/>
              <a:gd name="connsiteX46" fmla="*/ 9214528 w 9932368"/>
              <a:gd name="connsiteY46" fmla="*/ 9053 h 662841"/>
              <a:gd name="connsiteX47" fmla="*/ 9268849 w 9932368"/>
              <a:gd name="connsiteY47" fmla="*/ 36214 h 662841"/>
              <a:gd name="connsiteX48" fmla="*/ 9268849 w 9932368"/>
              <a:gd name="connsiteY48" fmla="*/ 45267 h 662841"/>
              <a:gd name="connsiteX49" fmla="*/ 9259796 w 9932368"/>
              <a:gd name="connsiteY49" fmla="*/ 36214 h 662841"/>
              <a:gd name="connsiteX0" fmla="*/ 9290885 w 9873051"/>
              <a:gd name="connsiteY0" fmla="*/ 610631 h 1124786"/>
              <a:gd name="connsiteX1" fmla="*/ 9208013 w 9873051"/>
              <a:gd name="connsiteY1" fmla="*/ 1124752 h 1124786"/>
              <a:gd name="connsiteX2" fmla="*/ 607823 w 9873051"/>
              <a:gd name="connsiteY2" fmla="*/ 634235 h 1124786"/>
              <a:gd name="connsiteX3" fmla="*/ 725981 w 9873051"/>
              <a:gd name="connsiteY3" fmla="*/ 144855 h 1124786"/>
              <a:gd name="connsiteX4" fmla="*/ 861783 w 9873051"/>
              <a:gd name="connsiteY4" fmla="*/ 162962 h 1124786"/>
              <a:gd name="connsiteX5" fmla="*/ 1332564 w 9873051"/>
              <a:gd name="connsiteY5" fmla="*/ 144855 h 1124786"/>
              <a:gd name="connsiteX6" fmla="*/ 1414045 w 9873051"/>
              <a:gd name="connsiteY6" fmla="*/ 108641 h 1124786"/>
              <a:gd name="connsiteX7" fmla="*/ 1640381 w 9873051"/>
              <a:gd name="connsiteY7" fmla="*/ 99588 h 1124786"/>
              <a:gd name="connsiteX8" fmla="*/ 1703756 w 9873051"/>
              <a:gd name="connsiteY8" fmla="*/ 81481 h 1124786"/>
              <a:gd name="connsiteX9" fmla="*/ 1730916 w 9873051"/>
              <a:gd name="connsiteY9" fmla="*/ 63374 h 1124786"/>
              <a:gd name="connsiteX10" fmla="*/ 2183589 w 9873051"/>
              <a:gd name="connsiteY10" fmla="*/ 72428 h 1124786"/>
              <a:gd name="connsiteX11" fmla="*/ 2310338 w 9873051"/>
              <a:gd name="connsiteY11" fmla="*/ 108641 h 1124786"/>
              <a:gd name="connsiteX12" fmla="*/ 2446140 w 9873051"/>
              <a:gd name="connsiteY12" fmla="*/ 126748 h 1124786"/>
              <a:gd name="connsiteX13" fmla="*/ 2862599 w 9873051"/>
              <a:gd name="connsiteY13" fmla="*/ 117695 h 1124786"/>
              <a:gd name="connsiteX14" fmla="*/ 2907867 w 9873051"/>
              <a:gd name="connsiteY14" fmla="*/ 108641 h 1124786"/>
              <a:gd name="connsiteX15" fmla="*/ 2980294 w 9873051"/>
              <a:gd name="connsiteY15" fmla="*/ 99588 h 1124786"/>
              <a:gd name="connsiteX16" fmla="*/ 3079882 w 9873051"/>
              <a:gd name="connsiteY16" fmla="*/ 81481 h 1124786"/>
              <a:gd name="connsiteX17" fmla="*/ 3161364 w 9873051"/>
              <a:gd name="connsiteY17" fmla="*/ 63374 h 1124786"/>
              <a:gd name="connsiteX18" fmla="*/ 3215684 w 9873051"/>
              <a:gd name="connsiteY18" fmla="*/ 54321 h 1124786"/>
              <a:gd name="connsiteX19" fmla="*/ 3260952 w 9873051"/>
              <a:gd name="connsiteY19" fmla="*/ 45267 h 1124786"/>
              <a:gd name="connsiteX20" fmla="*/ 4537490 w 9873051"/>
              <a:gd name="connsiteY20" fmla="*/ 54321 h 1124786"/>
              <a:gd name="connsiteX21" fmla="*/ 4564651 w 9873051"/>
              <a:gd name="connsiteY21" fmla="*/ 63374 h 1124786"/>
              <a:gd name="connsiteX22" fmla="*/ 4754773 w 9873051"/>
              <a:gd name="connsiteY22" fmla="*/ 72428 h 1124786"/>
              <a:gd name="connsiteX23" fmla="*/ 5460944 w 9873051"/>
              <a:gd name="connsiteY23" fmla="*/ 99588 h 1124786"/>
              <a:gd name="connsiteX24" fmla="*/ 5587692 w 9873051"/>
              <a:gd name="connsiteY24" fmla="*/ 135802 h 1124786"/>
              <a:gd name="connsiteX25" fmla="*/ 6013205 w 9873051"/>
              <a:gd name="connsiteY25" fmla="*/ 162962 h 1124786"/>
              <a:gd name="connsiteX26" fmla="*/ 6447771 w 9873051"/>
              <a:gd name="connsiteY26" fmla="*/ 153909 h 1124786"/>
              <a:gd name="connsiteX27" fmla="*/ 6538306 w 9873051"/>
              <a:gd name="connsiteY27" fmla="*/ 126748 h 1124786"/>
              <a:gd name="connsiteX28" fmla="*/ 6565467 w 9873051"/>
              <a:gd name="connsiteY28" fmla="*/ 117695 h 1124786"/>
              <a:gd name="connsiteX29" fmla="*/ 6692215 w 9873051"/>
              <a:gd name="connsiteY29" fmla="*/ 99588 h 1124786"/>
              <a:gd name="connsiteX30" fmla="*/ 7036247 w 9873051"/>
              <a:gd name="connsiteY30" fmla="*/ 81481 h 1124786"/>
              <a:gd name="connsiteX31" fmla="*/ 7307851 w 9873051"/>
              <a:gd name="connsiteY31" fmla="*/ 90535 h 1124786"/>
              <a:gd name="connsiteX32" fmla="*/ 7362171 w 9873051"/>
              <a:gd name="connsiteY32" fmla="*/ 99588 h 1124786"/>
              <a:gd name="connsiteX33" fmla="*/ 7597562 w 9873051"/>
              <a:gd name="connsiteY33" fmla="*/ 90535 h 1124786"/>
              <a:gd name="connsiteX34" fmla="*/ 7633775 w 9873051"/>
              <a:gd name="connsiteY34" fmla="*/ 81481 h 1124786"/>
              <a:gd name="connsiteX35" fmla="*/ 7697150 w 9873051"/>
              <a:gd name="connsiteY35" fmla="*/ 72428 h 1124786"/>
              <a:gd name="connsiteX36" fmla="*/ 7751470 w 9873051"/>
              <a:gd name="connsiteY36" fmla="*/ 54321 h 1124786"/>
              <a:gd name="connsiteX37" fmla="*/ 7814845 w 9873051"/>
              <a:gd name="connsiteY37" fmla="*/ 63374 h 1124786"/>
              <a:gd name="connsiteX38" fmla="*/ 7851059 w 9873051"/>
              <a:gd name="connsiteY38" fmla="*/ 90535 h 1124786"/>
              <a:gd name="connsiteX39" fmla="*/ 8032128 w 9873051"/>
              <a:gd name="connsiteY39" fmla="*/ 126748 h 1124786"/>
              <a:gd name="connsiteX40" fmla="*/ 8240357 w 9873051"/>
              <a:gd name="connsiteY40" fmla="*/ 108641 h 1124786"/>
              <a:gd name="connsiteX41" fmla="*/ 8484801 w 9873051"/>
              <a:gd name="connsiteY41" fmla="*/ 90535 h 1124786"/>
              <a:gd name="connsiteX42" fmla="*/ 8566282 w 9873051"/>
              <a:gd name="connsiteY42" fmla="*/ 45267 h 1124786"/>
              <a:gd name="connsiteX43" fmla="*/ 8774512 w 9873051"/>
              <a:gd name="connsiteY43" fmla="*/ 27160 h 1124786"/>
              <a:gd name="connsiteX44" fmla="*/ 8819779 w 9873051"/>
              <a:gd name="connsiteY44" fmla="*/ 18107 h 1124786"/>
              <a:gd name="connsiteX45" fmla="*/ 9091383 w 9873051"/>
              <a:gd name="connsiteY45" fmla="*/ 0 h 1124786"/>
              <a:gd name="connsiteX46" fmla="*/ 9209078 w 9873051"/>
              <a:gd name="connsiteY46" fmla="*/ 9053 h 1124786"/>
              <a:gd name="connsiteX47" fmla="*/ 9263399 w 9873051"/>
              <a:gd name="connsiteY47" fmla="*/ 36214 h 1124786"/>
              <a:gd name="connsiteX48" fmla="*/ 9263399 w 9873051"/>
              <a:gd name="connsiteY48" fmla="*/ 45267 h 1124786"/>
              <a:gd name="connsiteX49" fmla="*/ 9254346 w 9873051"/>
              <a:gd name="connsiteY49" fmla="*/ 36214 h 1124786"/>
              <a:gd name="connsiteX0" fmla="*/ 9254053 w 9863007"/>
              <a:gd name="connsiteY0" fmla="*/ 44134 h 1124786"/>
              <a:gd name="connsiteX1" fmla="*/ 9208013 w 9863007"/>
              <a:gd name="connsiteY1" fmla="*/ 1124752 h 1124786"/>
              <a:gd name="connsiteX2" fmla="*/ 607823 w 9863007"/>
              <a:gd name="connsiteY2" fmla="*/ 634235 h 1124786"/>
              <a:gd name="connsiteX3" fmla="*/ 725981 w 9863007"/>
              <a:gd name="connsiteY3" fmla="*/ 144855 h 1124786"/>
              <a:gd name="connsiteX4" fmla="*/ 861783 w 9863007"/>
              <a:gd name="connsiteY4" fmla="*/ 162962 h 1124786"/>
              <a:gd name="connsiteX5" fmla="*/ 1332564 w 9863007"/>
              <a:gd name="connsiteY5" fmla="*/ 144855 h 1124786"/>
              <a:gd name="connsiteX6" fmla="*/ 1414045 w 9863007"/>
              <a:gd name="connsiteY6" fmla="*/ 108641 h 1124786"/>
              <a:gd name="connsiteX7" fmla="*/ 1640381 w 9863007"/>
              <a:gd name="connsiteY7" fmla="*/ 99588 h 1124786"/>
              <a:gd name="connsiteX8" fmla="*/ 1703756 w 9863007"/>
              <a:gd name="connsiteY8" fmla="*/ 81481 h 1124786"/>
              <a:gd name="connsiteX9" fmla="*/ 1730916 w 9863007"/>
              <a:gd name="connsiteY9" fmla="*/ 63374 h 1124786"/>
              <a:gd name="connsiteX10" fmla="*/ 2183589 w 9863007"/>
              <a:gd name="connsiteY10" fmla="*/ 72428 h 1124786"/>
              <a:gd name="connsiteX11" fmla="*/ 2310338 w 9863007"/>
              <a:gd name="connsiteY11" fmla="*/ 108641 h 1124786"/>
              <a:gd name="connsiteX12" fmla="*/ 2446140 w 9863007"/>
              <a:gd name="connsiteY12" fmla="*/ 126748 h 1124786"/>
              <a:gd name="connsiteX13" fmla="*/ 2862599 w 9863007"/>
              <a:gd name="connsiteY13" fmla="*/ 117695 h 1124786"/>
              <a:gd name="connsiteX14" fmla="*/ 2907867 w 9863007"/>
              <a:gd name="connsiteY14" fmla="*/ 108641 h 1124786"/>
              <a:gd name="connsiteX15" fmla="*/ 2980294 w 9863007"/>
              <a:gd name="connsiteY15" fmla="*/ 99588 h 1124786"/>
              <a:gd name="connsiteX16" fmla="*/ 3079882 w 9863007"/>
              <a:gd name="connsiteY16" fmla="*/ 81481 h 1124786"/>
              <a:gd name="connsiteX17" fmla="*/ 3161364 w 9863007"/>
              <a:gd name="connsiteY17" fmla="*/ 63374 h 1124786"/>
              <a:gd name="connsiteX18" fmla="*/ 3215684 w 9863007"/>
              <a:gd name="connsiteY18" fmla="*/ 54321 h 1124786"/>
              <a:gd name="connsiteX19" fmla="*/ 3260952 w 9863007"/>
              <a:gd name="connsiteY19" fmla="*/ 45267 h 1124786"/>
              <a:gd name="connsiteX20" fmla="*/ 4537490 w 9863007"/>
              <a:gd name="connsiteY20" fmla="*/ 54321 h 1124786"/>
              <a:gd name="connsiteX21" fmla="*/ 4564651 w 9863007"/>
              <a:gd name="connsiteY21" fmla="*/ 63374 h 1124786"/>
              <a:gd name="connsiteX22" fmla="*/ 4754773 w 9863007"/>
              <a:gd name="connsiteY22" fmla="*/ 72428 h 1124786"/>
              <a:gd name="connsiteX23" fmla="*/ 5460944 w 9863007"/>
              <a:gd name="connsiteY23" fmla="*/ 99588 h 1124786"/>
              <a:gd name="connsiteX24" fmla="*/ 5587692 w 9863007"/>
              <a:gd name="connsiteY24" fmla="*/ 135802 h 1124786"/>
              <a:gd name="connsiteX25" fmla="*/ 6013205 w 9863007"/>
              <a:gd name="connsiteY25" fmla="*/ 162962 h 1124786"/>
              <a:gd name="connsiteX26" fmla="*/ 6447771 w 9863007"/>
              <a:gd name="connsiteY26" fmla="*/ 153909 h 1124786"/>
              <a:gd name="connsiteX27" fmla="*/ 6538306 w 9863007"/>
              <a:gd name="connsiteY27" fmla="*/ 126748 h 1124786"/>
              <a:gd name="connsiteX28" fmla="*/ 6565467 w 9863007"/>
              <a:gd name="connsiteY28" fmla="*/ 117695 h 1124786"/>
              <a:gd name="connsiteX29" fmla="*/ 6692215 w 9863007"/>
              <a:gd name="connsiteY29" fmla="*/ 99588 h 1124786"/>
              <a:gd name="connsiteX30" fmla="*/ 7036247 w 9863007"/>
              <a:gd name="connsiteY30" fmla="*/ 81481 h 1124786"/>
              <a:gd name="connsiteX31" fmla="*/ 7307851 w 9863007"/>
              <a:gd name="connsiteY31" fmla="*/ 90535 h 1124786"/>
              <a:gd name="connsiteX32" fmla="*/ 7362171 w 9863007"/>
              <a:gd name="connsiteY32" fmla="*/ 99588 h 1124786"/>
              <a:gd name="connsiteX33" fmla="*/ 7597562 w 9863007"/>
              <a:gd name="connsiteY33" fmla="*/ 90535 h 1124786"/>
              <a:gd name="connsiteX34" fmla="*/ 7633775 w 9863007"/>
              <a:gd name="connsiteY34" fmla="*/ 81481 h 1124786"/>
              <a:gd name="connsiteX35" fmla="*/ 7697150 w 9863007"/>
              <a:gd name="connsiteY35" fmla="*/ 72428 h 1124786"/>
              <a:gd name="connsiteX36" fmla="*/ 7751470 w 9863007"/>
              <a:gd name="connsiteY36" fmla="*/ 54321 h 1124786"/>
              <a:gd name="connsiteX37" fmla="*/ 7814845 w 9863007"/>
              <a:gd name="connsiteY37" fmla="*/ 63374 h 1124786"/>
              <a:gd name="connsiteX38" fmla="*/ 7851059 w 9863007"/>
              <a:gd name="connsiteY38" fmla="*/ 90535 h 1124786"/>
              <a:gd name="connsiteX39" fmla="*/ 8032128 w 9863007"/>
              <a:gd name="connsiteY39" fmla="*/ 126748 h 1124786"/>
              <a:gd name="connsiteX40" fmla="*/ 8240357 w 9863007"/>
              <a:gd name="connsiteY40" fmla="*/ 108641 h 1124786"/>
              <a:gd name="connsiteX41" fmla="*/ 8484801 w 9863007"/>
              <a:gd name="connsiteY41" fmla="*/ 90535 h 1124786"/>
              <a:gd name="connsiteX42" fmla="*/ 8566282 w 9863007"/>
              <a:gd name="connsiteY42" fmla="*/ 45267 h 1124786"/>
              <a:gd name="connsiteX43" fmla="*/ 8774512 w 9863007"/>
              <a:gd name="connsiteY43" fmla="*/ 27160 h 1124786"/>
              <a:gd name="connsiteX44" fmla="*/ 8819779 w 9863007"/>
              <a:gd name="connsiteY44" fmla="*/ 18107 h 1124786"/>
              <a:gd name="connsiteX45" fmla="*/ 9091383 w 9863007"/>
              <a:gd name="connsiteY45" fmla="*/ 0 h 1124786"/>
              <a:gd name="connsiteX46" fmla="*/ 9209078 w 9863007"/>
              <a:gd name="connsiteY46" fmla="*/ 9053 h 1124786"/>
              <a:gd name="connsiteX47" fmla="*/ 9263399 w 9863007"/>
              <a:gd name="connsiteY47" fmla="*/ 36214 h 1124786"/>
              <a:gd name="connsiteX48" fmla="*/ 9263399 w 9863007"/>
              <a:gd name="connsiteY48" fmla="*/ 45267 h 1124786"/>
              <a:gd name="connsiteX49" fmla="*/ 9254346 w 9863007"/>
              <a:gd name="connsiteY49" fmla="*/ 36214 h 1124786"/>
              <a:gd name="connsiteX0" fmla="*/ 9254053 w 9863007"/>
              <a:gd name="connsiteY0" fmla="*/ 44134 h 1124786"/>
              <a:gd name="connsiteX1" fmla="*/ 9208013 w 9863007"/>
              <a:gd name="connsiteY1" fmla="*/ 1124752 h 1124786"/>
              <a:gd name="connsiteX2" fmla="*/ 607823 w 9863007"/>
              <a:gd name="connsiteY2" fmla="*/ 634235 h 1124786"/>
              <a:gd name="connsiteX3" fmla="*/ 725981 w 9863007"/>
              <a:gd name="connsiteY3" fmla="*/ 144855 h 1124786"/>
              <a:gd name="connsiteX4" fmla="*/ 861783 w 9863007"/>
              <a:gd name="connsiteY4" fmla="*/ 162962 h 1124786"/>
              <a:gd name="connsiteX5" fmla="*/ 1332564 w 9863007"/>
              <a:gd name="connsiteY5" fmla="*/ 144855 h 1124786"/>
              <a:gd name="connsiteX6" fmla="*/ 1414045 w 9863007"/>
              <a:gd name="connsiteY6" fmla="*/ 108641 h 1124786"/>
              <a:gd name="connsiteX7" fmla="*/ 1640381 w 9863007"/>
              <a:gd name="connsiteY7" fmla="*/ 99588 h 1124786"/>
              <a:gd name="connsiteX8" fmla="*/ 1703756 w 9863007"/>
              <a:gd name="connsiteY8" fmla="*/ 81481 h 1124786"/>
              <a:gd name="connsiteX9" fmla="*/ 1730916 w 9863007"/>
              <a:gd name="connsiteY9" fmla="*/ 63374 h 1124786"/>
              <a:gd name="connsiteX10" fmla="*/ 2183589 w 9863007"/>
              <a:gd name="connsiteY10" fmla="*/ 72428 h 1124786"/>
              <a:gd name="connsiteX11" fmla="*/ 2310338 w 9863007"/>
              <a:gd name="connsiteY11" fmla="*/ 108641 h 1124786"/>
              <a:gd name="connsiteX12" fmla="*/ 2446140 w 9863007"/>
              <a:gd name="connsiteY12" fmla="*/ 126748 h 1124786"/>
              <a:gd name="connsiteX13" fmla="*/ 2862599 w 9863007"/>
              <a:gd name="connsiteY13" fmla="*/ 117695 h 1124786"/>
              <a:gd name="connsiteX14" fmla="*/ 2907867 w 9863007"/>
              <a:gd name="connsiteY14" fmla="*/ 108641 h 1124786"/>
              <a:gd name="connsiteX15" fmla="*/ 2980294 w 9863007"/>
              <a:gd name="connsiteY15" fmla="*/ 99588 h 1124786"/>
              <a:gd name="connsiteX16" fmla="*/ 3079882 w 9863007"/>
              <a:gd name="connsiteY16" fmla="*/ 81481 h 1124786"/>
              <a:gd name="connsiteX17" fmla="*/ 3161364 w 9863007"/>
              <a:gd name="connsiteY17" fmla="*/ 63374 h 1124786"/>
              <a:gd name="connsiteX18" fmla="*/ 3215684 w 9863007"/>
              <a:gd name="connsiteY18" fmla="*/ 54321 h 1124786"/>
              <a:gd name="connsiteX19" fmla="*/ 3260952 w 9863007"/>
              <a:gd name="connsiteY19" fmla="*/ 45267 h 1124786"/>
              <a:gd name="connsiteX20" fmla="*/ 4537490 w 9863007"/>
              <a:gd name="connsiteY20" fmla="*/ 54321 h 1124786"/>
              <a:gd name="connsiteX21" fmla="*/ 4564651 w 9863007"/>
              <a:gd name="connsiteY21" fmla="*/ 63374 h 1124786"/>
              <a:gd name="connsiteX22" fmla="*/ 4754773 w 9863007"/>
              <a:gd name="connsiteY22" fmla="*/ 72428 h 1124786"/>
              <a:gd name="connsiteX23" fmla="*/ 5460944 w 9863007"/>
              <a:gd name="connsiteY23" fmla="*/ 99588 h 1124786"/>
              <a:gd name="connsiteX24" fmla="*/ 5587692 w 9863007"/>
              <a:gd name="connsiteY24" fmla="*/ 135802 h 1124786"/>
              <a:gd name="connsiteX25" fmla="*/ 6013205 w 9863007"/>
              <a:gd name="connsiteY25" fmla="*/ 162962 h 1124786"/>
              <a:gd name="connsiteX26" fmla="*/ 6447771 w 9863007"/>
              <a:gd name="connsiteY26" fmla="*/ 153909 h 1124786"/>
              <a:gd name="connsiteX27" fmla="*/ 6538306 w 9863007"/>
              <a:gd name="connsiteY27" fmla="*/ 126748 h 1124786"/>
              <a:gd name="connsiteX28" fmla="*/ 6565467 w 9863007"/>
              <a:gd name="connsiteY28" fmla="*/ 117695 h 1124786"/>
              <a:gd name="connsiteX29" fmla="*/ 6692215 w 9863007"/>
              <a:gd name="connsiteY29" fmla="*/ 99588 h 1124786"/>
              <a:gd name="connsiteX30" fmla="*/ 7036247 w 9863007"/>
              <a:gd name="connsiteY30" fmla="*/ 81481 h 1124786"/>
              <a:gd name="connsiteX31" fmla="*/ 7307851 w 9863007"/>
              <a:gd name="connsiteY31" fmla="*/ 90535 h 1124786"/>
              <a:gd name="connsiteX32" fmla="*/ 7362171 w 9863007"/>
              <a:gd name="connsiteY32" fmla="*/ 99588 h 1124786"/>
              <a:gd name="connsiteX33" fmla="*/ 7597562 w 9863007"/>
              <a:gd name="connsiteY33" fmla="*/ 90535 h 1124786"/>
              <a:gd name="connsiteX34" fmla="*/ 7633775 w 9863007"/>
              <a:gd name="connsiteY34" fmla="*/ 81481 h 1124786"/>
              <a:gd name="connsiteX35" fmla="*/ 7697150 w 9863007"/>
              <a:gd name="connsiteY35" fmla="*/ 72428 h 1124786"/>
              <a:gd name="connsiteX36" fmla="*/ 7751470 w 9863007"/>
              <a:gd name="connsiteY36" fmla="*/ 54321 h 1124786"/>
              <a:gd name="connsiteX37" fmla="*/ 7814845 w 9863007"/>
              <a:gd name="connsiteY37" fmla="*/ 63374 h 1124786"/>
              <a:gd name="connsiteX38" fmla="*/ 7851059 w 9863007"/>
              <a:gd name="connsiteY38" fmla="*/ 90535 h 1124786"/>
              <a:gd name="connsiteX39" fmla="*/ 8032128 w 9863007"/>
              <a:gd name="connsiteY39" fmla="*/ 126748 h 1124786"/>
              <a:gd name="connsiteX40" fmla="*/ 8240357 w 9863007"/>
              <a:gd name="connsiteY40" fmla="*/ 108641 h 1124786"/>
              <a:gd name="connsiteX41" fmla="*/ 8484801 w 9863007"/>
              <a:gd name="connsiteY41" fmla="*/ 90535 h 1124786"/>
              <a:gd name="connsiteX42" fmla="*/ 8566282 w 9863007"/>
              <a:gd name="connsiteY42" fmla="*/ 45267 h 1124786"/>
              <a:gd name="connsiteX43" fmla="*/ 8774512 w 9863007"/>
              <a:gd name="connsiteY43" fmla="*/ 27160 h 1124786"/>
              <a:gd name="connsiteX44" fmla="*/ 8819779 w 9863007"/>
              <a:gd name="connsiteY44" fmla="*/ 18107 h 1124786"/>
              <a:gd name="connsiteX45" fmla="*/ 9091383 w 9863007"/>
              <a:gd name="connsiteY45" fmla="*/ 0 h 1124786"/>
              <a:gd name="connsiteX46" fmla="*/ 9209078 w 9863007"/>
              <a:gd name="connsiteY46" fmla="*/ 9053 h 1124786"/>
              <a:gd name="connsiteX47" fmla="*/ 9263399 w 9863007"/>
              <a:gd name="connsiteY47" fmla="*/ 36214 h 1124786"/>
              <a:gd name="connsiteX48" fmla="*/ 9263399 w 9863007"/>
              <a:gd name="connsiteY48" fmla="*/ 45267 h 1124786"/>
              <a:gd name="connsiteX49" fmla="*/ 9254346 w 9863007"/>
              <a:gd name="connsiteY49" fmla="*/ 36214 h 1124786"/>
              <a:gd name="connsiteX0" fmla="*/ 9254053 w 9863007"/>
              <a:gd name="connsiteY0" fmla="*/ 44134 h 1124786"/>
              <a:gd name="connsiteX1" fmla="*/ 9208013 w 9863007"/>
              <a:gd name="connsiteY1" fmla="*/ 1124752 h 1124786"/>
              <a:gd name="connsiteX2" fmla="*/ 607823 w 9863007"/>
              <a:gd name="connsiteY2" fmla="*/ 634235 h 1124786"/>
              <a:gd name="connsiteX3" fmla="*/ 725981 w 9863007"/>
              <a:gd name="connsiteY3" fmla="*/ 144855 h 1124786"/>
              <a:gd name="connsiteX4" fmla="*/ 861783 w 9863007"/>
              <a:gd name="connsiteY4" fmla="*/ 162962 h 1124786"/>
              <a:gd name="connsiteX5" fmla="*/ 1332564 w 9863007"/>
              <a:gd name="connsiteY5" fmla="*/ 144855 h 1124786"/>
              <a:gd name="connsiteX6" fmla="*/ 1414045 w 9863007"/>
              <a:gd name="connsiteY6" fmla="*/ 108641 h 1124786"/>
              <a:gd name="connsiteX7" fmla="*/ 1640381 w 9863007"/>
              <a:gd name="connsiteY7" fmla="*/ 99588 h 1124786"/>
              <a:gd name="connsiteX8" fmla="*/ 1703756 w 9863007"/>
              <a:gd name="connsiteY8" fmla="*/ 81481 h 1124786"/>
              <a:gd name="connsiteX9" fmla="*/ 1730916 w 9863007"/>
              <a:gd name="connsiteY9" fmla="*/ 63374 h 1124786"/>
              <a:gd name="connsiteX10" fmla="*/ 2183589 w 9863007"/>
              <a:gd name="connsiteY10" fmla="*/ 72428 h 1124786"/>
              <a:gd name="connsiteX11" fmla="*/ 2310338 w 9863007"/>
              <a:gd name="connsiteY11" fmla="*/ 108641 h 1124786"/>
              <a:gd name="connsiteX12" fmla="*/ 2446140 w 9863007"/>
              <a:gd name="connsiteY12" fmla="*/ 126748 h 1124786"/>
              <a:gd name="connsiteX13" fmla="*/ 2862599 w 9863007"/>
              <a:gd name="connsiteY13" fmla="*/ 117695 h 1124786"/>
              <a:gd name="connsiteX14" fmla="*/ 2907867 w 9863007"/>
              <a:gd name="connsiteY14" fmla="*/ 108641 h 1124786"/>
              <a:gd name="connsiteX15" fmla="*/ 2980294 w 9863007"/>
              <a:gd name="connsiteY15" fmla="*/ 99588 h 1124786"/>
              <a:gd name="connsiteX16" fmla="*/ 3079882 w 9863007"/>
              <a:gd name="connsiteY16" fmla="*/ 81481 h 1124786"/>
              <a:gd name="connsiteX17" fmla="*/ 3161364 w 9863007"/>
              <a:gd name="connsiteY17" fmla="*/ 63374 h 1124786"/>
              <a:gd name="connsiteX18" fmla="*/ 3215684 w 9863007"/>
              <a:gd name="connsiteY18" fmla="*/ 54321 h 1124786"/>
              <a:gd name="connsiteX19" fmla="*/ 3260952 w 9863007"/>
              <a:gd name="connsiteY19" fmla="*/ 45267 h 1124786"/>
              <a:gd name="connsiteX20" fmla="*/ 4537490 w 9863007"/>
              <a:gd name="connsiteY20" fmla="*/ 54321 h 1124786"/>
              <a:gd name="connsiteX21" fmla="*/ 4564651 w 9863007"/>
              <a:gd name="connsiteY21" fmla="*/ 63374 h 1124786"/>
              <a:gd name="connsiteX22" fmla="*/ 4754773 w 9863007"/>
              <a:gd name="connsiteY22" fmla="*/ 72428 h 1124786"/>
              <a:gd name="connsiteX23" fmla="*/ 5460944 w 9863007"/>
              <a:gd name="connsiteY23" fmla="*/ 99588 h 1124786"/>
              <a:gd name="connsiteX24" fmla="*/ 5587692 w 9863007"/>
              <a:gd name="connsiteY24" fmla="*/ 135802 h 1124786"/>
              <a:gd name="connsiteX25" fmla="*/ 6013205 w 9863007"/>
              <a:gd name="connsiteY25" fmla="*/ 162962 h 1124786"/>
              <a:gd name="connsiteX26" fmla="*/ 6447771 w 9863007"/>
              <a:gd name="connsiteY26" fmla="*/ 153909 h 1124786"/>
              <a:gd name="connsiteX27" fmla="*/ 6538306 w 9863007"/>
              <a:gd name="connsiteY27" fmla="*/ 126748 h 1124786"/>
              <a:gd name="connsiteX28" fmla="*/ 6565467 w 9863007"/>
              <a:gd name="connsiteY28" fmla="*/ 117695 h 1124786"/>
              <a:gd name="connsiteX29" fmla="*/ 6692215 w 9863007"/>
              <a:gd name="connsiteY29" fmla="*/ 99588 h 1124786"/>
              <a:gd name="connsiteX30" fmla="*/ 7036247 w 9863007"/>
              <a:gd name="connsiteY30" fmla="*/ 81481 h 1124786"/>
              <a:gd name="connsiteX31" fmla="*/ 7307851 w 9863007"/>
              <a:gd name="connsiteY31" fmla="*/ 90535 h 1124786"/>
              <a:gd name="connsiteX32" fmla="*/ 7362171 w 9863007"/>
              <a:gd name="connsiteY32" fmla="*/ 99588 h 1124786"/>
              <a:gd name="connsiteX33" fmla="*/ 7597562 w 9863007"/>
              <a:gd name="connsiteY33" fmla="*/ 90535 h 1124786"/>
              <a:gd name="connsiteX34" fmla="*/ 7633775 w 9863007"/>
              <a:gd name="connsiteY34" fmla="*/ 81481 h 1124786"/>
              <a:gd name="connsiteX35" fmla="*/ 7697150 w 9863007"/>
              <a:gd name="connsiteY35" fmla="*/ 72428 h 1124786"/>
              <a:gd name="connsiteX36" fmla="*/ 7751470 w 9863007"/>
              <a:gd name="connsiteY36" fmla="*/ 54321 h 1124786"/>
              <a:gd name="connsiteX37" fmla="*/ 7814845 w 9863007"/>
              <a:gd name="connsiteY37" fmla="*/ 63374 h 1124786"/>
              <a:gd name="connsiteX38" fmla="*/ 7851059 w 9863007"/>
              <a:gd name="connsiteY38" fmla="*/ 90535 h 1124786"/>
              <a:gd name="connsiteX39" fmla="*/ 8032128 w 9863007"/>
              <a:gd name="connsiteY39" fmla="*/ 126748 h 1124786"/>
              <a:gd name="connsiteX40" fmla="*/ 8240357 w 9863007"/>
              <a:gd name="connsiteY40" fmla="*/ 108641 h 1124786"/>
              <a:gd name="connsiteX41" fmla="*/ 8484801 w 9863007"/>
              <a:gd name="connsiteY41" fmla="*/ 90535 h 1124786"/>
              <a:gd name="connsiteX42" fmla="*/ 8566282 w 9863007"/>
              <a:gd name="connsiteY42" fmla="*/ 45267 h 1124786"/>
              <a:gd name="connsiteX43" fmla="*/ 8774512 w 9863007"/>
              <a:gd name="connsiteY43" fmla="*/ 27160 h 1124786"/>
              <a:gd name="connsiteX44" fmla="*/ 8819779 w 9863007"/>
              <a:gd name="connsiteY44" fmla="*/ 18107 h 1124786"/>
              <a:gd name="connsiteX45" fmla="*/ 9091383 w 9863007"/>
              <a:gd name="connsiteY45" fmla="*/ 0 h 1124786"/>
              <a:gd name="connsiteX46" fmla="*/ 9209078 w 9863007"/>
              <a:gd name="connsiteY46" fmla="*/ 9053 h 1124786"/>
              <a:gd name="connsiteX47" fmla="*/ 9263399 w 9863007"/>
              <a:gd name="connsiteY47" fmla="*/ 36214 h 1124786"/>
              <a:gd name="connsiteX48" fmla="*/ 9263399 w 9863007"/>
              <a:gd name="connsiteY48" fmla="*/ 45267 h 1124786"/>
              <a:gd name="connsiteX49" fmla="*/ 9254346 w 9863007"/>
              <a:gd name="connsiteY49" fmla="*/ 36214 h 1124786"/>
              <a:gd name="connsiteX50" fmla="*/ 9254053 w 9863007"/>
              <a:gd name="connsiteY50" fmla="*/ 44134 h 1124786"/>
              <a:gd name="connsiteX0" fmla="*/ 9251328 w 9833496"/>
              <a:gd name="connsiteY0" fmla="*/ 44134 h 664473"/>
              <a:gd name="connsiteX1" fmla="*/ 9168457 w 9833496"/>
              <a:gd name="connsiteY1" fmla="*/ 664473 h 664473"/>
              <a:gd name="connsiteX2" fmla="*/ 605098 w 9833496"/>
              <a:gd name="connsiteY2" fmla="*/ 634235 h 664473"/>
              <a:gd name="connsiteX3" fmla="*/ 723256 w 9833496"/>
              <a:gd name="connsiteY3" fmla="*/ 144855 h 664473"/>
              <a:gd name="connsiteX4" fmla="*/ 859058 w 9833496"/>
              <a:gd name="connsiteY4" fmla="*/ 162962 h 664473"/>
              <a:gd name="connsiteX5" fmla="*/ 1329839 w 9833496"/>
              <a:gd name="connsiteY5" fmla="*/ 144855 h 664473"/>
              <a:gd name="connsiteX6" fmla="*/ 1411320 w 9833496"/>
              <a:gd name="connsiteY6" fmla="*/ 108641 h 664473"/>
              <a:gd name="connsiteX7" fmla="*/ 1637656 w 9833496"/>
              <a:gd name="connsiteY7" fmla="*/ 99588 h 664473"/>
              <a:gd name="connsiteX8" fmla="*/ 1701031 w 9833496"/>
              <a:gd name="connsiteY8" fmla="*/ 81481 h 664473"/>
              <a:gd name="connsiteX9" fmla="*/ 1728191 w 9833496"/>
              <a:gd name="connsiteY9" fmla="*/ 63374 h 664473"/>
              <a:gd name="connsiteX10" fmla="*/ 2180864 w 9833496"/>
              <a:gd name="connsiteY10" fmla="*/ 72428 h 664473"/>
              <a:gd name="connsiteX11" fmla="*/ 2307613 w 9833496"/>
              <a:gd name="connsiteY11" fmla="*/ 108641 h 664473"/>
              <a:gd name="connsiteX12" fmla="*/ 2443415 w 9833496"/>
              <a:gd name="connsiteY12" fmla="*/ 126748 h 664473"/>
              <a:gd name="connsiteX13" fmla="*/ 2859874 w 9833496"/>
              <a:gd name="connsiteY13" fmla="*/ 117695 h 664473"/>
              <a:gd name="connsiteX14" fmla="*/ 2905142 w 9833496"/>
              <a:gd name="connsiteY14" fmla="*/ 108641 h 664473"/>
              <a:gd name="connsiteX15" fmla="*/ 2977569 w 9833496"/>
              <a:gd name="connsiteY15" fmla="*/ 99588 h 664473"/>
              <a:gd name="connsiteX16" fmla="*/ 3077157 w 9833496"/>
              <a:gd name="connsiteY16" fmla="*/ 81481 h 664473"/>
              <a:gd name="connsiteX17" fmla="*/ 3158639 w 9833496"/>
              <a:gd name="connsiteY17" fmla="*/ 63374 h 664473"/>
              <a:gd name="connsiteX18" fmla="*/ 3212959 w 9833496"/>
              <a:gd name="connsiteY18" fmla="*/ 54321 h 664473"/>
              <a:gd name="connsiteX19" fmla="*/ 3258227 w 9833496"/>
              <a:gd name="connsiteY19" fmla="*/ 45267 h 664473"/>
              <a:gd name="connsiteX20" fmla="*/ 4534765 w 9833496"/>
              <a:gd name="connsiteY20" fmla="*/ 54321 h 664473"/>
              <a:gd name="connsiteX21" fmla="*/ 4561926 w 9833496"/>
              <a:gd name="connsiteY21" fmla="*/ 63374 h 664473"/>
              <a:gd name="connsiteX22" fmla="*/ 4752048 w 9833496"/>
              <a:gd name="connsiteY22" fmla="*/ 72428 h 664473"/>
              <a:gd name="connsiteX23" fmla="*/ 5458219 w 9833496"/>
              <a:gd name="connsiteY23" fmla="*/ 99588 h 664473"/>
              <a:gd name="connsiteX24" fmla="*/ 5584967 w 9833496"/>
              <a:gd name="connsiteY24" fmla="*/ 135802 h 664473"/>
              <a:gd name="connsiteX25" fmla="*/ 6010480 w 9833496"/>
              <a:gd name="connsiteY25" fmla="*/ 162962 h 664473"/>
              <a:gd name="connsiteX26" fmla="*/ 6445046 w 9833496"/>
              <a:gd name="connsiteY26" fmla="*/ 153909 h 664473"/>
              <a:gd name="connsiteX27" fmla="*/ 6535581 w 9833496"/>
              <a:gd name="connsiteY27" fmla="*/ 126748 h 664473"/>
              <a:gd name="connsiteX28" fmla="*/ 6562742 w 9833496"/>
              <a:gd name="connsiteY28" fmla="*/ 117695 h 664473"/>
              <a:gd name="connsiteX29" fmla="*/ 6689490 w 9833496"/>
              <a:gd name="connsiteY29" fmla="*/ 99588 h 664473"/>
              <a:gd name="connsiteX30" fmla="*/ 7033522 w 9833496"/>
              <a:gd name="connsiteY30" fmla="*/ 81481 h 664473"/>
              <a:gd name="connsiteX31" fmla="*/ 7305126 w 9833496"/>
              <a:gd name="connsiteY31" fmla="*/ 90535 h 664473"/>
              <a:gd name="connsiteX32" fmla="*/ 7359446 w 9833496"/>
              <a:gd name="connsiteY32" fmla="*/ 99588 h 664473"/>
              <a:gd name="connsiteX33" fmla="*/ 7594837 w 9833496"/>
              <a:gd name="connsiteY33" fmla="*/ 90535 h 664473"/>
              <a:gd name="connsiteX34" fmla="*/ 7631050 w 9833496"/>
              <a:gd name="connsiteY34" fmla="*/ 81481 h 664473"/>
              <a:gd name="connsiteX35" fmla="*/ 7694425 w 9833496"/>
              <a:gd name="connsiteY35" fmla="*/ 72428 h 664473"/>
              <a:gd name="connsiteX36" fmla="*/ 7748745 w 9833496"/>
              <a:gd name="connsiteY36" fmla="*/ 54321 h 664473"/>
              <a:gd name="connsiteX37" fmla="*/ 7812120 w 9833496"/>
              <a:gd name="connsiteY37" fmla="*/ 63374 h 664473"/>
              <a:gd name="connsiteX38" fmla="*/ 7848334 w 9833496"/>
              <a:gd name="connsiteY38" fmla="*/ 90535 h 664473"/>
              <a:gd name="connsiteX39" fmla="*/ 8029403 w 9833496"/>
              <a:gd name="connsiteY39" fmla="*/ 126748 h 664473"/>
              <a:gd name="connsiteX40" fmla="*/ 8237632 w 9833496"/>
              <a:gd name="connsiteY40" fmla="*/ 108641 h 664473"/>
              <a:gd name="connsiteX41" fmla="*/ 8482076 w 9833496"/>
              <a:gd name="connsiteY41" fmla="*/ 90535 h 664473"/>
              <a:gd name="connsiteX42" fmla="*/ 8563557 w 9833496"/>
              <a:gd name="connsiteY42" fmla="*/ 45267 h 664473"/>
              <a:gd name="connsiteX43" fmla="*/ 8771787 w 9833496"/>
              <a:gd name="connsiteY43" fmla="*/ 27160 h 664473"/>
              <a:gd name="connsiteX44" fmla="*/ 8817054 w 9833496"/>
              <a:gd name="connsiteY44" fmla="*/ 18107 h 664473"/>
              <a:gd name="connsiteX45" fmla="*/ 9088658 w 9833496"/>
              <a:gd name="connsiteY45" fmla="*/ 0 h 664473"/>
              <a:gd name="connsiteX46" fmla="*/ 9206353 w 9833496"/>
              <a:gd name="connsiteY46" fmla="*/ 9053 h 664473"/>
              <a:gd name="connsiteX47" fmla="*/ 9260674 w 9833496"/>
              <a:gd name="connsiteY47" fmla="*/ 36214 h 664473"/>
              <a:gd name="connsiteX48" fmla="*/ 9260674 w 9833496"/>
              <a:gd name="connsiteY48" fmla="*/ 45267 h 664473"/>
              <a:gd name="connsiteX49" fmla="*/ 9251621 w 9833496"/>
              <a:gd name="connsiteY49" fmla="*/ 36214 h 664473"/>
              <a:gd name="connsiteX50" fmla="*/ 9251328 w 9833496"/>
              <a:gd name="connsiteY50" fmla="*/ 44134 h 664473"/>
              <a:gd name="connsiteX0" fmla="*/ 9258821 w 9915350"/>
              <a:gd name="connsiteY0" fmla="*/ 44134 h 676274"/>
              <a:gd name="connsiteX1" fmla="*/ 9277237 w 9915350"/>
              <a:gd name="connsiteY1" fmla="*/ 676274 h 676274"/>
              <a:gd name="connsiteX2" fmla="*/ 612591 w 9915350"/>
              <a:gd name="connsiteY2" fmla="*/ 634235 h 676274"/>
              <a:gd name="connsiteX3" fmla="*/ 730749 w 9915350"/>
              <a:gd name="connsiteY3" fmla="*/ 144855 h 676274"/>
              <a:gd name="connsiteX4" fmla="*/ 866551 w 9915350"/>
              <a:gd name="connsiteY4" fmla="*/ 162962 h 676274"/>
              <a:gd name="connsiteX5" fmla="*/ 1337332 w 9915350"/>
              <a:gd name="connsiteY5" fmla="*/ 144855 h 676274"/>
              <a:gd name="connsiteX6" fmla="*/ 1418813 w 9915350"/>
              <a:gd name="connsiteY6" fmla="*/ 108641 h 676274"/>
              <a:gd name="connsiteX7" fmla="*/ 1645149 w 9915350"/>
              <a:gd name="connsiteY7" fmla="*/ 99588 h 676274"/>
              <a:gd name="connsiteX8" fmla="*/ 1708524 w 9915350"/>
              <a:gd name="connsiteY8" fmla="*/ 81481 h 676274"/>
              <a:gd name="connsiteX9" fmla="*/ 1735684 w 9915350"/>
              <a:gd name="connsiteY9" fmla="*/ 63374 h 676274"/>
              <a:gd name="connsiteX10" fmla="*/ 2188357 w 9915350"/>
              <a:gd name="connsiteY10" fmla="*/ 72428 h 676274"/>
              <a:gd name="connsiteX11" fmla="*/ 2315106 w 9915350"/>
              <a:gd name="connsiteY11" fmla="*/ 108641 h 676274"/>
              <a:gd name="connsiteX12" fmla="*/ 2450908 w 9915350"/>
              <a:gd name="connsiteY12" fmla="*/ 126748 h 676274"/>
              <a:gd name="connsiteX13" fmla="*/ 2867367 w 9915350"/>
              <a:gd name="connsiteY13" fmla="*/ 117695 h 676274"/>
              <a:gd name="connsiteX14" fmla="*/ 2912635 w 9915350"/>
              <a:gd name="connsiteY14" fmla="*/ 108641 h 676274"/>
              <a:gd name="connsiteX15" fmla="*/ 2985062 w 9915350"/>
              <a:gd name="connsiteY15" fmla="*/ 99588 h 676274"/>
              <a:gd name="connsiteX16" fmla="*/ 3084650 w 9915350"/>
              <a:gd name="connsiteY16" fmla="*/ 81481 h 676274"/>
              <a:gd name="connsiteX17" fmla="*/ 3166132 w 9915350"/>
              <a:gd name="connsiteY17" fmla="*/ 63374 h 676274"/>
              <a:gd name="connsiteX18" fmla="*/ 3220452 w 9915350"/>
              <a:gd name="connsiteY18" fmla="*/ 54321 h 676274"/>
              <a:gd name="connsiteX19" fmla="*/ 3265720 w 9915350"/>
              <a:gd name="connsiteY19" fmla="*/ 45267 h 676274"/>
              <a:gd name="connsiteX20" fmla="*/ 4542258 w 9915350"/>
              <a:gd name="connsiteY20" fmla="*/ 54321 h 676274"/>
              <a:gd name="connsiteX21" fmla="*/ 4569419 w 9915350"/>
              <a:gd name="connsiteY21" fmla="*/ 63374 h 676274"/>
              <a:gd name="connsiteX22" fmla="*/ 4759541 w 9915350"/>
              <a:gd name="connsiteY22" fmla="*/ 72428 h 676274"/>
              <a:gd name="connsiteX23" fmla="*/ 5465712 w 9915350"/>
              <a:gd name="connsiteY23" fmla="*/ 99588 h 676274"/>
              <a:gd name="connsiteX24" fmla="*/ 5592460 w 9915350"/>
              <a:gd name="connsiteY24" fmla="*/ 135802 h 676274"/>
              <a:gd name="connsiteX25" fmla="*/ 6017973 w 9915350"/>
              <a:gd name="connsiteY25" fmla="*/ 162962 h 676274"/>
              <a:gd name="connsiteX26" fmla="*/ 6452539 w 9915350"/>
              <a:gd name="connsiteY26" fmla="*/ 153909 h 676274"/>
              <a:gd name="connsiteX27" fmla="*/ 6543074 w 9915350"/>
              <a:gd name="connsiteY27" fmla="*/ 126748 h 676274"/>
              <a:gd name="connsiteX28" fmla="*/ 6570235 w 9915350"/>
              <a:gd name="connsiteY28" fmla="*/ 117695 h 676274"/>
              <a:gd name="connsiteX29" fmla="*/ 6696983 w 9915350"/>
              <a:gd name="connsiteY29" fmla="*/ 99588 h 676274"/>
              <a:gd name="connsiteX30" fmla="*/ 7041015 w 9915350"/>
              <a:gd name="connsiteY30" fmla="*/ 81481 h 676274"/>
              <a:gd name="connsiteX31" fmla="*/ 7312619 w 9915350"/>
              <a:gd name="connsiteY31" fmla="*/ 90535 h 676274"/>
              <a:gd name="connsiteX32" fmla="*/ 7366939 w 9915350"/>
              <a:gd name="connsiteY32" fmla="*/ 99588 h 676274"/>
              <a:gd name="connsiteX33" fmla="*/ 7602330 w 9915350"/>
              <a:gd name="connsiteY33" fmla="*/ 90535 h 676274"/>
              <a:gd name="connsiteX34" fmla="*/ 7638543 w 9915350"/>
              <a:gd name="connsiteY34" fmla="*/ 81481 h 676274"/>
              <a:gd name="connsiteX35" fmla="*/ 7701918 w 9915350"/>
              <a:gd name="connsiteY35" fmla="*/ 72428 h 676274"/>
              <a:gd name="connsiteX36" fmla="*/ 7756238 w 9915350"/>
              <a:gd name="connsiteY36" fmla="*/ 54321 h 676274"/>
              <a:gd name="connsiteX37" fmla="*/ 7819613 w 9915350"/>
              <a:gd name="connsiteY37" fmla="*/ 63374 h 676274"/>
              <a:gd name="connsiteX38" fmla="*/ 7855827 w 9915350"/>
              <a:gd name="connsiteY38" fmla="*/ 90535 h 676274"/>
              <a:gd name="connsiteX39" fmla="*/ 8036896 w 9915350"/>
              <a:gd name="connsiteY39" fmla="*/ 126748 h 676274"/>
              <a:gd name="connsiteX40" fmla="*/ 8245125 w 9915350"/>
              <a:gd name="connsiteY40" fmla="*/ 108641 h 676274"/>
              <a:gd name="connsiteX41" fmla="*/ 8489569 w 9915350"/>
              <a:gd name="connsiteY41" fmla="*/ 90535 h 676274"/>
              <a:gd name="connsiteX42" fmla="*/ 8571050 w 9915350"/>
              <a:gd name="connsiteY42" fmla="*/ 45267 h 676274"/>
              <a:gd name="connsiteX43" fmla="*/ 8779280 w 9915350"/>
              <a:gd name="connsiteY43" fmla="*/ 27160 h 676274"/>
              <a:gd name="connsiteX44" fmla="*/ 8824547 w 9915350"/>
              <a:gd name="connsiteY44" fmla="*/ 18107 h 676274"/>
              <a:gd name="connsiteX45" fmla="*/ 9096151 w 9915350"/>
              <a:gd name="connsiteY45" fmla="*/ 0 h 676274"/>
              <a:gd name="connsiteX46" fmla="*/ 9213846 w 9915350"/>
              <a:gd name="connsiteY46" fmla="*/ 9053 h 676274"/>
              <a:gd name="connsiteX47" fmla="*/ 9268167 w 9915350"/>
              <a:gd name="connsiteY47" fmla="*/ 36214 h 676274"/>
              <a:gd name="connsiteX48" fmla="*/ 9268167 w 9915350"/>
              <a:gd name="connsiteY48" fmla="*/ 45267 h 676274"/>
              <a:gd name="connsiteX49" fmla="*/ 9259114 w 9915350"/>
              <a:gd name="connsiteY49" fmla="*/ 36214 h 676274"/>
              <a:gd name="connsiteX50" fmla="*/ 9258821 w 9915350"/>
              <a:gd name="connsiteY50" fmla="*/ 44134 h 676274"/>
              <a:gd name="connsiteX0" fmla="*/ 9258821 w 9277237"/>
              <a:gd name="connsiteY0" fmla="*/ 44134 h 676274"/>
              <a:gd name="connsiteX1" fmla="*/ 9277237 w 9277237"/>
              <a:gd name="connsiteY1" fmla="*/ 676274 h 676274"/>
              <a:gd name="connsiteX2" fmla="*/ 612591 w 9277237"/>
              <a:gd name="connsiteY2" fmla="*/ 634235 h 676274"/>
              <a:gd name="connsiteX3" fmla="*/ 730749 w 9277237"/>
              <a:gd name="connsiteY3" fmla="*/ 144855 h 676274"/>
              <a:gd name="connsiteX4" fmla="*/ 866551 w 9277237"/>
              <a:gd name="connsiteY4" fmla="*/ 162962 h 676274"/>
              <a:gd name="connsiteX5" fmla="*/ 1337332 w 9277237"/>
              <a:gd name="connsiteY5" fmla="*/ 144855 h 676274"/>
              <a:gd name="connsiteX6" fmla="*/ 1418813 w 9277237"/>
              <a:gd name="connsiteY6" fmla="*/ 108641 h 676274"/>
              <a:gd name="connsiteX7" fmla="*/ 1645149 w 9277237"/>
              <a:gd name="connsiteY7" fmla="*/ 99588 h 676274"/>
              <a:gd name="connsiteX8" fmla="*/ 1708524 w 9277237"/>
              <a:gd name="connsiteY8" fmla="*/ 81481 h 676274"/>
              <a:gd name="connsiteX9" fmla="*/ 1735684 w 9277237"/>
              <a:gd name="connsiteY9" fmla="*/ 63374 h 676274"/>
              <a:gd name="connsiteX10" fmla="*/ 2188357 w 9277237"/>
              <a:gd name="connsiteY10" fmla="*/ 72428 h 676274"/>
              <a:gd name="connsiteX11" fmla="*/ 2315106 w 9277237"/>
              <a:gd name="connsiteY11" fmla="*/ 108641 h 676274"/>
              <a:gd name="connsiteX12" fmla="*/ 2450908 w 9277237"/>
              <a:gd name="connsiteY12" fmla="*/ 126748 h 676274"/>
              <a:gd name="connsiteX13" fmla="*/ 2867367 w 9277237"/>
              <a:gd name="connsiteY13" fmla="*/ 117695 h 676274"/>
              <a:gd name="connsiteX14" fmla="*/ 2912635 w 9277237"/>
              <a:gd name="connsiteY14" fmla="*/ 108641 h 676274"/>
              <a:gd name="connsiteX15" fmla="*/ 2985062 w 9277237"/>
              <a:gd name="connsiteY15" fmla="*/ 99588 h 676274"/>
              <a:gd name="connsiteX16" fmla="*/ 3084650 w 9277237"/>
              <a:gd name="connsiteY16" fmla="*/ 81481 h 676274"/>
              <a:gd name="connsiteX17" fmla="*/ 3166132 w 9277237"/>
              <a:gd name="connsiteY17" fmla="*/ 63374 h 676274"/>
              <a:gd name="connsiteX18" fmla="*/ 3220452 w 9277237"/>
              <a:gd name="connsiteY18" fmla="*/ 54321 h 676274"/>
              <a:gd name="connsiteX19" fmla="*/ 3265720 w 9277237"/>
              <a:gd name="connsiteY19" fmla="*/ 45267 h 676274"/>
              <a:gd name="connsiteX20" fmla="*/ 4542258 w 9277237"/>
              <a:gd name="connsiteY20" fmla="*/ 54321 h 676274"/>
              <a:gd name="connsiteX21" fmla="*/ 4569419 w 9277237"/>
              <a:gd name="connsiteY21" fmla="*/ 63374 h 676274"/>
              <a:gd name="connsiteX22" fmla="*/ 4759541 w 9277237"/>
              <a:gd name="connsiteY22" fmla="*/ 72428 h 676274"/>
              <a:gd name="connsiteX23" fmla="*/ 5465712 w 9277237"/>
              <a:gd name="connsiteY23" fmla="*/ 99588 h 676274"/>
              <a:gd name="connsiteX24" fmla="*/ 5592460 w 9277237"/>
              <a:gd name="connsiteY24" fmla="*/ 135802 h 676274"/>
              <a:gd name="connsiteX25" fmla="*/ 6017973 w 9277237"/>
              <a:gd name="connsiteY25" fmla="*/ 162962 h 676274"/>
              <a:gd name="connsiteX26" fmla="*/ 6452539 w 9277237"/>
              <a:gd name="connsiteY26" fmla="*/ 153909 h 676274"/>
              <a:gd name="connsiteX27" fmla="*/ 6543074 w 9277237"/>
              <a:gd name="connsiteY27" fmla="*/ 126748 h 676274"/>
              <a:gd name="connsiteX28" fmla="*/ 6570235 w 9277237"/>
              <a:gd name="connsiteY28" fmla="*/ 117695 h 676274"/>
              <a:gd name="connsiteX29" fmla="*/ 6696983 w 9277237"/>
              <a:gd name="connsiteY29" fmla="*/ 99588 h 676274"/>
              <a:gd name="connsiteX30" fmla="*/ 7041015 w 9277237"/>
              <a:gd name="connsiteY30" fmla="*/ 81481 h 676274"/>
              <a:gd name="connsiteX31" fmla="*/ 7312619 w 9277237"/>
              <a:gd name="connsiteY31" fmla="*/ 90535 h 676274"/>
              <a:gd name="connsiteX32" fmla="*/ 7366939 w 9277237"/>
              <a:gd name="connsiteY32" fmla="*/ 99588 h 676274"/>
              <a:gd name="connsiteX33" fmla="*/ 7602330 w 9277237"/>
              <a:gd name="connsiteY33" fmla="*/ 90535 h 676274"/>
              <a:gd name="connsiteX34" fmla="*/ 7638543 w 9277237"/>
              <a:gd name="connsiteY34" fmla="*/ 81481 h 676274"/>
              <a:gd name="connsiteX35" fmla="*/ 7701918 w 9277237"/>
              <a:gd name="connsiteY35" fmla="*/ 72428 h 676274"/>
              <a:gd name="connsiteX36" fmla="*/ 7756238 w 9277237"/>
              <a:gd name="connsiteY36" fmla="*/ 54321 h 676274"/>
              <a:gd name="connsiteX37" fmla="*/ 7819613 w 9277237"/>
              <a:gd name="connsiteY37" fmla="*/ 63374 h 676274"/>
              <a:gd name="connsiteX38" fmla="*/ 7855827 w 9277237"/>
              <a:gd name="connsiteY38" fmla="*/ 90535 h 676274"/>
              <a:gd name="connsiteX39" fmla="*/ 8036896 w 9277237"/>
              <a:gd name="connsiteY39" fmla="*/ 126748 h 676274"/>
              <a:gd name="connsiteX40" fmla="*/ 8245125 w 9277237"/>
              <a:gd name="connsiteY40" fmla="*/ 108641 h 676274"/>
              <a:gd name="connsiteX41" fmla="*/ 8489569 w 9277237"/>
              <a:gd name="connsiteY41" fmla="*/ 90535 h 676274"/>
              <a:gd name="connsiteX42" fmla="*/ 8571050 w 9277237"/>
              <a:gd name="connsiteY42" fmla="*/ 45267 h 676274"/>
              <a:gd name="connsiteX43" fmla="*/ 8779280 w 9277237"/>
              <a:gd name="connsiteY43" fmla="*/ 27160 h 676274"/>
              <a:gd name="connsiteX44" fmla="*/ 8824547 w 9277237"/>
              <a:gd name="connsiteY44" fmla="*/ 18107 h 676274"/>
              <a:gd name="connsiteX45" fmla="*/ 9096151 w 9277237"/>
              <a:gd name="connsiteY45" fmla="*/ 0 h 676274"/>
              <a:gd name="connsiteX46" fmla="*/ 9213846 w 9277237"/>
              <a:gd name="connsiteY46" fmla="*/ 9053 h 676274"/>
              <a:gd name="connsiteX47" fmla="*/ 9268167 w 9277237"/>
              <a:gd name="connsiteY47" fmla="*/ 36214 h 676274"/>
              <a:gd name="connsiteX48" fmla="*/ 9268167 w 9277237"/>
              <a:gd name="connsiteY48" fmla="*/ 45267 h 676274"/>
              <a:gd name="connsiteX49" fmla="*/ 9259114 w 9277237"/>
              <a:gd name="connsiteY49" fmla="*/ 36214 h 676274"/>
              <a:gd name="connsiteX50" fmla="*/ 9258821 w 9277237"/>
              <a:gd name="connsiteY50" fmla="*/ 44134 h 676274"/>
              <a:gd name="connsiteX0" fmla="*/ 9286444 w 9286444"/>
              <a:gd name="connsiteY0" fmla="*/ 44134 h 676274"/>
              <a:gd name="connsiteX1" fmla="*/ 9277237 w 9286444"/>
              <a:gd name="connsiteY1" fmla="*/ 676274 h 676274"/>
              <a:gd name="connsiteX2" fmla="*/ 612591 w 9286444"/>
              <a:gd name="connsiteY2" fmla="*/ 634235 h 676274"/>
              <a:gd name="connsiteX3" fmla="*/ 730749 w 9286444"/>
              <a:gd name="connsiteY3" fmla="*/ 144855 h 676274"/>
              <a:gd name="connsiteX4" fmla="*/ 866551 w 9286444"/>
              <a:gd name="connsiteY4" fmla="*/ 162962 h 676274"/>
              <a:gd name="connsiteX5" fmla="*/ 1337332 w 9286444"/>
              <a:gd name="connsiteY5" fmla="*/ 144855 h 676274"/>
              <a:gd name="connsiteX6" fmla="*/ 1418813 w 9286444"/>
              <a:gd name="connsiteY6" fmla="*/ 108641 h 676274"/>
              <a:gd name="connsiteX7" fmla="*/ 1645149 w 9286444"/>
              <a:gd name="connsiteY7" fmla="*/ 99588 h 676274"/>
              <a:gd name="connsiteX8" fmla="*/ 1708524 w 9286444"/>
              <a:gd name="connsiteY8" fmla="*/ 81481 h 676274"/>
              <a:gd name="connsiteX9" fmla="*/ 1735684 w 9286444"/>
              <a:gd name="connsiteY9" fmla="*/ 63374 h 676274"/>
              <a:gd name="connsiteX10" fmla="*/ 2188357 w 9286444"/>
              <a:gd name="connsiteY10" fmla="*/ 72428 h 676274"/>
              <a:gd name="connsiteX11" fmla="*/ 2315106 w 9286444"/>
              <a:gd name="connsiteY11" fmla="*/ 108641 h 676274"/>
              <a:gd name="connsiteX12" fmla="*/ 2450908 w 9286444"/>
              <a:gd name="connsiteY12" fmla="*/ 126748 h 676274"/>
              <a:gd name="connsiteX13" fmla="*/ 2867367 w 9286444"/>
              <a:gd name="connsiteY13" fmla="*/ 117695 h 676274"/>
              <a:gd name="connsiteX14" fmla="*/ 2912635 w 9286444"/>
              <a:gd name="connsiteY14" fmla="*/ 108641 h 676274"/>
              <a:gd name="connsiteX15" fmla="*/ 2985062 w 9286444"/>
              <a:gd name="connsiteY15" fmla="*/ 99588 h 676274"/>
              <a:gd name="connsiteX16" fmla="*/ 3084650 w 9286444"/>
              <a:gd name="connsiteY16" fmla="*/ 81481 h 676274"/>
              <a:gd name="connsiteX17" fmla="*/ 3166132 w 9286444"/>
              <a:gd name="connsiteY17" fmla="*/ 63374 h 676274"/>
              <a:gd name="connsiteX18" fmla="*/ 3220452 w 9286444"/>
              <a:gd name="connsiteY18" fmla="*/ 54321 h 676274"/>
              <a:gd name="connsiteX19" fmla="*/ 3265720 w 9286444"/>
              <a:gd name="connsiteY19" fmla="*/ 45267 h 676274"/>
              <a:gd name="connsiteX20" fmla="*/ 4542258 w 9286444"/>
              <a:gd name="connsiteY20" fmla="*/ 54321 h 676274"/>
              <a:gd name="connsiteX21" fmla="*/ 4569419 w 9286444"/>
              <a:gd name="connsiteY21" fmla="*/ 63374 h 676274"/>
              <a:gd name="connsiteX22" fmla="*/ 4759541 w 9286444"/>
              <a:gd name="connsiteY22" fmla="*/ 72428 h 676274"/>
              <a:gd name="connsiteX23" fmla="*/ 5465712 w 9286444"/>
              <a:gd name="connsiteY23" fmla="*/ 99588 h 676274"/>
              <a:gd name="connsiteX24" fmla="*/ 5592460 w 9286444"/>
              <a:gd name="connsiteY24" fmla="*/ 135802 h 676274"/>
              <a:gd name="connsiteX25" fmla="*/ 6017973 w 9286444"/>
              <a:gd name="connsiteY25" fmla="*/ 162962 h 676274"/>
              <a:gd name="connsiteX26" fmla="*/ 6452539 w 9286444"/>
              <a:gd name="connsiteY26" fmla="*/ 153909 h 676274"/>
              <a:gd name="connsiteX27" fmla="*/ 6543074 w 9286444"/>
              <a:gd name="connsiteY27" fmla="*/ 126748 h 676274"/>
              <a:gd name="connsiteX28" fmla="*/ 6570235 w 9286444"/>
              <a:gd name="connsiteY28" fmla="*/ 117695 h 676274"/>
              <a:gd name="connsiteX29" fmla="*/ 6696983 w 9286444"/>
              <a:gd name="connsiteY29" fmla="*/ 99588 h 676274"/>
              <a:gd name="connsiteX30" fmla="*/ 7041015 w 9286444"/>
              <a:gd name="connsiteY30" fmla="*/ 81481 h 676274"/>
              <a:gd name="connsiteX31" fmla="*/ 7312619 w 9286444"/>
              <a:gd name="connsiteY31" fmla="*/ 90535 h 676274"/>
              <a:gd name="connsiteX32" fmla="*/ 7366939 w 9286444"/>
              <a:gd name="connsiteY32" fmla="*/ 99588 h 676274"/>
              <a:gd name="connsiteX33" fmla="*/ 7602330 w 9286444"/>
              <a:gd name="connsiteY33" fmla="*/ 90535 h 676274"/>
              <a:gd name="connsiteX34" fmla="*/ 7638543 w 9286444"/>
              <a:gd name="connsiteY34" fmla="*/ 81481 h 676274"/>
              <a:gd name="connsiteX35" fmla="*/ 7701918 w 9286444"/>
              <a:gd name="connsiteY35" fmla="*/ 72428 h 676274"/>
              <a:gd name="connsiteX36" fmla="*/ 7756238 w 9286444"/>
              <a:gd name="connsiteY36" fmla="*/ 54321 h 676274"/>
              <a:gd name="connsiteX37" fmla="*/ 7819613 w 9286444"/>
              <a:gd name="connsiteY37" fmla="*/ 63374 h 676274"/>
              <a:gd name="connsiteX38" fmla="*/ 7855827 w 9286444"/>
              <a:gd name="connsiteY38" fmla="*/ 90535 h 676274"/>
              <a:gd name="connsiteX39" fmla="*/ 8036896 w 9286444"/>
              <a:gd name="connsiteY39" fmla="*/ 126748 h 676274"/>
              <a:gd name="connsiteX40" fmla="*/ 8245125 w 9286444"/>
              <a:gd name="connsiteY40" fmla="*/ 108641 h 676274"/>
              <a:gd name="connsiteX41" fmla="*/ 8489569 w 9286444"/>
              <a:gd name="connsiteY41" fmla="*/ 90535 h 676274"/>
              <a:gd name="connsiteX42" fmla="*/ 8571050 w 9286444"/>
              <a:gd name="connsiteY42" fmla="*/ 45267 h 676274"/>
              <a:gd name="connsiteX43" fmla="*/ 8779280 w 9286444"/>
              <a:gd name="connsiteY43" fmla="*/ 27160 h 676274"/>
              <a:gd name="connsiteX44" fmla="*/ 8824547 w 9286444"/>
              <a:gd name="connsiteY44" fmla="*/ 18107 h 676274"/>
              <a:gd name="connsiteX45" fmla="*/ 9096151 w 9286444"/>
              <a:gd name="connsiteY45" fmla="*/ 0 h 676274"/>
              <a:gd name="connsiteX46" fmla="*/ 9213846 w 9286444"/>
              <a:gd name="connsiteY46" fmla="*/ 9053 h 676274"/>
              <a:gd name="connsiteX47" fmla="*/ 9268167 w 9286444"/>
              <a:gd name="connsiteY47" fmla="*/ 36214 h 676274"/>
              <a:gd name="connsiteX48" fmla="*/ 9268167 w 9286444"/>
              <a:gd name="connsiteY48" fmla="*/ 45267 h 676274"/>
              <a:gd name="connsiteX49" fmla="*/ 9259114 w 9286444"/>
              <a:gd name="connsiteY49" fmla="*/ 36214 h 676274"/>
              <a:gd name="connsiteX50" fmla="*/ 9286444 w 9286444"/>
              <a:gd name="connsiteY50" fmla="*/ 44134 h 676274"/>
              <a:gd name="connsiteX0" fmla="*/ 9287125 w 9287125"/>
              <a:gd name="connsiteY0" fmla="*/ 44134 h 664472"/>
              <a:gd name="connsiteX1" fmla="*/ 9287125 w 9287125"/>
              <a:gd name="connsiteY1" fmla="*/ 664472 h 664472"/>
              <a:gd name="connsiteX2" fmla="*/ 613272 w 9287125"/>
              <a:gd name="connsiteY2" fmla="*/ 634235 h 664472"/>
              <a:gd name="connsiteX3" fmla="*/ 731430 w 9287125"/>
              <a:gd name="connsiteY3" fmla="*/ 144855 h 664472"/>
              <a:gd name="connsiteX4" fmla="*/ 867232 w 9287125"/>
              <a:gd name="connsiteY4" fmla="*/ 162962 h 664472"/>
              <a:gd name="connsiteX5" fmla="*/ 1338013 w 9287125"/>
              <a:gd name="connsiteY5" fmla="*/ 144855 h 664472"/>
              <a:gd name="connsiteX6" fmla="*/ 1419494 w 9287125"/>
              <a:gd name="connsiteY6" fmla="*/ 108641 h 664472"/>
              <a:gd name="connsiteX7" fmla="*/ 1645830 w 9287125"/>
              <a:gd name="connsiteY7" fmla="*/ 99588 h 664472"/>
              <a:gd name="connsiteX8" fmla="*/ 1709205 w 9287125"/>
              <a:gd name="connsiteY8" fmla="*/ 81481 h 664472"/>
              <a:gd name="connsiteX9" fmla="*/ 1736365 w 9287125"/>
              <a:gd name="connsiteY9" fmla="*/ 63374 h 664472"/>
              <a:gd name="connsiteX10" fmla="*/ 2189038 w 9287125"/>
              <a:gd name="connsiteY10" fmla="*/ 72428 h 664472"/>
              <a:gd name="connsiteX11" fmla="*/ 2315787 w 9287125"/>
              <a:gd name="connsiteY11" fmla="*/ 108641 h 664472"/>
              <a:gd name="connsiteX12" fmla="*/ 2451589 w 9287125"/>
              <a:gd name="connsiteY12" fmla="*/ 126748 h 664472"/>
              <a:gd name="connsiteX13" fmla="*/ 2868048 w 9287125"/>
              <a:gd name="connsiteY13" fmla="*/ 117695 h 664472"/>
              <a:gd name="connsiteX14" fmla="*/ 2913316 w 9287125"/>
              <a:gd name="connsiteY14" fmla="*/ 108641 h 664472"/>
              <a:gd name="connsiteX15" fmla="*/ 2985743 w 9287125"/>
              <a:gd name="connsiteY15" fmla="*/ 99588 h 664472"/>
              <a:gd name="connsiteX16" fmla="*/ 3085331 w 9287125"/>
              <a:gd name="connsiteY16" fmla="*/ 81481 h 664472"/>
              <a:gd name="connsiteX17" fmla="*/ 3166813 w 9287125"/>
              <a:gd name="connsiteY17" fmla="*/ 63374 h 664472"/>
              <a:gd name="connsiteX18" fmla="*/ 3221133 w 9287125"/>
              <a:gd name="connsiteY18" fmla="*/ 54321 h 664472"/>
              <a:gd name="connsiteX19" fmla="*/ 3266401 w 9287125"/>
              <a:gd name="connsiteY19" fmla="*/ 45267 h 664472"/>
              <a:gd name="connsiteX20" fmla="*/ 4542939 w 9287125"/>
              <a:gd name="connsiteY20" fmla="*/ 54321 h 664472"/>
              <a:gd name="connsiteX21" fmla="*/ 4570100 w 9287125"/>
              <a:gd name="connsiteY21" fmla="*/ 63374 h 664472"/>
              <a:gd name="connsiteX22" fmla="*/ 4760222 w 9287125"/>
              <a:gd name="connsiteY22" fmla="*/ 72428 h 664472"/>
              <a:gd name="connsiteX23" fmla="*/ 5466393 w 9287125"/>
              <a:gd name="connsiteY23" fmla="*/ 99588 h 664472"/>
              <a:gd name="connsiteX24" fmla="*/ 5593141 w 9287125"/>
              <a:gd name="connsiteY24" fmla="*/ 135802 h 664472"/>
              <a:gd name="connsiteX25" fmla="*/ 6018654 w 9287125"/>
              <a:gd name="connsiteY25" fmla="*/ 162962 h 664472"/>
              <a:gd name="connsiteX26" fmla="*/ 6453220 w 9287125"/>
              <a:gd name="connsiteY26" fmla="*/ 153909 h 664472"/>
              <a:gd name="connsiteX27" fmla="*/ 6543755 w 9287125"/>
              <a:gd name="connsiteY27" fmla="*/ 126748 h 664472"/>
              <a:gd name="connsiteX28" fmla="*/ 6570916 w 9287125"/>
              <a:gd name="connsiteY28" fmla="*/ 117695 h 664472"/>
              <a:gd name="connsiteX29" fmla="*/ 6697664 w 9287125"/>
              <a:gd name="connsiteY29" fmla="*/ 99588 h 664472"/>
              <a:gd name="connsiteX30" fmla="*/ 7041696 w 9287125"/>
              <a:gd name="connsiteY30" fmla="*/ 81481 h 664472"/>
              <a:gd name="connsiteX31" fmla="*/ 7313300 w 9287125"/>
              <a:gd name="connsiteY31" fmla="*/ 90535 h 664472"/>
              <a:gd name="connsiteX32" fmla="*/ 7367620 w 9287125"/>
              <a:gd name="connsiteY32" fmla="*/ 99588 h 664472"/>
              <a:gd name="connsiteX33" fmla="*/ 7603011 w 9287125"/>
              <a:gd name="connsiteY33" fmla="*/ 90535 h 664472"/>
              <a:gd name="connsiteX34" fmla="*/ 7639224 w 9287125"/>
              <a:gd name="connsiteY34" fmla="*/ 81481 h 664472"/>
              <a:gd name="connsiteX35" fmla="*/ 7702599 w 9287125"/>
              <a:gd name="connsiteY35" fmla="*/ 72428 h 664472"/>
              <a:gd name="connsiteX36" fmla="*/ 7756919 w 9287125"/>
              <a:gd name="connsiteY36" fmla="*/ 54321 h 664472"/>
              <a:gd name="connsiteX37" fmla="*/ 7820294 w 9287125"/>
              <a:gd name="connsiteY37" fmla="*/ 63374 h 664472"/>
              <a:gd name="connsiteX38" fmla="*/ 7856508 w 9287125"/>
              <a:gd name="connsiteY38" fmla="*/ 90535 h 664472"/>
              <a:gd name="connsiteX39" fmla="*/ 8037577 w 9287125"/>
              <a:gd name="connsiteY39" fmla="*/ 126748 h 664472"/>
              <a:gd name="connsiteX40" fmla="*/ 8245806 w 9287125"/>
              <a:gd name="connsiteY40" fmla="*/ 108641 h 664472"/>
              <a:gd name="connsiteX41" fmla="*/ 8490250 w 9287125"/>
              <a:gd name="connsiteY41" fmla="*/ 90535 h 664472"/>
              <a:gd name="connsiteX42" fmla="*/ 8571731 w 9287125"/>
              <a:gd name="connsiteY42" fmla="*/ 45267 h 664472"/>
              <a:gd name="connsiteX43" fmla="*/ 8779961 w 9287125"/>
              <a:gd name="connsiteY43" fmla="*/ 27160 h 664472"/>
              <a:gd name="connsiteX44" fmla="*/ 8825228 w 9287125"/>
              <a:gd name="connsiteY44" fmla="*/ 18107 h 664472"/>
              <a:gd name="connsiteX45" fmla="*/ 9096832 w 9287125"/>
              <a:gd name="connsiteY45" fmla="*/ 0 h 664472"/>
              <a:gd name="connsiteX46" fmla="*/ 9214527 w 9287125"/>
              <a:gd name="connsiteY46" fmla="*/ 9053 h 664472"/>
              <a:gd name="connsiteX47" fmla="*/ 9268848 w 9287125"/>
              <a:gd name="connsiteY47" fmla="*/ 36214 h 664472"/>
              <a:gd name="connsiteX48" fmla="*/ 9268848 w 9287125"/>
              <a:gd name="connsiteY48" fmla="*/ 45267 h 664472"/>
              <a:gd name="connsiteX49" fmla="*/ 9259795 w 9287125"/>
              <a:gd name="connsiteY49" fmla="*/ 36214 h 664472"/>
              <a:gd name="connsiteX50" fmla="*/ 9287125 w 9287125"/>
              <a:gd name="connsiteY50" fmla="*/ 44134 h 664472"/>
              <a:gd name="connsiteX0" fmla="*/ 8673853 w 8673853"/>
              <a:gd name="connsiteY0" fmla="*/ 44134 h 664472"/>
              <a:gd name="connsiteX1" fmla="*/ 8673853 w 8673853"/>
              <a:gd name="connsiteY1" fmla="*/ 664472 h 664472"/>
              <a:gd name="connsiteX2" fmla="*/ 0 w 8673853"/>
              <a:gd name="connsiteY2" fmla="*/ 634235 h 664472"/>
              <a:gd name="connsiteX3" fmla="*/ 118158 w 8673853"/>
              <a:gd name="connsiteY3" fmla="*/ 144855 h 664472"/>
              <a:gd name="connsiteX4" fmla="*/ 253960 w 8673853"/>
              <a:gd name="connsiteY4" fmla="*/ 162962 h 664472"/>
              <a:gd name="connsiteX5" fmla="*/ 724741 w 8673853"/>
              <a:gd name="connsiteY5" fmla="*/ 144855 h 664472"/>
              <a:gd name="connsiteX6" fmla="*/ 806222 w 8673853"/>
              <a:gd name="connsiteY6" fmla="*/ 108641 h 664472"/>
              <a:gd name="connsiteX7" fmla="*/ 1032558 w 8673853"/>
              <a:gd name="connsiteY7" fmla="*/ 99588 h 664472"/>
              <a:gd name="connsiteX8" fmla="*/ 1095933 w 8673853"/>
              <a:gd name="connsiteY8" fmla="*/ 81481 h 664472"/>
              <a:gd name="connsiteX9" fmla="*/ 1123093 w 8673853"/>
              <a:gd name="connsiteY9" fmla="*/ 63374 h 664472"/>
              <a:gd name="connsiteX10" fmla="*/ 1575766 w 8673853"/>
              <a:gd name="connsiteY10" fmla="*/ 72428 h 664472"/>
              <a:gd name="connsiteX11" fmla="*/ 1702515 w 8673853"/>
              <a:gd name="connsiteY11" fmla="*/ 108641 h 664472"/>
              <a:gd name="connsiteX12" fmla="*/ 1838317 w 8673853"/>
              <a:gd name="connsiteY12" fmla="*/ 126748 h 664472"/>
              <a:gd name="connsiteX13" fmla="*/ 2254776 w 8673853"/>
              <a:gd name="connsiteY13" fmla="*/ 117695 h 664472"/>
              <a:gd name="connsiteX14" fmla="*/ 2300044 w 8673853"/>
              <a:gd name="connsiteY14" fmla="*/ 108641 h 664472"/>
              <a:gd name="connsiteX15" fmla="*/ 2372471 w 8673853"/>
              <a:gd name="connsiteY15" fmla="*/ 99588 h 664472"/>
              <a:gd name="connsiteX16" fmla="*/ 2472059 w 8673853"/>
              <a:gd name="connsiteY16" fmla="*/ 81481 h 664472"/>
              <a:gd name="connsiteX17" fmla="*/ 2553541 w 8673853"/>
              <a:gd name="connsiteY17" fmla="*/ 63374 h 664472"/>
              <a:gd name="connsiteX18" fmla="*/ 2607861 w 8673853"/>
              <a:gd name="connsiteY18" fmla="*/ 54321 h 664472"/>
              <a:gd name="connsiteX19" fmla="*/ 2653129 w 8673853"/>
              <a:gd name="connsiteY19" fmla="*/ 45267 h 664472"/>
              <a:gd name="connsiteX20" fmla="*/ 3929667 w 8673853"/>
              <a:gd name="connsiteY20" fmla="*/ 54321 h 664472"/>
              <a:gd name="connsiteX21" fmla="*/ 3956828 w 8673853"/>
              <a:gd name="connsiteY21" fmla="*/ 63374 h 664472"/>
              <a:gd name="connsiteX22" fmla="*/ 4146950 w 8673853"/>
              <a:gd name="connsiteY22" fmla="*/ 72428 h 664472"/>
              <a:gd name="connsiteX23" fmla="*/ 4853121 w 8673853"/>
              <a:gd name="connsiteY23" fmla="*/ 99588 h 664472"/>
              <a:gd name="connsiteX24" fmla="*/ 4979869 w 8673853"/>
              <a:gd name="connsiteY24" fmla="*/ 135802 h 664472"/>
              <a:gd name="connsiteX25" fmla="*/ 5405382 w 8673853"/>
              <a:gd name="connsiteY25" fmla="*/ 162962 h 664472"/>
              <a:gd name="connsiteX26" fmla="*/ 5839948 w 8673853"/>
              <a:gd name="connsiteY26" fmla="*/ 153909 h 664472"/>
              <a:gd name="connsiteX27" fmla="*/ 5930483 w 8673853"/>
              <a:gd name="connsiteY27" fmla="*/ 126748 h 664472"/>
              <a:gd name="connsiteX28" fmla="*/ 5957644 w 8673853"/>
              <a:gd name="connsiteY28" fmla="*/ 117695 h 664472"/>
              <a:gd name="connsiteX29" fmla="*/ 6084392 w 8673853"/>
              <a:gd name="connsiteY29" fmla="*/ 99588 h 664472"/>
              <a:gd name="connsiteX30" fmla="*/ 6428424 w 8673853"/>
              <a:gd name="connsiteY30" fmla="*/ 81481 h 664472"/>
              <a:gd name="connsiteX31" fmla="*/ 6700028 w 8673853"/>
              <a:gd name="connsiteY31" fmla="*/ 90535 h 664472"/>
              <a:gd name="connsiteX32" fmla="*/ 6754348 w 8673853"/>
              <a:gd name="connsiteY32" fmla="*/ 99588 h 664472"/>
              <a:gd name="connsiteX33" fmla="*/ 6989739 w 8673853"/>
              <a:gd name="connsiteY33" fmla="*/ 90535 h 664472"/>
              <a:gd name="connsiteX34" fmla="*/ 7025952 w 8673853"/>
              <a:gd name="connsiteY34" fmla="*/ 81481 h 664472"/>
              <a:gd name="connsiteX35" fmla="*/ 7089327 w 8673853"/>
              <a:gd name="connsiteY35" fmla="*/ 72428 h 664472"/>
              <a:gd name="connsiteX36" fmla="*/ 7143647 w 8673853"/>
              <a:gd name="connsiteY36" fmla="*/ 54321 h 664472"/>
              <a:gd name="connsiteX37" fmla="*/ 7207022 w 8673853"/>
              <a:gd name="connsiteY37" fmla="*/ 63374 h 664472"/>
              <a:gd name="connsiteX38" fmla="*/ 7243236 w 8673853"/>
              <a:gd name="connsiteY38" fmla="*/ 90535 h 664472"/>
              <a:gd name="connsiteX39" fmla="*/ 7424305 w 8673853"/>
              <a:gd name="connsiteY39" fmla="*/ 126748 h 664472"/>
              <a:gd name="connsiteX40" fmla="*/ 7632534 w 8673853"/>
              <a:gd name="connsiteY40" fmla="*/ 108641 h 664472"/>
              <a:gd name="connsiteX41" fmla="*/ 7876978 w 8673853"/>
              <a:gd name="connsiteY41" fmla="*/ 90535 h 664472"/>
              <a:gd name="connsiteX42" fmla="*/ 7958459 w 8673853"/>
              <a:gd name="connsiteY42" fmla="*/ 45267 h 664472"/>
              <a:gd name="connsiteX43" fmla="*/ 8166689 w 8673853"/>
              <a:gd name="connsiteY43" fmla="*/ 27160 h 664472"/>
              <a:gd name="connsiteX44" fmla="*/ 8211956 w 8673853"/>
              <a:gd name="connsiteY44" fmla="*/ 18107 h 664472"/>
              <a:gd name="connsiteX45" fmla="*/ 8483560 w 8673853"/>
              <a:gd name="connsiteY45" fmla="*/ 0 h 664472"/>
              <a:gd name="connsiteX46" fmla="*/ 8601255 w 8673853"/>
              <a:gd name="connsiteY46" fmla="*/ 9053 h 664472"/>
              <a:gd name="connsiteX47" fmla="*/ 8655576 w 8673853"/>
              <a:gd name="connsiteY47" fmla="*/ 36214 h 664472"/>
              <a:gd name="connsiteX48" fmla="*/ 8655576 w 8673853"/>
              <a:gd name="connsiteY48" fmla="*/ 45267 h 664472"/>
              <a:gd name="connsiteX49" fmla="*/ 8646523 w 8673853"/>
              <a:gd name="connsiteY49" fmla="*/ 36214 h 664472"/>
              <a:gd name="connsiteX50" fmla="*/ 8673853 w 8673853"/>
              <a:gd name="connsiteY50" fmla="*/ 44134 h 664472"/>
              <a:gd name="connsiteX0" fmla="*/ 8673853 w 8673853"/>
              <a:gd name="connsiteY0" fmla="*/ 44134 h 664472"/>
              <a:gd name="connsiteX1" fmla="*/ 8673853 w 8673853"/>
              <a:gd name="connsiteY1" fmla="*/ 664472 h 664472"/>
              <a:gd name="connsiteX2" fmla="*/ 0 w 8673853"/>
              <a:gd name="connsiteY2" fmla="*/ 646038 h 664472"/>
              <a:gd name="connsiteX3" fmla="*/ 118158 w 8673853"/>
              <a:gd name="connsiteY3" fmla="*/ 144855 h 664472"/>
              <a:gd name="connsiteX4" fmla="*/ 253960 w 8673853"/>
              <a:gd name="connsiteY4" fmla="*/ 162962 h 664472"/>
              <a:gd name="connsiteX5" fmla="*/ 724741 w 8673853"/>
              <a:gd name="connsiteY5" fmla="*/ 144855 h 664472"/>
              <a:gd name="connsiteX6" fmla="*/ 806222 w 8673853"/>
              <a:gd name="connsiteY6" fmla="*/ 108641 h 664472"/>
              <a:gd name="connsiteX7" fmla="*/ 1032558 w 8673853"/>
              <a:gd name="connsiteY7" fmla="*/ 99588 h 664472"/>
              <a:gd name="connsiteX8" fmla="*/ 1095933 w 8673853"/>
              <a:gd name="connsiteY8" fmla="*/ 81481 h 664472"/>
              <a:gd name="connsiteX9" fmla="*/ 1123093 w 8673853"/>
              <a:gd name="connsiteY9" fmla="*/ 63374 h 664472"/>
              <a:gd name="connsiteX10" fmla="*/ 1575766 w 8673853"/>
              <a:gd name="connsiteY10" fmla="*/ 72428 h 664472"/>
              <a:gd name="connsiteX11" fmla="*/ 1702515 w 8673853"/>
              <a:gd name="connsiteY11" fmla="*/ 108641 h 664472"/>
              <a:gd name="connsiteX12" fmla="*/ 1838317 w 8673853"/>
              <a:gd name="connsiteY12" fmla="*/ 126748 h 664472"/>
              <a:gd name="connsiteX13" fmla="*/ 2254776 w 8673853"/>
              <a:gd name="connsiteY13" fmla="*/ 117695 h 664472"/>
              <a:gd name="connsiteX14" fmla="*/ 2300044 w 8673853"/>
              <a:gd name="connsiteY14" fmla="*/ 108641 h 664472"/>
              <a:gd name="connsiteX15" fmla="*/ 2372471 w 8673853"/>
              <a:gd name="connsiteY15" fmla="*/ 99588 h 664472"/>
              <a:gd name="connsiteX16" fmla="*/ 2472059 w 8673853"/>
              <a:gd name="connsiteY16" fmla="*/ 81481 h 664472"/>
              <a:gd name="connsiteX17" fmla="*/ 2553541 w 8673853"/>
              <a:gd name="connsiteY17" fmla="*/ 63374 h 664472"/>
              <a:gd name="connsiteX18" fmla="*/ 2607861 w 8673853"/>
              <a:gd name="connsiteY18" fmla="*/ 54321 h 664472"/>
              <a:gd name="connsiteX19" fmla="*/ 2653129 w 8673853"/>
              <a:gd name="connsiteY19" fmla="*/ 45267 h 664472"/>
              <a:gd name="connsiteX20" fmla="*/ 3929667 w 8673853"/>
              <a:gd name="connsiteY20" fmla="*/ 54321 h 664472"/>
              <a:gd name="connsiteX21" fmla="*/ 3956828 w 8673853"/>
              <a:gd name="connsiteY21" fmla="*/ 63374 h 664472"/>
              <a:gd name="connsiteX22" fmla="*/ 4146950 w 8673853"/>
              <a:gd name="connsiteY22" fmla="*/ 72428 h 664472"/>
              <a:gd name="connsiteX23" fmla="*/ 4853121 w 8673853"/>
              <a:gd name="connsiteY23" fmla="*/ 99588 h 664472"/>
              <a:gd name="connsiteX24" fmla="*/ 4979869 w 8673853"/>
              <a:gd name="connsiteY24" fmla="*/ 135802 h 664472"/>
              <a:gd name="connsiteX25" fmla="*/ 5405382 w 8673853"/>
              <a:gd name="connsiteY25" fmla="*/ 162962 h 664472"/>
              <a:gd name="connsiteX26" fmla="*/ 5839948 w 8673853"/>
              <a:gd name="connsiteY26" fmla="*/ 153909 h 664472"/>
              <a:gd name="connsiteX27" fmla="*/ 5930483 w 8673853"/>
              <a:gd name="connsiteY27" fmla="*/ 126748 h 664472"/>
              <a:gd name="connsiteX28" fmla="*/ 5957644 w 8673853"/>
              <a:gd name="connsiteY28" fmla="*/ 117695 h 664472"/>
              <a:gd name="connsiteX29" fmla="*/ 6084392 w 8673853"/>
              <a:gd name="connsiteY29" fmla="*/ 99588 h 664472"/>
              <a:gd name="connsiteX30" fmla="*/ 6428424 w 8673853"/>
              <a:gd name="connsiteY30" fmla="*/ 81481 h 664472"/>
              <a:gd name="connsiteX31" fmla="*/ 6700028 w 8673853"/>
              <a:gd name="connsiteY31" fmla="*/ 90535 h 664472"/>
              <a:gd name="connsiteX32" fmla="*/ 6754348 w 8673853"/>
              <a:gd name="connsiteY32" fmla="*/ 99588 h 664472"/>
              <a:gd name="connsiteX33" fmla="*/ 6989739 w 8673853"/>
              <a:gd name="connsiteY33" fmla="*/ 90535 h 664472"/>
              <a:gd name="connsiteX34" fmla="*/ 7025952 w 8673853"/>
              <a:gd name="connsiteY34" fmla="*/ 81481 h 664472"/>
              <a:gd name="connsiteX35" fmla="*/ 7089327 w 8673853"/>
              <a:gd name="connsiteY35" fmla="*/ 72428 h 664472"/>
              <a:gd name="connsiteX36" fmla="*/ 7143647 w 8673853"/>
              <a:gd name="connsiteY36" fmla="*/ 54321 h 664472"/>
              <a:gd name="connsiteX37" fmla="*/ 7207022 w 8673853"/>
              <a:gd name="connsiteY37" fmla="*/ 63374 h 664472"/>
              <a:gd name="connsiteX38" fmla="*/ 7243236 w 8673853"/>
              <a:gd name="connsiteY38" fmla="*/ 90535 h 664472"/>
              <a:gd name="connsiteX39" fmla="*/ 7424305 w 8673853"/>
              <a:gd name="connsiteY39" fmla="*/ 126748 h 664472"/>
              <a:gd name="connsiteX40" fmla="*/ 7632534 w 8673853"/>
              <a:gd name="connsiteY40" fmla="*/ 108641 h 664472"/>
              <a:gd name="connsiteX41" fmla="*/ 7876978 w 8673853"/>
              <a:gd name="connsiteY41" fmla="*/ 90535 h 664472"/>
              <a:gd name="connsiteX42" fmla="*/ 7958459 w 8673853"/>
              <a:gd name="connsiteY42" fmla="*/ 45267 h 664472"/>
              <a:gd name="connsiteX43" fmla="*/ 8166689 w 8673853"/>
              <a:gd name="connsiteY43" fmla="*/ 27160 h 664472"/>
              <a:gd name="connsiteX44" fmla="*/ 8211956 w 8673853"/>
              <a:gd name="connsiteY44" fmla="*/ 18107 h 664472"/>
              <a:gd name="connsiteX45" fmla="*/ 8483560 w 8673853"/>
              <a:gd name="connsiteY45" fmla="*/ 0 h 664472"/>
              <a:gd name="connsiteX46" fmla="*/ 8601255 w 8673853"/>
              <a:gd name="connsiteY46" fmla="*/ 9053 h 664472"/>
              <a:gd name="connsiteX47" fmla="*/ 8655576 w 8673853"/>
              <a:gd name="connsiteY47" fmla="*/ 36214 h 664472"/>
              <a:gd name="connsiteX48" fmla="*/ 8655576 w 8673853"/>
              <a:gd name="connsiteY48" fmla="*/ 45267 h 664472"/>
              <a:gd name="connsiteX49" fmla="*/ 8646523 w 8673853"/>
              <a:gd name="connsiteY49" fmla="*/ 36214 h 664472"/>
              <a:gd name="connsiteX50" fmla="*/ 8673853 w 8673853"/>
              <a:gd name="connsiteY50" fmla="*/ 44134 h 664472"/>
              <a:gd name="connsiteX0" fmla="*/ 8673853 w 8673853"/>
              <a:gd name="connsiteY0" fmla="*/ 44134 h 664472"/>
              <a:gd name="connsiteX1" fmla="*/ 8673853 w 8673853"/>
              <a:gd name="connsiteY1" fmla="*/ 664472 h 664472"/>
              <a:gd name="connsiteX2" fmla="*/ 0 w 8673853"/>
              <a:gd name="connsiteY2" fmla="*/ 646038 h 664472"/>
              <a:gd name="connsiteX3" fmla="*/ 118158 w 8673853"/>
              <a:gd name="connsiteY3" fmla="*/ 144855 h 664472"/>
              <a:gd name="connsiteX4" fmla="*/ 253960 w 8673853"/>
              <a:gd name="connsiteY4" fmla="*/ 162962 h 664472"/>
              <a:gd name="connsiteX5" fmla="*/ 724741 w 8673853"/>
              <a:gd name="connsiteY5" fmla="*/ 144855 h 664472"/>
              <a:gd name="connsiteX6" fmla="*/ 806222 w 8673853"/>
              <a:gd name="connsiteY6" fmla="*/ 108641 h 664472"/>
              <a:gd name="connsiteX7" fmla="*/ 1032558 w 8673853"/>
              <a:gd name="connsiteY7" fmla="*/ 99588 h 664472"/>
              <a:gd name="connsiteX8" fmla="*/ 1095933 w 8673853"/>
              <a:gd name="connsiteY8" fmla="*/ 81481 h 664472"/>
              <a:gd name="connsiteX9" fmla="*/ 1123093 w 8673853"/>
              <a:gd name="connsiteY9" fmla="*/ 63374 h 664472"/>
              <a:gd name="connsiteX10" fmla="*/ 1575766 w 8673853"/>
              <a:gd name="connsiteY10" fmla="*/ 72428 h 664472"/>
              <a:gd name="connsiteX11" fmla="*/ 1702515 w 8673853"/>
              <a:gd name="connsiteY11" fmla="*/ 108641 h 664472"/>
              <a:gd name="connsiteX12" fmla="*/ 1838317 w 8673853"/>
              <a:gd name="connsiteY12" fmla="*/ 126748 h 664472"/>
              <a:gd name="connsiteX13" fmla="*/ 2254776 w 8673853"/>
              <a:gd name="connsiteY13" fmla="*/ 117695 h 664472"/>
              <a:gd name="connsiteX14" fmla="*/ 2300044 w 8673853"/>
              <a:gd name="connsiteY14" fmla="*/ 108641 h 664472"/>
              <a:gd name="connsiteX15" fmla="*/ 2372471 w 8673853"/>
              <a:gd name="connsiteY15" fmla="*/ 99588 h 664472"/>
              <a:gd name="connsiteX16" fmla="*/ 2472059 w 8673853"/>
              <a:gd name="connsiteY16" fmla="*/ 81481 h 664472"/>
              <a:gd name="connsiteX17" fmla="*/ 2553541 w 8673853"/>
              <a:gd name="connsiteY17" fmla="*/ 63374 h 664472"/>
              <a:gd name="connsiteX18" fmla="*/ 2607861 w 8673853"/>
              <a:gd name="connsiteY18" fmla="*/ 54321 h 664472"/>
              <a:gd name="connsiteX19" fmla="*/ 2653129 w 8673853"/>
              <a:gd name="connsiteY19" fmla="*/ 45267 h 664472"/>
              <a:gd name="connsiteX20" fmla="*/ 3929667 w 8673853"/>
              <a:gd name="connsiteY20" fmla="*/ 54321 h 664472"/>
              <a:gd name="connsiteX21" fmla="*/ 3956828 w 8673853"/>
              <a:gd name="connsiteY21" fmla="*/ 63374 h 664472"/>
              <a:gd name="connsiteX22" fmla="*/ 4146950 w 8673853"/>
              <a:gd name="connsiteY22" fmla="*/ 72428 h 664472"/>
              <a:gd name="connsiteX23" fmla="*/ 4853121 w 8673853"/>
              <a:gd name="connsiteY23" fmla="*/ 99588 h 664472"/>
              <a:gd name="connsiteX24" fmla="*/ 4979869 w 8673853"/>
              <a:gd name="connsiteY24" fmla="*/ 135802 h 664472"/>
              <a:gd name="connsiteX25" fmla="*/ 5405382 w 8673853"/>
              <a:gd name="connsiteY25" fmla="*/ 162962 h 664472"/>
              <a:gd name="connsiteX26" fmla="*/ 5839948 w 8673853"/>
              <a:gd name="connsiteY26" fmla="*/ 153909 h 664472"/>
              <a:gd name="connsiteX27" fmla="*/ 5930483 w 8673853"/>
              <a:gd name="connsiteY27" fmla="*/ 126748 h 664472"/>
              <a:gd name="connsiteX28" fmla="*/ 5957644 w 8673853"/>
              <a:gd name="connsiteY28" fmla="*/ 117695 h 664472"/>
              <a:gd name="connsiteX29" fmla="*/ 6084392 w 8673853"/>
              <a:gd name="connsiteY29" fmla="*/ 99588 h 664472"/>
              <a:gd name="connsiteX30" fmla="*/ 6428424 w 8673853"/>
              <a:gd name="connsiteY30" fmla="*/ 81481 h 664472"/>
              <a:gd name="connsiteX31" fmla="*/ 6700028 w 8673853"/>
              <a:gd name="connsiteY31" fmla="*/ 90535 h 664472"/>
              <a:gd name="connsiteX32" fmla="*/ 6754348 w 8673853"/>
              <a:gd name="connsiteY32" fmla="*/ 99588 h 664472"/>
              <a:gd name="connsiteX33" fmla="*/ 6989739 w 8673853"/>
              <a:gd name="connsiteY33" fmla="*/ 90535 h 664472"/>
              <a:gd name="connsiteX34" fmla="*/ 7025952 w 8673853"/>
              <a:gd name="connsiteY34" fmla="*/ 81481 h 664472"/>
              <a:gd name="connsiteX35" fmla="*/ 7089327 w 8673853"/>
              <a:gd name="connsiteY35" fmla="*/ 72428 h 664472"/>
              <a:gd name="connsiteX36" fmla="*/ 7143647 w 8673853"/>
              <a:gd name="connsiteY36" fmla="*/ 54321 h 664472"/>
              <a:gd name="connsiteX37" fmla="*/ 7207022 w 8673853"/>
              <a:gd name="connsiteY37" fmla="*/ 63374 h 664472"/>
              <a:gd name="connsiteX38" fmla="*/ 7243236 w 8673853"/>
              <a:gd name="connsiteY38" fmla="*/ 90535 h 664472"/>
              <a:gd name="connsiteX39" fmla="*/ 7424305 w 8673853"/>
              <a:gd name="connsiteY39" fmla="*/ 126748 h 664472"/>
              <a:gd name="connsiteX40" fmla="*/ 7632534 w 8673853"/>
              <a:gd name="connsiteY40" fmla="*/ 108641 h 664472"/>
              <a:gd name="connsiteX41" fmla="*/ 7876978 w 8673853"/>
              <a:gd name="connsiteY41" fmla="*/ 90535 h 664472"/>
              <a:gd name="connsiteX42" fmla="*/ 7958459 w 8673853"/>
              <a:gd name="connsiteY42" fmla="*/ 45267 h 664472"/>
              <a:gd name="connsiteX43" fmla="*/ 8166689 w 8673853"/>
              <a:gd name="connsiteY43" fmla="*/ 27160 h 664472"/>
              <a:gd name="connsiteX44" fmla="*/ 8211956 w 8673853"/>
              <a:gd name="connsiteY44" fmla="*/ 18107 h 664472"/>
              <a:gd name="connsiteX45" fmla="*/ 8483560 w 8673853"/>
              <a:gd name="connsiteY45" fmla="*/ 0 h 664472"/>
              <a:gd name="connsiteX46" fmla="*/ 8601255 w 8673853"/>
              <a:gd name="connsiteY46" fmla="*/ 9053 h 664472"/>
              <a:gd name="connsiteX47" fmla="*/ 8655576 w 8673853"/>
              <a:gd name="connsiteY47" fmla="*/ 36214 h 664472"/>
              <a:gd name="connsiteX48" fmla="*/ 8655576 w 8673853"/>
              <a:gd name="connsiteY48" fmla="*/ 45267 h 664472"/>
              <a:gd name="connsiteX49" fmla="*/ 8646523 w 8673853"/>
              <a:gd name="connsiteY49" fmla="*/ 36214 h 664472"/>
              <a:gd name="connsiteX50" fmla="*/ 8673853 w 8673853"/>
              <a:gd name="connsiteY50" fmla="*/ 44134 h 664472"/>
              <a:gd name="connsiteX0" fmla="*/ 8673853 w 8673853"/>
              <a:gd name="connsiteY0" fmla="*/ 44134 h 664472"/>
              <a:gd name="connsiteX1" fmla="*/ 8673853 w 8673853"/>
              <a:gd name="connsiteY1" fmla="*/ 664472 h 664472"/>
              <a:gd name="connsiteX2" fmla="*/ 0 w 8673853"/>
              <a:gd name="connsiteY2" fmla="*/ 646038 h 664472"/>
              <a:gd name="connsiteX3" fmla="*/ 44495 w 8673853"/>
              <a:gd name="connsiteY3" fmla="*/ 121252 h 664472"/>
              <a:gd name="connsiteX4" fmla="*/ 253960 w 8673853"/>
              <a:gd name="connsiteY4" fmla="*/ 162962 h 664472"/>
              <a:gd name="connsiteX5" fmla="*/ 724741 w 8673853"/>
              <a:gd name="connsiteY5" fmla="*/ 144855 h 664472"/>
              <a:gd name="connsiteX6" fmla="*/ 806222 w 8673853"/>
              <a:gd name="connsiteY6" fmla="*/ 108641 h 664472"/>
              <a:gd name="connsiteX7" fmla="*/ 1032558 w 8673853"/>
              <a:gd name="connsiteY7" fmla="*/ 99588 h 664472"/>
              <a:gd name="connsiteX8" fmla="*/ 1095933 w 8673853"/>
              <a:gd name="connsiteY8" fmla="*/ 81481 h 664472"/>
              <a:gd name="connsiteX9" fmla="*/ 1123093 w 8673853"/>
              <a:gd name="connsiteY9" fmla="*/ 63374 h 664472"/>
              <a:gd name="connsiteX10" fmla="*/ 1575766 w 8673853"/>
              <a:gd name="connsiteY10" fmla="*/ 72428 h 664472"/>
              <a:gd name="connsiteX11" fmla="*/ 1702515 w 8673853"/>
              <a:gd name="connsiteY11" fmla="*/ 108641 h 664472"/>
              <a:gd name="connsiteX12" fmla="*/ 1838317 w 8673853"/>
              <a:gd name="connsiteY12" fmla="*/ 126748 h 664472"/>
              <a:gd name="connsiteX13" fmla="*/ 2254776 w 8673853"/>
              <a:gd name="connsiteY13" fmla="*/ 117695 h 664472"/>
              <a:gd name="connsiteX14" fmla="*/ 2300044 w 8673853"/>
              <a:gd name="connsiteY14" fmla="*/ 108641 h 664472"/>
              <a:gd name="connsiteX15" fmla="*/ 2372471 w 8673853"/>
              <a:gd name="connsiteY15" fmla="*/ 99588 h 664472"/>
              <a:gd name="connsiteX16" fmla="*/ 2472059 w 8673853"/>
              <a:gd name="connsiteY16" fmla="*/ 81481 h 664472"/>
              <a:gd name="connsiteX17" fmla="*/ 2553541 w 8673853"/>
              <a:gd name="connsiteY17" fmla="*/ 63374 h 664472"/>
              <a:gd name="connsiteX18" fmla="*/ 2607861 w 8673853"/>
              <a:gd name="connsiteY18" fmla="*/ 54321 h 664472"/>
              <a:gd name="connsiteX19" fmla="*/ 2653129 w 8673853"/>
              <a:gd name="connsiteY19" fmla="*/ 45267 h 664472"/>
              <a:gd name="connsiteX20" fmla="*/ 3929667 w 8673853"/>
              <a:gd name="connsiteY20" fmla="*/ 54321 h 664472"/>
              <a:gd name="connsiteX21" fmla="*/ 3956828 w 8673853"/>
              <a:gd name="connsiteY21" fmla="*/ 63374 h 664472"/>
              <a:gd name="connsiteX22" fmla="*/ 4146950 w 8673853"/>
              <a:gd name="connsiteY22" fmla="*/ 72428 h 664472"/>
              <a:gd name="connsiteX23" fmla="*/ 4853121 w 8673853"/>
              <a:gd name="connsiteY23" fmla="*/ 99588 h 664472"/>
              <a:gd name="connsiteX24" fmla="*/ 4979869 w 8673853"/>
              <a:gd name="connsiteY24" fmla="*/ 135802 h 664472"/>
              <a:gd name="connsiteX25" fmla="*/ 5405382 w 8673853"/>
              <a:gd name="connsiteY25" fmla="*/ 162962 h 664472"/>
              <a:gd name="connsiteX26" fmla="*/ 5839948 w 8673853"/>
              <a:gd name="connsiteY26" fmla="*/ 153909 h 664472"/>
              <a:gd name="connsiteX27" fmla="*/ 5930483 w 8673853"/>
              <a:gd name="connsiteY27" fmla="*/ 126748 h 664472"/>
              <a:gd name="connsiteX28" fmla="*/ 5957644 w 8673853"/>
              <a:gd name="connsiteY28" fmla="*/ 117695 h 664472"/>
              <a:gd name="connsiteX29" fmla="*/ 6084392 w 8673853"/>
              <a:gd name="connsiteY29" fmla="*/ 99588 h 664472"/>
              <a:gd name="connsiteX30" fmla="*/ 6428424 w 8673853"/>
              <a:gd name="connsiteY30" fmla="*/ 81481 h 664472"/>
              <a:gd name="connsiteX31" fmla="*/ 6700028 w 8673853"/>
              <a:gd name="connsiteY31" fmla="*/ 90535 h 664472"/>
              <a:gd name="connsiteX32" fmla="*/ 6754348 w 8673853"/>
              <a:gd name="connsiteY32" fmla="*/ 99588 h 664472"/>
              <a:gd name="connsiteX33" fmla="*/ 6989739 w 8673853"/>
              <a:gd name="connsiteY33" fmla="*/ 90535 h 664472"/>
              <a:gd name="connsiteX34" fmla="*/ 7025952 w 8673853"/>
              <a:gd name="connsiteY34" fmla="*/ 81481 h 664472"/>
              <a:gd name="connsiteX35" fmla="*/ 7089327 w 8673853"/>
              <a:gd name="connsiteY35" fmla="*/ 72428 h 664472"/>
              <a:gd name="connsiteX36" fmla="*/ 7143647 w 8673853"/>
              <a:gd name="connsiteY36" fmla="*/ 54321 h 664472"/>
              <a:gd name="connsiteX37" fmla="*/ 7207022 w 8673853"/>
              <a:gd name="connsiteY37" fmla="*/ 63374 h 664472"/>
              <a:gd name="connsiteX38" fmla="*/ 7243236 w 8673853"/>
              <a:gd name="connsiteY38" fmla="*/ 90535 h 664472"/>
              <a:gd name="connsiteX39" fmla="*/ 7424305 w 8673853"/>
              <a:gd name="connsiteY39" fmla="*/ 126748 h 664472"/>
              <a:gd name="connsiteX40" fmla="*/ 7632534 w 8673853"/>
              <a:gd name="connsiteY40" fmla="*/ 108641 h 664472"/>
              <a:gd name="connsiteX41" fmla="*/ 7876978 w 8673853"/>
              <a:gd name="connsiteY41" fmla="*/ 90535 h 664472"/>
              <a:gd name="connsiteX42" fmla="*/ 7958459 w 8673853"/>
              <a:gd name="connsiteY42" fmla="*/ 45267 h 664472"/>
              <a:gd name="connsiteX43" fmla="*/ 8166689 w 8673853"/>
              <a:gd name="connsiteY43" fmla="*/ 27160 h 664472"/>
              <a:gd name="connsiteX44" fmla="*/ 8211956 w 8673853"/>
              <a:gd name="connsiteY44" fmla="*/ 18107 h 664472"/>
              <a:gd name="connsiteX45" fmla="*/ 8483560 w 8673853"/>
              <a:gd name="connsiteY45" fmla="*/ 0 h 664472"/>
              <a:gd name="connsiteX46" fmla="*/ 8601255 w 8673853"/>
              <a:gd name="connsiteY46" fmla="*/ 9053 h 664472"/>
              <a:gd name="connsiteX47" fmla="*/ 8655576 w 8673853"/>
              <a:gd name="connsiteY47" fmla="*/ 36214 h 664472"/>
              <a:gd name="connsiteX48" fmla="*/ 8655576 w 8673853"/>
              <a:gd name="connsiteY48" fmla="*/ 45267 h 664472"/>
              <a:gd name="connsiteX49" fmla="*/ 8646523 w 8673853"/>
              <a:gd name="connsiteY49" fmla="*/ 36214 h 664472"/>
              <a:gd name="connsiteX50" fmla="*/ 8673853 w 8673853"/>
              <a:gd name="connsiteY50" fmla="*/ 44134 h 664472"/>
              <a:gd name="connsiteX0" fmla="*/ 8682422 w 8682422"/>
              <a:gd name="connsiteY0" fmla="*/ 44134 h 664472"/>
              <a:gd name="connsiteX1" fmla="*/ 8682422 w 8682422"/>
              <a:gd name="connsiteY1" fmla="*/ 664472 h 664472"/>
              <a:gd name="connsiteX2" fmla="*/ 8569 w 8682422"/>
              <a:gd name="connsiteY2" fmla="*/ 646038 h 664472"/>
              <a:gd name="connsiteX3" fmla="*/ 16114 w 8682422"/>
              <a:gd name="connsiteY3" fmla="*/ 121252 h 664472"/>
              <a:gd name="connsiteX4" fmla="*/ 262529 w 8682422"/>
              <a:gd name="connsiteY4" fmla="*/ 162962 h 664472"/>
              <a:gd name="connsiteX5" fmla="*/ 733310 w 8682422"/>
              <a:gd name="connsiteY5" fmla="*/ 144855 h 664472"/>
              <a:gd name="connsiteX6" fmla="*/ 814791 w 8682422"/>
              <a:gd name="connsiteY6" fmla="*/ 108641 h 664472"/>
              <a:gd name="connsiteX7" fmla="*/ 1041127 w 8682422"/>
              <a:gd name="connsiteY7" fmla="*/ 99588 h 664472"/>
              <a:gd name="connsiteX8" fmla="*/ 1104502 w 8682422"/>
              <a:gd name="connsiteY8" fmla="*/ 81481 h 664472"/>
              <a:gd name="connsiteX9" fmla="*/ 1131662 w 8682422"/>
              <a:gd name="connsiteY9" fmla="*/ 63374 h 664472"/>
              <a:gd name="connsiteX10" fmla="*/ 1584335 w 8682422"/>
              <a:gd name="connsiteY10" fmla="*/ 72428 h 664472"/>
              <a:gd name="connsiteX11" fmla="*/ 1711084 w 8682422"/>
              <a:gd name="connsiteY11" fmla="*/ 108641 h 664472"/>
              <a:gd name="connsiteX12" fmla="*/ 1846886 w 8682422"/>
              <a:gd name="connsiteY12" fmla="*/ 126748 h 664472"/>
              <a:gd name="connsiteX13" fmla="*/ 2263345 w 8682422"/>
              <a:gd name="connsiteY13" fmla="*/ 117695 h 664472"/>
              <a:gd name="connsiteX14" fmla="*/ 2308613 w 8682422"/>
              <a:gd name="connsiteY14" fmla="*/ 108641 h 664472"/>
              <a:gd name="connsiteX15" fmla="*/ 2381040 w 8682422"/>
              <a:gd name="connsiteY15" fmla="*/ 99588 h 664472"/>
              <a:gd name="connsiteX16" fmla="*/ 2480628 w 8682422"/>
              <a:gd name="connsiteY16" fmla="*/ 81481 h 664472"/>
              <a:gd name="connsiteX17" fmla="*/ 2562110 w 8682422"/>
              <a:gd name="connsiteY17" fmla="*/ 63374 h 664472"/>
              <a:gd name="connsiteX18" fmla="*/ 2616430 w 8682422"/>
              <a:gd name="connsiteY18" fmla="*/ 54321 h 664472"/>
              <a:gd name="connsiteX19" fmla="*/ 2661698 w 8682422"/>
              <a:gd name="connsiteY19" fmla="*/ 45267 h 664472"/>
              <a:gd name="connsiteX20" fmla="*/ 3938236 w 8682422"/>
              <a:gd name="connsiteY20" fmla="*/ 54321 h 664472"/>
              <a:gd name="connsiteX21" fmla="*/ 3965397 w 8682422"/>
              <a:gd name="connsiteY21" fmla="*/ 63374 h 664472"/>
              <a:gd name="connsiteX22" fmla="*/ 4155519 w 8682422"/>
              <a:gd name="connsiteY22" fmla="*/ 72428 h 664472"/>
              <a:gd name="connsiteX23" fmla="*/ 4861690 w 8682422"/>
              <a:gd name="connsiteY23" fmla="*/ 99588 h 664472"/>
              <a:gd name="connsiteX24" fmla="*/ 4988438 w 8682422"/>
              <a:gd name="connsiteY24" fmla="*/ 135802 h 664472"/>
              <a:gd name="connsiteX25" fmla="*/ 5413951 w 8682422"/>
              <a:gd name="connsiteY25" fmla="*/ 162962 h 664472"/>
              <a:gd name="connsiteX26" fmla="*/ 5848517 w 8682422"/>
              <a:gd name="connsiteY26" fmla="*/ 153909 h 664472"/>
              <a:gd name="connsiteX27" fmla="*/ 5939052 w 8682422"/>
              <a:gd name="connsiteY27" fmla="*/ 126748 h 664472"/>
              <a:gd name="connsiteX28" fmla="*/ 5966213 w 8682422"/>
              <a:gd name="connsiteY28" fmla="*/ 117695 h 664472"/>
              <a:gd name="connsiteX29" fmla="*/ 6092961 w 8682422"/>
              <a:gd name="connsiteY29" fmla="*/ 99588 h 664472"/>
              <a:gd name="connsiteX30" fmla="*/ 6436993 w 8682422"/>
              <a:gd name="connsiteY30" fmla="*/ 81481 h 664472"/>
              <a:gd name="connsiteX31" fmla="*/ 6708597 w 8682422"/>
              <a:gd name="connsiteY31" fmla="*/ 90535 h 664472"/>
              <a:gd name="connsiteX32" fmla="*/ 6762917 w 8682422"/>
              <a:gd name="connsiteY32" fmla="*/ 99588 h 664472"/>
              <a:gd name="connsiteX33" fmla="*/ 6998308 w 8682422"/>
              <a:gd name="connsiteY33" fmla="*/ 90535 h 664472"/>
              <a:gd name="connsiteX34" fmla="*/ 7034521 w 8682422"/>
              <a:gd name="connsiteY34" fmla="*/ 81481 h 664472"/>
              <a:gd name="connsiteX35" fmla="*/ 7097896 w 8682422"/>
              <a:gd name="connsiteY35" fmla="*/ 72428 h 664472"/>
              <a:gd name="connsiteX36" fmla="*/ 7152216 w 8682422"/>
              <a:gd name="connsiteY36" fmla="*/ 54321 h 664472"/>
              <a:gd name="connsiteX37" fmla="*/ 7215591 w 8682422"/>
              <a:gd name="connsiteY37" fmla="*/ 63374 h 664472"/>
              <a:gd name="connsiteX38" fmla="*/ 7251805 w 8682422"/>
              <a:gd name="connsiteY38" fmla="*/ 90535 h 664472"/>
              <a:gd name="connsiteX39" fmla="*/ 7432874 w 8682422"/>
              <a:gd name="connsiteY39" fmla="*/ 126748 h 664472"/>
              <a:gd name="connsiteX40" fmla="*/ 7641103 w 8682422"/>
              <a:gd name="connsiteY40" fmla="*/ 108641 h 664472"/>
              <a:gd name="connsiteX41" fmla="*/ 7885547 w 8682422"/>
              <a:gd name="connsiteY41" fmla="*/ 90535 h 664472"/>
              <a:gd name="connsiteX42" fmla="*/ 7967028 w 8682422"/>
              <a:gd name="connsiteY42" fmla="*/ 45267 h 664472"/>
              <a:gd name="connsiteX43" fmla="*/ 8175258 w 8682422"/>
              <a:gd name="connsiteY43" fmla="*/ 27160 h 664472"/>
              <a:gd name="connsiteX44" fmla="*/ 8220525 w 8682422"/>
              <a:gd name="connsiteY44" fmla="*/ 18107 h 664472"/>
              <a:gd name="connsiteX45" fmla="*/ 8492129 w 8682422"/>
              <a:gd name="connsiteY45" fmla="*/ 0 h 664472"/>
              <a:gd name="connsiteX46" fmla="*/ 8609824 w 8682422"/>
              <a:gd name="connsiteY46" fmla="*/ 9053 h 664472"/>
              <a:gd name="connsiteX47" fmla="*/ 8664145 w 8682422"/>
              <a:gd name="connsiteY47" fmla="*/ 36214 h 664472"/>
              <a:gd name="connsiteX48" fmla="*/ 8664145 w 8682422"/>
              <a:gd name="connsiteY48" fmla="*/ 45267 h 664472"/>
              <a:gd name="connsiteX49" fmla="*/ 8655092 w 8682422"/>
              <a:gd name="connsiteY49" fmla="*/ 36214 h 664472"/>
              <a:gd name="connsiteX50" fmla="*/ 8682422 w 8682422"/>
              <a:gd name="connsiteY50" fmla="*/ 44134 h 664472"/>
              <a:gd name="connsiteX0" fmla="*/ 8673853 w 8673853"/>
              <a:gd name="connsiteY0" fmla="*/ 44134 h 664472"/>
              <a:gd name="connsiteX1" fmla="*/ 8673853 w 8673853"/>
              <a:gd name="connsiteY1" fmla="*/ 664472 h 664472"/>
              <a:gd name="connsiteX2" fmla="*/ 0 w 8673853"/>
              <a:gd name="connsiteY2" fmla="*/ 646038 h 664472"/>
              <a:gd name="connsiteX3" fmla="*/ 7545 w 8673853"/>
              <a:gd name="connsiteY3" fmla="*/ 121252 h 664472"/>
              <a:gd name="connsiteX4" fmla="*/ 253960 w 8673853"/>
              <a:gd name="connsiteY4" fmla="*/ 162962 h 664472"/>
              <a:gd name="connsiteX5" fmla="*/ 724741 w 8673853"/>
              <a:gd name="connsiteY5" fmla="*/ 144855 h 664472"/>
              <a:gd name="connsiteX6" fmla="*/ 806222 w 8673853"/>
              <a:gd name="connsiteY6" fmla="*/ 108641 h 664472"/>
              <a:gd name="connsiteX7" fmla="*/ 1032558 w 8673853"/>
              <a:gd name="connsiteY7" fmla="*/ 99588 h 664472"/>
              <a:gd name="connsiteX8" fmla="*/ 1095933 w 8673853"/>
              <a:gd name="connsiteY8" fmla="*/ 81481 h 664472"/>
              <a:gd name="connsiteX9" fmla="*/ 1123093 w 8673853"/>
              <a:gd name="connsiteY9" fmla="*/ 63374 h 664472"/>
              <a:gd name="connsiteX10" fmla="*/ 1575766 w 8673853"/>
              <a:gd name="connsiteY10" fmla="*/ 72428 h 664472"/>
              <a:gd name="connsiteX11" fmla="*/ 1702515 w 8673853"/>
              <a:gd name="connsiteY11" fmla="*/ 108641 h 664472"/>
              <a:gd name="connsiteX12" fmla="*/ 1838317 w 8673853"/>
              <a:gd name="connsiteY12" fmla="*/ 126748 h 664472"/>
              <a:gd name="connsiteX13" fmla="*/ 2254776 w 8673853"/>
              <a:gd name="connsiteY13" fmla="*/ 117695 h 664472"/>
              <a:gd name="connsiteX14" fmla="*/ 2300044 w 8673853"/>
              <a:gd name="connsiteY14" fmla="*/ 108641 h 664472"/>
              <a:gd name="connsiteX15" fmla="*/ 2372471 w 8673853"/>
              <a:gd name="connsiteY15" fmla="*/ 99588 h 664472"/>
              <a:gd name="connsiteX16" fmla="*/ 2472059 w 8673853"/>
              <a:gd name="connsiteY16" fmla="*/ 81481 h 664472"/>
              <a:gd name="connsiteX17" fmla="*/ 2553541 w 8673853"/>
              <a:gd name="connsiteY17" fmla="*/ 63374 h 664472"/>
              <a:gd name="connsiteX18" fmla="*/ 2607861 w 8673853"/>
              <a:gd name="connsiteY18" fmla="*/ 54321 h 664472"/>
              <a:gd name="connsiteX19" fmla="*/ 2653129 w 8673853"/>
              <a:gd name="connsiteY19" fmla="*/ 45267 h 664472"/>
              <a:gd name="connsiteX20" fmla="*/ 3929667 w 8673853"/>
              <a:gd name="connsiteY20" fmla="*/ 54321 h 664472"/>
              <a:gd name="connsiteX21" fmla="*/ 3956828 w 8673853"/>
              <a:gd name="connsiteY21" fmla="*/ 63374 h 664472"/>
              <a:gd name="connsiteX22" fmla="*/ 4146950 w 8673853"/>
              <a:gd name="connsiteY22" fmla="*/ 72428 h 664472"/>
              <a:gd name="connsiteX23" fmla="*/ 4853121 w 8673853"/>
              <a:gd name="connsiteY23" fmla="*/ 99588 h 664472"/>
              <a:gd name="connsiteX24" fmla="*/ 4979869 w 8673853"/>
              <a:gd name="connsiteY24" fmla="*/ 135802 h 664472"/>
              <a:gd name="connsiteX25" fmla="*/ 5405382 w 8673853"/>
              <a:gd name="connsiteY25" fmla="*/ 162962 h 664472"/>
              <a:gd name="connsiteX26" fmla="*/ 5839948 w 8673853"/>
              <a:gd name="connsiteY26" fmla="*/ 153909 h 664472"/>
              <a:gd name="connsiteX27" fmla="*/ 5930483 w 8673853"/>
              <a:gd name="connsiteY27" fmla="*/ 126748 h 664472"/>
              <a:gd name="connsiteX28" fmla="*/ 5957644 w 8673853"/>
              <a:gd name="connsiteY28" fmla="*/ 117695 h 664472"/>
              <a:gd name="connsiteX29" fmla="*/ 6084392 w 8673853"/>
              <a:gd name="connsiteY29" fmla="*/ 99588 h 664472"/>
              <a:gd name="connsiteX30" fmla="*/ 6428424 w 8673853"/>
              <a:gd name="connsiteY30" fmla="*/ 81481 h 664472"/>
              <a:gd name="connsiteX31" fmla="*/ 6700028 w 8673853"/>
              <a:gd name="connsiteY31" fmla="*/ 90535 h 664472"/>
              <a:gd name="connsiteX32" fmla="*/ 6754348 w 8673853"/>
              <a:gd name="connsiteY32" fmla="*/ 99588 h 664472"/>
              <a:gd name="connsiteX33" fmla="*/ 6989739 w 8673853"/>
              <a:gd name="connsiteY33" fmla="*/ 90535 h 664472"/>
              <a:gd name="connsiteX34" fmla="*/ 7025952 w 8673853"/>
              <a:gd name="connsiteY34" fmla="*/ 81481 h 664472"/>
              <a:gd name="connsiteX35" fmla="*/ 7089327 w 8673853"/>
              <a:gd name="connsiteY35" fmla="*/ 72428 h 664472"/>
              <a:gd name="connsiteX36" fmla="*/ 7143647 w 8673853"/>
              <a:gd name="connsiteY36" fmla="*/ 54321 h 664472"/>
              <a:gd name="connsiteX37" fmla="*/ 7207022 w 8673853"/>
              <a:gd name="connsiteY37" fmla="*/ 63374 h 664472"/>
              <a:gd name="connsiteX38" fmla="*/ 7243236 w 8673853"/>
              <a:gd name="connsiteY38" fmla="*/ 90535 h 664472"/>
              <a:gd name="connsiteX39" fmla="*/ 7424305 w 8673853"/>
              <a:gd name="connsiteY39" fmla="*/ 126748 h 664472"/>
              <a:gd name="connsiteX40" fmla="*/ 7632534 w 8673853"/>
              <a:gd name="connsiteY40" fmla="*/ 108641 h 664472"/>
              <a:gd name="connsiteX41" fmla="*/ 7876978 w 8673853"/>
              <a:gd name="connsiteY41" fmla="*/ 90535 h 664472"/>
              <a:gd name="connsiteX42" fmla="*/ 7958459 w 8673853"/>
              <a:gd name="connsiteY42" fmla="*/ 45267 h 664472"/>
              <a:gd name="connsiteX43" fmla="*/ 8166689 w 8673853"/>
              <a:gd name="connsiteY43" fmla="*/ 27160 h 664472"/>
              <a:gd name="connsiteX44" fmla="*/ 8211956 w 8673853"/>
              <a:gd name="connsiteY44" fmla="*/ 18107 h 664472"/>
              <a:gd name="connsiteX45" fmla="*/ 8483560 w 8673853"/>
              <a:gd name="connsiteY45" fmla="*/ 0 h 664472"/>
              <a:gd name="connsiteX46" fmla="*/ 8601255 w 8673853"/>
              <a:gd name="connsiteY46" fmla="*/ 9053 h 664472"/>
              <a:gd name="connsiteX47" fmla="*/ 8655576 w 8673853"/>
              <a:gd name="connsiteY47" fmla="*/ 36214 h 664472"/>
              <a:gd name="connsiteX48" fmla="*/ 8655576 w 8673853"/>
              <a:gd name="connsiteY48" fmla="*/ 45267 h 664472"/>
              <a:gd name="connsiteX49" fmla="*/ 8646523 w 8673853"/>
              <a:gd name="connsiteY49" fmla="*/ 36214 h 664472"/>
              <a:gd name="connsiteX50" fmla="*/ 8673853 w 8673853"/>
              <a:gd name="connsiteY50" fmla="*/ 44134 h 664472"/>
              <a:gd name="connsiteX0" fmla="*/ 8673853 w 8673853"/>
              <a:gd name="connsiteY0" fmla="*/ 44134 h 664472"/>
              <a:gd name="connsiteX1" fmla="*/ 8673853 w 8673853"/>
              <a:gd name="connsiteY1" fmla="*/ 664472 h 664472"/>
              <a:gd name="connsiteX2" fmla="*/ 0 w 8673853"/>
              <a:gd name="connsiteY2" fmla="*/ 646038 h 664472"/>
              <a:gd name="connsiteX3" fmla="*/ 7545 w 8673853"/>
              <a:gd name="connsiteY3" fmla="*/ 121252 h 664472"/>
              <a:gd name="connsiteX4" fmla="*/ 253960 w 8673853"/>
              <a:gd name="connsiteY4" fmla="*/ 162962 h 664472"/>
              <a:gd name="connsiteX5" fmla="*/ 724741 w 8673853"/>
              <a:gd name="connsiteY5" fmla="*/ 144855 h 664472"/>
              <a:gd name="connsiteX6" fmla="*/ 806222 w 8673853"/>
              <a:gd name="connsiteY6" fmla="*/ 108641 h 664472"/>
              <a:gd name="connsiteX7" fmla="*/ 1032558 w 8673853"/>
              <a:gd name="connsiteY7" fmla="*/ 99588 h 664472"/>
              <a:gd name="connsiteX8" fmla="*/ 1095933 w 8673853"/>
              <a:gd name="connsiteY8" fmla="*/ 81481 h 664472"/>
              <a:gd name="connsiteX9" fmla="*/ 1123093 w 8673853"/>
              <a:gd name="connsiteY9" fmla="*/ 63374 h 664472"/>
              <a:gd name="connsiteX10" fmla="*/ 1575766 w 8673853"/>
              <a:gd name="connsiteY10" fmla="*/ 72428 h 664472"/>
              <a:gd name="connsiteX11" fmla="*/ 1702515 w 8673853"/>
              <a:gd name="connsiteY11" fmla="*/ 108641 h 664472"/>
              <a:gd name="connsiteX12" fmla="*/ 1838317 w 8673853"/>
              <a:gd name="connsiteY12" fmla="*/ 126748 h 664472"/>
              <a:gd name="connsiteX13" fmla="*/ 2254776 w 8673853"/>
              <a:gd name="connsiteY13" fmla="*/ 117695 h 664472"/>
              <a:gd name="connsiteX14" fmla="*/ 2300044 w 8673853"/>
              <a:gd name="connsiteY14" fmla="*/ 108641 h 664472"/>
              <a:gd name="connsiteX15" fmla="*/ 2372471 w 8673853"/>
              <a:gd name="connsiteY15" fmla="*/ 99588 h 664472"/>
              <a:gd name="connsiteX16" fmla="*/ 2472059 w 8673853"/>
              <a:gd name="connsiteY16" fmla="*/ 81481 h 664472"/>
              <a:gd name="connsiteX17" fmla="*/ 2553541 w 8673853"/>
              <a:gd name="connsiteY17" fmla="*/ 63374 h 664472"/>
              <a:gd name="connsiteX18" fmla="*/ 2607861 w 8673853"/>
              <a:gd name="connsiteY18" fmla="*/ 54321 h 664472"/>
              <a:gd name="connsiteX19" fmla="*/ 2653129 w 8673853"/>
              <a:gd name="connsiteY19" fmla="*/ 45267 h 664472"/>
              <a:gd name="connsiteX20" fmla="*/ 3929667 w 8673853"/>
              <a:gd name="connsiteY20" fmla="*/ 54321 h 664472"/>
              <a:gd name="connsiteX21" fmla="*/ 3956828 w 8673853"/>
              <a:gd name="connsiteY21" fmla="*/ 63374 h 664472"/>
              <a:gd name="connsiteX22" fmla="*/ 4146950 w 8673853"/>
              <a:gd name="connsiteY22" fmla="*/ 72428 h 664472"/>
              <a:gd name="connsiteX23" fmla="*/ 4853121 w 8673853"/>
              <a:gd name="connsiteY23" fmla="*/ 99588 h 664472"/>
              <a:gd name="connsiteX24" fmla="*/ 4979869 w 8673853"/>
              <a:gd name="connsiteY24" fmla="*/ 135802 h 664472"/>
              <a:gd name="connsiteX25" fmla="*/ 5405382 w 8673853"/>
              <a:gd name="connsiteY25" fmla="*/ 162962 h 664472"/>
              <a:gd name="connsiteX26" fmla="*/ 5839948 w 8673853"/>
              <a:gd name="connsiteY26" fmla="*/ 153909 h 664472"/>
              <a:gd name="connsiteX27" fmla="*/ 5930483 w 8673853"/>
              <a:gd name="connsiteY27" fmla="*/ 126748 h 664472"/>
              <a:gd name="connsiteX28" fmla="*/ 5957644 w 8673853"/>
              <a:gd name="connsiteY28" fmla="*/ 117695 h 664472"/>
              <a:gd name="connsiteX29" fmla="*/ 6084392 w 8673853"/>
              <a:gd name="connsiteY29" fmla="*/ 99588 h 664472"/>
              <a:gd name="connsiteX30" fmla="*/ 6428424 w 8673853"/>
              <a:gd name="connsiteY30" fmla="*/ 81481 h 664472"/>
              <a:gd name="connsiteX31" fmla="*/ 6700028 w 8673853"/>
              <a:gd name="connsiteY31" fmla="*/ 90535 h 664472"/>
              <a:gd name="connsiteX32" fmla="*/ 6754348 w 8673853"/>
              <a:gd name="connsiteY32" fmla="*/ 99588 h 664472"/>
              <a:gd name="connsiteX33" fmla="*/ 6989739 w 8673853"/>
              <a:gd name="connsiteY33" fmla="*/ 90535 h 664472"/>
              <a:gd name="connsiteX34" fmla="*/ 7025952 w 8673853"/>
              <a:gd name="connsiteY34" fmla="*/ 81481 h 664472"/>
              <a:gd name="connsiteX35" fmla="*/ 7089327 w 8673853"/>
              <a:gd name="connsiteY35" fmla="*/ 72428 h 664472"/>
              <a:gd name="connsiteX36" fmla="*/ 7143647 w 8673853"/>
              <a:gd name="connsiteY36" fmla="*/ 54321 h 664472"/>
              <a:gd name="connsiteX37" fmla="*/ 7207022 w 8673853"/>
              <a:gd name="connsiteY37" fmla="*/ 63374 h 664472"/>
              <a:gd name="connsiteX38" fmla="*/ 7243236 w 8673853"/>
              <a:gd name="connsiteY38" fmla="*/ 90535 h 664472"/>
              <a:gd name="connsiteX39" fmla="*/ 7424305 w 8673853"/>
              <a:gd name="connsiteY39" fmla="*/ 126748 h 664472"/>
              <a:gd name="connsiteX40" fmla="*/ 7632534 w 8673853"/>
              <a:gd name="connsiteY40" fmla="*/ 108641 h 664472"/>
              <a:gd name="connsiteX41" fmla="*/ 7876978 w 8673853"/>
              <a:gd name="connsiteY41" fmla="*/ 90535 h 664472"/>
              <a:gd name="connsiteX42" fmla="*/ 7958459 w 8673853"/>
              <a:gd name="connsiteY42" fmla="*/ 45267 h 664472"/>
              <a:gd name="connsiteX43" fmla="*/ 8166689 w 8673853"/>
              <a:gd name="connsiteY43" fmla="*/ 27160 h 664472"/>
              <a:gd name="connsiteX44" fmla="*/ 8211956 w 8673853"/>
              <a:gd name="connsiteY44" fmla="*/ 18107 h 664472"/>
              <a:gd name="connsiteX45" fmla="*/ 8483560 w 8673853"/>
              <a:gd name="connsiteY45" fmla="*/ 0 h 664472"/>
              <a:gd name="connsiteX46" fmla="*/ 8601255 w 8673853"/>
              <a:gd name="connsiteY46" fmla="*/ 9053 h 664472"/>
              <a:gd name="connsiteX47" fmla="*/ 8655576 w 8673853"/>
              <a:gd name="connsiteY47" fmla="*/ 36214 h 664472"/>
              <a:gd name="connsiteX48" fmla="*/ 8655576 w 8673853"/>
              <a:gd name="connsiteY48" fmla="*/ 45267 h 664472"/>
              <a:gd name="connsiteX49" fmla="*/ 8646523 w 8673853"/>
              <a:gd name="connsiteY49" fmla="*/ 36214 h 664472"/>
              <a:gd name="connsiteX50" fmla="*/ 8673853 w 8673853"/>
              <a:gd name="connsiteY50" fmla="*/ 44134 h 664472"/>
              <a:gd name="connsiteX0" fmla="*/ 8675539 w 8675539"/>
              <a:gd name="connsiteY0" fmla="*/ 44134 h 664472"/>
              <a:gd name="connsiteX1" fmla="*/ 8675539 w 8675539"/>
              <a:gd name="connsiteY1" fmla="*/ 664472 h 664472"/>
              <a:gd name="connsiteX2" fmla="*/ 1686 w 8675539"/>
              <a:gd name="connsiteY2" fmla="*/ 646038 h 664472"/>
              <a:gd name="connsiteX3" fmla="*/ 9231 w 8675539"/>
              <a:gd name="connsiteY3" fmla="*/ 121252 h 664472"/>
              <a:gd name="connsiteX4" fmla="*/ 255646 w 8675539"/>
              <a:gd name="connsiteY4" fmla="*/ 162962 h 664472"/>
              <a:gd name="connsiteX5" fmla="*/ 726427 w 8675539"/>
              <a:gd name="connsiteY5" fmla="*/ 144855 h 664472"/>
              <a:gd name="connsiteX6" fmla="*/ 807908 w 8675539"/>
              <a:gd name="connsiteY6" fmla="*/ 108641 h 664472"/>
              <a:gd name="connsiteX7" fmla="*/ 1034244 w 8675539"/>
              <a:gd name="connsiteY7" fmla="*/ 99588 h 664472"/>
              <a:gd name="connsiteX8" fmla="*/ 1097619 w 8675539"/>
              <a:gd name="connsiteY8" fmla="*/ 81481 h 664472"/>
              <a:gd name="connsiteX9" fmla="*/ 1124779 w 8675539"/>
              <a:gd name="connsiteY9" fmla="*/ 63374 h 664472"/>
              <a:gd name="connsiteX10" fmla="*/ 1577452 w 8675539"/>
              <a:gd name="connsiteY10" fmla="*/ 72428 h 664472"/>
              <a:gd name="connsiteX11" fmla="*/ 1704201 w 8675539"/>
              <a:gd name="connsiteY11" fmla="*/ 108641 h 664472"/>
              <a:gd name="connsiteX12" fmla="*/ 1840003 w 8675539"/>
              <a:gd name="connsiteY12" fmla="*/ 126748 h 664472"/>
              <a:gd name="connsiteX13" fmla="*/ 2256462 w 8675539"/>
              <a:gd name="connsiteY13" fmla="*/ 117695 h 664472"/>
              <a:gd name="connsiteX14" fmla="*/ 2301730 w 8675539"/>
              <a:gd name="connsiteY14" fmla="*/ 108641 h 664472"/>
              <a:gd name="connsiteX15" fmla="*/ 2374157 w 8675539"/>
              <a:gd name="connsiteY15" fmla="*/ 99588 h 664472"/>
              <a:gd name="connsiteX16" fmla="*/ 2473745 w 8675539"/>
              <a:gd name="connsiteY16" fmla="*/ 81481 h 664472"/>
              <a:gd name="connsiteX17" fmla="*/ 2555227 w 8675539"/>
              <a:gd name="connsiteY17" fmla="*/ 63374 h 664472"/>
              <a:gd name="connsiteX18" fmla="*/ 2609547 w 8675539"/>
              <a:gd name="connsiteY18" fmla="*/ 54321 h 664472"/>
              <a:gd name="connsiteX19" fmla="*/ 2654815 w 8675539"/>
              <a:gd name="connsiteY19" fmla="*/ 45267 h 664472"/>
              <a:gd name="connsiteX20" fmla="*/ 3931353 w 8675539"/>
              <a:gd name="connsiteY20" fmla="*/ 54321 h 664472"/>
              <a:gd name="connsiteX21" fmla="*/ 3958514 w 8675539"/>
              <a:gd name="connsiteY21" fmla="*/ 63374 h 664472"/>
              <a:gd name="connsiteX22" fmla="*/ 4148636 w 8675539"/>
              <a:gd name="connsiteY22" fmla="*/ 72428 h 664472"/>
              <a:gd name="connsiteX23" fmla="*/ 4854807 w 8675539"/>
              <a:gd name="connsiteY23" fmla="*/ 99588 h 664472"/>
              <a:gd name="connsiteX24" fmla="*/ 4981555 w 8675539"/>
              <a:gd name="connsiteY24" fmla="*/ 135802 h 664472"/>
              <a:gd name="connsiteX25" fmla="*/ 5407068 w 8675539"/>
              <a:gd name="connsiteY25" fmla="*/ 162962 h 664472"/>
              <a:gd name="connsiteX26" fmla="*/ 5841634 w 8675539"/>
              <a:gd name="connsiteY26" fmla="*/ 153909 h 664472"/>
              <a:gd name="connsiteX27" fmla="*/ 5932169 w 8675539"/>
              <a:gd name="connsiteY27" fmla="*/ 126748 h 664472"/>
              <a:gd name="connsiteX28" fmla="*/ 5959330 w 8675539"/>
              <a:gd name="connsiteY28" fmla="*/ 117695 h 664472"/>
              <a:gd name="connsiteX29" fmla="*/ 6086078 w 8675539"/>
              <a:gd name="connsiteY29" fmla="*/ 99588 h 664472"/>
              <a:gd name="connsiteX30" fmla="*/ 6430110 w 8675539"/>
              <a:gd name="connsiteY30" fmla="*/ 81481 h 664472"/>
              <a:gd name="connsiteX31" fmla="*/ 6701714 w 8675539"/>
              <a:gd name="connsiteY31" fmla="*/ 90535 h 664472"/>
              <a:gd name="connsiteX32" fmla="*/ 6756034 w 8675539"/>
              <a:gd name="connsiteY32" fmla="*/ 99588 h 664472"/>
              <a:gd name="connsiteX33" fmla="*/ 6991425 w 8675539"/>
              <a:gd name="connsiteY33" fmla="*/ 90535 h 664472"/>
              <a:gd name="connsiteX34" fmla="*/ 7027638 w 8675539"/>
              <a:gd name="connsiteY34" fmla="*/ 81481 h 664472"/>
              <a:gd name="connsiteX35" fmla="*/ 7091013 w 8675539"/>
              <a:gd name="connsiteY35" fmla="*/ 72428 h 664472"/>
              <a:gd name="connsiteX36" fmla="*/ 7145333 w 8675539"/>
              <a:gd name="connsiteY36" fmla="*/ 54321 h 664472"/>
              <a:gd name="connsiteX37" fmla="*/ 7208708 w 8675539"/>
              <a:gd name="connsiteY37" fmla="*/ 63374 h 664472"/>
              <a:gd name="connsiteX38" fmla="*/ 7244922 w 8675539"/>
              <a:gd name="connsiteY38" fmla="*/ 90535 h 664472"/>
              <a:gd name="connsiteX39" fmla="*/ 7425991 w 8675539"/>
              <a:gd name="connsiteY39" fmla="*/ 126748 h 664472"/>
              <a:gd name="connsiteX40" fmla="*/ 7634220 w 8675539"/>
              <a:gd name="connsiteY40" fmla="*/ 108641 h 664472"/>
              <a:gd name="connsiteX41" fmla="*/ 7878664 w 8675539"/>
              <a:gd name="connsiteY41" fmla="*/ 90535 h 664472"/>
              <a:gd name="connsiteX42" fmla="*/ 7960145 w 8675539"/>
              <a:gd name="connsiteY42" fmla="*/ 45267 h 664472"/>
              <a:gd name="connsiteX43" fmla="*/ 8168375 w 8675539"/>
              <a:gd name="connsiteY43" fmla="*/ 27160 h 664472"/>
              <a:gd name="connsiteX44" fmla="*/ 8213642 w 8675539"/>
              <a:gd name="connsiteY44" fmla="*/ 18107 h 664472"/>
              <a:gd name="connsiteX45" fmla="*/ 8485246 w 8675539"/>
              <a:gd name="connsiteY45" fmla="*/ 0 h 664472"/>
              <a:gd name="connsiteX46" fmla="*/ 8602941 w 8675539"/>
              <a:gd name="connsiteY46" fmla="*/ 9053 h 664472"/>
              <a:gd name="connsiteX47" fmla="*/ 8657262 w 8675539"/>
              <a:gd name="connsiteY47" fmla="*/ 36214 h 664472"/>
              <a:gd name="connsiteX48" fmla="*/ 8657262 w 8675539"/>
              <a:gd name="connsiteY48" fmla="*/ 45267 h 664472"/>
              <a:gd name="connsiteX49" fmla="*/ 8648209 w 8675539"/>
              <a:gd name="connsiteY49" fmla="*/ 36214 h 664472"/>
              <a:gd name="connsiteX50" fmla="*/ 8675539 w 8675539"/>
              <a:gd name="connsiteY50" fmla="*/ 44134 h 66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675539" h="664472">
                <a:moveTo>
                  <a:pt x="8675539" y="44134"/>
                </a:moveTo>
                <a:cubicBezTo>
                  <a:pt x="8674004" y="43273"/>
                  <a:pt x="8666331" y="348402"/>
                  <a:pt x="8675539" y="664472"/>
                </a:cubicBezTo>
                <a:lnTo>
                  <a:pt x="1686" y="646038"/>
                </a:lnTo>
                <a:cubicBezTo>
                  <a:pt x="-3779" y="413151"/>
                  <a:pt x="5458" y="383645"/>
                  <a:pt x="9231" y="121252"/>
                </a:cubicBezTo>
                <a:cubicBezTo>
                  <a:pt x="51558" y="40739"/>
                  <a:pt x="185657" y="139633"/>
                  <a:pt x="255646" y="162962"/>
                </a:cubicBezTo>
                <a:lnTo>
                  <a:pt x="726427" y="144855"/>
                </a:lnTo>
                <a:cubicBezTo>
                  <a:pt x="758688" y="143095"/>
                  <a:pt x="775682" y="110943"/>
                  <a:pt x="807908" y="108641"/>
                </a:cubicBezTo>
                <a:cubicBezTo>
                  <a:pt x="883222" y="103261"/>
                  <a:pt x="958799" y="102606"/>
                  <a:pt x="1034244" y="99588"/>
                </a:cubicBezTo>
                <a:cubicBezTo>
                  <a:pt x="1055369" y="93552"/>
                  <a:pt x="1077220" y="89641"/>
                  <a:pt x="1097619" y="81481"/>
                </a:cubicBezTo>
                <a:cubicBezTo>
                  <a:pt x="1107722" y="77440"/>
                  <a:pt x="1113900" y="63579"/>
                  <a:pt x="1124779" y="63374"/>
                </a:cubicBezTo>
                <a:lnTo>
                  <a:pt x="1577452" y="72428"/>
                </a:lnTo>
                <a:cubicBezTo>
                  <a:pt x="1702421" y="97420"/>
                  <a:pt x="1512070" y="57406"/>
                  <a:pt x="1704201" y="108641"/>
                </a:cubicBezTo>
                <a:cubicBezTo>
                  <a:pt x="1733235" y="116383"/>
                  <a:pt x="1818050" y="124309"/>
                  <a:pt x="1840003" y="126748"/>
                </a:cubicBezTo>
                <a:lnTo>
                  <a:pt x="2256462" y="117695"/>
                </a:lnTo>
                <a:cubicBezTo>
                  <a:pt x="2271838" y="117092"/>
                  <a:pt x="2286521" y="110981"/>
                  <a:pt x="2301730" y="108641"/>
                </a:cubicBezTo>
                <a:cubicBezTo>
                  <a:pt x="2325777" y="104941"/>
                  <a:pt x="2350015" y="102606"/>
                  <a:pt x="2374157" y="99588"/>
                </a:cubicBezTo>
                <a:cubicBezTo>
                  <a:pt x="2434941" y="79328"/>
                  <a:pt x="2364974" y="100676"/>
                  <a:pt x="2473745" y="81481"/>
                </a:cubicBezTo>
                <a:cubicBezTo>
                  <a:pt x="2501145" y="76646"/>
                  <a:pt x="2527944" y="68831"/>
                  <a:pt x="2555227" y="63374"/>
                </a:cubicBezTo>
                <a:cubicBezTo>
                  <a:pt x="2573227" y="59774"/>
                  <a:pt x="2591487" y="57605"/>
                  <a:pt x="2609547" y="54321"/>
                </a:cubicBezTo>
                <a:cubicBezTo>
                  <a:pt x="2624687" y="51568"/>
                  <a:pt x="2639726" y="48285"/>
                  <a:pt x="2654815" y="45267"/>
                </a:cubicBezTo>
                <a:lnTo>
                  <a:pt x="3931353" y="54321"/>
                </a:lnTo>
                <a:cubicBezTo>
                  <a:pt x="3940895" y="54454"/>
                  <a:pt x="3949004" y="62581"/>
                  <a:pt x="3958514" y="63374"/>
                </a:cubicBezTo>
                <a:cubicBezTo>
                  <a:pt x="4021741" y="68643"/>
                  <a:pt x="4085229" y="70203"/>
                  <a:pt x="4148636" y="72428"/>
                </a:cubicBezTo>
                <a:cubicBezTo>
                  <a:pt x="4865579" y="97584"/>
                  <a:pt x="4057567" y="61624"/>
                  <a:pt x="4854807" y="99588"/>
                </a:cubicBezTo>
                <a:lnTo>
                  <a:pt x="4981555" y="135802"/>
                </a:lnTo>
                <a:cubicBezTo>
                  <a:pt x="5174061" y="193554"/>
                  <a:pt x="4882115" y="150159"/>
                  <a:pt x="5407068" y="162962"/>
                </a:cubicBezTo>
                <a:lnTo>
                  <a:pt x="5841634" y="153909"/>
                </a:lnTo>
                <a:cubicBezTo>
                  <a:pt x="5857099" y="153314"/>
                  <a:pt x="5926274" y="128713"/>
                  <a:pt x="5932169" y="126748"/>
                </a:cubicBezTo>
                <a:cubicBezTo>
                  <a:pt x="5941223" y="123730"/>
                  <a:pt x="5949883" y="119045"/>
                  <a:pt x="5959330" y="117695"/>
                </a:cubicBezTo>
                <a:cubicBezTo>
                  <a:pt x="6001579" y="111659"/>
                  <a:pt x="6043440" y="101442"/>
                  <a:pt x="6086078" y="99588"/>
                </a:cubicBezTo>
                <a:cubicBezTo>
                  <a:pt x="6339633" y="88564"/>
                  <a:pt x="6224986" y="95157"/>
                  <a:pt x="6430110" y="81481"/>
                </a:cubicBezTo>
                <a:cubicBezTo>
                  <a:pt x="6520645" y="84499"/>
                  <a:pt x="6611269" y="85510"/>
                  <a:pt x="6701714" y="90535"/>
                </a:cubicBezTo>
                <a:cubicBezTo>
                  <a:pt x="6720042" y="91553"/>
                  <a:pt x="6737678" y="99588"/>
                  <a:pt x="6756034" y="99588"/>
                </a:cubicBezTo>
                <a:cubicBezTo>
                  <a:pt x="6834556" y="99588"/>
                  <a:pt x="6912961" y="93553"/>
                  <a:pt x="6991425" y="90535"/>
                </a:cubicBezTo>
                <a:cubicBezTo>
                  <a:pt x="7003496" y="87517"/>
                  <a:pt x="7015396" y="83707"/>
                  <a:pt x="7027638" y="81481"/>
                </a:cubicBezTo>
                <a:cubicBezTo>
                  <a:pt x="7048633" y="77664"/>
                  <a:pt x="7070220" y="77226"/>
                  <a:pt x="7091013" y="72428"/>
                </a:cubicBezTo>
                <a:cubicBezTo>
                  <a:pt x="7109610" y="68136"/>
                  <a:pt x="7127226" y="60357"/>
                  <a:pt x="7145333" y="54321"/>
                </a:cubicBezTo>
                <a:cubicBezTo>
                  <a:pt x="7166458" y="57339"/>
                  <a:pt x="7188653" y="56081"/>
                  <a:pt x="7208708" y="63374"/>
                </a:cubicBezTo>
                <a:cubicBezTo>
                  <a:pt x="7222889" y="68531"/>
                  <a:pt x="7208708" y="79973"/>
                  <a:pt x="7244922" y="90535"/>
                </a:cubicBezTo>
                <a:cubicBezTo>
                  <a:pt x="7281136" y="101097"/>
                  <a:pt x="7361108" y="123730"/>
                  <a:pt x="7425991" y="126748"/>
                </a:cubicBezTo>
                <a:cubicBezTo>
                  <a:pt x="7490874" y="129766"/>
                  <a:pt x="7558774" y="114677"/>
                  <a:pt x="7634220" y="108641"/>
                </a:cubicBezTo>
                <a:cubicBezTo>
                  <a:pt x="7709666" y="102605"/>
                  <a:pt x="7824343" y="101097"/>
                  <a:pt x="7878664" y="90535"/>
                </a:cubicBezTo>
                <a:cubicBezTo>
                  <a:pt x="7932985" y="79973"/>
                  <a:pt x="7902085" y="50316"/>
                  <a:pt x="7960145" y="45267"/>
                </a:cubicBezTo>
                <a:lnTo>
                  <a:pt x="8168375" y="27160"/>
                </a:lnTo>
                <a:cubicBezTo>
                  <a:pt x="8183464" y="24142"/>
                  <a:pt x="8198288" y="19131"/>
                  <a:pt x="8213642" y="18107"/>
                </a:cubicBezTo>
                <a:cubicBezTo>
                  <a:pt x="8503697" y="-1230"/>
                  <a:pt x="8356087" y="25831"/>
                  <a:pt x="8485246" y="0"/>
                </a:cubicBezTo>
                <a:cubicBezTo>
                  <a:pt x="8524478" y="3018"/>
                  <a:pt x="8563897" y="4173"/>
                  <a:pt x="8602941" y="9053"/>
                </a:cubicBezTo>
                <a:cubicBezTo>
                  <a:pt x="8619772" y="11157"/>
                  <a:pt x="8645708" y="24660"/>
                  <a:pt x="8657262" y="36214"/>
                </a:cubicBezTo>
                <a:lnTo>
                  <a:pt x="8657262" y="45267"/>
                </a:lnTo>
                <a:lnTo>
                  <a:pt x="8648209" y="36214"/>
                </a:lnTo>
                <a:cubicBezTo>
                  <a:pt x="8648111" y="38854"/>
                  <a:pt x="8675637" y="41494"/>
                  <a:pt x="8675539" y="44134"/>
                </a:cubicBezTo>
                <a:close/>
              </a:path>
            </a:pathLst>
          </a:custGeom>
          <a:solidFill>
            <a:schemeClr val="accent6">
              <a:lumMod val="40000"/>
              <a:lumOff val="60000"/>
            </a:schemeClr>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accent6">
                  <a:lumMod val="75000"/>
                </a:schemeClr>
              </a:solidFill>
            </a:endParaRPr>
          </a:p>
        </p:txBody>
      </p:sp>
      <p:sp>
        <p:nvSpPr>
          <p:cNvPr id="28" name="Rectangle 27">
            <a:extLst>
              <a:ext uri="{FF2B5EF4-FFF2-40B4-BE49-F238E27FC236}">
                <a16:creationId xmlns:a16="http://schemas.microsoft.com/office/drawing/2014/main" id="{A2DD5745-6CDC-4665-B42A-F00C509D4FB7}"/>
              </a:ext>
            </a:extLst>
          </p:cNvPr>
          <p:cNvSpPr/>
          <p:nvPr/>
        </p:nvSpPr>
        <p:spPr>
          <a:xfrm>
            <a:off x="148492" y="5566723"/>
            <a:ext cx="1332139" cy="1200329"/>
          </a:xfrm>
          <a:prstGeom prst="rect">
            <a:avLst/>
          </a:prstGeom>
          <a:ln>
            <a:noFill/>
          </a:ln>
        </p:spPr>
        <p:txBody>
          <a:bodyPr wrap="square">
            <a:spAutoFit/>
          </a:bodyPr>
          <a:lstStyle/>
          <a:p>
            <a:pPr algn="ctr"/>
            <a:r>
              <a:rPr lang="en-US" sz="1200" b="1" u="sng" dirty="0">
                <a:solidFill>
                  <a:prstClr val="black"/>
                </a:solidFill>
                <a:latin typeface="Calibri" panose="020F0502020204030204" pitchFamily="34" charset="0"/>
                <a:cs typeface="Calibri" panose="020F0502020204030204" pitchFamily="34" charset="0"/>
              </a:rPr>
              <a:t>Cumulus humilis</a:t>
            </a:r>
          </a:p>
          <a:p>
            <a:pPr algn="ctr"/>
            <a:r>
              <a:rPr lang="en-US" sz="1200" dirty="0">
                <a:solidFill>
                  <a:prstClr val="black"/>
                </a:solidFill>
                <a:latin typeface="Calibri" panose="020F0502020204030204" pitchFamily="34" charset="0"/>
                <a:cs typeface="Calibri" panose="020F0502020204030204" pitchFamily="34" charset="0"/>
              </a:rPr>
              <a:t>Clouds of only a</a:t>
            </a:r>
            <a:r>
              <a:rPr lang="en-US" sz="1200" dirty="0">
                <a:solidFill>
                  <a:srgbClr val="0070C0"/>
                </a:solidFill>
                <a:latin typeface="Calibri" panose="020F0502020204030204" pitchFamily="34" charset="0"/>
                <a:cs typeface="Calibri" panose="020F0502020204030204" pitchFamily="34" charset="0"/>
              </a:rPr>
              <a:t> </a:t>
            </a:r>
            <a:r>
              <a:rPr lang="en-US" sz="1200" b="1" dirty="0">
                <a:solidFill>
                  <a:srgbClr val="0070C0"/>
                </a:solidFill>
                <a:latin typeface="Calibri" panose="020F0502020204030204" pitchFamily="34" charset="0"/>
                <a:cs typeface="Calibri" panose="020F0502020204030204" pitchFamily="34" charset="0"/>
              </a:rPr>
              <a:t>slight</a:t>
            </a:r>
            <a:r>
              <a:rPr lang="en-US" sz="1200" dirty="0">
                <a:solidFill>
                  <a:srgbClr val="0070C0"/>
                </a:solidFill>
                <a:latin typeface="Calibri" panose="020F0502020204030204" pitchFamily="34" charset="0"/>
                <a:cs typeface="Calibri" panose="020F0502020204030204" pitchFamily="34" charset="0"/>
              </a:rPr>
              <a:t> </a:t>
            </a:r>
            <a:r>
              <a:rPr lang="en-US" sz="1200" b="1" dirty="0">
                <a:solidFill>
                  <a:srgbClr val="0070C0"/>
                </a:solidFill>
                <a:latin typeface="Calibri" panose="020F0502020204030204" pitchFamily="34" charset="0"/>
                <a:cs typeface="Calibri" panose="020F0502020204030204" pitchFamily="34" charset="0"/>
              </a:rPr>
              <a:t>vertical extent</a:t>
            </a:r>
            <a:r>
              <a:rPr lang="en-US" sz="1200" dirty="0">
                <a:solidFill>
                  <a:prstClr val="black"/>
                </a:solidFill>
                <a:latin typeface="Calibri" panose="020F0502020204030204" pitchFamily="34" charset="0"/>
                <a:cs typeface="Calibri" panose="020F0502020204030204" pitchFamily="34" charset="0"/>
              </a:rPr>
              <a:t>; they generally appear flattened.</a:t>
            </a:r>
            <a:endParaRPr lang="en-US" sz="1200" dirty="0">
              <a:latin typeface="Calibri" panose="020F0502020204030204" pitchFamily="34" charset="0"/>
              <a:cs typeface="Calibri" panose="020F0502020204030204" pitchFamily="34" charset="0"/>
            </a:endParaRPr>
          </a:p>
        </p:txBody>
      </p:sp>
      <p:sp>
        <p:nvSpPr>
          <p:cNvPr id="93" name="Rectangle 92">
            <a:extLst>
              <a:ext uri="{FF2B5EF4-FFF2-40B4-BE49-F238E27FC236}">
                <a16:creationId xmlns:a16="http://schemas.microsoft.com/office/drawing/2014/main" id="{2BA7F0A3-492C-4003-BCB1-FF34F53FBA17}"/>
              </a:ext>
            </a:extLst>
          </p:cNvPr>
          <p:cNvSpPr/>
          <p:nvPr/>
        </p:nvSpPr>
        <p:spPr>
          <a:xfrm>
            <a:off x="1466836" y="5386261"/>
            <a:ext cx="1391512" cy="1384995"/>
          </a:xfrm>
          <a:prstGeom prst="rect">
            <a:avLst/>
          </a:prstGeom>
          <a:ln>
            <a:noFill/>
          </a:ln>
        </p:spPr>
        <p:txBody>
          <a:bodyPr wrap="square">
            <a:spAutoFit/>
          </a:bodyPr>
          <a:lstStyle/>
          <a:p>
            <a:pPr lvl="0" algn="ctr"/>
            <a:r>
              <a:rPr lang="en-US" sz="1200" b="1" u="sng" dirty="0">
                <a:solidFill>
                  <a:prstClr val="black"/>
                </a:solidFill>
                <a:latin typeface="Calibri" panose="020F0502020204030204" pitchFamily="34" charset="0"/>
                <a:cs typeface="Calibri" panose="020F0502020204030204" pitchFamily="34" charset="0"/>
              </a:rPr>
              <a:t>Cumulus mediocris</a:t>
            </a:r>
          </a:p>
          <a:p>
            <a:pPr lvl="0" algn="ctr"/>
            <a:r>
              <a:rPr lang="en-US" sz="1200" dirty="0">
                <a:solidFill>
                  <a:prstClr val="black"/>
                </a:solidFill>
                <a:latin typeface="Calibri" panose="020F0502020204030204" pitchFamily="34" charset="0"/>
                <a:cs typeface="Calibri" panose="020F0502020204030204" pitchFamily="34" charset="0"/>
              </a:rPr>
              <a:t>Clouds of </a:t>
            </a:r>
            <a:r>
              <a:rPr lang="en-US" sz="1200" b="1" dirty="0">
                <a:solidFill>
                  <a:srgbClr val="0070C0"/>
                </a:solidFill>
                <a:latin typeface="Calibri" panose="020F0502020204030204" pitchFamily="34" charset="0"/>
                <a:cs typeface="Calibri" panose="020F0502020204030204" pitchFamily="34" charset="0"/>
              </a:rPr>
              <a:t>moderate</a:t>
            </a:r>
            <a:r>
              <a:rPr lang="en-US" sz="1200" dirty="0">
                <a:solidFill>
                  <a:prstClr val="black"/>
                </a:solidFill>
                <a:latin typeface="Calibri" panose="020F0502020204030204" pitchFamily="34" charset="0"/>
                <a:cs typeface="Calibri" panose="020F0502020204030204" pitchFamily="34" charset="0"/>
              </a:rPr>
              <a:t> </a:t>
            </a:r>
            <a:r>
              <a:rPr lang="en-US" sz="1200" b="1" dirty="0">
                <a:solidFill>
                  <a:srgbClr val="0070C0"/>
                </a:solidFill>
                <a:latin typeface="Calibri" panose="020F0502020204030204" pitchFamily="34" charset="0"/>
                <a:cs typeface="Calibri" panose="020F0502020204030204" pitchFamily="34" charset="0"/>
              </a:rPr>
              <a:t>vertical extent</a:t>
            </a:r>
            <a:r>
              <a:rPr lang="en-US" sz="1200" dirty="0">
                <a:solidFill>
                  <a:prstClr val="black"/>
                </a:solidFill>
                <a:latin typeface="Calibri" panose="020F0502020204030204" pitchFamily="34" charset="0"/>
                <a:cs typeface="Calibri" panose="020F0502020204030204" pitchFamily="34" charset="0"/>
              </a:rPr>
              <a:t>, the tops of which show fairly small </a:t>
            </a:r>
          </a:p>
          <a:p>
            <a:pPr lvl="0" algn="ctr"/>
            <a:r>
              <a:rPr lang="en-US" sz="1200" dirty="0">
                <a:solidFill>
                  <a:prstClr val="black"/>
                </a:solidFill>
                <a:latin typeface="Calibri" panose="020F0502020204030204" pitchFamily="34" charset="0"/>
                <a:cs typeface="Calibri" panose="020F0502020204030204" pitchFamily="34" charset="0"/>
              </a:rPr>
              <a:t>protuber­ances.</a:t>
            </a:r>
          </a:p>
        </p:txBody>
      </p:sp>
      <p:sp>
        <p:nvSpPr>
          <p:cNvPr id="92" name="Rectangle 91">
            <a:extLst>
              <a:ext uri="{FF2B5EF4-FFF2-40B4-BE49-F238E27FC236}">
                <a16:creationId xmlns:a16="http://schemas.microsoft.com/office/drawing/2014/main" id="{CF7D1344-ECEE-45E1-97CE-89A8DC5923A7}"/>
              </a:ext>
            </a:extLst>
          </p:cNvPr>
          <p:cNvSpPr/>
          <p:nvPr/>
        </p:nvSpPr>
        <p:spPr>
          <a:xfrm>
            <a:off x="2880421" y="5231014"/>
            <a:ext cx="1907715" cy="1754326"/>
          </a:xfrm>
          <a:prstGeom prst="rect">
            <a:avLst/>
          </a:prstGeom>
          <a:ln w="19050">
            <a:noFill/>
          </a:ln>
        </p:spPr>
        <p:txBody>
          <a:bodyPr wrap="square">
            <a:spAutoFit/>
          </a:bodyPr>
          <a:lstStyle/>
          <a:p>
            <a:pPr lvl="0" algn="ctr"/>
            <a:r>
              <a:rPr lang="en-US" sz="1200" b="1" u="sng" dirty="0">
                <a:solidFill>
                  <a:prstClr val="black"/>
                </a:solidFill>
                <a:latin typeface="Calibri" panose="020F0502020204030204" pitchFamily="34" charset="0"/>
                <a:cs typeface="Calibri" panose="020F0502020204030204" pitchFamily="34" charset="0"/>
              </a:rPr>
              <a:t>Cumulus congestus</a:t>
            </a:r>
          </a:p>
          <a:p>
            <a:pPr lvl="0" algn="ctr"/>
            <a:r>
              <a:rPr lang="en-US" sz="1200" dirty="0">
                <a:solidFill>
                  <a:prstClr val="black"/>
                </a:solidFill>
                <a:latin typeface="Calibri" panose="020F0502020204030204" pitchFamily="34" charset="0"/>
                <a:cs typeface="Calibri" panose="020F0502020204030204" pitchFamily="34" charset="0"/>
              </a:rPr>
              <a:t>Clouds which are markedly sprouting and are often of </a:t>
            </a:r>
            <a:r>
              <a:rPr lang="en-US" sz="1200" b="1" dirty="0">
                <a:solidFill>
                  <a:srgbClr val="0070C0"/>
                </a:solidFill>
                <a:latin typeface="Calibri" panose="020F0502020204030204" pitchFamily="34" charset="0"/>
                <a:cs typeface="Calibri" panose="020F0502020204030204" pitchFamily="34" charset="0"/>
              </a:rPr>
              <a:t>great vertical extent</a:t>
            </a:r>
            <a:r>
              <a:rPr lang="en-US" sz="1200" dirty="0">
                <a:solidFill>
                  <a:prstClr val="black"/>
                </a:solidFill>
                <a:latin typeface="Calibri" panose="020F0502020204030204" pitchFamily="34" charset="0"/>
                <a:cs typeface="Calibri" panose="020F0502020204030204" pitchFamily="34" charset="0"/>
              </a:rPr>
              <a:t>; their bulging  upper part frequently  resembles           a cauliflower with a defined shape.</a:t>
            </a:r>
          </a:p>
          <a:p>
            <a:pPr lvl="0" algn="ctr"/>
            <a:endParaRPr lang="en-US" sz="1200" dirty="0">
              <a:solidFill>
                <a:prstClr val="black"/>
              </a:solidFill>
              <a:latin typeface="Calibri" panose="020F0502020204030204" pitchFamily="34" charset="0"/>
              <a:cs typeface="Calibri" panose="020F0502020204030204" pitchFamily="34" charset="0"/>
            </a:endParaRPr>
          </a:p>
        </p:txBody>
      </p:sp>
      <p:sp>
        <p:nvSpPr>
          <p:cNvPr id="95" name="TextBox 94">
            <a:extLst>
              <a:ext uri="{FF2B5EF4-FFF2-40B4-BE49-F238E27FC236}">
                <a16:creationId xmlns:a16="http://schemas.microsoft.com/office/drawing/2014/main" id="{C40821AA-27D9-45D8-967B-BC24C09BDF2D}"/>
              </a:ext>
            </a:extLst>
          </p:cNvPr>
          <p:cNvSpPr txBox="1"/>
          <p:nvPr/>
        </p:nvSpPr>
        <p:spPr>
          <a:xfrm>
            <a:off x="3576877" y="4833212"/>
            <a:ext cx="986962" cy="369332"/>
          </a:xfrm>
          <a:prstGeom prst="rect">
            <a:avLst/>
          </a:prstGeom>
          <a:noFill/>
          <a:ln>
            <a:noFill/>
          </a:ln>
        </p:spPr>
        <p:txBody>
          <a:bodyPr wrap="square" rtlCol="0">
            <a:spAutoFit/>
          </a:bodyPr>
          <a:lstStyle/>
          <a:p>
            <a:pPr algn="ctr"/>
            <a:r>
              <a:rPr lang="en-US" sz="1800" b="1" dirty="0">
                <a:solidFill>
                  <a:srgbClr val="FF0000"/>
                </a:solidFill>
              </a:rPr>
              <a:t>TCU</a:t>
            </a:r>
          </a:p>
        </p:txBody>
      </p:sp>
      <p:grpSp>
        <p:nvGrpSpPr>
          <p:cNvPr id="183" name="Group 182">
            <a:extLst>
              <a:ext uri="{FF2B5EF4-FFF2-40B4-BE49-F238E27FC236}">
                <a16:creationId xmlns:a16="http://schemas.microsoft.com/office/drawing/2014/main" id="{AC5B52E2-338B-47C3-B885-E1809446C74D}"/>
              </a:ext>
            </a:extLst>
          </p:cNvPr>
          <p:cNvGrpSpPr/>
          <p:nvPr/>
        </p:nvGrpSpPr>
        <p:grpSpPr>
          <a:xfrm>
            <a:off x="4439647" y="4696380"/>
            <a:ext cx="1211602" cy="555675"/>
            <a:chOff x="8006743" y="5470036"/>
            <a:chExt cx="1084698" cy="768585"/>
          </a:xfrm>
        </p:grpSpPr>
        <p:sp>
          <p:nvSpPr>
            <p:cNvPr id="184" name="TextBox 183">
              <a:extLst>
                <a:ext uri="{FF2B5EF4-FFF2-40B4-BE49-F238E27FC236}">
                  <a16:creationId xmlns:a16="http://schemas.microsoft.com/office/drawing/2014/main" id="{397C6991-6E8B-476C-AEA2-FA518B84A47F}"/>
                </a:ext>
              </a:extLst>
            </p:cNvPr>
            <p:cNvSpPr txBox="1"/>
            <p:nvPr/>
          </p:nvSpPr>
          <p:spPr>
            <a:xfrm>
              <a:off x="8006743" y="5470036"/>
              <a:ext cx="1084698" cy="738664"/>
            </a:xfrm>
            <a:prstGeom prst="rect">
              <a:avLst/>
            </a:prstGeom>
            <a:noFill/>
            <a:ln>
              <a:noFill/>
            </a:ln>
          </p:spPr>
          <p:txBody>
            <a:bodyPr wrap="square" rtlCol="0">
              <a:spAutoFit/>
            </a:bodyPr>
            <a:lstStyle/>
            <a:p>
              <a:pPr algn="ctr"/>
              <a:r>
                <a:rPr lang="en-US" sz="1050" b="1" dirty="0">
                  <a:solidFill>
                    <a:srgbClr val="FF0000"/>
                  </a:solidFill>
                </a:rPr>
                <a:t>Warm air rises via convective currents</a:t>
              </a:r>
            </a:p>
          </p:txBody>
        </p:sp>
        <p:cxnSp>
          <p:nvCxnSpPr>
            <p:cNvPr id="185" name="Straight Arrow Connector 184">
              <a:extLst>
                <a:ext uri="{FF2B5EF4-FFF2-40B4-BE49-F238E27FC236}">
                  <a16:creationId xmlns:a16="http://schemas.microsoft.com/office/drawing/2014/main" id="{A9E9C90F-CB8A-43C6-B7CD-01A296B959D2}"/>
                </a:ext>
              </a:extLst>
            </p:cNvPr>
            <p:cNvCxnSpPr/>
            <p:nvPr/>
          </p:nvCxnSpPr>
          <p:spPr>
            <a:xfrm flipH="1" flipV="1">
              <a:off x="8072806" y="5479936"/>
              <a:ext cx="8711" cy="758685"/>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186" name="TextBox 185">
            <a:extLst>
              <a:ext uri="{FF2B5EF4-FFF2-40B4-BE49-F238E27FC236}">
                <a16:creationId xmlns:a16="http://schemas.microsoft.com/office/drawing/2014/main" id="{E55E8F82-D813-497C-98D1-EAF79178E863}"/>
              </a:ext>
            </a:extLst>
          </p:cNvPr>
          <p:cNvSpPr txBox="1"/>
          <p:nvPr/>
        </p:nvSpPr>
        <p:spPr>
          <a:xfrm>
            <a:off x="2223389" y="4526384"/>
            <a:ext cx="1274707" cy="738664"/>
          </a:xfrm>
          <a:prstGeom prst="rect">
            <a:avLst/>
          </a:prstGeom>
          <a:noFill/>
          <a:ln>
            <a:noFill/>
          </a:ln>
        </p:spPr>
        <p:txBody>
          <a:bodyPr wrap="square" rtlCol="0">
            <a:spAutoFit/>
          </a:bodyPr>
          <a:lstStyle/>
          <a:p>
            <a:pPr algn="ctr"/>
            <a:r>
              <a:rPr lang="en-US" sz="1050" b="1" u="sng" dirty="0">
                <a:solidFill>
                  <a:srgbClr val="0070C0"/>
                </a:solidFill>
              </a:rPr>
              <a:t>Cloud base </a:t>
            </a:r>
          </a:p>
          <a:p>
            <a:pPr algn="ctr"/>
            <a:r>
              <a:rPr lang="en-US" sz="1050" b="1" dirty="0">
                <a:solidFill>
                  <a:srgbClr val="0070C0"/>
                </a:solidFill>
              </a:rPr>
              <a:t>= Is where saturation occurs</a:t>
            </a:r>
          </a:p>
        </p:txBody>
      </p:sp>
      <p:sp>
        <p:nvSpPr>
          <p:cNvPr id="97" name="Rectangle 96">
            <a:extLst>
              <a:ext uri="{FF2B5EF4-FFF2-40B4-BE49-F238E27FC236}">
                <a16:creationId xmlns:a16="http://schemas.microsoft.com/office/drawing/2014/main" id="{30EDFCE7-6701-46D8-B0C1-5F2ED2C48967}"/>
              </a:ext>
            </a:extLst>
          </p:cNvPr>
          <p:cNvSpPr/>
          <p:nvPr/>
        </p:nvSpPr>
        <p:spPr>
          <a:xfrm>
            <a:off x="5059763" y="1633688"/>
            <a:ext cx="3706167" cy="2554225"/>
          </a:xfrm>
          <a:prstGeom prst="rect">
            <a:avLst/>
          </a:prstGeom>
        </p:spPr>
        <p:txBody>
          <a:bodyPr wrap="square">
            <a:spAutoFit/>
          </a:bodyPr>
          <a:lstStyle/>
          <a:p>
            <a:pPr marL="285750" lvl="0" indent="-285750" algn="just">
              <a:lnSpc>
                <a:spcPct val="115000"/>
              </a:lnSpc>
              <a:spcAft>
                <a:spcPts val="0"/>
              </a:spcAft>
              <a:buFont typeface="Arial" panose="020B0604020202020204" pitchFamily="34" charset="0"/>
              <a:buChar char="•"/>
              <a:tabLst>
                <a:tab pos="914400" algn="l"/>
              </a:tabLst>
            </a:pPr>
            <a:r>
              <a:rPr lang="en-US" sz="1400" dirty="0">
                <a:latin typeface="Calibri" panose="020F0502020204030204" pitchFamily="34" charset="0"/>
                <a:ea typeface="Times New Roman" panose="02020603050405020304" pitchFamily="18" charset="0"/>
              </a:rPr>
              <a:t>One or more small cumuli begin to grow into a large cumulus. </a:t>
            </a:r>
          </a:p>
          <a:p>
            <a:pPr marL="285750" lvl="0" indent="-285750" algn="just">
              <a:lnSpc>
                <a:spcPct val="115000"/>
              </a:lnSpc>
              <a:spcAft>
                <a:spcPts val="0"/>
              </a:spcAft>
              <a:buFont typeface="Arial" panose="020B0604020202020204" pitchFamily="34" charset="0"/>
              <a:buChar char="•"/>
              <a:tabLst>
                <a:tab pos="914400" algn="l"/>
              </a:tabLst>
            </a:pPr>
            <a:endParaRPr lang="en-US" sz="1400" dirty="0">
              <a:latin typeface="Calibri" panose="020F0502020204030204" pitchFamily="34" charset="0"/>
              <a:ea typeface="Times New Roman" panose="02020603050405020304" pitchFamily="18" charset="0"/>
            </a:endParaRPr>
          </a:p>
          <a:p>
            <a:pPr marL="285750" lvl="0" indent="-285750" algn="just">
              <a:lnSpc>
                <a:spcPct val="115000"/>
              </a:lnSpc>
              <a:spcAft>
                <a:spcPts val="0"/>
              </a:spcAft>
              <a:buFont typeface="Arial" panose="020B0604020202020204" pitchFamily="34" charset="0"/>
              <a:buChar char="•"/>
              <a:tabLst>
                <a:tab pos="914400" algn="l"/>
              </a:tabLst>
            </a:pPr>
            <a:endParaRPr lang="en-ZA" sz="1400" dirty="0">
              <a:latin typeface="Times New Roman" panose="02020603050405020304" pitchFamily="18" charset="0"/>
              <a:ea typeface="Times New Roman" panose="02020603050405020304" pitchFamily="18" charset="0"/>
            </a:endParaRPr>
          </a:p>
          <a:p>
            <a:pPr marL="285750" lvl="0" indent="-285750" algn="just">
              <a:lnSpc>
                <a:spcPct val="115000"/>
              </a:lnSpc>
              <a:spcAft>
                <a:spcPts val="0"/>
              </a:spcAft>
              <a:buFont typeface="Arial" panose="020B0604020202020204" pitchFamily="34" charset="0"/>
              <a:buChar char="•"/>
              <a:tabLst>
                <a:tab pos="914400" algn="l"/>
              </a:tabLst>
            </a:pPr>
            <a:r>
              <a:rPr lang="en-US" sz="1400" dirty="0">
                <a:latin typeface="Calibri" panose="020F0502020204030204" pitchFamily="34" charset="0"/>
                <a:ea typeface="Times New Roman" panose="02020603050405020304" pitchFamily="18" charset="0"/>
              </a:rPr>
              <a:t>A general up draft prevails throughout the cell in this stage, in which extreme velocities up to about 30 m/second have occurred. </a:t>
            </a:r>
            <a:endParaRPr lang="en-ZA" sz="1400" dirty="0">
              <a:latin typeface="Times New Roman" panose="02020603050405020304" pitchFamily="18" charset="0"/>
              <a:ea typeface="Times New Roman" panose="02020603050405020304" pitchFamily="18" charset="0"/>
            </a:endParaRPr>
          </a:p>
          <a:p>
            <a:pPr marL="285750" lvl="0" indent="-285750" algn="just">
              <a:lnSpc>
                <a:spcPct val="115000"/>
              </a:lnSpc>
              <a:spcAft>
                <a:spcPts val="0"/>
              </a:spcAft>
              <a:buFont typeface="Arial" panose="020B0604020202020204" pitchFamily="34" charset="0"/>
              <a:buChar char="•"/>
              <a:tabLst>
                <a:tab pos="914400" algn="l"/>
              </a:tabLst>
            </a:pPr>
            <a:r>
              <a:rPr lang="en-US" sz="1400" dirty="0">
                <a:latin typeface="Calibri" panose="020F0502020204030204" pitchFamily="34" charset="0"/>
                <a:ea typeface="Times New Roman" panose="02020603050405020304" pitchFamily="18" charset="0"/>
              </a:rPr>
              <a:t>At the same time, inflow to the cell takes place through the sides at all levels as well as through the bottom of the cloud.</a:t>
            </a:r>
            <a:endParaRPr lang="en-ZA" sz="14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FD83F17A-D98B-4B4A-BA1D-22417F36F3FB}"/>
              </a:ext>
            </a:extLst>
          </p:cNvPr>
          <p:cNvSpPr>
            <a:spLocks noGrp="1"/>
          </p:cNvSpPr>
          <p:nvPr>
            <p:ph type="sldNum" sz="quarter" idx="12"/>
          </p:nvPr>
        </p:nvSpPr>
        <p:spPr/>
        <p:txBody>
          <a:bodyPr/>
          <a:lstStyle/>
          <a:p>
            <a:fld id="{10B2D662-4A29-4236-A671-DDB739257EB1}" type="slidenum">
              <a:rPr lang="en-ZA" smtClean="0"/>
              <a:t>4</a:t>
            </a:fld>
            <a:endParaRPr lang="en-ZA" dirty="0"/>
          </a:p>
        </p:txBody>
      </p:sp>
    </p:spTree>
    <p:extLst>
      <p:ext uri="{BB962C8B-B14F-4D97-AF65-F5344CB8AC3E}">
        <p14:creationId xmlns:p14="http://schemas.microsoft.com/office/powerpoint/2010/main" val="105586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7">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9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97">
                                            <p:txEl>
                                              <p:pRg st="3" end="3"/>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9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77" grpId="0" animBg="1"/>
      <p:bldP spid="82" grpId="0" animBg="1"/>
      <p:bldP spid="87" grpId="0"/>
      <p:bldP spid="88" grpId="0"/>
      <p:bldP spid="89" grpId="0"/>
      <p:bldP spid="90" grpId="0"/>
      <p:bldP spid="91" grpId="0"/>
      <p:bldP spid="93" grpId="0"/>
      <p:bldP spid="92" grpId="0"/>
      <p:bldP spid="95" grpId="0"/>
      <p:bldP spid="18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9A449C0-E5B5-47C6-A8EF-B0F0898FFBED}"/>
              </a:ext>
            </a:extLst>
          </p:cNvPr>
          <p:cNvSpPr/>
          <p:nvPr/>
        </p:nvSpPr>
        <p:spPr>
          <a:xfrm>
            <a:off x="96607" y="82118"/>
            <a:ext cx="8930936" cy="66937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Footer Placeholder 2">
            <a:extLst>
              <a:ext uri="{FF2B5EF4-FFF2-40B4-BE49-F238E27FC236}">
                <a16:creationId xmlns:a16="http://schemas.microsoft.com/office/drawing/2014/main" id="{E6BD81EC-1C03-4656-9D90-7FF54445486A}"/>
              </a:ext>
            </a:extLst>
          </p:cNvPr>
          <p:cNvSpPr>
            <a:spLocks noGrp="1"/>
          </p:cNvSpPr>
          <p:nvPr>
            <p:ph type="ftr" sz="quarter" idx="11"/>
          </p:nvPr>
        </p:nvSpPr>
        <p:spPr/>
        <p:txBody>
          <a:bodyPr/>
          <a:lstStyle/>
          <a:p>
            <a:pPr>
              <a:defRPr/>
            </a:pPr>
            <a:r>
              <a:rPr lang="pt-BR"/>
              <a:t>Templ ref: PPT-ISO-colour.001   Doc Ref no: RTC-PRE-007.1_2020</a:t>
            </a:r>
            <a:endParaRPr lang="en-US" dirty="0"/>
          </a:p>
        </p:txBody>
      </p:sp>
      <p:cxnSp>
        <p:nvCxnSpPr>
          <p:cNvPr id="18" name="Straight Connector 17">
            <a:extLst>
              <a:ext uri="{FF2B5EF4-FFF2-40B4-BE49-F238E27FC236}">
                <a16:creationId xmlns:a16="http://schemas.microsoft.com/office/drawing/2014/main" id="{0B4D81A3-403F-4430-8762-0E4EF6BF72A2}"/>
              </a:ext>
            </a:extLst>
          </p:cNvPr>
          <p:cNvCxnSpPr>
            <a:cxnSpLocks/>
          </p:cNvCxnSpPr>
          <p:nvPr/>
        </p:nvCxnSpPr>
        <p:spPr>
          <a:xfrm flipV="1">
            <a:off x="65736" y="391223"/>
            <a:ext cx="8895426" cy="461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FC5E34D-C93D-4F0E-8327-81AAF2084E5F}"/>
              </a:ext>
            </a:extLst>
          </p:cNvPr>
          <p:cNvCxnSpPr>
            <a:cxnSpLocks/>
          </p:cNvCxnSpPr>
          <p:nvPr/>
        </p:nvCxnSpPr>
        <p:spPr>
          <a:xfrm>
            <a:off x="36844" y="2854507"/>
            <a:ext cx="8930936" cy="9374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7BCEB02-1054-41D8-8627-069DD4F0628E}"/>
              </a:ext>
            </a:extLst>
          </p:cNvPr>
          <p:cNvCxnSpPr>
            <a:cxnSpLocks/>
          </p:cNvCxnSpPr>
          <p:nvPr/>
        </p:nvCxnSpPr>
        <p:spPr>
          <a:xfrm>
            <a:off x="36844" y="3668190"/>
            <a:ext cx="8895426" cy="355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5F3BADF-DDE1-423A-8610-4639A256398A}"/>
              </a:ext>
            </a:extLst>
          </p:cNvPr>
          <p:cNvSpPr txBox="1"/>
          <p:nvPr/>
        </p:nvSpPr>
        <p:spPr>
          <a:xfrm>
            <a:off x="33273" y="3450134"/>
            <a:ext cx="522354" cy="276999"/>
          </a:xfrm>
          <a:prstGeom prst="rect">
            <a:avLst/>
          </a:prstGeom>
          <a:noFill/>
          <a:ln>
            <a:noFill/>
          </a:ln>
        </p:spPr>
        <p:txBody>
          <a:bodyPr wrap="square" rtlCol="0">
            <a:spAutoFit/>
          </a:bodyPr>
          <a:lstStyle/>
          <a:p>
            <a:r>
              <a:rPr lang="en-US" sz="1200" b="1" dirty="0">
                <a:solidFill>
                  <a:srgbClr val="0070C0"/>
                </a:solidFill>
                <a:latin typeface="Calibri" panose="020F0502020204030204" pitchFamily="34" charset="0"/>
                <a:cs typeface="Calibri" panose="020F0502020204030204" pitchFamily="34" charset="0"/>
              </a:rPr>
              <a:t>0 </a:t>
            </a:r>
            <a:r>
              <a:rPr lang="en-US" sz="1200" b="1" baseline="30000" dirty="0">
                <a:solidFill>
                  <a:srgbClr val="0070C0"/>
                </a:solidFill>
                <a:latin typeface="Calibri" panose="020F0502020204030204" pitchFamily="34" charset="0"/>
                <a:cs typeface="Calibri" panose="020F0502020204030204" pitchFamily="34" charset="0"/>
              </a:rPr>
              <a:t>O</a:t>
            </a:r>
            <a:r>
              <a:rPr lang="en-US" sz="1200" b="1" dirty="0">
                <a:solidFill>
                  <a:srgbClr val="0070C0"/>
                </a:solidFill>
                <a:latin typeface="Calibri" panose="020F0502020204030204" pitchFamily="34" charset="0"/>
                <a:cs typeface="Calibri" panose="020F0502020204030204" pitchFamily="34" charset="0"/>
              </a:rPr>
              <a:t>C</a:t>
            </a:r>
          </a:p>
        </p:txBody>
      </p:sp>
      <p:sp>
        <p:nvSpPr>
          <p:cNvPr id="22" name="TextBox 21">
            <a:extLst>
              <a:ext uri="{FF2B5EF4-FFF2-40B4-BE49-F238E27FC236}">
                <a16:creationId xmlns:a16="http://schemas.microsoft.com/office/drawing/2014/main" id="{7D61B8D4-0C7F-4A94-AB96-199AC7D504FA}"/>
              </a:ext>
            </a:extLst>
          </p:cNvPr>
          <p:cNvSpPr txBox="1"/>
          <p:nvPr/>
        </p:nvSpPr>
        <p:spPr>
          <a:xfrm>
            <a:off x="25336" y="1872645"/>
            <a:ext cx="590903" cy="276999"/>
          </a:xfrm>
          <a:prstGeom prst="rect">
            <a:avLst/>
          </a:prstGeom>
          <a:noFill/>
          <a:ln>
            <a:noFill/>
          </a:ln>
        </p:spPr>
        <p:txBody>
          <a:bodyPr wrap="square" rtlCol="0">
            <a:spAutoFit/>
          </a:bodyPr>
          <a:lstStyle/>
          <a:p>
            <a:r>
              <a:rPr lang="en-US" sz="1200" b="1" dirty="0">
                <a:solidFill>
                  <a:srgbClr val="0070C0"/>
                </a:solidFill>
                <a:latin typeface="Calibri" panose="020F0502020204030204" pitchFamily="34" charset="0"/>
                <a:cs typeface="Calibri" panose="020F0502020204030204" pitchFamily="34" charset="0"/>
              </a:rPr>
              <a:t>-20 </a:t>
            </a:r>
            <a:r>
              <a:rPr lang="en-US" sz="1200" b="1" baseline="30000" dirty="0">
                <a:solidFill>
                  <a:srgbClr val="0070C0"/>
                </a:solidFill>
                <a:latin typeface="Calibri" panose="020F0502020204030204" pitchFamily="34" charset="0"/>
                <a:cs typeface="Calibri" panose="020F0502020204030204" pitchFamily="34" charset="0"/>
              </a:rPr>
              <a:t>O</a:t>
            </a:r>
            <a:r>
              <a:rPr lang="en-US" sz="1200" b="1" dirty="0">
                <a:solidFill>
                  <a:srgbClr val="0070C0"/>
                </a:solidFill>
                <a:latin typeface="Calibri" panose="020F0502020204030204" pitchFamily="34" charset="0"/>
                <a:cs typeface="Calibri" panose="020F0502020204030204" pitchFamily="34" charset="0"/>
              </a:rPr>
              <a:t>C</a:t>
            </a:r>
          </a:p>
        </p:txBody>
      </p:sp>
      <p:sp>
        <p:nvSpPr>
          <p:cNvPr id="23" name="TextBox 22">
            <a:extLst>
              <a:ext uri="{FF2B5EF4-FFF2-40B4-BE49-F238E27FC236}">
                <a16:creationId xmlns:a16="http://schemas.microsoft.com/office/drawing/2014/main" id="{A0C75F42-7291-4D25-AE1D-D15D3B378CD8}"/>
              </a:ext>
            </a:extLst>
          </p:cNvPr>
          <p:cNvSpPr txBox="1"/>
          <p:nvPr/>
        </p:nvSpPr>
        <p:spPr>
          <a:xfrm>
            <a:off x="15198" y="2641975"/>
            <a:ext cx="625039" cy="276999"/>
          </a:xfrm>
          <a:prstGeom prst="rect">
            <a:avLst/>
          </a:prstGeom>
          <a:noFill/>
          <a:ln>
            <a:noFill/>
          </a:ln>
        </p:spPr>
        <p:txBody>
          <a:bodyPr wrap="square" rtlCol="0">
            <a:spAutoFit/>
          </a:bodyPr>
          <a:lstStyle/>
          <a:p>
            <a:r>
              <a:rPr lang="en-US" sz="1200" b="1" dirty="0">
                <a:solidFill>
                  <a:srgbClr val="0070C0"/>
                </a:solidFill>
                <a:latin typeface="Calibri" panose="020F0502020204030204" pitchFamily="34" charset="0"/>
                <a:cs typeface="Calibri" panose="020F0502020204030204" pitchFamily="34" charset="0"/>
              </a:rPr>
              <a:t>-10 </a:t>
            </a:r>
            <a:r>
              <a:rPr lang="en-US" sz="1200" b="1" baseline="30000" dirty="0">
                <a:solidFill>
                  <a:srgbClr val="0070C0"/>
                </a:solidFill>
                <a:latin typeface="Calibri" panose="020F0502020204030204" pitchFamily="34" charset="0"/>
                <a:cs typeface="Calibri" panose="020F0502020204030204" pitchFamily="34" charset="0"/>
              </a:rPr>
              <a:t>O</a:t>
            </a:r>
            <a:r>
              <a:rPr lang="en-US" sz="1200" b="1" dirty="0">
                <a:solidFill>
                  <a:srgbClr val="0070C0"/>
                </a:solidFill>
                <a:latin typeface="Calibri" panose="020F0502020204030204" pitchFamily="34" charset="0"/>
                <a:cs typeface="Calibri" panose="020F0502020204030204" pitchFamily="34" charset="0"/>
              </a:rPr>
              <a:t>C</a:t>
            </a:r>
          </a:p>
        </p:txBody>
      </p:sp>
      <p:sp>
        <p:nvSpPr>
          <p:cNvPr id="24" name="TextBox 23">
            <a:extLst>
              <a:ext uri="{FF2B5EF4-FFF2-40B4-BE49-F238E27FC236}">
                <a16:creationId xmlns:a16="http://schemas.microsoft.com/office/drawing/2014/main" id="{C4F4D301-75AB-4C3E-A426-E986469B1266}"/>
              </a:ext>
            </a:extLst>
          </p:cNvPr>
          <p:cNvSpPr txBox="1"/>
          <p:nvPr/>
        </p:nvSpPr>
        <p:spPr>
          <a:xfrm>
            <a:off x="22399" y="209616"/>
            <a:ext cx="640468" cy="276999"/>
          </a:xfrm>
          <a:prstGeom prst="rect">
            <a:avLst/>
          </a:prstGeom>
          <a:noFill/>
          <a:ln>
            <a:noFill/>
          </a:ln>
        </p:spPr>
        <p:txBody>
          <a:bodyPr wrap="square" rtlCol="0">
            <a:spAutoFit/>
          </a:bodyPr>
          <a:lstStyle/>
          <a:p>
            <a:r>
              <a:rPr lang="en-US" sz="1200" b="1" dirty="0">
                <a:solidFill>
                  <a:srgbClr val="0070C0"/>
                </a:solidFill>
                <a:latin typeface="Calibri" panose="020F0502020204030204" pitchFamily="34" charset="0"/>
                <a:cs typeface="Calibri" panose="020F0502020204030204" pitchFamily="34" charset="0"/>
              </a:rPr>
              <a:t>-65 </a:t>
            </a:r>
            <a:r>
              <a:rPr lang="en-US" sz="1200" b="1" baseline="30000" dirty="0">
                <a:solidFill>
                  <a:srgbClr val="0070C0"/>
                </a:solidFill>
                <a:latin typeface="Calibri" panose="020F0502020204030204" pitchFamily="34" charset="0"/>
                <a:cs typeface="Calibri" panose="020F0502020204030204" pitchFamily="34" charset="0"/>
              </a:rPr>
              <a:t>O</a:t>
            </a:r>
            <a:r>
              <a:rPr lang="en-US" sz="1200" b="1" dirty="0">
                <a:solidFill>
                  <a:srgbClr val="0070C0"/>
                </a:solidFill>
                <a:latin typeface="Calibri" panose="020F0502020204030204" pitchFamily="34" charset="0"/>
                <a:cs typeface="Calibri" panose="020F0502020204030204" pitchFamily="34" charset="0"/>
              </a:rPr>
              <a:t>C</a:t>
            </a:r>
          </a:p>
        </p:txBody>
      </p:sp>
      <p:sp>
        <p:nvSpPr>
          <p:cNvPr id="29" name="TextBox 28">
            <a:extLst>
              <a:ext uri="{FF2B5EF4-FFF2-40B4-BE49-F238E27FC236}">
                <a16:creationId xmlns:a16="http://schemas.microsoft.com/office/drawing/2014/main" id="{BA8BAAAB-0AB7-4E19-B13D-4DB64D626C0F}"/>
              </a:ext>
            </a:extLst>
          </p:cNvPr>
          <p:cNvSpPr txBox="1"/>
          <p:nvPr/>
        </p:nvSpPr>
        <p:spPr>
          <a:xfrm>
            <a:off x="15198" y="1121922"/>
            <a:ext cx="590903" cy="276999"/>
          </a:xfrm>
          <a:prstGeom prst="rect">
            <a:avLst/>
          </a:prstGeom>
          <a:noFill/>
          <a:ln>
            <a:noFill/>
          </a:ln>
        </p:spPr>
        <p:txBody>
          <a:bodyPr wrap="square" rtlCol="0">
            <a:spAutoFit/>
          </a:bodyPr>
          <a:lstStyle/>
          <a:p>
            <a:r>
              <a:rPr lang="en-US" sz="1200" b="1" dirty="0">
                <a:solidFill>
                  <a:srgbClr val="0070C0"/>
                </a:solidFill>
                <a:latin typeface="Calibri" panose="020F0502020204030204" pitchFamily="34" charset="0"/>
                <a:cs typeface="Calibri" panose="020F0502020204030204" pitchFamily="34" charset="0"/>
              </a:rPr>
              <a:t>-40 </a:t>
            </a:r>
            <a:r>
              <a:rPr lang="en-US" sz="1200" b="1" baseline="30000" dirty="0">
                <a:solidFill>
                  <a:srgbClr val="0070C0"/>
                </a:solidFill>
                <a:latin typeface="Calibri" panose="020F0502020204030204" pitchFamily="34" charset="0"/>
                <a:cs typeface="Calibri" panose="020F0502020204030204" pitchFamily="34" charset="0"/>
              </a:rPr>
              <a:t>O</a:t>
            </a:r>
            <a:r>
              <a:rPr lang="en-US" sz="1200" b="1" dirty="0">
                <a:solidFill>
                  <a:srgbClr val="0070C0"/>
                </a:solidFill>
                <a:latin typeface="Calibri" panose="020F0502020204030204" pitchFamily="34" charset="0"/>
                <a:cs typeface="Calibri" panose="020F0502020204030204" pitchFamily="34" charset="0"/>
              </a:rPr>
              <a:t>C</a:t>
            </a:r>
          </a:p>
        </p:txBody>
      </p:sp>
      <p:cxnSp>
        <p:nvCxnSpPr>
          <p:cNvPr id="30" name="Straight Connector 29">
            <a:extLst>
              <a:ext uri="{FF2B5EF4-FFF2-40B4-BE49-F238E27FC236}">
                <a16:creationId xmlns:a16="http://schemas.microsoft.com/office/drawing/2014/main" id="{D7C43AFD-BA1E-4739-9B0E-55B96AB44A16}"/>
              </a:ext>
            </a:extLst>
          </p:cNvPr>
          <p:cNvCxnSpPr>
            <a:cxnSpLocks/>
          </p:cNvCxnSpPr>
          <p:nvPr/>
        </p:nvCxnSpPr>
        <p:spPr>
          <a:xfrm flipV="1">
            <a:off x="36765" y="1303739"/>
            <a:ext cx="8930936" cy="461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A794BD1-7B58-4501-8079-025C3066195E}"/>
              </a:ext>
            </a:extLst>
          </p:cNvPr>
          <p:cNvCxnSpPr>
            <a:cxnSpLocks/>
          </p:cNvCxnSpPr>
          <p:nvPr/>
        </p:nvCxnSpPr>
        <p:spPr>
          <a:xfrm>
            <a:off x="36844" y="2090811"/>
            <a:ext cx="8895426" cy="42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097228A2-5447-4F1C-86AE-4CB3F41505BA}"/>
              </a:ext>
            </a:extLst>
          </p:cNvPr>
          <p:cNvGrpSpPr/>
          <p:nvPr/>
        </p:nvGrpSpPr>
        <p:grpSpPr>
          <a:xfrm>
            <a:off x="6295887" y="175603"/>
            <a:ext cx="2051725" cy="236511"/>
            <a:chOff x="1768026" y="163136"/>
            <a:chExt cx="2489285" cy="371218"/>
          </a:xfrm>
        </p:grpSpPr>
        <p:sp>
          <p:nvSpPr>
            <p:cNvPr id="33" name="TextBox 32">
              <a:extLst>
                <a:ext uri="{FF2B5EF4-FFF2-40B4-BE49-F238E27FC236}">
                  <a16:creationId xmlns:a16="http://schemas.microsoft.com/office/drawing/2014/main" id="{676CF964-E8E8-435A-A1E0-FABB20B31CB5}"/>
                </a:ext>
              </a:extLst>
            </p:cNvPr>
            <p:cNvSpPr txBox="1"/>
            <p:nvPr/>
          </p:nvSpPr>
          <p:spPr>
            <a:xfrm>
              <a:off x="2252223" y="163136"/>
              <a:ext cx="1585717" cy="371218"/>
            </a:xfrm>
            <a:prstGeom prst="rect">
              <a:avLst/>
            </a:prstGeom>
            <a:solidFill>
              <a:srgbClr val="FFFFCC"/>
            </a:solidFill>
            <a:ln>
              <a:solidFill>
                <a:schemeClr val="tx1"/>
              </a:solidFill>
            </a:ln>
          </p:spPr>
          <p:txBody>
            <a:bodyPr wrap="square" rtlCol="0">
              <a:spAutoFit/>
            </a:bodyPr>
            <a:lstStyle/>
            <a:p>
              <a:pPr algn="ctr"/>
              <a:r>
                <a:rPr lang="en-US" sz="1000" b="1" dirty="0"/>
                <a:t>Tropopause</a:t>
              </a:r>
            </a:p>
          </p:txBody>
        </p:sp>
        <p:cxnSp>
          <p:nvCxnSpPr>
            <p:cNvPr id="34" name="Straight Arrow Connector 33">
              <a:extLst>
                <a:ext uri="{FF2B5EF4-FFF2-40B4-BE49-F238E27FC236}">
                  <a16:creationId xmlns:a16="http://schemas.microsoft.com/office/drawing/2014/main" id="{FF92F1E7-72D5-44FC-9723-4438BA38FF40}"/>
                </a:ext>
              </a:extLst>
            </p:cNvPr>
            <p:cNvCxnSpPr>
              <a:cxnSpLocks/>
              <a:stCxn id="33" idx="3"/>
            </p:cNvCxnSpPr>
            <p:nvPr/>
          </p:nvCxnSpPr>
          <p:spPr>
            <a:xfrm flipV="1">
              <a:off x="3837940" y="340484"/>
              <a:ext cx="419371" cy="826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668DB0A-8498-4DB1-8102-B9150BA55132}"/>
                </a:ext>
              </a:extLst>
            </p:cNvPr>
            <p:cNvCxnSpPr>
              <a:cxnSpLocks/>
              <a:stCxn id="33" idx="1"/>
            </p:cNvCxnSpPr>
            <p:nvPr/>
          </p:nvCxnSpPr>
          <p:spPr>
            <a:xfrm flipH="1">
              <a:off x="1768026" y="348746"/>
              <a:ext cx="484197" cy="192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96" name="TextBox 95">
            <a:extLst>
              <a:ext uri="{FF2B5EF4-FFF2-40B4-BE49-F238E27FC236}">
                <a16:creationId xmlns:a16="http://schemas.microsoft.com/office/drawing/2014/main" id="{755EE578-DB5F-41B9-BA61-060A982A37C8}"/>
              </a:ext>
            </a:extLst>
          </p:cNvPr>
          <p:cNvSpPr txBox="1"/>
          <p:nvPr/>
        </p:nvSpPr>
        <p:spPr>
          <a:xfrm>
            <a:off x="1514416" y="881965"/>
            <a:ext cx="2166567" cy="1015663"/>
          </a:xfrm>
          <a:prstGeom prst="rect">
            <a:avLst/>
          </a:prstGeom>
          <a:solidFill>
            <a:srgbClr val="CCFFFF"/>
          </a:solidFill>
          <a:ln>
            <a:noFill/>
          </a:ln>
        </p:spPr>
        <p:txBody>
          <a:bodyPr wrap="square" rtlCol="0">
            <a:spAutoFit/>
          </a:bodyPr>
          <a:lstStyle/>
          <a:p>
            <a:pPr algn="ctr"/>
            <a:r>
              <a:rPr lang="en-US" sz="1200" b="1" dirty="0">
                <a:latin typeface="Calibri" panose="020F0502020204030204" pitchFamily="34" charset="0"/>
                <a:cs typeface="Calibri" panose="020F0502020204030204" pitchFamily="34" charset="0"/>
              </a:rPr>
              <a:t>Smooth upper part due to the presence of ice crystals but no anvil. Upper cloud colour is white. Lower part is white with grey shading.</a:t>
            </a:r>
          </a:p>
        </p:txBody>
      </p:sp>
      <p:grpSp>
        <p:nvGrpSpPr>
          <p:cNvPr id="98" name="Group 97">
            <a:extLst>
              <a:ext uri="{FF2B5EF4-FFF2-40B4-BE49-F238E27FC236}">
                <a16:creationId xmlns:a16="http://schemas.microsoft.com/office/drawing/2014/main" id="{28B91C06-9EA0-4DB3-BB18-4B8402809C48}"/>
              </a:ext>
            </a:extLst>
          </p:cNvPr>
          <p:cNvGrpSpPr/>
          <p:nvPr/>
        </p:nvGrpSpPr>
        <p:grpSpPr>
          <a:xfrm>
            <a:off x="2203856" y="4614993"/>
            <a:ext cx="644394" cy="727227"/>
            <a:chOff x="3908728" y="5465959"/>
            <a:chExt cx="1041252" cy="1300388"/>
          </a:xfrm>
        </p:grpSpPr>
        <p:cxnSp>
          <p:nvCxnSpPr>
            <p:cNvPr id="99" name="Straight Arrow Connector 98">
              <a:extLst>
                <a:ext uri="{FF2B5EF4-FFF2-40B4-BE49-F238E27FC236}">
                  <a16:creationId xmlns:a16="http://schemas.microsoft.com/office/drawing/2014/main" id="{42176F36-3603-4F1C-B8A3-BE640F10E582}"/>
                </a:ext>
              </a:extLst>
            </p:cNvPr>
            <p:cNvCxnSpPr/>
            <p:nvPr/>
          </p:nvCxnSpPr>
          <p:spPr>
            <a:xfrm flipH="1" flipV="1">
              <a:off x="4131271" y="5475686"/>
              <a:ext cx="388" cy="1290661"/>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62AEB02D-D510-4A4F-B32B-5F25E0151456}"/>
                </a:ext>
              </a:extLst>
            </p:cNvPr>
            <p:cNvCxnSpPr/>
            <p:nvPr/>
          </p:nvCxnSpPr>
          <p:spPr>
            <a:xfrm flipV="1">
              <a:off x="3908728" y="5485414"/>
              <a:ext cx="184" cy="1269538"/>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9A1FF654-D182-483D-B332-9DB1AE6E0399}"/>
                </a:ext>
              </a:extLst>
            </p:cNvPr>
            <p:cNvCxnSpPr/>
            <p:nvPr/>
          </p:nvCxnSpPr>
          <p:spPr>
            <a:xfrm flipH="1" flipV="1">
              <a:off x="4411637" y="5475686"/>
              <a:ext cx="16020" cy="1268684"/>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BB2D3AC3-9542-4692-825D-E30FC7845924}"/>
                </a:ext>
              </a:extLst>
            </p:cNvPr>
            <p:cNvCxnSpPr/>
            <p:nvPr/>
          </p:nvCxnSpPr>
          <p:spPr>
            <a:xfrm flipH="1" flipV="1">
              <a:off x="4653332" y="5475686"/>
              <a:ext cx="12025" cy="1268684"/>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F86C35F0-AA03-4F5B-852E-CDFA0325D34D}"/>
                </a:ext>
              </a:extLst>
            </p:cNvPr>
            <p:cNvCxnSpPr/>
            <p:nvPr/>
          </p:nvCxnSpPr>
          <p:spPr>
            <a:xfrm flipH="1" flipV="1">
              <a:off x="4943366" y="5465959"/>
              <a:ext cx="6614" cy="1288993"/>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109" name="Group 108">
            <a:extLst>
              <a:ext uri="{FF2B5EF4-FFF2-40B4-BE49-F238E27FC236}">
                <a16:creationId xmlns:a16="http://schemas.microsoft.com/office/drawing/2014/main" id="{16743781-125E-46A2-AAAB-443BAAABFC13}"/>
              </a:ext>
            </a:extLst>
          </p:cNvPr>
          <p:cNvGrpSpPr/>
          <p:nvPr/>
        </p:nvGrpSpPr>
        <p:grpSpPr>
          <a:xfrm>
            <a:off x="1653433" y="2075854"/>
            <a:ext cx="1884053" cy="2529841"/>
            <a:chOff x="5667026" y="43677"/>
            <a:chExt cx="2340933" cy="3307076"/>
          </a:xfrm>
        </p:grpSpPr>
        <p:grpSp>
          <p:nvGrpSpPr>
            <p:cNvPr id="110" name="Group 109">
              <a:extLst>
                <a:ext uri="{FF2B5EF4-FFF2-40B4-BE49-F238E27FC236}">
                  <a16:creationId xmlns:a16="http://schemas.microsoft.com/office/drawing/2014/main" id="{B7AB11BD-3A4F-4481-B840-6245287A127B}"/>
                </a:ext>
              </a:extLst>
            </p:cNvPr>
            <p:cNvGrpSpPr/>
            <p:nvPr/>
          </p:nvGrpSpPr>
          <p:grpSpPr>
            <a:xfrm>
              <a:off x="7157800" y="1164459"/>
              <a:ext cx="850159" cy="1659432"/>
              <a:chOff x="7750228" y="1112943"/>
              <a:chExt cx="850159" cy="1659432"/>
            </a:xfrm>
          </p:grpSpPr>
          <p:sp>
            <p:nvSpPr>
              <p:cNvPr id="121" name="Arc 120">
                <a:extLst>
                  <a:ext uri="{FF2B5EF4-FFF2-40B4-BE49-F238E27FC236}">
                    <a16:creationId xmlns:a16="http://schemas.microsoft.com/office/drawing/2014/main" id="{73089B8E-FF4A-4965-98ED-443C4A851E47}"/>
                  </a:ext>
                </a:extLst>
              </p:cNvPr>
              <p:cNvSpPr/>
              <p:nvPr/>
            </p:nvSpPr>
            <p:spPr>
              <a:xfrm rot="1008689">
                <a:off x="7750228" y="1112943"/>
                <a:ext cx="760638" cy="759584"/>
              </a:xfrm>
              <a:prstGeom prst="arc">
                <a:avLst>
                  <a:gd name="adj1" fmla="val 17838860"/>
                  <a:gd name="adj2" fmla="val 2069370"/>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Arc 121">
                <a:extLst>
                  <a:ext uri="{FF2B5EF4-FFF2-40B4-BE49-F238E27FC236}">
                    <a16:creationId xmlns:a16="http://schemas.microsoft.com/office/drawing/2014/main" id="{3C626D9B-17FE-445F-B9E9-2CEFDA84898D}"/>
                  </a:ext>
                </a:extLst>
              </p:cNvPr>
              <p:cNvSpPr/>
              <p:nvPr/>
            </p:nvSpPr>
            <p:spPr>
              <a:xfrm rot="2701869">
                <a:off x="7784395" y="1673781"/>
                <a:ext cx="837127" cy="618185"/>
              </a:xfrm>
              <a:prstGeom prst="arc">
                <a:avLst>
                  <a:gd name="adj1" fmla="val 15783579"/>
                  <a:gd name="adj2" fmla="val 975438"/>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Arc 122">
                <a:extLst>
                  <a:ext uri="{FF2B5EF4-FFF2-40B4-BE49-F238E27FC236}">
                    <a16:creationId xmlns:a16="http://schemas.microsoft.com/office/drawing/2014/main" id="{BDD9FEB7-150B-4F96-83B5-F9E5ADD5AC86}"/>
                  </a:ext>
                </a:extLst>
              </p:cNvPr>
              <p:cNvSpPr/>
              <p:nvPr/>
            </p:nvSpPr>
            <p:spPr>
              <a:xfrm rot="3481059">
                <a:off x="8120856" y="2292845"/>
                <a:ext cx="540171" cy="418890"/>
              </a:xfrm>
              <a:prstGeom prst="arc">
                <a:avLst>
                  <a:gd name="adj1" fmla="val 14306179"/>
                  <a:gd name="adj2" fmla="val 3153685"/>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48A73FFC-530D-44D7-A799-640F7F6B9C99}"/>
                </a:ext>
              </a:extLst>
            </p:cNvPr>
            <p:cNvGrpSpPr/>
            <p:nvPr/>
          </p:nvGrpSpPr>
          <p:grpSpPr>
            <a:xfrm>
              <a:off x="5845535" y="2775395"/>
              <a:ext cx="2040348" cy="575358"/>
              <a:chOff x="5845535" y="2775395"/>
              <a:chExt cx="2040348" cy="575358"/>
            </a:xfrm>
          </p:grpSpPr>
          <p:sp>
            <p:nvSpPr>
              <p:cNvPr id="118" name="Arc 48">
                <a:extLst>
                  <a:ext uri="{FF2B5EF4-FFF2-40B4-BE49-F238E27FC236}">
                    <a16:creationId xmlns:a16="http://schemas.microsoft.com/office/drawing/2014/main" id="{60E7E46D-C77A-4AC2-8983-23122CF93633}"/>
                  </a:ext>
                </a:extLst>
              </p:cNvPr>
              <p:cNvSpPr/>
              <p:nvPr/>
            </p:nvSpPr>
            <p:spPr>
              <a:xfrm rot="10800000">
                <a:off x="5845535" y="2775395"/>
                <a:ext cx="128749" cy="575358"/>
              </a:xfrm>
              <a:custGeom>
                <a:avLst/>
                <a:gdLst>
                  <a:gd name="connsiteX0" fmla="*/ 350854 w 701708"/>
                  <a:gd name="connsiteY0" fmla="*/ 0 h 425259"/>
                  <a:gd name="connsiteX1" fmla="*/ 657089 w 701708"/>
                  <a:gd name="connsiteY1" fmla="*/ 108860 h 425259"/>
                  <a:gd name="connsiteX2" fmla="*/ 498527 w 701708"/>
                  <a:gd name="connsiteY2" fmla="*/ 405508 h 425259"/>
                  <a:gd name="connsiteX3" fmla="*/ 350854 w 701708"/>
                  <a:gd name="connsiteY3" fmla="*/ 212630 h 425259"/>
                  <a:gd name="connsiteX4" fmla="*/ 350854 w 701708"/>
                  <a:gd name="connsiteY4" fmla="*/ 0 h 425259"/>
                  <a:gd name="connsiteX0" fmla="*/ 350854 w 701708"/>
                  <a:gd name="connsiteY0" fmla="*/ 0 h 425259"/>
                  <a:gd name="connsiteX1" fmla="*/ 657089 w 701708"/>
                  <a:gd name="connsiteY1" fmla="*/ 108860 h 425259"/>
                  <a:gd name="connsiteX2" fmla="*/ 498527 w 701708"/>
                  <a:gd name="connsiteY2" fmla="*/ 405508 h 425259"/>
                  <a:gd name="connsiteX0" fmla="*/ 0 w 381725"/>
                  <a:gd name="connsiteY0" fmla="*/ 1545 h 407053"/>
                  <a:gd name="connsiteX1" fmla="*/ 306235 w 381725"/>
                  <a:gd name="connsiteY1" fmla="*/ 110405 h 407053"/>
                  <a:gd name="connsiteX2" fmla="*/ 147673 w 381725"/>
                  <a:gd name="connsiteY2" fmla="*/ 407053 h 407053"/>
                  <a:gd name="connsiteX3" fmla="*/ 0 w 381725"/>
                  <a:gd name="connsiteY3" fmla="*/ 214175 h 407053"/>
                  <a:gd name="connsiteX4" fmla="*/ 0 w 381725"/>
                  <a:gd name="connsiteY4" fmla="*/ 1545 h 407053"/>
                  <a:gd name="connsiteX0" fmla="*/ 0 w 381725"/>
                  <a:gd name="connsiteY0" fmla="*/ 1545 h 407053"/>
                  <a:gd name="connsiteX1" fmla="*/ 344335 w 381725"/>
                  <a:gd name="connsiteY1" fmla="*/ 53255 h 407053"/>
                  <a:gd name="connsiteX2" fmla="*/ 147673 w 381725"/>
                  <a:gd name="connsiteY2" fmla="*/ 407053 h 407053"/>
                  <a:gd name="connsiteX0" fmla="*/ 0 w 381725"/>
                  <a:gd name="connsiteY0" fmla="*/ 1545 h 407053"/>
                  <a:gd name="connsiteX1" fmla="*/ 306235 w 381725"/>
                  <a:gd name="connsiteY1" fmla="*/ 110405 h 407053"/>
                  <a:gd name="connsiteX2" fmla="*/ 147673 w 381725"/>
                  <a:gd name="connsiteY2" fmla="*/ 407053 h 407053"/>
                  <a:gd name="connsiteX3" fmla="*/ 0 w 381725"/>
                  <a:gd name="connsiteY3" fmla="*/ 214175 h 407053"/>
                  <a:gd name="connsiteX4" fmla="*/ 0 w 381725"/>
                  <a:gd name="connsiteY4" fmla="*/ 1545 h 407053"/>
                  <a:gd name="connsiteX0" fmla="*/ 0 w 381725"/>
                  <a:gd name="connsiteY0" fmla="*/ 1545 h 407053"/>
                  <a:gd name="connsiteX1" fmla="*/ 344335 w 381725"/>
                  <a:gd name="connsiteY1" fmla="*/ 53255 h 407053"/>
                  <a:gd name="connsiteX2" fmla="*/ 147673 w 381725"/>
                  <a:gd name="connsiteY2" fmla="*/ 407053 h 407053"/>
                </a:gdLst>
                <a:ahLst/>
                <a:cxnLst>
                  <a:cxn ang="0">
                    <a:pos x="connsiteX0" y="connsiteY0"/>
                  </a:cxn>
                  <a:cxn ang="0">
                    <a:pos x="connsiteX1" y="connsiteY1"/>
                  </a:cxn>
                  <a:cxn ang="0">
                    <a:pos x="connsiteX2" y="connsiteY2"/>
                  </a:cxn>
                </a:cxnLst>
                <a:rect l="l" t="t" r="r" b="b"/>
                <a:pathLst>
                  <a:path w="381725" h="407053" stroke="0" extrusionOk="0">
                    <a:moveTo>
                      <a:pt x="0" y="1545"/>
                    </a:moveTo>
                    <a:cubicBezTo>
                      <a:pt x="127075" y="1545"/>
                      <a:pt x="244218" y="43187"/>
                      <a:pt x="306235" y="110405"/>
                    </a:cubicBezTo>
                    <a:cubicBezTo>
                      <a:pt x="405883" y="218411"/>
                      <a:pt x="332891" y="354970"/>
                      <a:pt x="147673" y="407053"/>
                    </a:cubicBezTo>
                    <a:lnTo>
                      <a:pt x="0" y="214175"/>
                    </a:lnTo>
                    <a:lnTo>
                      <a:pt x="0" y="1545"/>
                    </a:lnTo>
                    <a:close/>
                  </a:path>
                  <a:path w="381725" h="407053" fill="none">
                    <a:moveTo>
                      <a:pt x="0" y="1545"/>
                    </a:moveTo>
                    <a:cubicBezTo>
                      <a:pt x="127075" y="1545"/>
                      <a:pt x="282318" y="-13963"/>
                      <a:pt x="344335" y="53255"/>
                    </a:cubicBezTo>
                    <a:cubicBezTo>
                      <a:pt x="443983" y="161261"/>
                      <a:pt x="332891" y="354970"/>
                      <a:pt x="147673" y="407053"/>
                    </a:cubicBezTo>
                  </a:path>
                </a:pathLst>
              </a:cu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9" name="Straight Connector 118">
                <a:extLst>
                  <a:ext uri="{FF2B5EF4-FFF2-40B4-BE49-F238E27FC236}">
                    <a16:creationId xmlns:a16="http://schemas.microsoft.com/office/drawing/2014/main" id="{2C861BAC-5EFD-438D-9D31-48B76B97462A}"/>
                  </a:ext>
                </a:extLst>
              </p:cNvPr>
              <p:cNvCxnSpPr/>
              <p:nvPr/>
            </p:nvCxnSpPr>
            <p:spPr>
              <a:xfrm>
                <a:off x="5974284" y="3345441"/>
                <a:ext cx="1277249" cy="5213"/>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0" name="Arc 50">
                <a:extLst>
                  <a:ext uri="{FF2B5EF4-FFF2-40B4-BE49-F238E27FC236}">
                    <a16:creationId xmlns:a16="http://schemas.microsoft.com/office/drawing/2014/main" id="{B24B0D54-8F4A-4403-BE24-5ADA1398BD7B}"/>
                  </a:ext>
                </a:extLst>
              </p:cNvPr>
              <p:cNvSpPr/>
              <p:nvPr/>
            </p:nvSpPr>
            <p:spPr>
              <a:xfrm rot="10800000" flipH="1">
                <a:off x="7220136" y="2783787"/>
                <a:ext cx="665747" cy="561549"/>
              </a:xfrm>
              <a:custGeom>
                <a:avLst/>
                <a:gdLst>
                  <a:gd name="connsiteX0" fmla="*/ 350854 w 701708"/>
                  <a:gd name="connsiteY0" fmla="*/ 0 h 425259"/>
                  <a:gd name="connsiteX1" fmla="*/ 588828 w 701708"/>
                  <a:gd name="connsiteY1" fmla="*/ 56387 h 425259"/>
                  <a:gd name="connsiteX2" fmla="*/ 636267 w 701708"/>
                  <a:gd name="connsiteY2" fmla="*/ 336293 h 425259"/>
                  <a:gd name="connsiteX3" fmla="*/ 350854 w 701708"/>
                  <a:gd name="connsiteY3" fmla="*/ 212630 h 425259"/>
                  <a:gd name="connsiteX4" fmla="*/ 350854 w 701708"/>
                  <a:gd name="connsiteY4" fmla="*/ 0 h 425259"/>
                  <a:gd name="connsiteX0" fmla="*/ 350854 w 701708"/>
                  <a:gd name="connsiteY0" fmla="*/ 0 h 425259"/>
                  <a:gd name="connsiteX1" fmla="*/ 588828 w 701708"/>
                  <a:gd name="connsiteY1" fmla="*/ 56387 h 425259"/>
                  <a:gd name="connsiteX2" fmla="*/ 636267 w 701708"/>
                  <a:gd name="connsiteY2" fmla="*/ 336293 h 425259"/>
                  <a:gd name="connsiteX0" fmla="*/ 0 w 363350"/>
                  <a:gd name="connsiteY0" fmla="*/ 16680 h 352973"/>
                  <a:gd name="connsiteX1" fmla="*/ 237974 w 363350"/>
                  <a:gd name="connsiteY1" fmla="*/ 73067 h 352973"/>
                  <a:gd name="connsiteX2" fmla="*/ 285413 w 363350"/>
                  <a:gd name="connsiteY2" fmla="*/ 352973 h 352973"/>
                  <a:gd name="connsiteX3" fmla="*/ 0 w 363350"/>
                  <a:gd name="connsiteY3" fmla="*/ 229310 h 352973"/>
                  <a:gd name="connsiteX4" fmla="*/ 0 w 363350"/>
                  <a:gd name="connsiteY4" fmla="*/ 16680 h 352973"/>
                  <a:gd name="connsiteX0" fmla="*/ 0 w 363350"/>
                  <a:gd name="connsiteY0" fmla="*/ 16680 h 352973"/>
                  <a:gd name="connsiteX1" fmla="*/ 266549 w 363350"/>
                  <a:gd name="connsiteY1" fmla="*/ 15917 h 352973"/>
                  <a:gd name="connsiteX2" fmla="*/ 285413 w 363350"/>
                  <a:gd name="connsiteY2" fmla="*/ 352973 h 352973"/>
                  <a:gd name="connsiteX0" fmla="*/ 0 w 363350"/>
                  <a:gd name="connsiteY0" fmla="*/ 16680 h 352973"/>
                  <a:gd name="connsiteX1" fmla="*/ 237974 w 363350"/>
                  <a:gd name="connsiteY1" fmla="*/ 73067 h 352973"/>
                  <a:gd name="connsiteX2" fmla="*/ 285413 w 363350"/>
                  <a:gd name="connsiteY2" fmla="*/ 352973 h 352973"/>
                  <a:gd name="connsiteX3" fmla="*/ 0 w 363350"/>
                  <a:gd name="connsiteY3" fmla="*/ 229310 h 352973"/>
                  <a:gd name="connsiteX4" fmla="*/ 0 w 363350"/>
                  <a:gd name="connsiteY4" fmla="*/ 16680 h 352973"/>
                  <a:gd name="connsiteX0" fmla="*/ 0 w 363350"/>
                  <a:gd name="connsiteY0" fmla="*/ 16680 h 352973"/>
                  <a:gd name="connsiteX1" fmla="*/ 266549 w 363350"/>
                  <a:gd name="connsiteY1" fmla="*/ 15917 h 352973"/>
                  <a:gd name="connsiteX2" fmla="*/ 285413 w 363350"/>
                  <a:gd name="connsiteY2" fmla="*/ 352973 h 352973"/>
                  <a:gd name="connsiteX0" fmla="*/ 0 w 368522"/>
                  <a:gd name="connsiteY0" fmla="*/ 9151 h 345444"/>
                  <a:gd name="connsiteX1" fmla="*/ 237974 w 368522"/>
                  <a:gd name="connsiteY1" fmla="*/ 65538 h 345444"/>
                  <a:gd name="connsiteX2" fmla="*/ 285413 w 368522"/>
                  <a:gd name="connsiteY2" fmla="*/ 345444 h 345444"/>
                  <a:gd name="connsiteX3" fmla="*/ 0 w 368522"/>
                  <a:gd name="connsiteY3" fmla="*/ 221781 h 345444"/>
                  <a:gd name="connsiteX4" fmla="*/ 0 w 368522"/>
                  <a:gd name="connsiteY4" fmla="*/ 9151 h 345444"/>
                  <a:gd name="connsiteX0" fmla="*/ 0 w 368522"/>
                  <a:gd name="connsiteY0" fmla="*/ 9151 h 345444"/>
                  <a:gd name="connsiteX1" fmla="*/ 276903 w 368522"/>
                  <a:gd name="connsiteY1" fmla="*/ 19209 h 345444"/>
                  <a:gd name="connsiteX2" fmla="*/ 285413 w 368522"/>
                  <a:gd name="connsiteY2" fmla="*/ 345444 h 345444"/>
                  <a:gd name="connsiteX0" fmla="*/ 0 w 368522"/>
                  <a:gd name="connsiteY0" fmla="*/ 0 h 336293"/>
                  <a:gd name="connsiteX1" fmla="*/ 237974 w 368522"/>
                  <a:gd name="connsiteY1" fmla="*/ 56387 h 336293"/>
                  <a:gd name="connsiteX2" fmla="*/ 285413 w 368522"/>
                  <a:gd name="connsiteY2" fmla="*/ 336293 h 336293"/>
                  <a:gd name="connsiteX3" fmla="*/ 0 w 368522"/>
                  <a:gd name="connsiteY3" fmla="*/ 212630 h 336293"/>
                  <a:gd name="connsiteX4" fmla="*/ 0 w 368522"/>
                  <a:gd name="connsiteY4" fmla="*/ 0 h 336293"/>
                  <a:gd name="connsiteX0" fmla="*/ 0 w 368522"/>
                  <a:gd name="connsiteY0" fmla="*/ 0 h 336293"/>
                  <a:gd name="connsiteX1" fmla="*/ 276903 w 368522"/>
                  <a:gd name="connsiteY1" fmla="*/ 10058 h 336293"/>
                  <a:gd name="connsiteX2" fmla="*/ 285413 w 368522"/>
                  <a:gd name="connsiteY2" fmla="*/ 336293 h 336293"/>
                  <a:gd name="connsiteX0" fmla="*/ 0 w 394370"/>
                  <a:gd name="connsiteY0" fmla="*/ 0 h 416832"/>
                  <a:gd name="connsiteX1" fmla="*/ 237974 w 394370"/>
                  <a:gd name="connsiteY1" fmla="*/ 56387 h 416832"/>
                  <a:gd name="connsiteX2" fmla="*/ 285413 w 394370"/>
                  <a:gd name="connsiteY2" fmla="*/ 336293 h 416832"/>
                  <a:gd name="connsiteX3" fmla="*/ 0 w 394370"/>
                  <a:gd name="connsiteY3" fmla="*/ 212630 h 416832"/>
                  <a:gd name="connsiteX4" fmla="*/ 0 w 394370"/>
                  <a:gd name="connsiteY4" fmla="*/ 0 h 416832"/>
                  <a:gd name="connsiteX0" fmla="*/ 0 w 394370"/>
                  <a:gd name="connsiteY0" fmla="*/ 0 h 416832"/>
                  <a:gd name="connsiteX1" fmla="*/ 276903 w 394370"/>
                  <a:gd name="connsiteY1" fmla="*/ 10058 h 416832"/>
                  <a:gd name="connsiteX2" fmla="*/ 331739 w 394370"/>
                  <a:gd name="connsiteY2" fmla="*/ 416832 h 416832"/>
                </a:gdLst>
                <a:ahLst/>
                <a:cxnLst>
                  <a:cxn ang="0">
                    <a:pos x="connsiteX0" y="connsiteY0"/>
                  </a:cxn>
                  <a:cxn ang="0">
                    <a:pos x="connsiteX1" y="connsiteY1"/>
                  </a:cxn>
                  <a:cxn ang="0">
                    <a:pos x="connsiteX2" y="connsiteY2"/>
                  </a:cxn>
                </a:cxnLst>
                <a:rect l="l" t="t" r="r" b="b"/>
                <a:pathLst>
                  <a:path w="394370" h="416832" stroke="0" extrusionOk="0">
                    <a:moveTo>
                      <a:pt x="0" y="0"/>
                    </a:moveTo>
                    <a:cubicBezTo>
                      <a:pt x="88200" y="0"/>
                      <a:pt x="173164" y="20132"/>
                      <a:pt x="237974" y="56387"/>
                    </a:cubicBezTo>
                    <a:cubicBezTo>
                      <a:pt x="367958" y="129100"/>
                      <a:pt x="388293" y="249084"/>
                      <a:pt x="285413" y="336293"/>
                    </a:cubicBezTo>
                    <a:lnTo>
                      <a:pt x="0" y="212630"/>
                    </a:lnTo>
                    <a:lnTo>
                      <a:pt x="0" y="0"/>
                    </a:lnTo>
                    <a:close/>
                  </a:path>
                  <a:path w="394370" h="416832" fill="none">
                    <a:moveTo>
                      <a:pt x="0" y="0"/>
                    </a:moveTo>
                    <a:cubicBezTo>
                      <a:pt x="88200" y="0"/>
                      <a:pt x="170678" y="856"/>
                      <a:pt x="276903" y="10058"/>
                    </a:cubicBezTo>
                    <a:cubicBezTo>
                      <a:pt x="406887" y="82771"/>
                      <a:pt x="434619" y="329623"/>
                      <a:pt x="331739" y="416832"/>
                    </a:cubicBezTo>
                  </a:path>
                </a:pathLst>
              </a:cu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E7C359D1-3A7F-42FB-98C7-BFB29E7A3622}"/>
                </a:ext>
              </a:extLst>
            </p:cNvPr>
            <p:cNvGrpSpPr/>
            <p:nvPr/>
          </p:nvGrpSpPr>
          <p:grpSpPr>
            <a:xfrm flipH="1" flipV="1">
              <a:off x="5667026" y="788550"/>
              <a:ext cx="1139329" cy="2001472"/>
              <a:chOff x="7427338" y="1355669"/>
              <a:chExt cx="1139329" cy="2001472"/>
            </a:xfrm>
          </p:grpSpPr>
          <p:sp>
            <p:nvSpPr>
              <p:cNvPr id="115" name="Arc 114">
                <a:extLst>
                  <a:ext uri="{FF2B5EF4-FFF2-40B4-BE49-F238E27FC236}">
                    <a16:creationId xmlns:a16="http://schemas.microsoft.com/office/drawing/2014/main" id="{886AA062-DC0D-4710-BABC-C2069EC98C85}"/>
                  </a:ext>
                </a:extLst>
              </p:cNvPr>
              <p:cNvSpPr/>
              <p:nvPr/>
            </p:nvSpPr>
            <p:spPr>
              <a:xfrm rot="20554995">
                <a:off x="8083585" y="1355669"/>
                <a:ext cx="381120" cy="568467"/>
              </a:xfrm>
              <a:prstGeom prst="arc">
                <a:avLst>
                  <a:gd name="adj1" fmla="val 16200000"/>
                  <a:gd name="adj2" fmla="val 4138975"/>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Arc 115">
                <a:extLst>
                  <a:ext uri="{FF2B5EF4-FFF2-40B4-BE49-F238E27FC236}">
                    <a16:creationId xmlns:a16="http://schemas.microsoft.com/office/drawing/2014/main" id="{9F758063-EC91-4605-8D39-0E2B5D8DC3D0}"/>
                  </a:ext>
                </a:extLst>
              </p:cNvPr>
              <p:cNvSpPr/>
              <p:nvPr/>
            </p:nvSpPr>
            <p:spPr>
              <a:xfrm rot="2701869">
                <a:off x="7805290" y="1720174"/>
                <a:ext cx="869790" cy="614034"/>
              </a:xfrm>
              <a:prstGeom prst="arc">
                <a:avLst>
                  <a:gd name="adj1" fmla="val 16200000"/>
                  <a:gd name="adj2" fmla="val 1798242"/>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Arc 116">
                <a:extLst>
                  <a:ext uri="{FF2B5EF4-FFF2-40B4-BE49-F238E27FC236}">
                    <a16:creationId xmlns:a16="http://schemas.microsoft.com/office/drawing/2014/main" id="{EF28ECB3-AF78-4E69-92C5-3A5CED99D92D}"/>
                  </a:ext>
                </a:extLst>
              </p:cNvPr>
              <p:cNvSpPr/>
              <p:nvPr/>
            </p:nvSpPr>
            <p:spPr>
              <a:xfrm rot="2859267">
                <a:off x="7364507" y="2154981"/>
                <a:ext cx="1264991" cy="1139329"/>
              </a:xfrm>
              <a:prstGeom prst="arc">
                <a:avLst>
                  <a:gd name="adj1" fmla="val 15892253"/>
                  <a:gd name="adj2" fmla="val 574465"/>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3" name="Arc 112">
              <a:extLst>
                <a:ext uri="{FF2B5EF4-FFF2-40B4-BE49-F238E27FC236}">
                  <a16:creationId xmlns:a16="http://schemas.microsoft.com/office/drawing/2014/main" id="{6F64556B-894A-4DFA-8524-221EBEBFD764}"/>
                </a:ext>
              </a:extLst>
            </p:cNvPr>
            <p:cNvSpPr/>
            <p:nvPr/>
          </p:nvSpPr>
          <p:spPr>
            <a:xfrm rot="12271799" flipH="1" flipV="1">
              <a:off x="7130503" y="703581"/>
              <a:ext cx="772217" cy="1054769"/>
            </a:xfrm>
            <a:prstGeom prst="arc">
              <a:avLst>
                <a:gd name="adj1" fmla="val 16542740"/>
                <a:gd name="adj2" fmla="val 21357101"/>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Arc 113">
              <a:extLst>
                <a:ext uri="{FF2B5EF4-FFF2-40B4-BE49-F238E27FC236}">
                  <a16:creationId xmlns:a16="http://schemas.microsoft.com/office/drawing/2014/main" id="{3C58E7A5-EC2B-4B87-BC79-9876746AC404}"/>
                </a:ext>
              </a:extLst>
            </p:cNvPr>
            <p:cNvSpPr/>
            <p:nvPr/>
          </p:nvSpPr>
          <p:spPr>
            <a:xfrm rot="5400000" flipH="1" flipV="1">
              <a:off x="6059318" y="-178164"/>
              <a:ext cx="1525766" cy="1969448"/>
            </a:xfrm>
            <a:prstGeom prst="arc">
              <a:avLst>
                <a:gd name="adj1" fmla="val 15874307"/>
                <a:gd name="adj2" fmla="val 5423533"/>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5" name="TextBox 124">
            <a:extLst>
              <a:ext uri="{FF2B5EF4-FFF2-40B4-BE49-F238E27FC236}">
                <a16:creationId xmlns:a16="http://schemas.microsoft.com/office/drawing/2014/main" id="{748F8BC8-CCE9-472D-BB87-56383E308689}"/>
              </a:ext>
            </a:extLst>
          </p:cNvPr>
          <p:cNvSpPr txBox="1"/>
          <p:nvPr/>
        </p:nvSpPr>
        <p:spPr>
          <a:xfrm>
            <a:off x="2276272" y="4327964"/>
            <a:ext cx="485858" cy="261610"/>
          </a:xfrm>
          <a:prstGeom prst="rect">
            <a:avLst/>
          </a:prstGeom>
          <a:solidFill>
            <a:schemeClr val="accent2">
              <a:lumMod val="20000"/>
              <a:lumOff val="80000"/>
            </a:schemeClr>
          </a:solidFill>
          <a:ln>
            <a:noFill/>
          </a:ln>
        </p:spPr>
        <p:txBody>
          <a:bodyPr wrap="square" rtlCol="0">
            <a:spAutoFit/>
          </a:bodyPr>
          <a:lstStyle/>
          <a:p>
            <a:pPr algn="ctr"/>
            <a:r>
              <a:rPr lang="en-US" sz="1100" b="1" dirty="0">
                <a:solidFill>
                  <a:srgbClr val="FF0000"/>
                </a:solidFill>
              </a:rPr>
              <a:t>CL3</a:t>
            </a:r>
          </a:p>
        </p:txBody>
      </p:sp>
      <p:grpSp>
        <p:nvGrpSpPr>
          <p:cNvPr id="132" name="Group 131">
            <a:extLst>
              <a:ext uri="{FF2B5EF4-FFF2-40B4-BE49-F238E27FC236}">
                <a16:creationId xmlns:a16="http://schemas.microsoft.com/office/drawing/2014/main" id="{7C92B5A8-F51B-452B-BF00-432EBB699F74}"/>
              </a:ext>
            </a:extLst>
          </p:cNvPr>
          <p:cNvGrpSpPr/>
          <p:nvPr/>
        </p:nvGrpSpPr>
        <p:grpSpPr>
          <a:xfrm>
            <a:off x="2781244" y="2811859"/>
            <a:ext cx="261317" cy="1780921"/>
            <a:chOff x="1958546" y="1036481"/>
            <a:chExt cx="795716" cy="3028374"/>
          </a:xfrm>
        </p:grpSpPr>
        <p:cxnSp>
          <p:nvCxnSpPr>
            <p:cNvPr id="133" name="Straight Arrow Connector 132">
              <a:extLst>
                <a:ext uri="{FF2B5EF4-FFF2-40B4-BE49-F238E27FC236}">
                  <a16:creationId xmlns:a16="http://schemas.microsoft.com/office/drawing/2014/main" id="{77441AB4-B752-490D-8748-B9E9E84F24FD}"/>
                </a:ext>
              </a:extLst>
            </p:cNvPr>
            <p:cNvCxnSpPr/>
            <p:nvPr/>
          </p:nvCxnSpPr>
          <p:spPr>
            <a:xfrm flipH="1" flipV="1">
              <a:off x="2319240" y="1617098"/>
              <a:ext cx="20853" cy="2447757"/>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34" name="Freeform 101">
              <a:extLst>
                <a:ext uri="{FF2B5EF4-FFF2-40B4-BE49-F238E27FC236}">
                  <a16:creationId xmlns:a16="http://schemas.microsoft.com/office/drawing/2014/main" id="{4FCD47F4-0070-45C2-AA5D-2F3548DBE589}"/>
                </a:ext>
              </a:extLst>
            </p:cNvPr>
            <p:cNvSpPr/>
            <p:nvPr/>
          </p:nvSpPr>
          <p:spPr>
            <a:xfrm>
              <a:off x="1958546" y="1036481"/>
              <a:ext cx="795716" cy="2525257"/>
            </a:xfrm>
            <a:custGeom>
              <a:avLst/>
              <a:gdLst>
                <a:gd name="connsiteX0" fmla="*/ 12984 w 711785"/>
                <a:gd name="connsiteY0" fmla="*/ 386366 h 2358779"/>
                <a:gd name="connsiteX1" fmla="*/ 579654 w 711785"/>
                <a:gd name="connsiteY1" fmla="*/ 412124 h 2358779"/>
                <a:gd name="connsiteX2" fmla="*/ 656927 w 711785"/>
                <a:gd name="connsiteY2" fmla="*/ 1249251 h 2358779"/>
                <a:gd name="connsiteX3" fmla="*/ 669806 w 711785"/>
                <a:gd name="connsiteY3" fmla="*/ 2202287 h 2358779"/>
                <a:gd name="connsiteX4" fmla="*/ 90257 w 711785"/>
                <a:gd name="connsiteY4" fmla="*/ 2305318 h 2358779"/>
                <a:gd name="connsiteX5" fmla="*/ 12984 w 711785"/>
                <a:gd name="connsiteY5" fmla="*/ 1661375 h 2358779"/>
                <a:gd name="connsiteX6" fmla="*/ 105 w 711785"/>
                <a:gd name="connsiteY6" fmla="*/ 0 h 2358779"/>
                <a:gd name="connsiteX7" fmla="*/ 105 w 711785"/>
                <a:gd name="connsiteY7" fmla="*/ 0 h 2358779"/>
                <a:gd name="connsiteX0" fmla="*/ 193289 w 711785"/>
                <a:gd name="connsiteY0" fmla="*/ 309093 h 2358779"/>
                <a:gd name="connsiteX1" fmla="*/ 579654 w 711785"/>
                <a:gd name="connsiteY1" fmla="*/ 412124 h 2358779"/>
                <a:gd name="connsiteX2" fmla="*/ 656927 w 711785"/>
                <a:gd name="connsiteY2" fmla="*/ 1249251 h 2358779"/>
                <a:gd name="connsiteX3" fmla="*/ 669806 w 711785"/>
                <a:gd name="connsiteY3" fmla="*/ 2202287 h 2358779"/>
                <a:gd name="connsiteX4" fmla="*/ 90257 w 711785"/>
                <a:gd name="connsiteY4" fmla="*/ 2305318 h 2358779"/>
                <a:gd name="connsiteX5" fmla="*/ 12984 w 711785"/>
                <a:gd name="connsiteY5" fmla="*/ 1661375 h 2358779"/>
                <a:gd name="connsiteX6" fmla="*/ 105 w 711785"/>
                <a:gd name="connsiteY6" fmla="*/ 0 h 2358779"/>
                <a:gd name="connsiteX7" fmla="*/ 105 w 711785"/>
                <a:gd name="connsiteY7" fmla="*/ 0 h 2358779"/>
                <a:gd name="connsiteX0" fmla="*/ 193289 w 709105"/>
                <a:gd name="connsiteY0" fmla="*/ 309093 h 2358779"/>
                <a:gd name="connsiteX1" fmla="*/ 656927 w 709105"/>
                <a:gd name="connsiteY1" fmla="*/ 425003 h 2358779"/>
                <a:gd name="connsiteX2" fmla="*/ 656927 w 709105"/>
                <a:gd name="connsiteY2" fmla="*/ 1249251 h 2358779"/>
                <a:gd name="connsiteX3" fmla="*/ 669806 w 709105"/>
                <a:gd name="connsiteY3" fmla="*/ 2202287 h 2358779"/>
                <a:gd name="connsiteX4" fmla="*/ 90257 w 709105"/>
                <a:gd name="connsiteY4" fmla="*/ 2305318 h 2358779"/>
                <a:gd name="connsiteX5" fmla="*/ 12984 w 709105"/>
                <a:gd name="connsiteY5" fmla="*/ 1661375 h 2358779"/>
                <a:gd name="connsiteX6" fmla="*/ 105 w 709105"/>
                <a:gd name="connsiteY6" fmla="*/ 0 h 2358779"/>
                <a:gd name="connsiteX7" fmla="*/ 105 w 709105"/>
                <a:gd name="connsiteY7" fmla="*/ 0 h 2358779"/>
                <a:gd name="connsiteX0" fmla="*/ 193289 w 729448"/>
                <a:gd name="connsiteY0" fmla="*/ 309093 h 2405197"/>
                <a:gd name="connsiteX1" fmla="*/ 656927 w 729448"/>
                <a:gd name="connsiteY1" fmla="*/ 425003 h 2405197"/>
                <a:gd name="connsiteX2" fmla="*/ 669806 w 729448"/>
                <a:gd name="connsiteY2" fmla="*/ 2202287 h 2405197"/>
                <a:gd name="connsiteX3" fmla="*/ 90257 w 729448"/>
                <a:gd name="connsiteY3" fmla="*/ 2305318 h 2405197"/>
                <a:gd name="connsiteX4" fmla="*/ 12984 w 729448"/>
                <a:gd name="connsiteY4" fmla="*/ 1661375 h 2405197"/>
                <a:gd name="connsiteX5" fmla="*/ 105 w 729448"/>
                <a:gd name="connsiteY5" fmla="*/ 0 h 2405197"/>
                <a:gd name="connsiteX6" fmla="*/ 105 w 729448"/>
                <a:gd name="connsiteY6" fmla="*/ 0 h 2405197"/>
                <a:gd name="connsiteX0" fmla="*/ 231925 w 727369"/>
                <a:gd name="connsiteY0" fmla="*/ 360608 h 2405197"/>
                <a:gd name="connsiteX1" fmla="*/ 656927 w 727369"/>
                <a:gd name="connsiteY1" fmla="*/ 425003 h 2405197"/>
                <a:gd name="connsiteX2" fmla="*/ 669806 w 727369"/>
                <a:gd name="connsiteY2" fmla="*/ 2202287 h 2405197"/>
                <a:gd name="connsiteX3" fmla="*/ 90257 w 727369"/>
                <a:gd name="connsiteY3" fmla="*/ 2305318 h 2405197"/>
                <a:gd name="connsiteX4" fmla="*/ 12984 w 727369"/>
                <a:gd name="connsiteY4" fmla="*/ 1661375 h 2405197"/>
                <a:gd name="connsiteX5" fmla="*/ 105 w 727369"/>
                <a:gd name="connsiteY5" fmla="*/ 0 h 2405197"/>
                <a:gd name="connsiteX6" fmla="*/ 105 w 727369"/>
                <a:gd name="connsiteY6" fmla="*/ 0 h 2405197"/>
                <a:gd name="connsiteX0" fmla="*/ 231925 w 727369"/>
                <a:gd name="connsiteY0" fmla="*/ 360608 h 2405197"/>
                <a:gd name="connsiteX1" fmla="*/ 656927 w 727369"/>
                <a:gd name="connsiteY1" fmla="*/ 425003 h 2405197"/>
                <a:gd name="connsiteX2" fmla="*/ 669806 w 727369"/>
                <a:gd name="connsiteY2" fmla="*/ 2202287 h 2405197"/>
                <a:gd name="connsiteX3" fmla="*/ 90257 w 727369"/>
                <a:gd name="connsiteY3" fmla="*/ 2305318 h 2405197"/>
                <a:gd name="connsiteX4" fmla="*/ 12984 w 727369"/>
                <a:gd name="connsiteY4" fmla="*/ 1661375 h 2405197"/>
                <a:gd name="connsiteX5" fmla="*/ 105 w 727369"/>
                <a:gd name="connsiteY5" fmla="*/ 0 h 2405197"/>
                <a:gd name="connsiteX6" fmla="*/ 105 w 727369"/>
                <a:gd name="connsiteY6" fmla="*/ 0 h 2405197"/>
                <a:gd name="connsiteX0" fmla="*/ 270562 w 725354"/>
                <a:gd name="connsiteY0" fmla="*/ 373487 h 2405197"/>
                <a:gd name="connsiteX1" fmla="*/ 656927 w 725354"/>
                <a:gd name="connsiteY1" fmla="*/ 425003 h 2405197"/>
                <a:gd name="connsiteX2" fmla="*/ 669806 w 725354"/>
                <a:gd name="connsiteY2" fmla="*/ 2202287 h 2405197"/>
                <a:gd name="connsiteX3" fmla="*/ 90257 w 725354"/>
                <a:gd name="connsiteY3" fmla="*/ 2305318 h 2405197"/>
                <a:gd name="connsiteX4" fmla="*/ 12984 w 725354"/>
                <a:gd name="connsiteY4" fmla="*/ 1661375 h 2405197"/>
                <a:gd name="connsiteX5" fmla="*/ 105 w 725354"/>
                <a:gd name="connsiteY5" fmla="*/ 0 h 2405197"/>
                <a:gd name="connsiteX6" fmla="*/ 105 w 725354"/>
                <a:gd name="connsiteY6" fmla="*/ 0 h 2405197"/>
                <a:gd name="connsiteX0" fmla="*/ 270457 w 725249"/>
                <a:gd name="connsiteY0" fmla="*/ 373487 h 2517962"/>
                <a:gd name="connsiteX1" fmla="*/ 656822 w 725249"/>
                <a:gd name="connsiteY1" fmla="*/ 425003 h 2517962"/>
                <a:gd name="connsiteX2" fmla="*/ 669701 w 725249"/>
                <a:gd name="connsiteY2" fmla="*/ 2202287 h 2517962"/>
                <a:gd name="connsiteX3" fmla="*/ 90152 w 725249"/>
                <a:gd name="connsiteY3" fmla="*/ 2305318 h 2517962"/>
                <a:gd name="connsiteX4" fmla="*/ 0 w 725249"/>
                <a:gd name="connsiteY4" fmla="*/ 0 h 2517962"/>
                <a:gd name="connsiteX5" fmla="*/ 0 w 725249"/>
                <a:gd name="connsiteY5" fmla="*/ 0 h 2517962"/>
                <a:gd name="connsiteX0" fmla="*/ 271182 w 725974"/>
                <a:gd name="connsiteY0" fmla="*/ 547626 h 2692101"/>
                <a:gd name="connsiteX1" fmla="*/ 657547 w 725974"/>
                <a:gd name="connsiteY1" fmla="*/ 599142 h 2692101"/>
                <a:gd name="connsiteX2" fmla="*/ 670426 w 725974"/>
                <a:gd name="connsiteY2" fmla="*/ 2376426 h 2692101"/>
                <a:gd name="connsiteX3" fmla="*/ 90877 w 725974"/>
                <a:gd name="connsiteY3" fmla="*/ 2479457 h 2692101"/>
                <a:gd name="connsiteX4" fmla="*/ 725 w 725974"/>
                <a:gd name="connsiteY4" fmla="*/ 174139 h 2692101"/>
                <a:gd name="connsiteX5" fmla="*/ 77998 w 725974"/>
                <a:gd name="connsiteY5" fmla="*/ 161260 h 2692101"/>
                <a:gd name="connsiteX0" fmla="*/ 271182 w 725974"/>
                <a:gd name="connsiteY0" fmla="*/ 373487 h 2517962"/>
                <a:gd name="connsiteX1" fmla="*/ 657547 w 725974"/>
                <a:gd name="connsiteY1" fmla="*/ 425003 h 2517962"/>
                <a:gd name="connsiteX2" fmla="*/ 670426 w 725974"/>
                <a:gd name="connsiteY2" fmla="*/ 2202287 h 2517962"/>
                <a:gd name="connsiteX3" fmla="*/ 90877 w 725974"/>
                <a:gd name="connsiteY3" fmla="*/ 2305318 h 2517962"/>
                <a:gd name="connsiteX4" fmla="*/ 725 w 725974"/>
                <a:gd name="connsiteY4" fmla="*/ 0 h 2517962"/>
                <a:gd name="connsiteX0" fmla="*/ 271182 w 725317"/>
                <a:gd name="connsiteY0" fmla="*/ 373487 h 2517962"/>
                <a:gd name="connsiteX1" fmla="*/ 284060 w 725317"/>
                <a:gd name="connsiteY1" fmla="*/ 244698 h 2517962"/>
                <a:gd name="connsiteX2" fmla="*/ 657547 w 725317"/>
                <a:gd name="connsiteY2" fmla="*/ 425003 h 2517962"/>
                <a:gd name="connsiteX3" fmla="*/ 670426 w 725317"/>
                <a:gd name="connsiteY3" fmla="*/ 2202287 h 2517962"/>
                <a:gd name="connsiteX4" fmla="*/ 90877 w 725317"/>
                <a:gd name="connsiteY4" fmla="*/ 2305318 h 2517962"/>
                <a:gd name="connsiteX5" fmla="*/ 725 w 725317"/>
                <a:gd name="connsiteY5" fmla="*/ 0 h 2517962"/>
                <a:gd name="connsiteX0" fmla="*/ 258303 w 725317"/>
                <a:gd name="connsiteY0" fmla="*/ 669701 h 2517962"/>
                <a:gd name="connsiteX1" fmla="*/ 284060 w 725317"/>
                <a:gd name="connsiteY1" fmla="*/ 244698 h 2517962"/>
                <a:gd name="connsiteX2" fmla="*/ 657547 w 725317"/>
                <a:gd name="connsiteY2" fmla="*/ 425003 h 2517962"/>
                <a:gd name="connsiteX3" fmla="*/ 670426 w 725317"/>
                <a:gd name="connsiteY3" fmla="*/ 2202287 h 2517962"/>
                <a:gd name="connsiteX4" fmla="*/ 90877 w 725317"/>
                <a:gd name="connsiteY4" fmla="*/ 2305318 h 2517962"/>
                <a:gd name="connsiteX5" fmla="*/ 725 w 725317"/>
                <a:gd name="connsiteY5" fmla="*/ 0 h 2517962"/>
                <a:gd name="connsiteX0" fmla="*/ 258303 w 723392"/>
                <a:gd name="connsiteY0" fmla="*/ 669701 h 2517962"/>
                <a:gd name="connsiteX1" fmla="*/ 322697 w 723392"/>
                <a:gd name="connsiteY1" fmla="*/ 296213 h 2517962"/>
                <a:gd name="connsiteX2" fmla="*/ 657547 w 723392"/>
                <a:gd name="connsiteY2" fmla="*/ 425003 h 2517962"/>
                <a:gd name="connsiteX3" fmla="*/ 670426 w 723392"/>
                <a:gd name="connsiteY3" fmla="*/ 2202287 h 2517962"/>
                <a:gd name="connsiteX4" fmla="*/ 90877 w 723392"/>
                <a:gd name="connsiteY4" fmla="*/ 2305318 h 2517962"/>
                <a:gd name="connsiteX5" fmla="*/ 725 w 723392"/>
                <a:gd name="connsiteY5" fmla="*/ 0 h 2517962"/>
                <a:gd name="connsiteX0" fmla="*/ 258303 w 723392"/>
                <a:gd name="connsiteY0" fmla="*/ 669701 h 2517962"/>
                <a:gd name="connsiteX1" fmla="*/ 322697 w 723392"/>
                <a:gd name="connsiteY1" fmla="*/ 296213 h 2517962"/>
                <a:gd name="connsiteX2" fmla="*/ 657547 w 723392"/>
                <a:gd name="connsiteY2" fmla="*/ 425003 h 2517962"/>
                <a:gd name="connsiteX3" fmla="*/ 670426 w 723392"/>
                <a:gd name="connsiteY3" fmla="*/ 2202287 h 2517962"/>
                <a:gd name="connsiteX4" fmla="*/ 90877 w 723392"/>
                <a:gd name="connsiteY4" fmla="*/ 2305318 h 2517962"/>
                <a:gd name="connsiteX5" fmla="*/ 725 w 723392"/>
                <a:gd name="connsiteY5" fmla="*/ 0 h 2517962"/>
                <a:gd name="connsiteX0" fmla="*/ 258303 w 723392"/>
                <a:gd name="connsiteY0" fmla="*/ 669701 h 2517962"/>
                <a:gd name="connsiteX1" fmla="*/ 322697 w 723392"/>
                <a:gd name="connsiteY1" fmla="*/ 296213 h 2517962"/>
                <a:gd name="connsiteX2" fmla="*/ 657547 w 723392"/>
                <a:gd name="connsiteY2" fmla="*/ 425003 h 2517962"/>
                <a:gd name="connsiteX3" fmla="*/ 670426 w 723392"/>
                <a:gd name="connsiteY3" fmla="*/ 2202287 h 2517962"/>
                <a:gd name="connsiteX4" fmla="*/ 90877 w 723392"/>
                <a:gd name="connsiteY4" fmla="*/ 2305318 h 2517962"/>
                <a:gd name="connsiteX5" fmla="*/ 725 w 723392"/>
                <a:gd name="connsiteY5" fmla="*/ 0 h 2517962"/>
                <a:gd name="connsiteX0" fmla="*/ 258303 w 718174"/>
                <a:gd name="connsiteY0" fmla="*/ 669701 h 2517962"/>
                <a:gd name="connsiteX1" fmla="*/ 322697 w 718174"/>
                <a:gd name="connsiteY1" fmla="*/ 296213 h 2517962"/>
                <a:gd name="connsiteX2" fmla="*/ 435656 w 718174"/>
                <a:gd name="connsiteY2" fmla="*/ 225581 h 2517962"/>
                <a:gd name="connsiteX3" fmla="*/ 657547 w 718174"/>
                <a:gd name="connsiteY3" fmla="*/ 425003 h 2517962"/>
                <a:gd name="connsiteX4" fmla="*/ 670426 w 718174"/>
                <a:gd name="connsiteY4" fmla="*/ 2202287 h 2517962"/>
                <a:gd name="connsiteX5" fmla="*/ 90877 w 718174"/>
                <a:gd name="connsiteY5" fmla="*/ 2305318 h 2517962"/>
                <a:gd name="connsiteX6" fmla="*/ 725 w 718174"/>
                <a:gd name="connsiteY6" fmla="*/ 0 h 2517962"/>
                <a:gd name="connsiteX0" fmla="*/ 258303 w 718174"/>
                <a:gd name="connsiteY0" fmla="*/ 669701 h 2517962"/>
                <a:gd name="connsiteX1" fmla="*/ 322697 w 718174"/>
                <a:gd name="connsiteY1" fmla="*/ 296213 h 2517962"/>
                <a:gd name="connsiteX2" fmla="*/ 435656 w 718174"/>
                <a:gd name="connsiteY2" fmla="*/ 225581 h 2517962"/>
                <a:gd name="connsiteX3" fmla="*/ 657547 w 718174"/>
                <a:gd name="connsiteY3" fmla="*/ 425003 h 2517962"/>
                <a:gd name="connsiteX4" fmla="*/ 670426 w 718174"/>
                <a:gd name="connsiteY4" fmla="*/ 2202287 h 2517962"/>
                <a:gd name="connsiteX5" fmla="*/ 90877 w 718174"/>
                <a:gd name="connsiteY5" fmla="*/ 2305318 h 2517962"/>
                <a:gd name="connsiteX6" fmla="*/ 725 w 718174"/>
                <a:gd name="connsiteY6" fmla="*/ 0 h 2517962"/>
                <a:gd name="connsiteX0" fmla="*/ 258303 w 718174"/>
                <a:gd name="connsiteY0" fmla="*/ 669701 h 2517962"/>
                <a:gd name="connsiteX1" fmla="*/ 322697 w 718174"/>
                <a:gd name="connsiteY1" fmla="*/ 296213 h 2517962"/>
                <a:gd name="connsiteX2" fmla="*/ 435656 w 718174"/>
                <a:gd name="connsiteY2" fmla="*/ 225581 h 2517962"/>
                <a:gd name="connsiteX3" fmla="*/ 657547 w 718174"/>
                <a:gd name="connsiteY3" fmla="*/ 425003 h 2517962"/>
                <a:gd name="connsiteX4" fmla="*/ 670426 w 718174"/>
                <a:gd name="connsiteY4" fmla="*/ 2202287 h 2517962"/>
                <a:gd name="connsiteX5" fmla="*/ 90877 w 718174"/>
                <a:gd name="connsiteY5" fmla="*/ 2305318 h 2517962"/>
                <a:gd name="connsiteX6" fmla="*/ 725 w 718174"/>
                <a:gd name="connsiteY6" fmla="*/ 0 h 2517962"/>
                <a:gd name="connsiteX0" fmla="*/ 258303 w 719222"/>
                <a:gd name="connsiteY0" fmla="*/ 669701 h 2517962"/>
                <a:gd name="connsiteX1" fmla="*/ 322697 w 719222"/>
                <a:gd name="connsiteY1" fmla="*/ 296213 h 2517962"/>
                <a:gd name="connsiteX2" fmla="*/ 411843 w 719222"/>
                <a:gd name="connsiteY2" fmla="*/ 192244 h 2517962"/>
                <a:gd name="connsiteX3" fmla="*/ 657547 w 719222"/>
                <a:gd name="connsiteY3" fmla="*/ 425003 h 2517962"/>
                <a:gd name="connsiteX4" fmla="*/ 670426 w 719222"/>
                <a:gd name="connsiteY4" fmla="*/ 2202287 h 2517962"/>
                <a:gd name="connsiteX5" fmla="*/ 90877 w 719222"/>
                <a:gd name="connsiteY5" fmla="*/ 2305318 h 2517962"/>
                <a:gd name="connsiteX6" fmla="*/ 725 w 719222"/>
                <a:gd name="connsiteY6" fmla="*/ 0 h 2517962"/>
                <a:gd name="connsiteX0" fmla="*/ 258303 w 719222"/>
                <a:gd name="connsiteY0" fmla="*/ 669701 h 2517962"/>
                <a:gd name="connsiteX1" fmla="*/ 322697 w 719222"/>
                <a:gd name="connsiteY1" fmla="*/ 296213 h 2517962"/>
                <a:gd name="connsiteX2" fmla="*/ 411843 w 719222"/>
                <a:gd name="connsiteY2" fmla="*/ 192244 h 2517962"/>
                <a:gd name="connsiteX3" fmla="*/ 657547 w 719222"/>
                <a:gd name="connsiteY3" fmla="*/ 425003 h 2517962"/>
                <a:gd name="connsiteX4" fmla="*/ 670426 w 719222"/>
                <a:gd name="connsiteY4" fmla="*/ 2202287 h 2517962"/>
                <a:gd name="connsiteX5" fmla="*/ 90877 w 719222"/>
                <a:gd name="connsiteY5" fmla="*/ 2305318 h 2517962"/>
                <a:gd name="connsiteX6" fmla="*/ 725 w 719222"/>
                <a:gd name="connsiteY6" fmla="*/ 0 h 2517962"/>
                <a:gd name="connsiteX0" fmla="*/ 258303 w 719222"/>
                <a:gd name="connsiteY0" fmla="*/ 669701 h 2517962"/>
                <a:gd name="connsiteX1" fmla="*/ 322697 w 719222"/>
                <a:gd name="connsiteY1" fmla="*/ 296213 h 2517962"/>
                <a:gd name="connsiteX2" fmla="*/ 411843 w 719222"/>
                <a:gd name="connsiteY2" fmla="*/ 192244 h 2517962"/>
                <a:gd name="connsiteX3" fmla="*/ 657547 w 719222"/>
                <a:gd name="connsiteY3" fmla="*/ 425003 h 2517962"/>
                <a:gd name="connsiteX4" fmla="*/ 670426 w 719222"/>
                <a:gd name="connsiteY4" fmla="*/ 2202287 h 2517962"/>
                <a:gd name="connsiteX5" fmla="*/ 90877 w 719222"/>
                <a:gd name="connsiteY5" fmla="*/ 2305318 h 2517962"/>
                <a:gd name="connsiteX6" fmla="*/ 725 w 719222"/>
                <a:gd name="connsiteY6" fmla="*/ 0 h 2517962"/>
                <a:gd name="connsiteX0" fmla="*/ 258303 w 719222"/>
                <a:gd name="connsiteY0" fmla="*/ 669701 h 2517962"/>
                <a:gd name="connsiteX1" fmla="*/ 289359 w 719222"/>
                <a:gd name="connsiteY1" fmla="*/ 281926 h 2517962"/>
                <a:gd name="connsiteX2" fmla="*/ 411843 w 719222"/>
                <a:gd name="connsiteY2" fmla="*/ 192244 h 2517962"/>
                <a:gd name="connsiteX3" fmla="*/ 657547 w 719222"/>
                <a:gd name="connsiteY3" fmla="*/ 425003 h 2517962"/>
                <a:gd name="connsiteX4" fmla="*/ 670426 w 719222"/>
                <a:gd name="connsiteY4" fmla="*/ 2202287 h 2517962"/>
                <a:gd name="connsiteX5" fmla="*/ 90877 w 719222"/>
                <a:gd name="connsiteY5" fmla="*/ 2305318 h 2517962"/>
                <a:gd name="connsiteX6" fmla="*/ 725 w 719222"/>
                <a:gd name="connsiteY6" fmla="*/ 0 h 2517962"/>
                <a:gd name="connsiteX0" fmla="*/ 258303 w 717968"/>
                <a:gd name="connsiteY0" fmla="*/ 669701 h 2517962"/>
                <a:gd name="connsiteX1" fmla="*/ 289359 w 717968"/>
                <a:gd name="connsiteY1" fmla="*/ 281926 h 2517962"/>
                <a:gd name="connsiteX2" fmla="*/ 440418 w 717968"/>
                <a:gd name="connsiteY2" fmla="*/ 163669 h 2517962"/>
                <a:gd name="connsiteX3" fmla="*/ 657547 w 717968"/>
                <a:gd name="connsiteY3" fmla="*/ 425003 h 2517962"/>
                <a:gd name="connsiteX4" fmla="*/ 670426 w 717968"/>
                <a:gd name="connsiteY4" fmla="*/ 2202287 h 2517962"/>
                <a:gd name="connsiteX5" fmla="*/ 90877 w 717968"/>
                <a:gd name="connsiteY5" fmla="*/ 2305318 h 2517962"/>
                <a:gd name="connsiteX6" fmla="*/ 725 w 717968"/>
                <a:gd name="connsiteY6" fmla="*/ 0 h 2517962"/>
                <a:gd name="connsiteX0" fmla="*/ 258303 w 717968"/>
                <a:gd name="connsiteY0" fmla="*/ 669701 h 2517962"/>
                <a:gd name="connsiteX1" fmla="*/ 289359 w 717968"/>
                <a:gd name="connsiteY1" fmla="*/ 281926 h 2517962"/>
                <a:gd name="connsiteX2" fmla="*/ 440418 w 717968"/>
                <a:gd name="connsiteY2" fmla="*/ 163669 h 2517962"/>
                <a:gd name="connsiteX3" fmla="*/ 657547 w 717968"/>
                <a:gd name="connsiteY3" fmla="*/ 425003 h 2517962"/>
                <a:gd name="connsiteX4" fmla="*/ 670426 w 717968"/>
                <a:gd name="connsiteY4" fmla="*/ 2202287 h 2517962"/>
                <a:gd name="connsiteX5" fmla="*/ 90877 w 717968"/>
                <a:gd name="connsiteY5" fmla="*/ 2305318 h 2517962"/>
                <a:gd name="connsiteX6" fmla="*/ 725 w 717968"/>
                <a:gd name="connsiteY6" fmla="*/ 0 h 2517962"/>
                <a:gd name="connsiteX0" fmla="*/ 258303 w 717968"/>
                <a:gd name="connsiteY0" fmla="*/ 669701 h 2517962"/>
                <a:gd name="connsiteX1" fmla="*/ 289359 w 717968"/>
                <a:gd name="connsiteY1" fmla="*/ 281926 h 2517962"/>
                <a:gd name="connsiteX2" fmla="*/ 440418 w 717968"/>
                <a:gd name="connsiteY2" fmla="*/ 163669 h 2517962"/>
                <a:gd name="connsiteX3" fmla="*/ 657547 w 717968"/>
                <a:gd name="connsiteY3" fmla="*/ 425003 h 2517962"/>
                <a:gd name="connsiteX4" fmla="*/ 670426 w 717968"/>
                <a:gd name="connsiteY4" fmla="*/ 2202287 h 2517962"/>
                <a:gd name="connsiteX5" fmla="*/ 90877 w 717968"/>
                <a:gd name="connsiteY5" fmla="*/ 2305318 h 2517962"/>
                <a:gd name="connsiteX6" fmla="*/ 725 w 717968"/>
                <a:gd name="connsiteY6" fmla="*/ 0 h 2517962"/>
                <a:gd name="connsiteX0" fmla="*/ 239253 w 717968"/>
                <a:gd name="connsiteY0" fmla="*/ 607788 h 2517962"/>
                <a:gd name="connsiteX1" fmla="*/ 289359 w 717968"/>
                <a:gd name="connsiteY1" fmla="*/ 281926 h 2517962"/>
                <a:gd name="connsiteX2" fmla="*/ 440418 w 717968"/>
                <a:gd name="connsiteY2" fmla="*/ 163669 h 2517962"/>
                <a:gd name="connsiteX3" fmla="*/ 657547 w 717968"/>
                <a:gd name="connsiteY3" fmla="*/ 425003 h 2517962"/>
                <a:gd name="connsiteX4" fmla="*/ 670426 w 717968"/>
                <a:gd name="connsiteY4" fmla="*/ 2202287 h 2517962"/>
                <a:gd name="connsiteX5" fmla="*/ 90877 w 717968"/>
                <a:gd name="connsiteY5" fmla="*/ 2305318 h 2517962"/>
                <a:gd name="connsiteX6" fmla="*/ 725 w 717968"/>
                <a:gd name="connsiteY6" fmla="*/ 0 h 2517962"/>
                <a:gd name="connsiteX0" fmla="*/ 239253 w 717968"/>
                <a:gd name="connsiteY0" fmla="*/ 607788 h 2517962"/>
                <a:gd name="connsiteX1" fmla="*/ 275072 w 717968"/>
                <a:gd name="connsiteY1" fmla="*/ 267638 h 2517962"/>
                <a:gd name="connsiteX2" fmla="*/ 440418 w 717968"/>
                <a:gd name="connsiteY2" fmla="*/ 163669 h 2517962"/>
                <a:gd name="connsiteX3" fmla="*/ 657547 w 717968"/>
                <a:gd name="connsiteY3" fmla="*/ 425003 h 2517962"/>
                <a:gd name="connsiteX4" fmla="*/ 670426 w 717968"/>
                <a:gd name="connsiteY4" fmla="*/ 2202287 h 2517962"/>
                <a:gd name="connsiteX5" fmla="*/ 90877 w 717968"/>
                <a:gd name="connsiteY5" fmla="*/ 2305318 h 2517962"/>
                <a:gd name="connsiteX6" fmla="*/ 725 w 717968"/>
                <a:gd name="connsiteY6" fmla="*/ 0 h 2517962"/>
                <a:gd name="connsiteX0" fmla="*/ 239253 w 725775"/>
                <a:gd name="connsiteY0" fmla="*/ 607788 h 2517962"/>
                <a:gd name="connsiteX1" fmla="*/ 275072 w 725775"/>
                <a:gd name="connsiteY1" fmla="*/ 267638 h 2517962"/>
                <a:gd name="connsiteX2" fmla="*/ 657547 w 725775"/>
                <a:gd name="connsiteY2" fmla="*/ 425003 h 2517962"/>
                <a:gd name="connsiteX3" fmla="*/ 670426 w 725775"/>
                <a:gd name="connsiteY3" fmla="*/ 2202287 h 2517962"/>
                <a:gd name="connsiteX4" fmla="*/ 90877 w 725775"/>
                <a:gd name="connsiteY4" fmla="*/ 2305318 h 2517962"/>
                <a:gd name="connsiteX5" fmla="*/ 725 w 725775"/>
                <a:gd name="connsiteY5" fmla="*/ 0 h 2517962"/>
                <a:gd name="connsiteX0" fmla="*/ 239253 w 724096"/>
                <a:gd name="connsiteY0" fmla="*/ 607788 h 2517962"/>
                <a:gd name="connsiteX1" fmla="*/ 308410 w 724096"/>
                <a:gd name="connsiteY1" fmla="*/ 272401 h 2517962"/>
                <a:gd name="connsiteX2" fmla="*/ 657547 w 724096"/>
                <a:gd name="connsiteY2" fmla="*/ 425003 h 2517962"/>
                <a:gd name="connsiteX3" fmla="*/ 670426 w 724096"/>
                <a:gd name="connsiteY3" fmla="*/ 2202287 h 2517962"/>
                <a:gd name="connsiteX4" fmla="*/ 90877 w 724096"/>
                <a:gd name="connsiteY4" fmla="*/ 2305318 h 2517962"/>
                <a:gd name="connsiteX5" fmla="*/ 725 w 724096"/>
                <a:gd name="connsiteY5" fmla="*/ 0 h 2517962"/>
                <a:gd name="connsiteX0" fmla="*/ 239253 w 724096"/>
                <a:gd name="connsiteY0" fmla="*/ 607788 h 2517962"/>
                <a:gd name="connsiteX1" fmla="*/ 308410 w 724096"/>
                <a:gd name="connsiteY1" fmla="*/ 272401 h 2517962"/>
                <a:gd name="connsiteX2" fmla="*/ 657547 w 724096"/>
                <a:gd name="connsiteY2" fmla="*/ 425003 h 2517962"/>
                <a:gd name="connsiteX3" fmla="*/ 670426 w 724096"/>
                <a:gd name="connsiteY3" fmla="*/ 2202287 h 2517962"/>
                <a:gd name="connsiteX4" fmla="*/ 90877 w 724096"/>
                <a:gd name="connsiteY4" fmla="*/ 2305318 h 2517962"/>
                <a:gd name="connsiteX5" fmla="*/ 725 w 724096"/>
                <a:gd name="connsiteY5" fmla="*/ 0 h 2517962"/>
                <a:gd name="connsiteX0" fmla="*/ 239253 w 724096"/>
                <a:gd name="connsiteY0" fmla="*/ 607788 h 2517962"/>
                <a:gd name="connsiteX1" fmla="*/ 308410 w 724096"/>
                <a:gd name="connsiteY1" fmla="*/ 272401 h 2517962"/>
                <a:gd name="connsiteX2" fmla="*/ 657547 w 724096"/>
                <a:gd name="connsiteY2" fmla="*/ 425003 h 2517962"/>
                <a:gd name="connsiteX3" fmla="*/ 670426 w 724096"/>
                <a:gd name="connsiteY3" fmla="*/ 2202287 h 2517962"/>
                <a:gd name="connsiteX4" fmla="*/ 90877 w 724096"/>
                <a:gd name="connsiteY4" fmla="*/ 2305318 h 2517962"/>
                <a:gd name="connsiteX5" fmla="*/ 725 w 724096"/>
                <a:gd name="connsiteY5" fmla="*/ 0 h 2517962"/>
                <a:gd name="connsiteX0" fmla="*/ 239253 w 724096"/>
                <a:gd name="connsiteY0" fmla="*/ 607788 h 2517962"/>
                <a:gd name="connsiteX1" fmla="*/ 308410 w 724096"/>
                <a:gd name="connsiteY1" fmla="*/ 272401 h 2517962"/>
                <a:gd name="connsiteX2" fmla="*/ 657547 w 724096"/>
                <a:gd name="connsiteY2" fmla="*/ 425003 h 2517962"/>
                <a:gd name="connsiteX3" fmla="*/ 670426 w 724096"/>
                <a:gd name="connsiteY3" fmla="*/ 2202287 h 2517962"/>
                <a:gd name="connsiteX4" fmla="*/ 90877 w 724096"/>
                <a:gd name="connsiteY4" fmla="*/ 2305318 h 2517962"/>
                <a:gd name="connsiteX5" fmla="*/ 725 w 724096"/>
                <a:gd name="connsiteY5" fmla="*/ 0 h 2517962"/>
                <a:gd name="connsiteX0" fmla="*/ 253540 w 724096"/>
                <a:gd name="connsiteY0" fmla="*/ 588738 h 2517962"/>
                <a:gd name="connsiteX1" fmla="*/ 308410 w 724096"/>
                <a:gd name="connsiteY1" fmla="*/ 272401 h 2517962"/>
                <a:gd name="connsiteX2" fmla="*/ 657547 w 724096"/>
                <a:gd name="connsiteY2" fmla="*/ 425003 h 2517962"/>
                <a:gd name="connsiteX3" fmla="*/ 670426 w 724096"/>
                <a:gd name="connsiteY3" fmla="*/ 2202287 h 2517962"/>
                <a:gd name="connsiteX4" fmla="*/ 90877 w 724096"/>
                <a:gd name="connsiteY4" fmla="*/ 2305318 h 2517962"/>
                <a:gd name="connsiteX5" fmla="*/ 725 w 724096"/>
                <a:gd name="connsiteY5" fmla="*/ 0 h 2517962"/>
                <a:gd name="connsiteX0" fmla="*/ 253540 w 721179"/>
                <a:gd name="connsiteY0" fmla="*/ 588738 h 2517962"/>
                <a:gd name="connsiteX1" fmla="*/ 308410 w 721179"/>
                <a:gd name="connsiteY1" fmla="*/ 272401 h 2517962"/>
                <a:gd name="connsiteX2" fmla="*/ 368981 w 721179"/>
                <a:gd name="connsiteY2" fmla="*/ 239868 h 2517962"/>
                <a:gd name="connsiteX3" fmla="*/ 657547 w 721179"/>
                <a:gd name="connsiteY3" fmla="*/ 425003 h 2517962"/>
                <a:gd name="connsiteX4" fmla="*/ 670426 w 721179"/>
                <a:gd name="connsiteY4" fmla="*/ 2202287 h 2517962"/>
                <a:gd name="connsiteX5" fmla="*/ 90877 w 721179"/>
                <a:gd name="connsiteY5" fmla="*/ 2305318 h 2517962"/>
                <a:gd name="connsiteX6" fmla="*/ 725 w 721179"/>
                <a:gd name="connsiteY6" fmla="*/ 0 h 2517962"/>
                <a:gd name="connsiteX0" fmla="*/ 253540 w 724096"/>
                <a:gd name="connsiteY0" fmla="*/ 588738 h 2517962"/>
                <a:gd name="connsiteX1" fmla="*/ 308410 w 724096"/>
                <a:gd name="connsiteY1" fmla="*/ 272401 h 2517962"/>
                <a:gd name="connsiteX2" fmla="*/ 657547 w 724096"/>
                <a:gd name="connsiteY2" fmla="*/ 425003 h 2517962"/>
                <a:gd name="connsiteX3" fmla="*/ 670426 w 724096"/>
                <a:gd name="connsiteY3" fmla="*/ 2202287 h 2517962"/>
                <a:gd name="connsiteX4" fmla="*/ 90877 w 724096"/>
                <a:gd name="connsiteY4" fmla="*/ 2305318 h 2517962"/>
                <a:gd name="connsiteX5" fmla="*/ 725 w 724096"/>
                <a:gd name="connsiteY5" fmla="*/ 0 h 2517962"/>
                <a:gd name="connsiteX0" fmla="*/ 253540 w 724096"/>
                <a:gd name="connsiteY0" fmla="*/ 588738 h 2517962"/>
                <a:gd name="connsiteX1" fmla="*/ 308410 w 724096"/>
                <a:gd name="connsiteY1" fmla="*/ 272401 h 2517962"/>
                <a:gd name="connsiteX2" fmla="*/ 657547 w 724096"/>
                <a:gd name="connsiteY2" fmla="*/ 425003 h 2517962"/>
                <a:gd name="connsiteX3" fmla="*/ 670426 w 724096"/>
                <a:gd name="connsiteY3" fmla="*/ 2202287 h 2517962"/>
                <a:gd name="connsiteX4" fmla="*/ 90877 w 724096"/>
                <a:gd name="connsiteY4" fmla="*/ 2305318 h 2517962"/>
                <a:gd name="connsiteX5" fmla="*/ 725 w 724096"/>
                <a:gd name="connsiteY5" fmla="*/ 0 h 2517962"/>
                <a:gd name="connsiteX0" fmla="*/ 253540 w 724096"/>
                <a:gd name="connsiteY0" fmla="*/ 588738 h 2517962"/>
                <a:gd name="connsiteX1" fmla="*/ 308410 w 724096"/>
                <a:gd name="connsiteY1" fmla="*/ 272401 h 2517962"/>
                <a:gd name="connsiteX2" fmla="*/ 657547 w 724096"/>
                <a:gd name="connsiteY2" fmla="*/ 425003 h 2517962"/>
                <a:gd name="connsiteX3" fmla="*/ 670426 w 724096"/>
                <a:gd name="connsiteY3" fmla="*/ 2202287 h 2517962"/>
                <a:gd name="connsiteX4" fmla="*/ 90877 w 724096"/>
                <a:gd name="connsiteY4" fmla="*/ 2305318 h 2517962"/>
                <a:gd name="connsiteX5" fmla="*/ 725 w 724096"/>
                <a:gd name="connsiteY5" fmla="*/ 0 h 2517962"/>
                <a:gd name="connsiteX0" fmla="*/ 253540 w 723626"/>
                <a:gd name="connsiteY0" fmla="*/ 588738 h 2517962"/>
                <a:gd name="connsiteX1" fmla="*/ 317935 w 723626"/>
                <a:gd name="connsiteY1" fmla="*/ 281926 h 2517962"/>
                <a:gd name="connsiteX2" fmla="*/ 657547 w 723626"/>
                <a:gd name="connsiteY2" fmla="*/ 425003 h 2517962"/>
                <a:gd name="connsiteX3" fmla="*/ 670426 w 723626"/>
                <a:gd name="connsiteY3" fmla="*/ 2202287 h 2517962"/>
                <a:gd name="connsiteX4" fmla="*/ 90877 w 723626"/>
                <a:gd name="connsiteY4" fmla="*/ 2305318 h 2517962"/>
                <a:gd name="connsiteX5" fmla="*/ 725 w 723626"/>
                <a:gd name="connsiteY5" fmla="*/ 0 h 2517962"/>
                <a:gd name="connsiteX0" fmla="*/ 253540 w 724809"/>
                <a:gd name="connsiteY0" fmla="*/ 588738 h 2517962"/>
                <a:gd name="connsiteX1" fmla="*/ 294122 w 724809"/>
                <a:gd name="connsiteY1" fmla="*/ 362888 h 2517962"/>
                <a:gd name="connsiteX2" fmla="*/ 657547 w 724809"/>
                <a:gd name="connsiteY2" fmla="*/ 425003 h 2517962"/>
                <a:gd name="connsiteX3" fmla="*/ 670426 w 724809"/>
                <a:gd name="connsiteY3" fmla="*/ 2202287 h 2517962"/>
                <a:gd name="connsiteX4" fmla="*/ 90877 w 724809"/>
                <a:gd name="connsiteY4" fmla="*/ 2305318 h 2517962"/>
                <a:gd name="connsiteX5" fmla="*/ 725 w 724809"/>
                <a:gd name="connsiteY5" fmla="*/ 0 h 2517962"/>
                <a:gd name="connsiteX0" fmla="*/ 253540 w 724809"/>
                <a:gd name="connsiteY0" fmla="*/ 588738 h 2517962"/>
                <a:gd name="connsiteX1" fmla="*/ 294122 w 724809"/>
                <a:gd name="connsiteY1" fmla="*/ 362888 h 2517962"/>
                <a:gd name="connsiteX2" fmla="*/ 657547 w 724809"/>
                <a:gd name="connsiteY2" fmla="*/ 425003 h 2517962"/>
                <a:gd name="connsiteX3" fmla="*/ 670426 w 724809"/>
                <a:gd name="connsiteY3" fmla="*/ 2202287 h 2517962"/>
                <a:gd name="connsiteX4" fmla="*/ 90877 w 724809"/>
                <a:gd name="connsiteY4" fmla="*/ 2305318 h 2517962"/>
                <a:gd name="connsiteX5" fmla="*/ 725 w 724809"/>
                <a:gd name="connsiteY5" fmla="*/ 0 h 2517962"/>
                <a:gd name="connsiteX0" fmla="*/ 253540 w 726019"/>
                <a:gd name="connsiteY0" fmla="*/ 588738 h 2517962"/>
                <a:gd name="connsiteX1" fmla="*/ 270310 w 726019"/>
                <a:gd name="connsiteY1" fmla="*/ 353363 h 2517962"/>
                <a:gd name="connsiteX2" fmla="*/ 657547 w 726019"/>
                <a:gd name="connsiteY2" fmla="*/ 425003 h 2517962"/>
                <a:gd name="connsiteX3" fmla="*/ 670426 w 726019"/>
                <a:gd name="connsiteY3" fmla="*/ 2202287 h 2517962"/>
                <a:gd name="connsiteX4" fmla="*/ 90877 w 726019"/>
                <a:gd name="connsiteY4" fmla="*/ 2305318 h 2517962"/>
                <a:gd name="connsiteX5" fmla="*/ 725 w 726019"/>
                <a:gd name="connsiteY5" fmla="*/ 0 h 2517962"/>
                <a:gd name="connsiteX0" fmla="*/ 253540 w 726019"/>
                <a:gd name="connsiteY0" fmla="*/ 588738 h 2517962"/>
                <a:gd name="connsiteX1" fmla="*/ 270310 w 726019"/>
                <a:gd name="connsiteY1" fmla="*/ 353363 h 2517962"/>
                <a:gd name="connsiteX2" fmla="*/ 657547 w 726019"/>
                <a:gd name="connsiteY2" fmla="*/ 425003 h 2517962"/>
                <a:gd name="connsiteX3" fmla="*/ 670426 w 726019"/>
                <a:gd name="connsiteY3" fmla="*/ 2202287 h 2517962"/>
                <a:gd name="connsiteX4" fmla="*/ 90877 w 726019"/>
                <a:gd name="connsiteY4" fmla="*/ 2305318 h 2517962"/>
                <a:gd name="connsiteX5" fmla="*/ 725 w 726019"/>
                <a:gd name="connsiteY5" fmla="*/ 0 h 2517962"/>
                <a:gd name="connsiteX0" fmla="*/ 252815 w 702416"/>
                <a:gd name="connsiteY0" fmla="*/ 588738 h 2522158"/>
                <a:gd name="connsiteX1" fmla="*/ 269585 w 702416"/>
                <a:gd name="connsiteY1" fmla="*/ 353363 h 2522158"/>
                <a:gd name="connsiteX2" fmla="*/ 656822 w 702416"/>
                <a:gd name="connsiteY2" fmla="*/ 425003 h 2522158"/>
                <a:gd name="connsiteX3" fmla="*/ 631601 w 702416"/>
                <a:gd name="connsiteY3" fmla="*/ 2211812 h 2522158"/>
                <a:gd name="connsiteX4" fmla="*/ 90152 w 702416"/>
                <a:gd name="connsiteY4" fmla="*/ 2305318 h 2522158"/>
                <a:gd name="connsiteX5" fmla="*/ 0 w 702416"/>
                <a:gd name="connsiteY5" fmla="*/ 0 h 2522158"/>
                <a:gd name="connsiteX0" fmla="*/ 252815 w 689146"/>
                <a:gd name="connsiteY0" fmla="*/ 588738 h 2532993"/>
                <a:gd name="connsiteX1" fmla="*/ 269585 w 689146"/>
                <a:gd name="connsiteY1" fmla="*/ 353363 h 2532993"/>
                <a:gd name="connsiteX2" fmla="*/ 656822 w 689146"/>
                <a:gd name="connsiteY2" fmla="*/ 425003 h 2532993"/>
                <a:gd name="connsiteX3" fmla="*/ 603026 w 689146"/>
                <a:gd name="connsiteY3" fmla="*/ 2235624 h 2532993"/>
                <a:gd name="connsiteX4" fmla="*/ 90152 w 689146"/>
                <a:gd name="connsiteY4" fmla="*/ 2305318 h 2532993"/>
                <a:gd name="connsiteX5" fmla="*/ 0 w 689146"/>
                <a:gd name="connsiteY5" fmla="*/ 0 h 2532993"/>
                <a:gd name="connsiteX0" fmla="*/ 252815 w 687759"/>
                <a:gd name="connsiteY0" fmla="*/ 588738 h 2532993"/>
                <a:gd name="connsiteX1" fmla="*/ 288635 w 687759"/>
                <a:gd name="connsiteY1" fmla="*/ 367650 h 2532993"/>
                <a:gd name="connsiteX2" fmla="*/ 656822 w 687759"/>
                <a:gd name="connsiteY2" fmla="*/ 425003 h 2532993"/>
                <a:gd name="connsiteX3" fmla="*/ 603026 w 687759"/>
                <a:gd name="connsiteY3" fmla="*/ 2235624 h 2532993"/>
                <a:gd name="connsiteX4" fmla="*/ 90152 w 687759"/>
                <a:gd name="connsiteY4" fmla="*/ 2305318 h 2532993"/>
                <a:gd name="connsiteX5" fmla="*/ 0 w 687759"/>
                <a:gd name="connsiteY5" fmla="*/ 0 h 2532993"/>
                <a:gd name="connsiteX0" fmla="*/ 252815 w 688799"/>
                <a:gd name="connsiteY0" fmla="*/ 588738 h 2532993"/>
                <a:gd name="connsiteX1" fmla="*/ 274347 w 688799"/>
                <a:gd name="connsiteY1" fmla="*/ 367650 h 2532993"/>
                <a:gd name="connsiteX2" fmla="*/ 656822 w 688799"/>
                <a:gd name="connsiteY2" fmla="*/ 425003 h 2532993"/>
                <a:gd name="connsiteX3" fmla="*/ 603026 w 688799"/>
                <a:gd name="connsiteY3" fmla="*/ 2235624 h 2532993"/>
                <a:gd name="connsiteX4" fmla="*/ 90152 w 688799"/>
                <a:gd name="connsiteY4" fmla="*/ 2305318 h 2532993"/>
                <a:gd name="connsiteX5" fmla="*/ 0 w 688799"/>
                <a:gd name="connsiteY5" fmla="*/ 0 h 2532993"/>
                <a:gd name="connsiteX0" fmla="*/ 257577 w 688799"/>
                <a:gd name="connsiteY0" fmla="*/ 579213 h 2532993"/>
                <a:gd name="connsiteX1" fmla="*/ 274347 w 688799"/>
                <a:gd name="connsiteY1" fmla="*/ 367650 h 2532993"/>
                <a:gd name="connsiteX2" fmla="*/ 656822 w 688799"/>
                <a:gd name="connsiteY2" fmla="*/ 425003 h 2532993"/>
                <a:gd name="connsiteX3" fmla="*/ 603026 w 688799"/>
                <a:gd name="connsiteY3" fmla="*/ 2235624 h 2532993"/>
                <a:gd name="connsiteX4" fmla="*/ 90152 w 688799"/>
                <a:gd name="connsiteY4" fmla="*/ 2305318 h 2532993"/>
                <a:gd name="connsiteX5" fmla="*/ 0 w 688799"/>
                <a:gd name="connsiteY5" fmla="*/ 0 h 2532993"/>
                <a:gd name="connsiteX0" fmla="*/ 274347 w 688799"/>
                <a:gd name="connsiteY0" fmla="*/ 367650 h 2532993"/>
                <a:gd name="connsiteX1" fmla="*/ 656822 w 688799"/>
                <a:gd name="connsiteY1" fmla="*/ 425003 h 2532993"/>
                <a:gd name="connsiteX2" fmla="*/ 603026 w 688799"/>
                <a:gd name="connsiteY2" fmla="*/ 2235624 h 2532993"/>
                <a:gd name="connsiteX3" fmla="*/ 90152 w 688799"/>
                <a:gd name="connsiteY3" fmla="*/ 2305318 h 2532993"/>
                <a:gd name="connsiteX4" fmla="*/ 0 w 688799"/>
                <a:gd name="connsiteY4" fmla="*/ 0 h 2532993"/>
                <a:gd name="connsiteX0" fmla="*/ 260059 w 689839"/>
                <a:gd name="connsiteY0" fmla="*/ 567675 h 2532993"/>
                <a:gd name="connsiteX1" fmla="*/ 656822 w 689839"/>
                <a:gd name="connsiteY1" fmla="*/ 425003 h 2532993"/>
                <a:gd name="connsiteX2" fmla="*/ 603026 w 689839"/>
                <a:gd name="connsiteY2" fmla="*/ 2235624 h 2532993"/>
                <a:gd name="connsiteX3" fmla="*/ 90152 w 689839"/>
                <a:gd name="connsiteY3" fmla="*/ 2305318 h 2532993"/>
                <a:gd name="connsiteX4" fmla="*/ 0 w 689839"/>
                <a:gd name="connsiteY4" fmla="*/ 0 h 2532993"/>
                <a:gd name="connsiteX0" fmla="*/ 260059 w 686126"/>
                <a:gd name="connsiteY0" fmla="*/ 567675 h 2532993"/>
                <a:gd name="connsiteX1" fmla="*/ 311106 w 686126"/>
                <a:gd name="connsiteY1" fmla="*/ 268443 h 2532993"/>
                <a:gd name="connsiteX2" fmla="*/ 656822 w 686126"/>
                <a:gd name="connsiteY2" fmla="*/ 425003 h 2532993"/>
                <a:gd name="connsiteX3" fmla="*/ 603026 w 686126"/>
                <a:gd name="connsiteY3" fmla="*/ 2235624 h 2532993"/>
                <a:gd name="connsiteX4" fmla="*/ 90152 w 686126"/>
                <a:gd name="connsiteY4" fmla="*/ 2305318 h 2532993"/>
                <a:gd name="connsiteX5" fmla="*/ 0 w 686126"/>
                <a:gd name="connsiteY5" fmla="*/ 0 h 2532993"/>
                <a:gd name="connsiteX0" fmla="*/ 260059 w 686126"/>
                <a:gd name="connsiteY0" fmla="*/ 567675 h 2532993"/>
                <a:gd name="connsiteX1" fmla="*/ 311106 w 686126"/>
                <a:gd name="connsiteY1" fmla="*/ 268443 h 2532993"/>
                <a:gd name="connsiteX2" fmla="*/ 656822 w 686126"/>
                <a:gd name="connsiteY2" fmla="*/ 425003 h 2532993"/>
                <a:gd name="connsiteX3" fmla="*/ 603026 w 686126"/>
                <a:gd name="connsiteY3" fmla="*/ 2235624 h 2532993"/>
                <a:gd name="connsiteX4" fmla="*/ 90152 w 686126"/>
                <a:gd name="connsiteY4" fmla="*/ 2305318 h 2532993"/>
                <a:gd name="connsiteX5" fmla="*/ 0 w 686126"/>
                <a:gd name="connsiteY5" fmla="*/ 0 h 2532993"/>
                <a:gd name="connsiteX0" fmla="*/ 260059 w 686126"/>
                <a:gd name="connsiteY0" fmla="*/ 567675 h 2532993"/>
                <a:gd name="connsiteX1" fmla="*/ 311106 w 686126"/>
                <a:gd name="connsiteY1" fmla="*/ 268443 h 2532993"/>
                <a:gd name="connsiteX2" fmla="*/ 656822 w 686126"/>
                <a:gd name="connsiteY2" fmla="*/ 425003 h 2532993"/>
                <a:gd name="connsiteX3" fmla="*/ 603026 w 686126"/>
                <a:gd name="connsiteY3" fmla="*/ 2235624 h 2532993"/>
                <a:gd name="connsiteX4" fmla="*/ 90152 w 686126"/>
                <a:gd name="connsiteY4" fmla="*/ 2305318 h 2532993"/>
                <a:gd name="connsiteX5" fmla="*/ 0 w 686126"/>
                <a:gd name="connsiteY5" fmla="*/ 0 h 2532993"/>
                <a:gd name="connsiteX0" fmla="*/ 260059 w 686126"/>
                <a:gd name="connsiteY0" fmla="*/ 567675 h 2532993"/>
                <a:gd name="connsiteX1" fmla="*/ 311106 w 686126"/>
                <a:gd name="connsiteY1" fmla="*/ 287493 h 2532993"/>
                <a:gd name="connsiteX2" fmla="*/ 656822 w 686126"/>
                <a:gd name="connsiteY2" fmla="*/ 425003 h 2532993"/>
                <a:gd name="connsiteX3" fmla="*/ 603026 w 686126"/>
                <a:gd name="connsiteY3" fmla="*/ 2235624 h 2532993"/>
                <a:gd name="connsiteX4" fmla="*/ 90152 w 686126"/>
                <a:gd name="connsiteY4" fmla="*/ 2305318 h 2532993"/>
                <a:gd name="connsiteX5" fmla="*/ 0 w 686126"/>
                <a:gd name="connsiteY5" fmla="*/ 0 h 2532993"/>
                <a:gd name="connsiteX0" fmla="*/ 260059 w 685090"/>
                <a:gd name="connsiteY0" fmla="*/ 567675 h 2532993"/>
                <a:gd name="connsiteX1" fmla="*/ 325394 w 685090"/>
                <a:gd name="connsiteY1" fmla="*/ 287493 h 2532993"/>
                <a:gd name="connsiteX2" fmla="*/ 656822 w 685090"/>
                <a:gd name="connsiteY2" fmla="*/ 425003 h 2532993"/>
                <a:gd name="connsiteX3" fmla="*/ 603026 w 685090"/>
                <a:gd name="connsiteY3" fmla="*/ 2235624 h 2532993"/>
                <a:gd name="connsiteX4" fmla="*/ 90152 w 685090"/>
                <a:gd name="connsiteY4" fmla="*/ 2305318 h 2532993"/>
                <a:gd name="connsiteX5" fmla="*/ 0 w 685090"/>
                <a:gd name="connsiteY5" fmla="*/ 0 h 2532993"/>
                <a:gd name="connsiteX0" fmla="*/ 260059 w 687510"/>
                <a:gd name="connsiteY0" fmla="*/ 567675 h 2532993"/>
                <a:gd name="connsiteX1" fmla="*/ 292056 w 687510"/>
                <a:gd name="connsiteY1" fmla="*/ 287493 h 2532993"/>
                <a:gd name="connsiteX2" fmla="*/ 656822 w 687510"/>
                <a:gd name="connsiteY2" fmla="*/ 425003 h 2532993"/>
                <a:gd name="connsiteX3" fmla="*/ 603026 w 687510"/>
                <a:gd name="connsiteY3" fmla="*/ 2235624 h 2532993"/>
                <a:gd name="connsiteX4" fmla="*/ 90152 w 687510"/>
                <a:gd name="connsiteY4" fmla="*/ 2305318 h 2532993"/>
                <a:gd name="connsiteX5" fmla="*/ 0 w 687510"/>
                <a:gd name="connsiteY5" fmla="*/ 0 h 2532993"/>
                <a:gd name="connsiteX0" fmla="*/ 260059 w 687510"/>
                <a:gd name="connsiteY0" fmla="*/ 567675 h 2532993"/>
                <a:gd name="connsiteX1" fmla="*/ 292056 w 687510"/>
                <a:gd name="connsiteY1" fmla="*/ 287493 h 2532993"/>
                <a:gd name="connsiteX2" fmla="*/ 656822 w 687510"/>
                <a:gd name="connsiteY2" fmla="*/ 425003 h 2532993"/>
                <a:gd name="connsiteX3" fmla="*/ 603026 w 687510"/>
                <a:gd name="connsiteY3" fmla="*/ 2235624 h 2532993"/>
                <a:gd name="connsiteX4" fmla="*/ 90152 w 687510"/>
                <a:gd name="connsiteY4" fmla="*/ 2305318 h 2532993"/>
                <a:gd name="connsiteX5" fmla="*/ 0 w 687510"/>
                <a:gd name="connsiteY5" fmla="*/ 0 h 2532993"/>
                <a:gd name="connsiteX0" fmla="*/ 260059 w 687510"/>
                <a:gd name="connsiteY0" fmla="*/ 567675 h 2532993"/>
                <a:gd name="connsiteX1" fmla="*/ 292056 w 687510"/>
                <a:gd name="connsiteY1" fmla="*/ 287493 h 2532993"/>
                <a:gd name="connsiteX2" fmla="*/ 656822 w 687510"/>
                <a:gd name="connsiteY2" fmla="*/ 425003 h 2532993"/>
                <a:gd name="connsiteX3" fmla="*/ 603026 w 687510"/>
                <a:gd name="connsiteY3" fmla="*/ 2235624 h 2532993"/>
                <a:gd name="connsiteX4" fmla="*/ 90152 w 687510"/>
                <a:gd name="connsiteY4" fmla="*/ 2305318 h 2532993"/>
                <a:gd name="connsiteX5" fmla="*/ 0 w 687510"/>
                <a:gd name="connsiteY5" fmla="*/ 0 h 2532993"/>
                <a:gd name="connsiteX0" fmla="*/ 260059 w 687510"/>
                <a:gd name="connsiteY0" fmla="*/ 567675 h 2532993"/>
                <a:gd name="connsiteX1" fmla="*/ 292056 w 687510"/>
                <a:gd name="connsiteY1" fmla="*/ 287493 h 2532993"/>
                <a:gd name="connsiteX2" fmla="*/ 656822 w 687510"/>
                <a:gd name="connsiteY2" fmla="*/ 425003 h 2532993"/>
                <a:gd name="connsiteX3" fmla="*/ 603026 w 687510"/>
                <a:gd name="connsiteY3" fmla="*/ 2235624 h 2532993"/>
                <a:gd name="connsiteX4" fmla="*/ 90152 w 687510"/>
                <a:gd name="connsiteY4" fmla="*/ 2305318 h 2532993"/>
                <a:gd name="connsiteX5" fmla="*/ 0 w 687510"/>
                <a:gd name="connsiteY5" fmla="*/ 0 h 2532993"/>
                <a:gd name="connsiteX0" fmla="*/ 260059 w 687510"/>
                <a:gd name="connsiteY0" fmla="*/ 567675 h 2532993"/>
                <a:gd name="connsiteX1" fmla="*/ 292056 w 687510"/>
                <a:gd name="connsiteY1" fmla="*/ 287493 h 2532993"/>
                <a:gd name="connsiteX2" fmla="*/ 656822 w 687510"/>
                <a:gd name="connsiteY2" fmla="*/ 425003 h 2532993"/>
                <a:gd name="connsiteX3" fmla="*/ 603026 w 687510"/>
                <a:gd name="connsiteY3" fmla="*/ 2235624 h 2532993"/>
                <a:gd name="connsiteX4" fmla="*/ 90152 w 687510"/>
                <a:gd name="connsiteY4" fmla="*/ 2305318 h 2532993"/>
                <a:gd name="connsiteX5" fmla="*/ 0 w 687510"/>
                <a:gd name="connsiteY5" fmla="*/ 0 h 2532993"/>
                <a:gd name="connsiteX0" fmla="*/ 281573 w 711748"/>
                <a:gd name="connsiteY0" fmla="*/ 567675 h 2536131"/>
                <a:gd name="connsiteX1" fmla="*/ 313570 w 711748"/>
                <a:gd name="connsiteY1" fmla="*/ 287493 h 2536131"/>
                <a:gd name="connsiteX2" fmla="*/ 678336 w 711748"/>
                <a:gd name="connsiteY2" fmla="*/ 425003 h 2536131"/>
                <a:gd name="connsiteX3" fmla="*/ 624540 w 711748"/>
                <a:gd name="connsiteY3" fmla="*/ 2235624 h 2536131"/>
                <a:gd name="connsiteX4" fmla="*/ 54516 w 711748"/>
                <a:gd name="connsiteY4" fmla="*/ 2310080 h 2536131"/>
                <a:gd name="connsiteX5" fmla="*/ 21514 w 711748"/>
                <a:gd name="connsiteY5" fmla="*/ 0 h 2536131"/>
                <a:gd name="connsiteX0" fmla="*/ 299782 w 729957"/>
                <a:gd name="connsiteY0" fmla="*/ 553388 h 2520843"/>
                <a:gd name="connsiteX1" fmla="*/ 331779 w 729957"/>
                <a:gd name="connsiteY1" fmla="*/ 273206 h 2520843"/>
                <a:gd name="connsiteX2" fmla="*/ 696545 w 729957"/>
                <a:gd name="connsiteY2" fmla="*/ 410716 h 2520843"/>
                <a:gd name="connsiteX3" fmla="*/ 642749 w 729957"/>
                <a:gd name="connsiteY3" fmla="*/ 2221337 h 2520843"/>
                <a:gd name="connsiteX4" fmla="*/ 72725 w 729957"/>
                <a:gd name="connsiteY4" fmla="*/ 2295793 h 2520843"/>
                <a:gd name="connsiteX5" fmla="*/ 6385 w 729957"/>
                <a:gd name="connsiteY5" fmla="*/ 0 h 2520843"/>
                <a:gd name="connsiteX0" fmla="*/ 340311 w 773896"/>
                <a:gd name="connsiteY0" fmla="*/ 553388 h 2530355"/>
                <a:gd name="connsiteX1" fmla="*/ 372308 w 773896"/>
                <a:gd name="connsiteY1" fmla="*/ 273206 h 2530355"/>
                <a:gd name="connsiteX2" fmla="*/ 737074 w 773896"/>
                <a:gd name="connsiteY2" fmla="*/ 410716 h 2530355"/>
                <a:gd name="connsiteX3" fmla="*/ 683278 w 773896"/>
                <a:gd name="connsiteY3" fmla="*/ 2221337 h 2530355"/>
                <a:gd name="connsiteX4" fmla="*/ 46579 w 773896"/>
                <a:gd name="connsiteY4" fmla="*/ 2310080 h 2530355"/>
                <a:gd name="connsiteX5" fmla="*/ 46914 w 773896"/>
                <a:gd name="connsiteY5" fmla="*/ 0 h 2530355"/>
                <a:gd name="connsiteX0" fmla="*/ 362131 w 795716"/>
                <a:gd name="connsiteY0" fmla="*/ 548626 h 2525257"/>
                <a:gd name="connsiteX1" fmla="*/ 394128 w 795716"/>
                <a:gd name="connsiteY1" fmla="*/ 268444 h 2525257"/>
                <a:gd name="connsiteX2" fmla="*/ 758894 w 795716"/>
                <a:gd name="connsiteY2" fmla="*/ 405954 h 2525257"/>
                <a:gd name="connsiteX3" fmla="*/ 705098 w 795716"/>
                <a:gd name="connsiteY3" fmla="*/ 2216575 h 2525257"/>
                <a:gd name="connsiteX4" fmla="*/ 68399 w 795716"/>
                <a:gd name="connsiteY4" fmla="*/ 2305318 h 2525257"/>
                <a:gd name="connsiteX5" fmla="*/ 16347 w 795716"/>
                <a:gd name="connsiteY5" fmla="*/ 0 h 252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716" h="2525257">
                  <a:moveTo>
                    <a:pt x="362131" y="548626"/>
                  </a:moveTo>
                  <a:cubicBezTo>
                    <a:pt x="379370" y="524154"/>
                    <a:pt x="361339" y="330322"/>
                    <a:pt x="394128" y="268444"/>
                  </a:cubicBezTo>
                  <a:cubicBezTo>
                    <a:pt x="426917" y="206566"/>
                    <a:pt x="707066" y="81266"/>
                    <a:pt x="758894" y="405954"/>
                  </a:cubicBezTo>
                  <a:cubicBezTo>
                    <a:pt x="810722" y="730642"/>
                    <a:pt x="820180" y="1900014"/>
                    <a:pt x="705098" y="2216575"/>
                  </a:cubicBezTo>
                  <a:cubicBezTo>
                    <a:pt x="590016" y="2533136"/>
                    <a:pt x="183191" y="2674747"/>
                    <a:pt x="68399" y="2305318"/>
                  </a:cubicBezTo>
                  <a:cubicBezTo>
                    <a:pt x="-46393" y="1935889"/>
                    <a:pt x="18494" y="386366"/>
                    <a:pt x="16347" y="0"/>
                  </a:cubicBezTo>
                </a:path>
              </a:pathLst>
            </a:custGeom>
            <a:noFill/>
            <a:ln w="28575">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5" name="Group 134">
            <a:extLst>
              <a:ext uri="{FF2B5EF4-FFF2-40B4-BE49-F238E27FC236}">
                <a16:creationId xmlns:a16="http://schemas.microsoft.com/office/drawing/2014/main" id="{32408B46-36C3-40F6-809A-F650114AD178}"/>
              </a:ext>
            </a:extLst>
          </p:cNvPr>
          <p:cNvGrpSpPr/>
          <p:nvPr/>
        </p:nvGrpSpPr>
        <p:grpSpPr>
          <a:xfrm flipH="1">
            <a:off x="2041805" y="2603770"/>
            <a:ext cx="270929" cy="2011982"/>
            <a:chOff x="1958546" y="1036481"/>
            <a:chExt cx="795716" cy="3028374"/>
          </a:xfrm>
        </p:grpSpPr>
        <p:cxnSp>
          <p:nvCxnSpPr>
            <p:cNvPr id="136" name="Straight Arrow Connector 135">
              <a:extLst>
                <a:ext uri="{FF2B5EF4-FFF2-40B4-BE49-F238E27FC236}">
                  <a16:creationId xmlns:a16="http://schemas.microsoft.com/office/drawing/2014/main" id="{C1F998C5-AF59-44D2-95EA-D98B6AF12BF4}"/>
                </a:ext>
              </a:extLst>
            </p:cNvPr>
            <p:cNvCxnSpPr/>
            <p:nvPr/>
          </p:nvCxnSpPr>
          <p:spPr>
            <a:xfrm flipH="1" flipV="1">
              <a:off x="2319240" y="1617098"/>
              <a:ext cx="20853" cy="2447757"/>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37" name="Freeform 104">
              <a:extLst>
                <a:ext uri="{FF2B5EF4-FFF2-40B4-BE49-F238E27FC236}">
                  <a16:creationId xmlns:a16="http://schemas.microsoft.com/office/drawing/2014/main" id="{A3B4AD54-9C1D-4E27-B2CB-8F952EB23FCA}"/>
                </a:ext>
              </a:extLst>
            </p:cNvPr>
            <p:cNvSpPr/>
            <p:nvPr/>
          </p:nvSpPr>
          <p:spPr>
            <a:xfrm>
              <a:off x="1958546" y="1036481"/>
              <a:ext cx="795716" cy="2525257"/>
            </a:xfrm>
            <a:custGeom>
              <a:avLst/>
              <a:gdLst>
                <a:gd name="connsiteX0" fmla="*/ 12984 w 711785"/>
                <a:gd name="connsiteY0" fmla="*/ 386366 h 2358779"/>
                <a:gd name="connsiteX1" fmla="*/ 579654 w 711785"/>
                <a:gd name="connsiteY1" fmla="*/ 412124 h 2358779"/>
                <a:gd name="connsiteX2" fmla="*/ 656927 w 711785"/>
                <a:gd name="connsiteY2" fmla="*/ 1249251 h 2358779"/>
                <a:gd name="connsiteX3" fmla="*/ 669806 w 711785"/>
                <a:gd name="connsiteY3" fmla="*/ 2202287 h 2358779"/>
                <a:gd name="connsiteX4" fmla="*/ 90257 w 711785"/>
                <a:gd name="connsiteY4" fmla="*/ 2305318 h 2358779"/>
                <a:gd name="connsiteX5" fmla="*/ 12984 w 711785"/>
                <a:gd name="connsiteY5" fmla="*/ 1661375 h 2358779"/>
                <a:gd name="connsiteX6" fmla="*/ 105 w 711785"/>
                <a:gd name="connsiteY6" fmla="*/ 0 h 2358779"/>
                <a:gd name="connsiteX7" fmla="*/ 105 w 711785"/>
                <a:gd name="connsiteY7" fmla="*/ 0 h 2358779"/>
                <a:gd name="connsiteX0" fmla="*/ 193289 w 711785"/>
                <a:gd name="connsiteY0" fmla="*/ 309093 h 2358779"/>
                <a:gd name="connsiteX1" fmla="*/ 579654 w 711785"/>
                <a:gd name="connsiteY1" fmla="*/ 412124 h 2358779"/>
                <a:gd name="connsiteX2" fmla="*/ 656927 w 711785"/>
                <a:gd name="connsiteY2" fmla="*/ 1249251 h 2358779"/>
                <a:gd name="connsiteX3" fmla="*/ 669806 w 711785"/>
                <a:gd name="connsiteY3" fmla="*/ 2202287 h 2358779"/>
                <a:gd name="connsiteX4" fmla="*/ 90257 w 711785"/>
                <a:gd name="connsiteY4" fmla="*/ 2305318 h 2358779"/>
                <a:gd name="connsiteX5" fmla="*/ 12984 w 711785"/>
                <a:gd name="connsiteY5" fmla="*/ 1661375 h 2358779"/>
                <a:gd name="connsiteX6" fmla="*/ 105 w 711785"/>
                <a:gd name="connsiteY6" fmla="*/ 0 h 2358779"/>
                <a:gd name="connsiteX7" fmla="*/ 105 w 711785"/>
                <a:gd name="connsiteY7" fmla="*/ 0 h 2358779"/>
                <a:gd name="connsiteX0" fmla="*/ 193289 w 709105"/>
                <a:gd name="connsiteY0" fmla="*/ 309093 h 2358779"/>
                <a:gd name="connsiteX1" fmla="*/ 656927 w 709105"/>
                <a:gd name="connsiteY1" fmla="*/ 425003 h 2358779"/>
                <a:gd name="connsiteX2" fmla="*/ 656927 w 709105"/>
                <a:gd name="connsiteY2" fmla="*/ 1249251 h 2358779"/>
                <a:gd name="connsiteX3" fmla="*/ 669806 w 709105"/>
                <a:gd name="connsiteY3" fmla="*/ 2202287 h 2358779"/>
                <a:gd name="connsiteX4" fmla="*/ 90257 w 709105"/>
                <a:gd name="connsiteY4" fmla="*/ 2305318 h 2358779"/>
                <a:gd name="connsiteX5" fmla="*/ 12984 w 709105"/>
                <a:gd name="connsiteY5" fmla="*/ 1661375 h 2358779"/>
                <a:gd name="connsiteX6" fmla="*/ 105 w 709105"/>
                <a:gd name="connsiteY6" fmla="*/ 0 h 2358779"/>
                <a:gd name="connsiteX7" fmla="*/ 105 w 709105"/>
                <a:gd name="connsiteY7" fmla="*/ 0 h 2358779"/>
                <a:gd name="connsiteX0" fmla="*/ 193289 w 729448"/>
                <a:gd name="connsiteY0" fmla="*/ 309093 h 2405197"/>
                <a:gd name="connsiteX1" fmla="*/ 656927 w 729448"/>
                <a:gd name="connsiteY1" fmla="*/ 425003 h 2405197"/>
                <a:gd name="connsiteX2" fmla="*/ 669806 w 729448"/>
                <a:gd name="connsiteY2" fmla="*/ 2202287 h 2405197"/>
                <a:gd name="connsiteX3" fmla="*/ 90257 w 729448"/>
                <a:gd name="connsiteY3" fmla="*/ 2305318 h 2405197"/>
                <a:gd name="connsiteX4" fmla="*/ 12984 w 729448"/>
                <a:gd name="connsiteY4" fmla="*/ 1661375 h 2405197"/>
                <a:gd name="connsiteX5" fmla="*/ 105 w 729448"/>
                <a:gd name="connsiteY5" fmla="*/ 0 h 2405197"/>
                <a:gd name="connsiteX6" fmla="*/ 105 w 729448"/>
                <a:gd name="connsiteY6" fmla="*/ 0 h 2405197"/>
                <a:gd name="connsiteX0" fmla="*/ 231925 w 727369"/>
                <a:gd name="connsiteY0" fmla="*/ 360608 h 2405197"/>
                <a:gd name="connsiteX1" fmla="*/ 656927 w 727369"/>
                <a:gd name="connsiteY1" fmla="*/ 425003 h 2405197"/>
                <a:gd name="connsiteX2" fmla="*/ 669806 w 727369"/>
                <a:gd name="connsiteY2" fmla="*/ 2202287 h 2405197"/>
                <a:gd name="connsiteX3" fmla="*/ 90257 w 727369"/>
                <a:gd name="connsiteY3" fmla="*/ 2305318 h 2405197"/>
                <a:gd name="connsiteX4" fmla="*/ 12984 w 727369"/>
                <a:gd name="connsiteY4" fmla="*/ 1661375 h 2405197"/>
                <a:gd name="connsiteX5" fmla="*/ 105 w 727369"/>
                <a:gd name="connsiteY5" fmla="*/ 0 h 2405197"/>
                <a:gd name="connsiteX6" fmla="*/ 105 w 727369"/>
                <a:gd name="connsiteY6" fmla="*/ 0 h 2405197"/>
                <a:gd name="connsiteX0" fmla="*/ 231925 w 727369"/>
                <a:gd name="connsiteY0" fmla="*/ 360608 h 2405197"/>
                <a:gd name="connsiteX1" fmla="*/ 656927 w 727369"/>
                <a:gd name="connsiteY1" fmla="*/ 425003 h 2405197"/>
                <a:gd name="connsiteX2" fmla="*/ 669806 w 727369"/>
                <a:gd name="connsiteY2" fmla="*/ 2202287 h 2405197"/>
                <a:gd name="connsiteX3" fmla="*/ 90257 w 727369"/>
                <a:gd name="connsiteY3" fmla="*/ 2305318 h 2405197"/>
                <a:gd name="connsiteX4" fmla="*/ 12984 w 727369"/>
                <a:gd name="connsiteY4" fmla="*/ 1661375 h 2405197"/>
                <a:gd name="connsiteX5" fmla="*/ 105 w 727369"/>
                <a:gd name="connsiteY5" fmla="*/ 0 h 2405197"/>
                <a:gd name="connsiteX6" fmla="*/ 105 w 727369"/>
                <a:gd name="connsiteY6" fmla="*/ 0 h 2405197"/>
                <a:gd name="connsiteX0" fmla="*/ 270562 w 725354"/>
                <a:gd name="connsiteY0" fmla="*/ 373487 h 2405197"/>
                <a:gd name="connsiteX1" fmla="*/ 656927 w 725354"/>
                <a:gd name="connsiteY1" fmla="*/ 425003 h 2405197"/>
                <a:gd name="connsiteX2" fmla="*/ 669806 w 725354"/>
                <a:gd name="connsiteY2" fmla="*/ 2202287 h 2405197"/>
                <a:gd name="connsiteX3" fmla="*/ 90257 w 725354"/>
                <a:gd name="connsiteY3" fmla="*/ 2305318 h 2405197"/>
                <a:gd name="connsiteX4" fmla="*/ 12984 w 725354"/>
                <a:gd name="connsiteY4" fmla="*/ 1661375 h 2405197"/>
                <a:gd name="connsiteX5" fmla="*/ 105 w 725354"/>
                <a:gd name="connsiteY5" fmla="*/ 0 h 2405197"/>
                <a:gd name="connsiteX6" fmla="*/ 105 w 725354"/>
                <a:gd name="connsiteY6" fmla="*/ 0 h 2405197"/>
                <a:gd name="connsiteX0" fmla="*/ 270457 w 725249"/>
                <a:gd name="connsiteY0" fmla="*/ 373487 h 2517962"/>
                <a:gd name="connsiteX1" fmla="*/ 656822 w 725249"/>
                <a:gd name="connsiteY1" fmla="*/ 425003 h 2517962"/>
                <a:gd name="connsiteX2" fmla="*/ 669701 w 725249"/>
                <a:gd name="connsiteY2" fmla="*/ 2202287 h 2517962"/>
                <a:gd name="connsiteX3" fmla="*/ 90152 w 725249"/>
                <a:gd name="connsiteY3" fmla="*/ 2305318 h 2517962"/>
                <a:gd name="connsiteX4" fmla="*/ 0 w 725249"/>
                <a:gd name="connsiteY4" fmla="*/ 0 h 2517962"/>
                <a:gd name="connsiteX5" fmla="*/ 0 w 725249"/>
                <a:gd name="connsiteY5" fmla="*/ 0 h 2517962"/>
                <a:gd name="connsiteX0" fmla="*/ 271182 w 725974"/>
                <a:gd name="connsiteY0" fmla="*/ 547626 h 2692101"/>
                <a:gd name="connsiteX1" fmla="*/ 657547 w 725974"/>
                <a:gd name="connsiteY1" fmla="*/ 599142 h 2692101"/>
                <a:gd name="connsiteX2" fmla="*/ 670426 w 725974"/>
                <a:gd name="connsiteY2" fmla="*/ 2376426 h 2692101"/>
                <a:gd name="connsiteX3" fmla="*/ 90877 w 725974"/>
                <a:gd name="connsiteY3" fmla="*/ 2479457 h 2692101"/>
                <a:gd name="connsiteX4" fmla="*/ 725 w 725974"/>
                <a:gd name="connsiteY4" fmla="*/ 174139 h 2692101"/>
                <a:gd name="connsiteX5" fmla="*/ 77998 w 725974"/>
                <a:gd name="connsiteY5" fmla="*/ 161260 h 2692101"/>
                <a:gd name="connsiteX0" fmla="*/ 271182 w 725974"/>
                <a:gd name="connsiteY0" fmla="*/ 373487 h 2517962"/>
                <a:gd name="connsiteX1" fmla="*/ 657547 w 725974"/>
                <a:gd name="connsiteY1" fmla="*/ 425003 h 2517962"/>
                <a:gd name="connsiteX2" fmla="*/ 670426 w 725974"/>
                <a:gd name="connsiteY2" fmla="*/ 2202287 h 2517962"/>
                <a:gd name="connsiteX3" fmla="*/ 90877 w 725974"/>
                <a:gd name="connsiteY3" fmla="*/ 2305318 h 2517962"/>
                <a:gd name="connsiteX4" fmla="*/ 725 w 725974"/>
                <a:gd name="connsiteY4" fmla="*/ 0 h 2517962"/>
                <a:gd name="connsiteX0" fmla="*/ 271182 w 725317"/>
                <a:gd name="connsiteY0" fmla="*/ 373487 h 2517962"/>
                <a:gd name="connsiteX1" fmla="*/ 284060 w 725317"/>
                <a:gd name="connsiteY1" fmla="*/ 244698 h 2517962"/>
                <a:gd name="connsiteX2" fmla="*/ 657547 w 725317"/>
                <a:gd name="connsiteY2" fmla="*/ 425003 h 2517962"/>
                <a:gd name="connsiteX3" fmla="*/ 670426 w 725317"/>
                <a:gd name="connsiteY3" fmla="*/ 2202287 h 2517962"/>
                <a:gd name="connsiteX4" fmla="*/ 90877 w 725317"/>
                <a:gd name="connsiteY4" fmla="*/ 2305318 h 2517962"/>
                <a:gd name="connsiteX5" fmla="*/ 725 w 725317"/>
                <a:gd name="connsiteY5" fmla="*/ 0 h 2517962"/>
                <a:gd name="connsiteX0" fmla="*/ 258303 w 725317"/>
                <a:gd name="connsiteY0" fmla="*/ 669701 h 2517962"/>
                <a:gd name="connsiteX1" fmla="*/ 284060 w 725317"/>
                <a:gd name="connsiteY1" fmla="*/ 244698 h 2517962"/>
                <a:gd name="connsiteX2" fmla="*/ 657547 w 725317"/>
                <a:gd name="connsiteY2" fmla="*/ 425003 h 2517962"/>
                <a:gd name="connsiteX3" fmla="*/ 670426 w 725317"/>
                <a:gd name="connsiteY3" fmla="*/ 2202287 h 2517962"/>
                <a:gd name="connsiteX4" fmla="*/ 90877 w 725317"/>
                <a:gd name="connsiteY4" fmla="*/ 2305318 h 2517962"/>
                <a:gd name="connsiteX5" fmla="*/ 725 w 725317"/>
                <a:gd name="connsiteY5" fmla="*/ 0 h 2517962"/>
                <a:gd name="connsiteX0" fmla="*/ 258303 w 723392"/>
                <a:gd name="connsiteY0" fmla="*/ 669701 h 2517962"/>
                <a:gd name="connsiteX1" fmla="*/ 322697 w 723392"/>
                <a:gd name="connsiteY1" fmla="*/ 296213 h 2517962"/>
                <a:gd name="connsiteX2" fmla="*/ 657547 w 723392"/>
                <a:gd name="connsiteY2" fmla="*/ 425003 h 2517962"/>
                <a:gd name="connsiteX3" fmla="*/ 670426 w 723392"/>
                <a:gd name="connsiteY3" fmla="*/ 2202287 h 2517962"/>
                <a:gd name="connsiteX4" fmla="*/ 90877 w 723392"/>
                <a:gd name="connsiteY4" fmla="*/ 2305318 h 2517962"/>
                <a:gd name="connsiteX5" fmla="*/ 725 w 723392"/>
                <a:gd name="connsiteY5" fmla="*/ 0 h 2517962"/>
                <a:gd name="connsiteX0" fmla="*/ 258303 w 723392"/>
                <a:gd name="connsiteY0" fmla="*/ 669701 h 2517962"/>
                <a:gd name="connsiteX1" fmla="*/ 322697 w 723392"/>
                <a:gd name="connsiteY1" fmla="*/ 296213 h 2517962"/>
                <a:gd name="connsiteX2" fmla="*/ 657547 w 723392"/>
                <a:gd name="connsiteY2" fmla="*/ 425003 h 2517962"/>
                <a:gd name="connsiteX3" fmla="*/ 670426 w 723392"/>
                <a:gd name="connsiteY3" fmla="*/ 2202287 h 2517962"/>
                <a:gd name="connsiteX4" fmla="*/ 90877 w 723392"/>
                <a:gd name="connsiteY4" fmla="*/ 2305318 h 2517962"/>
                <a:gd name="connsiteX5" fmla="*/ 725 w 723392"/>
                <a:gd name="connsiteY5" fmla="*/ 0 h 2517962"/>
                <a:gd name="connsiteX0" fmla="*/ 258303 w 723392"/>
                <a:gd name="connsiteY0" fmla="*/ 669701 h 2517962"/>
                <a:gd name="connsiteX1" fmla="*/ 322697 w 723392"/>
                <a:gd name="connsiteY1" fmla="*/ 296213 h 2517962"/>
                <a:gd name="connsiteX2" fmla="*/ 657547 w 723392"/>
                <a:gd name="connsiteY2" fmla="*/ 425003 h 2517962"/>
                <a:gd name="connsiteX3" fmla="*/ 670426 w 723392"/>
                <a:gd name="connsiteY3" fmla="*/ 2202287 h 2517962"/>
                <a:gd name="connsiteX4" fmla="*/ 90877 w 723392"/>
                <a:gd name="connsiteY4" fmla="*/ 2305318 h 2517962"/>
                <a:gd name="connsiteX5" fmla="*/ 725 w 723392"/>
                <a:gd name="connsiteY5" fmla="*/ 0 h 2517962"/>
                <a:gd name="connsiteX0" fmla="*/ 258303 w 718174"/>
                <a:gd name="connsiteY0" fmla="*/ 669701 h 2517962"/>
                <a:gd name="connsiteX1" fmla="*/ 322697 w 718174"/>
                <a:gd name="connsiteY1" fmla="*/ 296213 h 2517962"/>
                <a:gd name="connsiteX2" fmla="*/ 435656 w 718174"/>
                <a:gd name="connsiteY2" fmla="*/ 225581 h 2517962"/>
                <a:gd name="connsiteX3" fmla="*/ 657547 w 718174"/>
                <a:gd name="connsiteY3" fmla="*/ 425003 h 2517962"/>
                <a:gd name="connsiteX4" fmla="*/ 670426 w 718174"/>
                <a:gd name="connsiteY4" fmla="*/ 2202287 h 2517962"/>
                <a:gd name="connsiteX5" fmla="*/ 90877 w 718174"/>
                <a:gd name="connsiteY5" fmla="*/ 2305318 h 2517962"/>
                <a:gd name="connsiteX6" fmla="*/ 725 w 718174"/>
                <a:gd name="connsiteY6" fmla="*/ 0 h 2517962"/>
                <a:gd name="connsiteX0" fmla="*/ 258303 w 718174"/>
                <a:gd name="connsiteY0" fmla="*/ 669701 h 2517962"/>
                <a:gd name="connsiteX1" fmla="*/ 322697 w 718174"/>
                <a:gd name="connsiteY1" fmla="*/ 296213 h 2517962"/>
                <a:gd name="connsiteX2" fmla="*/ 435656 w 718174"/>
                <a:gd name="connsiteY2" fmla="*/ 225581 h 2517962"/>
                <a:gd name="connsiteX3" fmla="*/ 657547 w 718174"/>
                <a:gd name="connsiteY3" fmla="*/ 425003 h 2517962"/>
                <a:gd name="connsiteX4" fmla="*/ 670426 w 718174"/>
                <a:gd name="connsiteY4" fmla="*/ 2202287 h 2517962"/>
                <a:gd name="connsiteX5" fmla="*/ 90877 w 718174"/>
                <a:gd name="connsiteY5" fmla="*/ 2305318 h 2517962"/>
                <a:gd name="connsiteX6" fmla="*/ 725 w 718174"/>
                <a:gd name="connsiteY6" fmla="*/ 0 h 2517962"/>
                <a:gd name="connsiteX0" fmla="*/ 258303 w 718174"/>
                <a:gd name="connsiteY0" fmla="*/ 669701 h 2517962"/>
                <a:gd name="connsiteX1" fmla="*/ 322697 w 718174"/>
                <a:gd name="connsiteY1" fmla="*/ 296213 h 2517962"/>
                <a:gd name="connsiteX2" fmla="*/ 435656 w 718174"/>
                <a:gd name="connsiteY2" fmla="*/ 225581 h 2517962"/>
                <a:gd name="connsiteX3" fmla="*/ 657547 w 718174"/>
                <a:gd name="connsiteY3" fmla="*/ 425003 h 2517962"/>
                <a:gd name="connsiteX4" fmla="*/ 670426 w 718174"/>
                <a:gd name="connsiteY4" fmla="*/ 2202287 h 2517962"/>
                <a:gd name="connsiteX5" fmla="*/ 90877 w 718174"/>
                <a:gd name="connsiteY5" fmla="*/ 2305318 h 2517962"/>
                <a:gd name="connsiteX6" fmla="*/ 725 w 718174"/>
                <a:gd name="connsiteY6" fmla="*/ 0 h 2517962"/>
                <a:gd name="connsiteX0" fmla="*/ 258303 w 719222"/>
                <a:gd name="connsiteY0" fmla="*/ 669701 h 2517962"/>
                <a:gd name="connsiteX1" fmla="*/ 322697 w 719222"/>
                <a:gd name="connsiteY1" fmla="*/ 296213 h 2517962"/>
                <a:gd name="connsiteX2" fmla="*/ 411843 w 719222"/>
                <a:gd name="connsiteY2" fmla="*/ 192244 h 2517962"/>
                <a:gd name="connsiteX3" fmla="*/ 657547 w 719222"/>
                <a:gd name="connsiteY3" fmla="*/ 425003 h 2517962"/>
                <a:gd name="connsiteX4" fmla="*/ 670426 w 719222"/>
                <a:gd name="connsiteY4" fmla="*/ 2202287 h 2517962"/>
                <a:gd name="connsiteX5" fmla="*/ 90877 w 719222"/>
                <a:gd name="connsiteY5" fmla="*/ 2305318 h 2517962"/>
                <a:gd name="connsiteX6" fmla="*/ 725 w 719222"/>
                <a:gd name="connsiteY6" fmla="*/ 0 h 2517962"/>
                <a:gd name="connsiteX0" fmla="*/ 258303 w 719222"/>
                <a:gd name="connsiteY0" fmla="*/ 669701 h 2517962"/>
                <a:gd name="connsiteX1" fmla="*/ 322697 w 719222"/>
                <a:gd name="connsiteY1" fmla="*/ 296213 h 2517962"/>
                <a:gd name="connsiteX2" fmla="*/ 411843 w 719222"/>
                <a:gd name="connsiteY2" fmla="*/ 192244 h 2517962"/>
                <a:gd name="connsiteX3" fmla="*/ 657547 w 719222"/>
                <a:gd name="connsiteY3" fmla="*/ 425003 h 2517962"/>
                <a:gd name="connsiteX4" fmla="*/ 670426 w 719222"/>
                <a:gd name="connsiteY4" fmla="*/ 2202287 h 2517962"/>
                <a:gd name="connsiteX5" fmla="*/ 90877 w 719222"/>
                <a:gd name="connsiteY5" fmla="*/ 2305318 h 2517962"/>
                <a:gd name="connsiteX6" fmla="*/ 725 w 719222"/>
                <a:gd name="connsiteY6" fmla="*/ 0 h 2517962"/>
                <a:gd name="connsiteX0" fmla="*/ 258303 w 719222"/>
                <a:gd name="connsiteY0" fmla="*/ 669701 h 2517962"/>
                <a:gd name="connsiteX1" fmla="*/ 322697 w 719222"/>
                <a:gd name="connsiteY1" fmla="*/ 296213 h 2517962"/>
                <a:gd name="connsiteX2" fmla="*/ 411843 w 719222"/>
                <a:gd name="connsiteY2" fmla="*/ 192244 h 2517962"/>
                <a:gd name="connsiteX3" fmla="*/ 657547 w 719222"/>
                <a:gd name="connsiteY3" fmla="*/ 425003 h 2517962"/>
                <a:gd name="connsiteX4" fmla="*/ 670426 w 719222"/>
                <a:gd name="connsiteY4" fmla="*/ 2202287 h 2517962"/>
                <a:gd name="connsiteX5" fmla="*/ 90877 w 719222"/>
                <a:gd name="connsiteY5" fmla="*/ 2305318 h 2517962"/>
                <a:gd name="connsiteX6" fmla="*/ 725 w 719222"/>
                <a:gd name="connsiteY6" fmla="*/ 0 h 2517962"/>
                <a:gd name="connsiteX0" fmla="*/ 258303 w 719222"/>
                <a:gd name="connsiteY0" fmla="*/ 669701 h 2517962"/>
                <a:gd name="connsiteX1" fmla="*/ 289359 w 719222"/>
                <a:gd name="connsiteY1" fmla="*/ 281926 h 2517962"/>
                <a:gd name="connsiteX2" fmla="*/ 411843 w 719222"/>
                <a:gd name="connsiteY2" fmla="*/ 192244 h 2517962"/>
                <a:gd name="connsiteX3" fmla="*/ 657547 w 719222"/>
                <a:gd name="connsiteY3" fmla="*/ 425003 h 2517962"/>
                <a:gd name="connsiteX4" fmla="*/ 670426 w 719222"/>
                <a:gd name="connsiteY4" fmla="*/ 2202287 h 2517962"/>
                <a:gd name="connsiteX5" fmla="*/ 90877 w 719222"/>
                <a:gd name="connsiteY5" fmla="*/ 2305318 h 2517962"/>
                <a:gd name="connsiteX6" fmla="*/ 725 w 719222"/>
                <a:gd name="connsiteY6" fmla="*/ 0 h 2517962"/>
                <a:gd name="connsiteX0" fmla="*/ 258303 w 717968"/>
                <a:gd name="connsiteY0" fmla="*/ 669701 h 2517962"/>
                <a:gd name="connsiteX1" fmla="*/ 289359 w 717968"/>
                <a:gd name="connsiteY1" fmla="*/ 281926 h 2517962"/>
                <a:gd name="connsiteX2" fmla="*/ 440418 w 717968"/>
                <a:gd name="connsiteY2" fmla="*/ 163669 h 2517962"/>
                <a:gd name="connsiteX3" fmla="*/ 657547 w 717968"/>
                <a:gd name="connsiteY3" fmla="*/ 425003 h 2517962"/>
                <a:gd name="connsiteX4" fmla="*/ 670426 w 717968"/>
                <a:gd name="connsiteY4" fmla="*/ 2202287 h 2517962"/>
                <a:gd name="connsiteX5" fmla="*/ 90877 w 717968"/>
                <a:gd name="connsiteY5" fmla="*/ 2305318 h 2517962"/>
                <a:gd name="connsiteX6" fmla="*/ 725 w 717968"/>
                <a:gd name="connsiteY6" fmla="*/ 0 h 2517962"/>
                <a:gd name="connsiteX0" fmla="*/ 258303 w 717968"/>
                <a:gd name="connsiteY0" fmla="*/ 669701 h 2517962"/>
                <a:gd name="connsiteX1" fmla="*/ 289359 w 717968"/>
                <a:gd name="connsiteY1" fmla="*/ 281926 h 2517962"/>
                <a:gd name="connsiteX2" fmla="*/ 440418 w 717968"/>
                <a:gd name="connsiteY2" fmla="*/ 163669 h 2517962"/>
                <a:gd name="connsiteX3" fmla="*/ 657547 w 717968"/>
                <a:gd name="connsiteY3" fmla="*/ 425003 h 2517962"/>
                <a:gd name="connsiteX4" fmla="*/ 670426 w 717968"/>
                <a:gd name="connsiteY4" fmla="*/ 2202287 h 2517962"/>
                <a:gd name="connsiteX5" fmla="*/ 90877 w 717968"/>
                <a:gd name="connsiteY5" fmla="*/ 2305318 h 2517962"/>
                <a:gd name="connsiteX6" fmla="*/ 725 w 717968"/>
                <a:gd name="connsiteY6" fmla="*/ 0 h 2517962"/>
                <a:gd name="connsiteX0" fmla="*/ 258303 w 717968"/>
                <a:gd name="connsiteY0" fmla="*/ 669701 h 2517962"/>
                <a:gd name="connsiteX1" fmla="*/ 289359 w 717968"/>
                <a:gd name="connsiteY1" fmla="*/ 281926 h 2517962"/>
                <a:gd name="connsiteX2" fmla="*/ 440418 w 717968"/>
                <a:gd name="connsiteY2" fmla="*/ 163669 h 2517962"/>
                <a:gd name="connsiteX3" fmla="*/ 657547 w 717968"/>
                <a:gd name="connsiteY3" fmla="*/ 425003 h 2517962"/>
                <a:gd name="connsiteX4" fmla="*/ 670426 w 717968"/>
                <a:gd name="connsiteY4" fmla="*/ 2202287 h 2517962"/>
                <a:gd name="connsiteX5" fmla="*/ 90877 w 717968"/>
                <a:gd name="connsiteY5" fmla="*/ 2305318 h 2517962"/>
                <a:gd name="connsiteX6" fmla="*/ 725 w 717968"/>
                <a:gd name="connsiteY6" fmla="*/ 0 h 2517962"/>
                <a:gd name="connsiteX0" fmla="*/ 239253 w 717968"/>
                <a:gd name="connsiteY0" fmla="*/ 607788 h 2517962"/>
                <a:gd name="connsiteX1" fmla="*/ 289359 w 717968"/>
                <a:gd name="connsiteY1" fmla="*/ 281926 h 2517962"/>
                <a:gd name="connsiteX2" fmla="*/ 440418 w 717968"/>
                <a:gd name="connsiteY2" fmla="*/ 163669 h 2517962"/>
                <a:gd name="connsiteX3" fmla="*/ 657547 w 717968"/>
                <a:gd name="connsiteY3" fmla="*/ 425003 h 2517962"/>
                <a:gd name="connsiteX4" fmla="*/ 670426 w 717968"/>
                <a:gd name="connsiteY4" fmla="*/ 2202287 h 2517962"/>
                <a:gd name="connsiteX5" fmla="*/ 90877 w 717968"/>
                <a:gd name="connsiteY5" fmla="*/ 2305318 h 2517962"/>
                <a:gd name="connsiteX6" fmla="*/ 725 w 717968"/>
                <a:gd name="connsiteY6" fmla="*/ 0 h 2517962"/>
                <a:gd name="connsiteX0" fmla="*/ 239253 w 717968"/>
                <a:gd name="connsiteY0" fmla="*/ 607788 h 2517962"/>
                <a:gd name="connsiteX1" fmla="*/ 275072 w 717968"/>
                <a:gd name="connsiteY1" fmla="*/ 267638 h 2517962"/>
                <a:gd name="connsiteX2" fmla="*/ 440418 w 717968"/>
                <a:gd name="connsiteY2" fmla="*/ 163669 h 2517962"/>
                <a:gd name="connsiteX3" fmla="*/ 657547 w 717968"/>
                <a:gd name="connsiteY3" fmla="*/ 425003 h 2517962"/>
                <a:gd name="connsiteX4" fmla="*/ 670426 w 717968"/>
                <a:gd name="connsiteY4" fmla="*/ 2202287 h 2517962"/>
                <a:gd name="connsiteX5" fmla="*/ 90877 w 717968"/>
                <a:gd name="connsiteY5" fmla="*/ 2305318 h 2517962"/>
                <a:gd name="connsiteX6" fmla="*/ 725 w 717968"/>
                <a:gd name="connsiteY6" fmla="*/ 0 h 2517962"/>
                <a:gd name="connsiteX0" fmla="*/ 239253 w 725775"/>
                <a:gd name="connsiteY0" fmla="*/ 607788 h 2517962"/>
                <a:gd name="connsiteX1" fmla="*/ 275072 w 725775"/>
                <a:gd name="connsiteY1" fmla="*/ 267638 h 2517962"/>
                <a:gd name="connsiteX2" fmla="*/ 657547 w 725775"/>
                <a:gd name="connsiteY2" fmla="*/ 425003 h 2517962"/>
                <a:gd name="connsiteX3" fmla="*/ 670426 w 725775"/>
                <a:gd name="connsiteY3" fmla="*/ 2202287 h 2517962"/>
                <a:gd name="connsiteX4" fmla="*/ 90877 w 725775"/>
                <a:gd name="connsiteY4" fmla="*/ 2305318 h 2517962"/>
                <a:gd name="connsiteX5" fmla="*/ 725 w 725775"/>
                <a:gd name="connsiteY5" fmla="*/ 0 h 2517962"/>
                <a:gd name="connsiteX0" fmla="*/ 239253 w 724096"/>
                <a:gd name="connsiteY0" fmla="*/ 607788 h 2517962"/>
                <a:gd name="connsiteX1" fmla="*/ 308410 w 724096"/>
                <a:gd name="connsiteY1" fmla="*/ 272401 h 2517962"/>
                <a:gd name="connsiteX2" fmla="*/ 657547 w 724096"/>
                <a:gd name="connsiteY2" fmla="*/ 425003 h 2517962"/>
                <a:gd name="connsiteX3" fmla="*/ 670426 w 724096"/>
                <a:gd name="connsiteY3" fmla="*/ 2202287 h 2517962"/>
                <a:gd name="connsiteX4" fmla="*/ 90877 w 724096"/>
                <a:gd name="connsiteY4" fmla="*/ 2305318 h 2517962"/>
                <a:gd name="connsiteX5" fmla="*/ 725 w 724096"/>
                <a:gd name="connsiteY5" fmla="*/ 0 h 2517962"/>
                <a:gd name="connsiteX0" fmla="*/ 239253 w 724096"/>
                <a:gd name="connsiteY0" fmla="*/ 607788 h 2517962"/>
                <a:gd name="connsiteX1" fmla="*/ 308410 w 724096"/>
                <a:gd name="connsiteY1" fmla="*/ 272401 h 2517962"/>
                <a:gd name="connsiteX2" fmla="*/ 657547 w 724096"/>
                <a:gd name="connsiteY2" fmla="*/ 425003 h 2517962"/>
                <a:gd name="connsiteX3" fmla="*/ 670426 w 724096"/>
                <a:gd name="connsiteY3" fmla="*/ 2202287 h 2517962"/>
                <a:gd name="connsiteX4" fmla="*/ 90877 w 724096"/>
                <a:gd name="connsiteY4" fmla="*/ 2305318 h 2517962"/>
                <a:gd name="connsiteX5" fmla="*/ 725 w 724096"/>
                <a:gd name="connsiteY5" fmla="*/ 0 h 2517962"/>
                <a:gd name="connsiteX0" fmla="*/ 239253 w 724096"/>
                <a:gd name="connsiteY0" fmla="*/ 607788 h 2517962"/>
                <a:gd name="connsiteX1" fmla="*/ 308410 w 724096"/>
                <a:gd name="connsiteY1" fmla="*/ 272401 h 2517962"/>
                <a:gd name="connsiteX2" fmla="*/ 657547 w 724096"/>
                <a:gd name="connsiteY2" fmla="*/ 425003 h 2517962"/>
                <a:gd name="connsiteX3" fmla="*/ 670426 w 724096"/>
                <a:gd name="connsiteY3" fmla="*/ 2202287 h 2517962"/>
                <a:gd name="connsiteX4" fmla="*/ 90877 w 724096"/>
                <a:gd name="connsiteY4" fmla="*/ 2305318 h 2517962"/>
                <a:gd name="connsiteX5" fmla="*/ 725 w 724096"/>
                <a:gd name="connsiteY5" fmla="*/ 0 h 2517962"/>
                <a:gd name="connsiteX0" fmla="*/ 239253 w 724096"/>
                <a:gd name="connsiteY0" fmla="*/ 607788 h 2517962"/>
                <a:gd name="connsiteX1" fmla="*/ 308410 w 724096"/>
                <a:gd name="connsiteY1" fmla="*/ 272401 h 2517962"/>
                <a:gd name="connsiteX2" fmla="*/ 657547 w 724096"/>
                <a:gd name="connsiteY2" fmla="*/ 425003 h 2517962"/>
                <a:gd name="connsiteX3" fmla="*/ 670426 w 724096"/>
                <a:gd name="connsiteY3" fmla="*/ 2202287 h 2517962"/>
                <a:gd name="connsiteX4" fmla="*/ 90877 w 724096"/>
                <a:gd name="connsiteY4" fmla="*/ 2305318 h 2517962"/>
                <a:gd name="connsiteX5" fmla="*/ 725 w 724096"/>
                <a:gd name="connsiteY5" fmla="*/ 0 h 2517962"/>
                <a:gd name="connsiteX0" fmla="*/ 253540 w 724096"/>
                <a:gd name="connsiteY0" fmla="*/ 588738 h 2517962"/>
                <a:gd name="connsiteX1" fmla="*/ 308410 w 724096"/>
                <a:gd name="connsiteY1" fmla="*/ 272401 h 2517962"/>
                <a:gd name="connsiteX2" fmla="*/ 657547 w 724096"/>
                <a:gd name="connsiteY2" fmla="*/ 425003 h 2517962"/>
                <a:gd name="connsiteX3" fmla="*/ 670426 w 724096"/>
                <a:gd name="connsiteY3" fmla="*/ 2202287 h 2517962"/>
                <a:gd name="connsiteX4" fmla="*/ 90877 w 724096"/>
                <a:gd name="connsiteY4" fmla="*/ 2305318 h 2517962"/>
                <a:gd name="connsiteX5" fmla="*/ 725 w 724096"/>
                <a:gd name="connsiteY5" fmla="*/ 0 h 2517962"/>
                <a:gd name="connsiteX0" fmla="*/ 253540 w 721179"/>
                <a:gd name="connsiteY0" fmla="*/ 588738 h 2517962"/>
                <a:gd name="connsiteX1" fmla="*/ 308410 w 721179"/>
                <a:gd name="connsiteY1" fmla="*/ 272401 h 2517962"/>
                <a:gd name="connsiteX2" fmla="*/ 368981 w 721179"/>
                <a:gd name="connsiteY2" fmla="*/ 239868 h 2517962"/>
                <a:gd name="connsiteX3" fmla="*/ 657547 w 721179"/>
                <a:gd name="connsiteY3" fmla="*/ 425003 h 2517962"/>
                <a:gd name="connsiteX4" fmla="*/ 670426 w 721179"/>
                <a:gd name="connsiteY4" fmla="*/ 2202287 h 2517962"/>
                <a:gd name="connsiteX5" fmla="*/ 90877 w 721179"/>
                <a:gd name="connsiteY5" fmla="*/ 2305318 h 2517962"/>
                <a:gd name="connsiteX6" fmla="*/ 725 w 721179"/>
                <a:gd name="connsiteY6" fmla="*/ 0 h 2517962"/>
                <a:gd name="connsiteX0" fmla="*/ 253540 w 724096"/>
                <a:gd name="connsiteY0" fmla="*/ 588738 h 2517962"/>
                <a:gd name="connsiteX1" fmla="*/ 308410 w 724096"/>
                <a:gd name="connsiteY1" fmla="*/ 272401 h 2517962"/>
                <a:gd name="connsiteX2" fmla="*/ 657547 w 724096"/>
                <a:gd name="connsiteY2" fmla="*/ 425003 h 2517962"/>
                <a:gd name="connsiteX3" fmla="*/ 670426 w 724096"/>
                <a:gd name="connsiteY3" fmla="*/ 2202287 h 2517962"/>
                <a:gd name="connsiteX4" fmla="*/ 90877 w 724096"/>
                <a:gd name="connsiteY4" fmla="*/ 2305318 h 2517962"/>
                <a:gd name="connsiteX5" fmla="*/ 725 w 724096"/>
                <a:gd name="connsiteY5" fmla="*/ 0 h 2517962"/>
                <a:gd name="connsiteX0" fmla="*/ 253540 w 724096"/>
                <a:gd name="connsiteY0" fmla="*/ 588738 h 2517962"/>
                <a:gd name="connsiteX1" fmla="*/ 308410 w 724096"/>
                <a:gd name="connsiteY1" fmla="*/ 272401 h 2517962"/>
                <a:gd name="connsiteX2" fmla="*/ 657547 w 724096"/>
                <a:gd name="connsiteY2" fmla="*/ 425003 h 2517962"/>
                <a:gd name="connsiteX3" fmla="*/ 670426 w 724096"/>
                <a:gd name="connsiteY3" fmla="*/ 2202287 h 2517962"/>
                <a:gd name="connsiteX4" fmla="*/ 90877 w 724096"/>
                <a:gd name="connsiteY4" fmla="*/ 2305318 h 2517962"/>
                <a:gd name="connsiteX5" fmla="*/ 725 w 724096"/>
                <a:gd name="connsiteY5" fmla="*/ 0 h 2517962"/>
                <a:gd name="connsiteX0" fmla="*/ 253540 w 724096"/>
                <a:gd name="connsiteY0" fmla="*/ 588738 h 2517962"/>
                <a:gd name="connsiteX1" fmla="*/ 308410 w 724096"/>
                <a:gd name="connsiteY1" fmla="*/ 272401 h 2517962"/>
                <a:gd name="connsiteX2" fmla="*/ 657547 w 724096"/>
                <a:gd name="connsiteY2" fmla="*/ 425003 h 2517962"/>
                <a:gd name="connsiteX3" fmla="*/ 670426 w 724096"/>
                <a:gd name="connsiteY3" fmla="*/ 2202287 h 2517962"/>
                <a:gd name="connsiteX4" fmla="*/ 90877 w 724096"/>
                <a:gd name="connsiteY4" fmla="*/ 2305318 h 2517962"/>
                <a:gd name="connsiteX5" fmla="*/ 725 w 724096"/>
                <a:gd name="connsiteY5" fmla="*/ 0 h 2517962"/>
                <a:gd name="connsiteX0" fmla="*/ 253540 w 723626"/>
                <a:gd name="connsiteY0" fmla="*/ 588738 h 2517962"/>
                <a:gd name="connsiteX1" fmla="*/ 317935 w 723626"/>
                <a:gd name="connsiteY1" fmla="*/ 281926 h 2517962"/>
                <a:gd name="connsiteX2" fmla="*/ 657547 w 723626"/>
                <a:gd name="connsiteY2" fmla="*/ 425003 h 2517962"/>
                <a:gd name="connsiteX3" fmla="*/ 670426 w 723626"/>
                <a:gd name="connsiteY3" fmla="*/ 2202287 h 2517962"/>
                <a:gd name="connsiteX4" fmla="*/ 90877 w 723626"/>
                <a:gd name="connsiteY4" fmla="*/ 2305318 h 2517962"/>
                <a:gd name="connsiteX5" fmla="*/ 725 w 723626"/>
                <a:gd name="connsiteY5" fmla="*/ 0 h 2517962"/>
                <a:gd name="connsiteX0" fmla="*/ 253540 w 724809"/>
                <a:gd name="connsiteY0" fmla="*/ 588738 h 2517962"/>
                <a:gd name="connsiteX1" fmla="*/ 294122 w 724809"/>
                <a:gd name="connsiteY1" fmla="*/ 362888 h 2517962"/>
                <a:gd name="connsiteX2" fmla="*/ 657547 w 724809"/>
                <a:gd name="connsiteY2" fmla="*/ 425003 h 2517962"/>
                <a:gd name="connsiteX3" fmla="*/ 670426 w 724809"/>
                <a:gd name="connsiteY3" fmla="*/ 2202287 h 2517962"/>
                <a:gd name="connsiteX4" fmla="*/ 90877 w 724809"/>
                <a:gd name="connsiteY4" fmla="*/ 2305318 h 2517962"/>
                <a:gd name="connsiteX5" fmla="*/ 725 w 724809"/>
                <a:gd name="connsiteY5" fmla="*/ 0 h 2517962"/>
                <a:gd name="connsiteX0" fmla="*/ 253540 w 724809"/>
                <a:gd name="connsiteY0" fmla="*/ 588738 h 2517962"/>
                <a:gd name="connsiteX1" fmla="*/ 294122 w 724809"/>
                <a:gd name="connsiteY1" fmla="*/ 362888 h 2517962"/>
                <a:gd name="connsiteX2" fmla="*/ 657547 w 724809"/>
                <a:gd name="connsiteY2" fmla="*/ 425003 h 2517962"/>
                <a:gd name="connsiteX3" fmla="*/ 670426 w 724809"/>
                <a:gd name="connsiteY3" fmla="*/ 2202287 h 2517962"/>
                <a:gd name="connsiteX4" fmla="*/ 90877 w 724809"/>
                <a:gd name="connsiteY4" fmla="*/ 2305318 h 2517962"/>
                <a:gd name="connsiteX5" fmla="*/ 725 w 724809"/>
                <a:gd name="connsiteY5" fmla="*/ 0 h 2517962"/>
                <a:gd name="connsiteX0" fmla="*/ 253540 w 726019"/>
                <a:gd name="connsiteY0" fmla="*/ 588738 h 2517962"/>
                <a:gd name="connsiteX1" fmla="*/ 270310 w 726019"/>
                <a:gd name="connsiteY1" fmla="*/ 353363 h 2517962"/>
                <a:gd name="connsiteX2" fmla="*/ 657547 w 726019"/>
                <a:gd name="connsiteY2" fmla="*/ 425003 h 2517962"/>
                <a:gd name="connsiteX3" fmla="*/ 670426 w 726019"/>
                <a:gd name="connsiteY3" fmla="*/ 2202287 h 2517962"/>
                <a:gd name="connsiteX4" fmla="*/ 90877 w 726019"/>
                <a:gd name="connsiteY4" fmla="*/ 2305318 h 2517962"/>
                <a:gd name="connsiteX5" fmla="*/ 725 w 726019"/>
                <a:gd name="connsiteY5" fmla="*/ 0 h 2517962"/>
                <a:gd name="connsiteX0" fmla="*/ 253540 w 726019"/>
                <a:gd name="connsiteY0" fmla="*/ 588738 h 2517962"/>
                <a:gd name="connsiteX1" fmla="*/ 270310 w 726019"/>
                <a:gd name="connsiteY1" fmla="*/ 353363 h 2517962"/>
                <a:gd name="connsiteX2" fmla="*/ 657547 w 726019"/>
                <a:gd name="connsiteY2" fmla="*/ 425003 h 2517962"/>
                <a:gd name="connsiteX3" fmla="*/ 670426 w 726019"/>
                <a:gd name="connsiteY3" fmla="*/ 2202287 h 2517962"/>
                <a:gd name="connsiteX4" fmla="*/ 90877 w 726019"/>
                <a:gd name="connsiteY4" fmla="*/ 2305318 h 2517962"/>
                <a:gd name="connsiteX5" fmla="*/ 725 w 726019"/>
                <a:gd name="connsiteY5" fmla="*/ 0 h 2517962"/>
                <a:gd name="connsiteX0" fmla="*/ 252815 w 702416"/>
                <a:gd name="connsiteY0" fmla="*/ 588738 h 2522158"/>
                <a:gd name="connsiteX1" fmla="*/ 269585 w 702416"/>
                <a:gd name="connsiteY1" fmla="*/ 353363 h 2522158"/>
                <a:gd name="connsiteX2" fmla="*/ 656822 w 702416"/>
                <a:gd name="connsiteY2" fmla="*/ 425003 h 2522158"/>
                <a:gd name="connsiteX3" fmla="*/ 631601 w 702416"/>
                <a:gd name="connsiteY3" fmla="*/ 2211812 h 2522158"/>
                <a:gd name="connsiteX4" fmla="*/ 90152 w 702416"/>
                <a:gd name="connsiteY4" fmla="*/ 2305318 h 2522158"/>
                <a:gd name="connsiteX5" fmla="*/ 0 w 702416"/>
                <a:gd name="connsiteY5" fmla="*/ 0 h 2522158"/>
                <a:gd name="connsiteX0" fmla="*/ 252815 w 689146"/>
                <a:gd name="connsiteY0" fmla="*/ 588738 h 2532993"/>
                <a:gd name="connsiteX1" fmla="*/ 269585 w 689146"/>
                <a:gd name="connsiteY1" fmla="*/ 353363 h 2532993"/>
                <a:gd name="connsiteX2" fmla="*/ 656822 w 689146"/>
                <a:gd name="connsiteY2" fmla="*/ 425003 h 2532993"/>
                <a:gd name="connsiteX3" fmla="*/ 603026 w 689146"/>
                <a:gd name="connsiteY3" fmla="*/ 2235624 h 2532993"/>
                <a:gd name="connsiteX4" fmla="*/ 90152 w 689146"/>
                <a:gd name="connsiteY4" fmla="*/ 2305318 h 2532993"/>
                <a:gd name="connsiteX5" fmla="*/ 0 w 689146"/>
                <a:gd name="connsiteY5" fmla="*/ 0 h 2532993"/>
                <a:gd name="connsiteX0" fmla="*/ 252815 w 687759"/>
                <a:gd name="connsiteY0" fmla="*/ 588738 h 2532993"/>
                <a:gd name="connsiteX1" fmla="*/ 288635 w 687759"/>
                <a:gd name="connsiteY1" fmla="*/ 367650 h 2532993"/>
                <a:gd name="connsiteX2" fmla="*/ 656822 w 687759"/>
                <a:gd name="connsiteY2" fmla="*/ 425003 h 2532993"/>
                <a:gd name="connsiteX3" fmla="*/ 603026 w 687759"/>
                <a:gd name="connsiteY3" fmla="*/ 2235624 h 2532993"/>
                <a:gd name="connsiteX4" fmla="*/ 90152 w 687759"/>
                <a:gd name="connsiteY4" fmla="*/ 2305318 h 2532993"/>
                <a:gd name="connsiteX5" fmla="*/ 0 w 687759"/>
                <a:gd name="connsiteY5" fmla="*/ 0 h 2532993"/>
                <a:gd name="connsiteX0" fmla="*/ 252815 w 688799"/>
                <a:gd name="connsiteY0" fmla="*/ 588738 h 2532993"/>
                <a:gd name="connsiteX1" fmla="*/ 274347 w 688799"/>
                <a:gd name="connsiteY1" fmla="*/ 367650 h 2532993"/>
                <a:gd name="connsiteX2" fmla="*/ 656822 w 688799"/>
                <a:gd name="connsiteY2" fmla="*/ 425003 h 2532993"/>
                <a:gd name="connsiteX3" fmla="*/ 603026 w 688799"/>
                <a:gd name="connsiteY3" fmla="*/ 2235624 h 2532993"/>
                <a:gd name="connsiteX4" fmla="*/ 90152 w 688799"/>
                <a:gd name="connsiteY4" fmla="*/ 2305318 h 2532993"/>
                <a:gd name="connsiteX5" fmla="*/ 0 w 688799"/>
                <a:gd name="connsiteY5" fmla="*/ 0 h 2532993"/>
                <a:gd name="connsiteX0" fmla="*/ 257577 w 688799"/>
                <a:gd name="connsiteY0" fmla="*/ 579213 h 2532993"/>
                <a:gd name="connsiteX1" fmla="*/ 274347 w 688799"/>
                <a:gd name="connsiteY1" fmla="*/ 367650 h 2532993"/>
                <a:gd name="connsiteX2" fmla="*/ 656822 w 688799"/>
                <a:gd name="connsiteY2" fmla="*/ 425003 h 2532993"/>
                <a:gd name="connsiteX3" fmla="*/ 603026 w 688799"/>
                <a:gd name="connsiteY3" fmla="*/ 2235624 h 2532993"/>
                <a:gd name="connsiteX4" fmla="*/ 90152 w 688799"/>
                <a:gd name="connsiteY4" fmla="*/ 2305318 h 2532993"/>
                <a:gd name="connsiteX5" fmla="*/ 0 w 688799"/>
                <a:gd name="connsiteY5" fmla="*/ 0 h 2532993"/>
                <a:gd name="connsiteX0" fmla="*/ 274347 w 688799"/>
                <a:gd name="connsiteY0" fmla="*/ 367650 h 2532993"/>
                <a:gd name="connsiteX1" fmla="*/ 656822 w 688799"/>
                <a:gd name="connsiteY1" fmla="*/ 425003 h 2532993"/>
                <a:gd name="connsiteX2" fmla="*/ 603026 w 688799"/>
                <a:gd name="connsiteY2" fmla="*/ 2235624 h 2532993"/>
                <a:gd name="connsiteX3" fmla="*/ 90152 w 688799"/>
                <a:gd name="connsiteY3" fmla="*/ 2305318 h 2532993"/>
                <a:gd name="connsiteX4" fmla="*/ 0 w 688799"/>
                <a:gd name="connsiteY4" fmla="*/ 0 h 2532993"/>
                <a:gd name="connsiteX0" fmla="*/ 260059 w 689839"/>
                <a:gd name="connsiteY0" fmla="*/ 567675 h 2532993"/>
                <a:gd name="connsiteX1" fmla="*/ 656822 w 689839"/>
                <a:gd name="connsiteY1" fmla="*/ 425003 h 2532993"/>
                <a:gd name="connsiteX2" fmla="*/ 603026 w 689839"/>
                <a:gd name="connsiteY2" fmla="*/ 2235624 h 2532993"/>
                <a:gd name="connsiteX3" fmla="*/ 90152 w 689839"/>
                <a:gd name="connsiteY3" fmla="*/ 2305318 h 2532993"/>
                <a:gd name="connsiteX4" fmla="*/ 0 w 689839"/>
                <a:gd name="connsiteY4" fmla="*/ 0 h 2532993"/>
                <a:gd name="connsiteX0" fmla="*/ 260059 w 686126"/>
                <a:gd name="connsiteY0" fmla="*/ 567675 h 2532993"/>
                <a:gd name="connsiteX1" fmla="*/ 311106 w 686126"/>
                <a:gd name="connsiteY1" fmla="*/ 268443 h 2532993"/>
                <a:gd name="connsiteX2" fmla="*/ 656822 w 686126"/>
                <a:gd name="connsiteY2" fmla="*/ 425003 h 2532993"/>
                <a:gd name="connsiteX3" fmla="*/ 603026 w 686126"/>
                <a:gd name="connsiteY3" fmla="*/ 2235624 h 2532993"/>
                <a:gd name="connsiteX4" fmla="*/ 90152 w 686126"/>
                <a:gd name="connsiteY4" fmla="*/ 2305318 h 2532993"/>
                <a:gd name="connsiteX5" fmla="*/ 0 w 686126"/>
                <a:gd name="connsiteY5" fmla="*/ 0 h 2532993"/>
                <a:gd name="connsiteX0" fmla="*/ 260059 w 686126"/>
                <a:gd name="connsiteY0" fmla="*/ 567675 h 2532993"/>
                <a:gd name="connsiteX1" fmla="*/ 311106 w 686126"/>
                <a:gd name="connsiteY1" fmla="*/ 268443 h 2532993"/>
                <a:gd name="connsiteX2" fmla="*/ 656822 w 686126"/>
                <a:gd name="connsiteY2" fmla="*/ 425003 h 2532993"/>
                <a:gd name="connsiteX3" fmla="*/ 603026 w 686126"/>
                <a:gd name="connsiteY3" fmla="*/ 2235624 h 2532993"/>
                <a:gd name="connsiteX4" fmla="*/ 90152 w 686126"/>
                <a:gd name="connsiteY4" fmla="*/ 2305318 h 2532993"/>
                <a:gd name="connsiteX5" fmla="*/ 0 w 686126"/>
                <a:gd name="connsiteY5" fmla="*/ 0 h 2532993"/>
                <a:gd name="connsiteX0" fmla="*/ 260059 w 686126"/>
                <a:gd name="connsiteY0" fmla="*/ 567675 h 2532993"/>
                <a:gd name="connsiteX1" fmla="*/ 311106 w 686126"/>
                <a:gd name="connsiteY1" fmla="*/ 268443 h 2532993"/>
                <a:gd name="connsiteX2" fmla="*/ 656822 w 686126"/>
                <a:gd name="connsiteY2" fmla="*/ 425003 h 2532993"/>
                <a:gd name="connsiteX3" fmla="*/ 603026 w 686126"/>
                <a:gd name="connsiteY3" fmla="*/ 2235624 h 2532993"/>
                <a:gd name="connsiteX4" fmla="*/ 90152 w 686126"/>
                <a:gd name="connsiteY4" fmla="*/ 2305318 h 2532993"/>
                <a:gd name="connsiteX5" fmla="*/ 0 w 686126"/>
                <a:gd name="connsiteY5" fmla="*/ 0 h 2532993"/>
                <a:gd name="connsiteX0" fmla="*/ 260059 w 686126"/>
                <a:gd name="connsiteY0" fmla="*/ 567675 h 2532993"/>
                <a:gd name="connsiteX1" fmla="*/ 311106 w 686126"/>
                <a:gd name="connsiteY1" fmla="*/ 287493 h 2532993"/>
                <a:gd name="connsiteX2" fmla="*/ 656822 w 686126"/>
                <a:gd name="connsiteY2" fmla="*/ 425003 h 2532993"/>
                <a:gd name="connsiteX3" fmla="*/ 603026 w 686126"/>
                <a:gd name="connsiteY3" fmla="*/ 2235624 h 2532993"/>
                <a:gd name="connsiteX4" fmla="*/ 90152 w 686126"/>
                <a:gd name="connsiteY4" fmla="*/ 2305318 h 2532993"/>
                <a:gd name="connsiteX5" fmla="*/ 0 w 686126"/>
                <a:gd name="connsiteY5" fmla="*/ 0 h 2532993"/>
                <a:gd name="connsiteX0" fmla="*/ 260059 w 685090"/>
                <a:gd name="connsiteY0" fmla="*/ 567675 h 2532993"/>
                <a:gd name="connsiteX1" fmla="*/ 325394 w 685090"/>
                <a:gd name="connsiteY1" fmla="*/ 287493 h 2532993"/>
                <a:gd name="connsiteX2" fmla="*/ 656822 w 685090"/>
                <a:gd name="connsiteY2" fmla="*/ 425003 h 2532993"/>
                <a:gd name="connsiteX3" fmla="*/ 603026 w 685090"/>
                <a:gd name="connsiteY3" fmla="*/ 2235624 h 2532993"/>
                <a:gd name="connsiteX4" fmla="*/ 90152 w 685090"/>
                <a:gd name="connsiteY4" fmla="*/ 2305318 h 2532993"/>
                <a:gd name="connsiteX5" fmla="*/ 0 w 685090"/>
                <a:gd name="connsiteY5" fmla="*/ 0 h 2532993"/>
                <a:gd name="connsiteX0" fmla="*/ 260059 w 687510"/>
                <a:gd name="connsiteY0" fmla="*/ 567675 h 2532993"/>
                <a:gd name="connsiteX1" fmla="*/ 292056 w 687510"/>
                <a:gd name="connsiteY1" fmla="*/ 287493 h 2532993"/>
                <a:gd name="connsiteX2" fmla="*/ 656822 w 687510"/>
                <a:gd name="connsiteY2" fmla="*/ 425003 h 2532993"/>
                <a:gd name="connsiteX3" fmla="*/ 603026 w 687510"/>
                <a:gd name="connsiteY3" fmla="*/ 2235624 h 2532993"/>
                <a:gd name="connsiteX4" fmla="*/ 90152 w 687510"/>
                <a:gd name="connsiteY4" fmla="*/ 2305318 h 2532993"/>
                <a:gd name="connsiteX5" fmla="*/ 0 w 687510"/>
                <a:gd name="connsiteY5" fmla="*/ 0 h 2532993"/>
                <a:gd name="connsiteX0" fmla="*/ 260059 w 687510"/>
                <a:gd name="connsiteY0" fmla="*/ 567675 h 2532993"/>
                <a:gd name="connsiteX1" fmla="*/ 292056 w 687510"/>
                <a:gd name="connsiteY1" fmla="*/ 287493 h 2532993"/>
                <a:gd name="connsiteX2" fmla="*/ 656822 w 687510"/>
                <a:gd name="connsiteY2" fmla="*/ 425003 h 2532993"/>
                <a:gd name="connsiteX3" fmla="*/ 603026 w 687510"/>
                <a:gd name="connsiteY3" fmla="*/ 2235624 h 2532993"/>
                <a:gd name="connsiteX4" fmla="*/ 90152 w 687510"/>
                <a:gd name="connsiteY4" fmla="*/ 2305318 h 2532993"/>
                <a:gd name="connsiteX5" fmla="*/ 0 w 687510"/>
                <a:gd name="connsiteY5" fmla="*/ 0 h 2532993"/>
                <a:gd name="connsiteX0" fmla="*/ 260059 w 687510"/>
                <a:gd name="connsiteY0" fmla="*/ 567675 h 2532993"/>
                <a:gd name="connsiteX1" fmla="*/ 292056 w 687510"/>
                <a:gd name="connsiteY1" fmla="*/ 287493 h 2532993"/>
                <a:gd name="connsiteX2" fmla="*/ 656822 w 687510"/>
                <a:gd name="connsiteY2" fmla="*/ 425003 h 2532993"/>
                <a:gd name="connsiteX3" fmla="*/ 603026 w 687510"/>
                <a:gd name="connsiteY3" fmla="*/ 2235624 h 2532993"/>
                <a:gd name="connsiteX4" fmla="*/ 90152 w 687510"/>
                <a:gd name="connsiteY4" fmla="*/ 2305318 h 2532993"/>
                <a:gd name="connsiteX5" fmla="*/ 0 w 687510"/>
                <a:gd name="connsiteY5" fmla="*/ 0 h 2532993"/>
                <a:gd name="connsiteX0" fmla="*/ 260059 w 687510"/>
                <a:gd name="connsiteY0" fmla="*/ 567675 h 2532993"/>
                <a:gd name="connsiteX1" fmla="*/ 292056 w 687510"/>
                <a:gd name="connsiteY1" fmla="*/ 287493 h 2532993"/>
                <a:gd name="connsiteX2" fmla="*/ 656822 w 687510"/>
                <a:gd name="connsiteY2" fmla="*/ 425003 h 2532993"/>
                <a:gd name="connsiteX3" fmla="*/ 603026 w 687510"/>
                <a:gd name="connsiteY3" fmla="*/ 2235624 h 2532993"/>
                <a:gd name="connsiteX4" fmla="*/ 90152 w 687510"/>
                <a:gd name="connsiteY4" fmla="*/ 2305318 h 2532993"/>
                <a:gd name="connsiteX5" fmla="*/ 0 w 687510"/>
                <a:gd name="connsiteY5" fmla="*/ 0 h 2532993"/>
                <a:gd name="connsiteX0" fmla="*/ 260059 w 687510"/>
                <a:gd name="connsiteY0" fmla="*/ 567675 h 2532993"/>
                <a:gd name="connsiteX1" fmla="*/ 292056 w 687510"/>
                <a:gd name="connsiteY1" fmla="*/ 287493 h 2532993"/>
                <a:gd name="connsiteX2" fmla="*/ 656822 w 687510"/>
                <a:gd name="connsiteY2" fmla="*/ 425003 h 2532993"/>
                <a:gd name="connsiteX3" fmla="*/ 603026 w 687510"/>
                <a:gd name="connsiteY3" fmla="*/ 2235624 h 2532993"/>
                <a:gd name="connsiteX4" fmla="*/ 90152 w 687510"/>
                <a:gd name="connsiteY4" fmla="*/ 2305318 h 2532993"/>
                <a:gd name="connsiteX5" fmla="*/ 0 w 687510"/>
                <a:gd name="connsiteY5" fmla="*/ 0 h 2532993"/>
                <a:gd name="connsiteX0" fmla="*/ 281573 w 711748"/>
                <a:gd name="connsiteY0" fmla="*/ 567675 h 2536131"/>
                <a:gd name="connsiteX1" fmla="*/ 313570 w 711748"/>
                <a:gd name="connsiteY1" fmla="*/ 287493 h 2536131"/>
                <a:gd name="connsiteX2" fmla="*/ 678336 w 711748"/>
                <a:gd name="connsiteY2" fmla="*/ 425003 h 2536131"/>
                <a:gd name="connsiteX3" fmla="*/ 624540 w 711748"/>
                <a:gd name="connsiteY3" fmla="*/ 2235624 h 2536131"/>
                <a:gd name="connsiteX4" fmla="*/ 54516 w 711748"/>
                <a:gd name="connsiteY4" fmla="*/ 2310080 h 2536131"/>
                <a:gd name="connsiteX5" fmla="*/ 21514 w 711748"/>
                <a:gd name="connsiteY5" fmla="*/ 0 h 2536131"/>
                <a:gd name="connsiteX0" fmla="*/ 299782 w 729957"/>
                <a:gd name="connsiteY0" fmla="*/ 553388 h 2520843"/>
                <a:gd name="connsiteX1" fmla="*/ 331779 w 729957"/>
                <a:gd name="connsiteY1" fmla="*/ 273206 h 2520843"/>
                <a:gd name="connsiteX2" fmla="*/ 696545 w 729957"/>
                <a:gd name="connsiteY2" fmla="*/ 410716 h 2520843"/>
                <a:gd name="connsiteX3" fmla="*/ 642749 w 729957"/>
                <a:gd name="connsiteY3" fmla="*/ 2221337 h 2520843"/>
                <a:gd name="connsiteX4" fmla="*/ 72725 w 729957"/>
                <a:gd name="connsiteY4" fmla="*/ 2295793 h 2520843"/>
                <a:gd name="connsiteX5" fmla="*/ 6385 w 729957"/>
                <a:gd name="connsiteY5" fmla="*/ 0 h 2520843"/>
                <a:gd name="connsiteX0" fmla="*/ 340311 w 773896"/>
                <a:gd name="connsiteY0" fmla="*/ 553388 h 2530355"/>
                <a:gd name="connsiteX1" fmla="*/ 372308 w 773896"/>
                <a:gd name="connsiteY1" fmla="*/ 273206 h 2530355"/>
                <a:gd name="connsiteX2" fmla="*/ 737074 w 773896"/>
                <a:gd name="connsiteY2" fmla="*/ 410716 h 2530355"/>
                <a:gd name="connsiteX3" fmla="*/ 683278 w 773896"/>
                <a:gd name="connsiteY3" fmla="*/ 2221337 h 2530355"/>
                <a:gd name="connsiteX4" fmla="*/ 46579 w 773896"/>
                <a:gd name="connsiteY4" fmla="*/ 2310080 h 2530355"/>
                <a:gd name="connsiteX5" fmla="*/ 46914 w 773896"/>
                <a:gd name="connsiteY5" fmla="*/ 0 h 2530355"/>
                <a:gd name="connsiteX0" fmla="*/ 362131 w 795716"/>
                <a:gd name="connsiteY0" fmla="*/ 548626 h 2525257"/>
                <a:gd name="connsiteX1" fmla="*/ 394128 w 795716"/>
                <a:gd name="connsiteY1" fmla="*/ 268444 h 2525257"/>
                <a:gd name="connsiteX2" fmla="*/ 758894 w 795716"/>
                <a:gd name="connsiteY2" fmla="*/ 405954 h 2525257"/>
                <a:gd name="connsiteX3" fmla="*/ 705098 w 795716"/>
                <a:gd name="connsiteY3" fmla="*/ 2216575 h 2525257"/>
                <a:gd name="connsiteX4" fmla="*/ 68399 w 795716"/>
                <a:gd name="connsiteY4" fmla="*/ 2305318 h 2525257"/>
                <a:gd name="connsiteX5" fmla="*/ 16347 w 795716"/>
                <a:gd name="connsiteY5" fmla="*/ 0 h 252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716" h="2525257">
                  <a:moveTo>
                    <a:pt x="362131" y="548626"/>
                  </a:moveTo>
                  <a:cubicBezTo>
                    <a:pt x="379370" y="524154"/>
                    <a:pt x="361339" y="330322"/>
                    <a:pt x="394128" y="268444"/>
                  </a:cubicBezTo>
                  <a:cubicBezTo>
                    <a:pt x="426917" y="206566"/>
                    <a:pt x="707066" y="81266"/>
                    <a:pt x="758894" y="405954"/>
                  </a:cubicBezTo>
                  <a:cubicBezTo>
                    <a:pt x="810722" y="730642"/>
                    <a:pt x="820180" y="1900014"/>
                    <a:pt x="705098" y="2216575"/>
                  </a:cubicBezTo>
                  <a:cubicBezTo>
                    <a:pt x="590016" y="2533136"/>
                    <a:pt x="183191" y="2674747"/>
                    <a:pt x="68399" y="2305318"/>
                  </a:cubicBezTo>
                  <a:cubicBezTo>
                    <a:pt x="-46393" y="1935889"/>
                    <a:pt x="18494" y="386366"/>
                    <a:pt x="16347" y="0"/>
                  </a:cubicBezTo>
                </a:path>
              </a:pathLst>
            </a:custGeom>
            <a:noFill/>
            <a:ln w="28575">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8" name="Group 137">
            <a:extLst>
              <a:ext uri="{FF2B5EF4-FFF2-40B4-BE49-F238E27FC236}">
                <a16:creationId xmlns:a16="http://schemas.microsoft.com/office/drawing/2014/main" id="{97D41FA0-C7EC-4F00-8B4D-934B049B83B0}"/>
              </a:ext>
            </a:extLst>
          </p:cNvPr>
          <p:cNvGrpSpPr/>
          <p:nvPr/>
        </p:nvGrpSpPr>
        <p:grpSpPr>
          <a:xfrm>
            <a:off x="1706963" y="1945003"/>
            <a:ext cx="1766085" cy="639218"/>
            <a:chOff x="1743245" y="3343109"/>
            <a:chExt cx="2608489" cy="369779"/>
          </a:xfrm>
        </p:grpSpPr>
        <p:cxnSp>
          <p:nvCxnSpPr>
            <p:cNvPr id="139" name="Straight Connector 138">
              <a:extLst>
                <a:ext uri="{FF2B5EF4-FFF2-40B4-BE49-F238E27FC236}">
                  <a16:creationId xmlns:a16="http://schemas.microsoft.com/office/drawing/2014/main" id="{5EA87768-EAEF-4110-92A5-39EB8E09D9BF}"/>
                </a:ext>
              </a:extLst>
            </p:cNvPr>
            <p:cNvCxnSpPr/>
            <p:nvPr/>
          </p:nvCxnSpPr>
          <p:spPr>
            <a:xfrm>
              <a:off x="1743245" y="3354233"/>
              <a:ext cx="259973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9DFA025D-D547-469B-ABAC-CA0C719A38B1}"/>
                </a:ext>
              </a:extLst>
            </p:cNvPr>
            <p:cNvCxnSpPr/>
            <p:nvPr/>
          </p:nvCxnSpPr>
          <p:spPr>
            <a:xfrm>
              <a:off x="1743245" y="3343109"/>
              <a:ext cx="0" cy="36977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34BC3FC5-EA60-4D07-808A-E28EFB27CAFA}"/>
                </a:ext>
              </a:extLst>
            </p:cNvPr>
            <p:cNvCxnSpPr/>
            <p:nvPr/>
          </p:nvCxnSpPr>
          <p:spPr>
            <a:xfrm>
              <a:off x="4351734" y="3343109"/>
              <a:ext cx="0" cy="36977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43" name="TextBox 142">
            <a:extLst>
              <a:ext uri="{FF2B5EF4-FFF2-40B4-BE49-F238E27FC236}">
                <a16:creationId xmlns:a16="http://schemas.microsoft.com/office/drawing/2014/main" id="{82053103-0BD1-4095-850B-BF91DA89C635}"/>
              </a:ext>
            </a:extLst>
          </p:cNvPr>
          <p:cNvSpPr txBox="1"/>
          <p:nvPr/>
        </p:nvSpPr>
        <p:spPr>
          <a:xfrm>
            <a:off x="2326114" y="3938985"/>
            <a:ext cx="582719" cy="307777"/>
          </a:xfrm>
          <a:prstGeom prst="rect">
            <a:avLst/>
          </a:prstGeom>
          <a:noFill/>
          <a:ln>
            <a:noFill/>
          </a:ln>
        </p:spPr>
        <p:txBody>
          <a:bodyPr wrap="square" rtlCol="0">
            <a:spAutoFit/>
          </a:bodyPr>
          <a:lstStyle/>
          <a:p>
            <a:r>
              <a:rPr lang="en-US" sz="1400" b="1" dirty="0" err="1">
                <a:solidFill>
                  <a:srgbClr val="7030A0"/>
                </a:solidFill>
              </a:rPr>
              <a:t>wd</a:t>
            </a:r>
            <a:endParaRPr lang="en-US" sz="1400" b="1" dirty="0">
              <a:solidFill>
                <a:srgbClr val="7030A0"/>
              </a:solidFill>
            </a:endParaRPr>
          </a:p>
        </p:txBody>
      </p:sp>
      <p:sp>
        <p:nvSpPr>
          <p:cNvPr id="145" name="TextBox 144">
            <a:extLst>
              <a:ext uri="{FF2B5EF4-FFF2-40B4-BE49-F238E27FC236}">
                <a16:creationId xmlns:a16="http://schemas.microsoft.com/office/drawing/2014/main" id="{F36F4E4F-545F-4AF4-BB72-CB60FD5D389C}"/>
              </a:ext>
            </a:extLst>
          </p:cNvPr>
          <p:cNvSpPr txBox="1"/>
          <p:nvPr/>
        </p:nvSpPr>
        <p:spPr>
          <a:xfrm>
            <a:off x="2253425" y="3399705"/>
            <a:ext cx="715236" cy="307777"/>
          </a:xfrm>
          <a:prstGeom prst="rect">
            <a:avLst/>
          </a:prstGeom>
          <a:noFill/>
          <a:ln>
            <a:noFill/>
          </a:ln>
        </p:spPr>
        <p:txBody>
          <a:bodyPr wrap="square" rtlCol="0">
            <a:spAutoFit/>
          </a:bodyPr>
          <a:lstStyle/>
          <a:p>
            <a:r>
              <a:rPr lang="en-US" sz="1400" b="1" dirty="0" err="1">
                <a:solidFill>
                  <a:srgbClr val="7030A0"/>
                </a:solidFill>
              </a:rPr>
              <a:t>scwd</a:t>
            </a:r>
            <a:endParaRPr lang="en-US" sz="1400" b="1" dirty="0">
              <a:solidFill>
                <a:srgbClr val="7030A0"/>
              </a:solidFill>
            </a:endParaRPr>
          </a:p>
        </p:txBody>
      </p:sp>
      <p:sp>
        <p:nvSpPr>
          <p:cNvPr id="147" name="TextBox 146">
            <a:extLst>
              <a:ext uri="{FF2B5EF4-FFF2-40B4-BE49-F238E27FC236}">
                <a16:creationId xmlns:a16="http://schemas.microsoft.com/office/drawing/2014/main" id="{919827E0-CCC3-4AA4-ADC4-03211B7BD304}"/>
              </a:ext>
            </a:extLst>
          </p:cNvPr>
          <p:cNvSpPr txBox="1"/>
          <p:nvPr/>
        </p:nvSpPr>
        <p:spPr>
          <a:xfrm>
            <a:off x="2243986" y="2920110"/>
            <a:ext cx="653425" cy="307777"/>
          </a:xfrm>
          <a:prstGeom prst="rect">
            <a:avLst/>
          </a:prstGeom>
          <a:noFill/>
          <a:ln>
            <a:noFill/>
          </a:ln>
        </p:spPr>
        <p:txBody>
          <a:bodyPr wrap="square" rtlCol="0">
            <a:spAutoFit/>
          </a:bodyPr>
          <a:lstStyle/>
          <a:p>
            <a:r>
              <a:rPr lang="en-US" sz="1400" b="1" dirty="0" err="1">
                <a:solidFill>
                  <a:srgbClr val="7030A0"/>
                </a:solidFill>
              </a:rPr>
              <a:t>scwd</a:t>
            </a:r>
            <a:endParaRPr lang="en-US" sz="1400" b="1" dirty="0">
              <a:solidFill>
                <a:srgbClr val="7030A0"/>
              </a:solidFill>
            </a:endParaRPr>
          </a:p>
        </p:txBody>
      </p:sp>
      <p:sp>
        <p:nvSpPr>
          <p:cNvPr id="149" name="TextBox 148">
            <a:extLst>
              <a:ext uri="{FF2B5EF4-FFF2-40B4-BE49-F238E27FC236}">
                <a16:creationId xmlns:a16="http://schemas.microsoft.com/office/drawing/2014/main" id="{7CE2463B-044F-47F5-A6C9-0AC746CB7682}"/>
              </a:ext>
            </a:extLst>
          </p:cNvPr>
          <p:cNvSpPr txBox="1"/>
          <p:nvPr/>
        </p:nvSpPr>
        <p:spPr>
          <a:xfrm>
            <a:off x="2362049" y="2316335"/>
            <a:ext cx="356030" cy="222518"/>
          </a:xfrm>
          <a:prstGeom prst="rect">
            <a:avLst/>
          </a:prstGeom>
          <a:noFill/>
          <a:ln>
            <a:noFill/>
          </a:ln>
        </p:spPr>
        <p:txBody>
          <a:bodyPr wrap="square" rtlCol="0">
            <a:spAutoFit/>
          </a:bodyPr>
          <a:lstStyle/>
          <a:p>
            <a:r>
              <a:rPr lang="en-US" sz="1400" b="1" dirty="0" err="1">
                <a:solidFill>
                  <a:srgbClr val="7030A0"/>
                </a:solidFill>
              </a:rPr>
              <a:t>ic</a:t>
            </a:r>
            <a:endParaRPr lang="en-US" sz="1400" b="1" dirty="0">
              <a:solidFill>
                <a:srgbClr val="7030A0"/>
              </a:solidFill>
            </a:endParaRPr>
          </a:p>
        </p:txBody>
      </p:sp>
      <p:grpSp>
        <p:nvGrpSpPr>
          <p:cNvPr id="152" name="Group 151">
            <a:extLst>
              <a:ext uri="{FF2B5EF4-FFF2-40B4-BE49-F238E27FC236}">
                <a16:creationId xmlns:a16="http://schemas.microsoft.com/office/drawing/2014/main" id="{EB1A61BB-BFA3-4DA0-AA53-34A62B7AFFC7}"/>
              </a:ext>
            </a:extLst>
          </p:cNvPr>
          <p:cNvGrpSpPr/>
          <p:nvPr/>
        </p:nvGrpSpPr>
        <p:grpSpPr>
          <a:xfrm>
            <a:off x="3733531" y="4637301"/>
            <a:ext cx="1211602" cy="555675"/>
            <a:chOff x="8006743" y="5470036"/>
            <a:chExt cx="1084698" cy="768585"/>
          </a:xfrm>
        </p:grpSpPr>
        <p:sp>
          <p:nvSpPr>
            <p:cNvPr id="153" name="TextBox 152">
              <a:extLst>
                <a:ext uri="{FF2B5EF4-FFF2-40B4-BE49-F238E27FC236}">
                  <a16:creationId xmlns:a16="http://schemas.microsoft.com/office/drawing/2014/main" id="{6BC7AB88-267D-4305-8836-EB883C2FFF14}"/>
                </a:ext>
              </a:extLst>
            </p:cNvPr>
            <p:cNvSpPr txBox="1"/>
            <p:nvPr/>
          </p:nvSpPr>
          <p:spPr>
            <a:xfrm>
              <a:off x="8006743" y="5470036"/>
              <a:ext cx="1084698" cy="738664"/>
            </a:xfrm>
            <a:prstGeom prst="rect">
              <a:avLst/>
            </a:prstGeom>
            <a:noFill/>
            <a:ln>
              <a:noFill/>
            </a:ln>
          </p:spPr>
          <p:txBody>
            <a:bodyPr wrap="square" rtlCol="0">
              <a:spAutoFit/>
            </a:bodyPr>
            <a:lstStyle/>
            <a:p>
              <a:pPr algn="ctr"/>
              <a:r>
                <a:rPr lang="en-US" sz="1050" b="1" dirty="0">
                  <a:solidFill>
                    <a:srgbClr val="FF0000"/>
                  </a:solidFill>
                </a:rPr>
                <a:t>Warm air rises via convective currents</a:t>
              </a:r>
            </a:p>
          </p:txBody>
        </p:sp>
        <p:cxnSp>
          <p:nvCxnSpPr>
            <p:cNvPr id="154" name="Straight Arrow Connector 153">
              <a:extLst>
                <a:ext uri="{FF2B5EF4-FFF2-40B4-BE49-F238E27FC236}">
                  <a16:creationId xmlns:a16="http://schemas.microsoft.com/office/drawing/2014/main" id="{7E9EDEAC-B2CE-4B1F-B746-05874CEFC998}"/>
                </a:ext>
              </a:extLst>
            </p:cNvPr>
            <p:cNvCxnSpPr/>
            <p:nvPr/>
          </p:nvCxnSpPr>
          <p:spPr>
            <a:xfrm flipH="1" flipV="1">
              <a:off x="8072806" y="5479936"/>
              <a:ext cx="8711" cy="758685"/>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155" name="TextBox 154">
            <a:extLst>
              <a:ext uri="{FF2B5EF4-FFF2-40B4-BE49-F238E27FC236}">
                <a16:creationId xmlns:a16="http://schemas.microsoft.com/office/drawing/2014/main" id="{0DCDA755-E9A1-4CC3-9E75-188A52715BAE}"/>
              </a:ext>
            </a:extLst>
          </p:cNvPr>
          <p:cNvSpPr txBox="1"/>
          <p:nvPr/>
        </p:nvSpPr>
        <p:spPr>
          <a:xfrm>
            <a:off x="632750" y="4539221"/>
            <a:ext cx="1274707" cy="738664"/>
          </a:xfrm>
          <a:prstGeom prst="rect">
            <a:avLst/>
          </a:prstGeom>
          <a:noFill/>
          <a:ln>
            <a:noFill/>
          </a:ln>
        </p:spPr>
        <p:txBody>
          <a:bodyPr wrap="square" rtlCol="0">
            <a:spAutoFit/>
          </a:bodyPr>
          <a:lstStyle/>
          <a:p>
            <a:pPr algn="ctr"/>
            <a:r>
              <a:rPr lang="en-US" sz="1050" b="1" u="sng" dirty="0">
                <a:solidFill>
                  <a:srgbClr val="0070C0"/>
                </a:solidFill>
              </a:rPr>
              <a:t>Cloud base </a:t>
            </a:r>
          </a:p>
          <a:p>
            <a:pPr algn="ctr"/>
            <a:r>
              <a:rPr lang="en-US" sz="1050" b="1" dirty="0">
                <a:solidFill>
                  <a:srgbClr val="0070C0"/>
                </a:solidFill>
              </a:rPr>
              <a:t>= Is where saturation occurs</a:t>
            </a:r>
          </a:p>
        </p:txBody>
      </p:sp>
      <p:sp>
        <p:nvSpPr>
          <p:cNvPr id="156" name="TextBox 155">
            <a:extLst>
              <a:ext uri="{FF2B5EF4-FFF2-40B4-BE49-F238E27FC236}">
                <a16:creationId xmlns:a16="http://schemas.microsoft.com/office/drawing/2014/main" id="{4EC7FF30-5714-467D-80AB-6CEDA198CA66}"/>
              </a:ext>
            </a:extLst>
          </p:cNvPr>
          <p:cNvSpPr txBox="1"/>
          <p:nvPr/>
        </p:nvSpPr>
        <p:spPr>
          <a:xfrm>
            <a:off x="3753165" y="2078558"/>
            <a:ext cx="2070128" cy="830997"/>
          </a:xfrm>
          <a:prstGeom prst="rect">
            <a:avLst/>
          </a:prstGeom>
          <a:noFill/>
          <a:ln>
            <a:noFill/>
          </a:ln>
        </p:spPr>
        <p:txBody>
          <a:bodyPr wrap="square" rtlCol="0">
            <a:spAutoFit/>
          </a:bodyPr>
          <a:lstStyle/>
          <a:p>
            <a:pPr algn="ctr"/>
            <a:r>
              <a:rPr lang="en-US" sz="1200" b="1" dirty="0">
                <a:solidFill>
                  <a:srgbClr val="00B050"/>
                </a:solidFill>
                <a:latin typeface="Calibri" panose="020F0502020204030204" pitchFamily="34" charset="0"/>
                <a:cs typeface="Calibri" panose="020F0502020204030204" pitchFamily="34" charset="0"/>
              </a:rPr>
              <a:t>Precipitation – thundershowers or showers </a:t>
            </a:r>
          </a:p>
          <a:p>
            <a:pPr algn="ctr"/>
            <a:r>
              <a:rPr lang="en-US" sz="1200" b="1" dirty="0">
                <a:solidFill>
                  <a:srgbClr val="00B050"/>
                </a:solidFill>
                <a:latin typeface="Calibri" panose="020F0502020204030204" pitchFamily="34" charset="0"/>
                <a:cs typeface="Calibri" panose="020F0502020204030204" pitchFamily="34" charset="0"/>
              </a:rPr>
              <a:t>of rain, snow, </a:t>
            </a:r>
          </a:p>
          <a:p>
            <a:pPr algn="ctr"/>
            <a:r>
              <a:rPr lang="en-US" sz="1200" b="1" dirty="0">
                <a:solidFill>
                  <a:srgbClr val="00B050"/>
                </a:solidFill>
                <a:latin typeface="Calibri" panose="020F0502020204030204" pitchFamily="34" charset="0"/>
                <a:cs typeface="Calibri" panose="020F0502020204030204" pitchFamily="34" charset="0"/>
              </a:rPr>
              <a:t>snow pellets or hail</a:t>
            </a:r>
          </a:p>
        </p:txBody>
      </p:sp>
      <p:sp>
        <p:nvSpPr>
          <p:cNvPr id="176" name="TextBox 175">
            <a:extLst>
              <a:ext uri="{FF2B5EF4-FFF2-40B4-BE49-F238E27FC236}">
                <a16:creationId xmlns:a16="http://schemas.microsoft.com/office/drawing/2014/main" id="{94EC5867-D2B0-40D8-BBC0-FD90425CB4CB}"/>
              </a:ext>
            </a:extLst>
          </p:cNvPr>
          <p:cNvSpPr txBox="1"/>
          <p:nvPr/>
        </p:nvSpPr>
        <p:spPr>
          <a:xfrm>
            <a:off x="1697408" y="4741091"/>
            <a:ext cx="599826" cy="369332"/>
          </a:xfrm>
          <a:prstGeom prst="rect">
            <a:avLst/>
          </a:prstGeom>
          <a:noFill/>
          <a:ln>
            <a:noFill/>
          </a:ln>
        </p:spPr>
        <p:txBody>
          <a:bodyPr wrap="square" rtlCol="0">
            <a:spAutoFit/>
          </a:bodyPr>
          <a:lstStyle/>
          <a:p>
            <a:pPr algn="ctr"/>
            <a:r>
              <a:rPr lang="en-US" sz="1800" b="1" dirty="0">
                <a:solidFill>
                  <a:srgbClr val="FF0000"/>
                </a:solidFill>
              </a:rPr>
              <a:t>CB</a:t>
            </a:r>
          </a:p>
        </p:txBody>
      </p:sp>
      <p:sp>
        <p:nvSpPr>
          <p:cNvPr id="182" name="Rectangle 181">
            <a:extLst>
              <a:ext uri="{FF2B5EF4-FFF2-40B4-BE49-F238E27FC236}">
                <a16:creationId xmlns:a16="http://schemas.microsoft.com/office/drawing/2014/main" id="{DE3521E7-61BF-4B37-86E8-C0F659ECB023}"/>
              </a:ext>
            </a:extLst>
          </p:cNvPr>
          <p:cNvSpPr/>
          <p:nvPr/>
        </p:nvSpPr>
        <p:spPr>
          <a:xfrm>
            <a:off x="2989150" y="108153"/>
            <a:ext cx="3025892" cy="584775"/>
          </a:xfrm>
          <a:prstGeom prst="rect">
            <a:avLst/>
          </a:prstGeom>
        </p:spPr>
        <p:txBody>
          <a:bodyPr wrap="square">
            <a:spAutoFit/>
          </a:bodyPr>
          <a:lstStyle/>
          <a:p>
            <a:pPr algn="ctr"/>
            <a:r>
              <a:rPr lang="en-US" sz="1600" b="1" dirty="0">
                <a:latin typeface="Calibri" panose="020F0502020204030204" pitchFamily="34" charset="0"/>
                <a:cs typeface="Calibri" panose="020F0502020204030204" pitchFamily="34" charset="0"/>
              </a:rPr>
              <a:t>The </a:t>
            </a:r>
            <a:r>
              <a:rPr lang="en-US" sz="1600" b="1" u="sng" dirty="0">
                <a:solidFill>
                  <a:srgbClr val="CC3300"/>
                </a:solidFill>
                <a:latin typeface="Calibri" panose="020F0502020204030204" pitchFamily="34" charset="0"/>
                <a:cs typeface="Calibri" panose="020F0502020204030204" pitchFamily="34" charset="0"/>
              </a:rPr>
              <a:t>MATURE </a:t>
            </a:r>
            <a:r>
              <a:rPr lang="en-US" sz="1600" b="1" dirty="0">
                <a:latin typeface="Calibri" panose="020F0502020204030204" pitchFamily="34" charset="0"/>
                <a:cs typeface="Calibri" panose="020F0502020204030204" pitchFamily="34" charset="0"/>
              </a:rPr>
              <a:t>stage – </a:t>
            </a:r>
          </a:p>
          <a:p>
            <a:pPr algn="ctr"/>
            <a:r>
              <a:rPr lang="en-US" sz="1600" b="1" dirty="0">
                <a:latin typeface="Calibri" panose="020F0502020204030204" pitchFamily="34" charset="0"/>
                <a:cs typeface="Calibri" panose="020F0502020204030204" pitchFamily="34" charset="0"/>
              </a:rPr>
              <a:t>up- and down-drafts dominating</a:t>
            </a:r>
          </a:p>
        </p:txBody>
      </p:sp>
      <p:sp>
        <p:nvSpPr>
          <p:cNvPr id="27" name="Freeform 2">
            <a:extLst>
              <a:ext uri="{FF2B5EF4-FFF2-40B4-BE49-F238E27FC236}">
                <a16:creationId xmlns:a16="http://schemas.microsoft.com/office/drawing/2014/main" id="{1E219C64-977C-4B34-A316-D6BC3A5D2885}"/>
              </a:ext>
            </a:extLst>
          </p:cNvPr>
          <p:cNvSpPr/>
          <p:nvPr/>
        </p:nvSpPr>
        <p:spPr>
          <a:xfrm>
            <a:off x="62960" y="5076014"/>
            <a:ext cx="8904741" cy="1720026"/>
          </a:xfrm>
          <a:custGeom>
            <a:avLst/>
            <a:gdLst>
              <a:gd name="connsiteX0" fmla="*/ 0 w 8627952"/>
              <a:gd name="connsiteY0" fmla="*/ 126748 h 217283"/>
              <a:gd name="connsiteX1" fmla="*/ 0 w 8627952"/>
              <a:gd name="connsiteY1" fmla="*/ 126748 h 217283"/>
              <a:gd name="connsiteX2" fmla="*/ 90534 w 8627952"/>
              <a:gd name="connsiteY2" fmla="*/ 144855 h 217283"/>
              <a:gd name="connsiteX3" fmla="*/ 226336 w 8627952"/>
              <a:gd name="connsiteY3" fmla="*/ 162962 h 217283"/>
              <a:gd name="connsiteX4" fmla="*/ 697117 w 8627952"/>
              <a:gd name="connsiteY4" fmla="*/ 144855 h 217283"/>
              <a:gd name="connsiteX5" fmla="*/ 778598 w 8627952"/>
              <a:gd name="connsiteY5" fmla="*/ 108641 h 217283"/>
              <a:gd name="connsiteX6" fmla="*/ 1004934 w 8627952"/>
              <a:gd name="connsiteY6" fmla="*/ 99588 h 217283"/>
              <a:gd name="connsiteX7" fmla="*/ 1068309 w 8627952"/>
              <a:gd name="connsiteY7" fmla="*/ 81481 h 217283"/>
              <a:gd name="connsiteX8" fmla="*/ 1095469 w 8627952"/>
              <a:gd name="connsiteY8" fmla="*/ 63374 h 217283"/>
              <a:gd name="connsiteX9" fmla="*/ 1548142 w 8627952"/>
              <a:gd name="connsiteY9" fmla="*/ 72428 h 217283"/>
              <a:gd name="connsiteX10" fmla="*/ 1674891 w 8627952"/>
              <a:gd name="connsiteY10" fmla="*/ 108641 h 217283"/>
              <a:gd name="connsiteX11" fmla="*/ 1810693 w 8627952"/>
              <a:gd name="connsiteY11" fmla="*/ 126748 h 217283"/>
              <a:gd name="connsiteX12" fmla="*/ 2227152 w 8627952"/>
              <a:gd name="connsiteY12" fmla="*/ 117695 h 217283"/>
              <a:gd name="connsiteX13" fmla="*/ 2272420 w 8627952"/>
              <a:gd name="connsiteY13" fmla="*/ 108641 h 217283"/>
              <a:gd name="connsiteX14" fmla="*/ 2344847 w 8627952"/>
              <a:gd name="connsiteY14" fmla="*/ 99588 h 217283"/>
              <a:gd name="connsiteX15" fmla="*/ 2444435 w 8627952"/>
              <a:gd name="connsiteY15" fmla="*/ 81481 h 217283"/>
              <a:gd name="connsiteX16" fmla="*/ 2525917 w 8627952"/>
              <a:gd name="connsiteY16" fmla="*/ 63374 h 217283"/>
              <a:gd name="connsiteX17" fmla="*/ 2580237 w 8627952"/>
              <a:gd name="connsiteY17" fmla="*/ 54321 h 217283"/>
              <a:gd name="connsiteX18" fmla="*/ 2625505 w 8627952"/>
              <a:gd name="connsiteY18" fmla="*/ 45267 h 217283"/>
              <a:gd name="connsiteX19" fmla="*/ 3902043 w 8627952"/>
              <a:gd name="connsiteY19" fmla="*/ 54321 h 217283"/>
              <a:gd name="connsiteX20" fmla="*/ 3929204 w 8627952"/>
              <a:gd name="connsiteY20" fmla="*/ 63374 h 217283"/>
              <a:gd name="connsiteX21" fmla="*/ 4119326 w 8627952"/>
              <a:gd name="connsiteY21" fmla="*/ 72428 h 217283"/>
              <a:gd name="connsiteX22" fmla="*/ 4825497 w 8627952"/>
              <a:gd name="connsiteY22" fmla="*/ 99588 h 217283"/>
              <a:gd name="connsiteX23" fmla="*/ 4952245 w 8627952"/>
              <a:gd name="connsiteY23" fmla="*/ 135802 h 217283"/>
              <a:gd name="connsiteX24" fmla="*/ 5377758 w 8627952"/>
              <a:gd name="connsiteY24" fmla="*/ 162962 h 217283"/>
              <a:gd name="connsiteX25" fmla="*/ 5812324 w 8627952"/>
              <a:gd name="connsiteY25" fmla="*/ 153909 h 217283"/>
              <a:gd name="connsiteX26" fmla="*/ 5902859 w 8627952"/>
              <a:gd name="connsiteY26" fmla="*/ 126748 h 217283"/>
              <a:gd name="connsiteX27" fmla="*/ 5930020 w 8627952"/>
              <a:gd name="connsiteY27" fmla="*/ 117695 h 217283"/>
              <a:gd name="connsiteX28" fmla="*/ 6056768 w 8627952"/>
              <a:gd name="connsiteY28" fmla="*/ 99588 h 217283"/>
              <a:gd name="connsiteX29" fmla="*/ 6400800 w 8627952"/>
              <a:gd name="connsiteY29" fmla="*/ 81481 h 217283"/>
              <a:gd name="connsiteX30" fmla="*/ 6672404 w 8627952"/>
              <a:gd name="connsiteY30" fmla="*/ 90535 h 217283"/>
              <a:gd name="connsiteX31" fmla="*/ 6726724 w 8627952"/>
              <a:gd name="connsiteY31" fmla="*/ 99588 h 217283"/>
              <a:gd name="connsiteX32" fmla="*/ 6962115 w 8627952"/>
              <a:gd name="connsiteY32" fmla="*/ 90535 h 217283"/>
              <a:gd name="connsiteX33" fmla="*/ 6998328 w 8627952"/>
              <a:gd name="connsiteY33" fmla="*/ 81481 h 217283"/>
              <a:gd name="connsiteX34" fmla="*/ 7061703 w 8627952"/>
              <a:gd name="connsiteY34" fmla="*/ 72428 h 217283"/>
              <a:gd name="connsiteX35" fmla="*/ 7116023 w 8627952"/>
              <a:gd name="connsiteY35" fmla="*/ 54321 h 217283"/>
              <a:gd name="connsiteX36" fmla="*/ 7179398 w 8627952"/>
              <a:gd name="connsiteY36" fmla="*/ 63374 h 217283"/>
              <a:gd name="connsiteX37" fmla="*/ 7215612 w 8627952"/>
              <a:gd name="connsiteY37" fmla="*/ 90535 h 217283"/>
              <a:gd name="connsiteX38" fmla="*/ 7297093 w 8627952"/>
              <a:gd name="connsiteY38" fmla="*/ 135802 h 217283"/>
              <a:gd name="connsiteX39" fmla="*/ 7324253 w 8627952"/>
              <a:gd name="connsiteY39" fmla="*/ 153909 h 217283"/>
              <a:gd name="connsiteX40" fmla="*/ 7441948 w 8627952"/>
              <a:gd name="connsiteY40" fmla="*/ 199176 h 217283"/>
              <a:gd name="connsiteX41" fmla="*/ 7496269 w 8627952"/>
              <a:gd name="connsiteY41" fmla="*/ 208230 h 217283"/>
              <a:gd name="connsiteX42" fmla="*/ 7523429 w 8627952"/>
              <a:gd name="connsiteY42" fmla="*/ 217283 h 217283"/>
              <a:gd name="connsiteX43" fmla="*/ 7613964 w 8627952"/>
              <a:gd name="connsiteY43" fmla="*/ 208230 h 217283"/>
              <a:gd name="connsiteX44" fmla="*/ 7677338 w 8627952"/>
              <a:gd name="connsiteY44" fmla="*/ 181069 h 217283"/>
              <a:gd name="connsiteX45" fmla="*/ 7740713 w 8627952"/>
              <a:gd name="connsiteY45" fmla="*/ 162962 h 217283"/>
              <a:gd name="connsiteX46" fmla="*/ 7776926 w 8627952"/>
              <a:gd name="connsiteY46" fmla="*/ 135802 h 217283"/>
              <a:gd name="connsiteX47" fmla="*/ 7849354 w 8627952"/>
              <a:gd name="connsiteY47" fmla="*/ 90535 h 217283"/>
              <a:gd name="connsiteX48" fmla="*/ 7930835 w 8627952"/>
              <a:gd name="connsiteY48" fmla="*/ 45267 h 217283"/>
              <a:gd name="connsiteX49" fmla="*/ 8139065 w 8627952"/>
              <a:gd name="connsiteY49" fmla="*/ 27160 h 217283"/>
              <a:gd name="connsiteX50" fmla="*/ 8184332 w 8627952"/>
              <a:gd name="connsiteY50" fmla="*/ 18107 h 217283"/>
              <a:gd name="connsiteX51" fmla="*/ 8455936 w 8627952"/>
              <a:gd name="connsiteY51" fmla="*/ 0 h 217283"/>
              <a:gd name="connsiteX52" fmla="*/ 8573631 w 8627952"/>
              <a:gd name="connsiteY52" fmla="*/ 9053 h 217283"/>
              <a:gd name="connsiteX53" fmla="*/ 8627952 w 8627952"/>
              <a:gd name="connsiteY53" fmla="*/ 36214 h 217283"/>
              <a:gd name="connsiteX54" fmla="*/ 8627952 w 8627952"/>
              <a:gd name="connsiteY54" fmla="*/ 45267 h 217283"/>
              <a:gd name="connsiteX55" fmla="*/ 8618899 w 8627952"/>
              <a:gd name="connsiteY55" fmla="*/ 36214 h 217283"/>
              <a:gd name="connsiteX0" fmla="*/ 0 w 8627952"/>
              <a:gd name="connsiteY0" fmla="*/ 126748 h 210620"/>
              <a:gd name="connsiteX1" fmla="*/ 0 w 8627952"/>
              <a:gd name="connsiteY1" fmla="*/ 126748 h 210620"/>
              <a:gd name="connsiteX2" fmla="*/ 90534 w 8627952"/>
              <a:gd name="connsiteY2" fmla="*/ 144855 h 210620"/>
              <a:gd name="connsiteX3" fmla="*/ 226336 w 8627952"/>
              <a:gd name="connsiteY3" fmla="*/ 162962 h 210620"/>
              <a:gd name="connsiteX4" fmla="*/ 697117 w 8627952"/>
              <a:gd name="connsiteY4" fmla="*/ 144855 h 210620"/>
              <a:gd name="connsiteX5" fmla="*/ 778598 w 8627952"/>
              <a:gd name="connsiteY5" fmla="*/ 108641 h 210620"/>
              <a:gd name="connsiteX6" fmla="*/ 1004934 w 8627952"/>
              <a:gd name="connsiteY6" fmla="*/ 99588 h 210620"/>
              <a:gd name="connsiteX7" fmla="*/ 1068309 w 8627952"/>
              <a:gd name="connsiteY7" fmla="*/ 81481 h 210620"/>
              <a:gd name="connsiteX8" fmla="*/ 1095469 w 8627952"/>
              <a:gd name="connsiteY8" fmla="*/ 63374 h 210620"/>
              <a:gd name="connsiteX9" fmla="*/ 1548142 w 8627952"/>
              <a:gd name="connsiteY9" fmla="*/ 72428 h 210620"/>
              <a:gd name="connsiteX10" fmla="*/ 1674891 w 8627952"/>
              <a:gd name="connsiteY10" fmla="*/ 108641 h 210620"/>
              <a:gd name="connsiteX11" fmla="*/ 1810693 w 8627952"/>
              <a:gd name="connsiteY11" fmla="*/ 126748 h 210620"/>
              <a:gd name="connsiteX12" fmla="*/ 2227152 w 8627952"/>
              <a:gd name="connsiteY12" fmla="*/ 117695 h 210620"/>
              <a:gd name="connsiteX13" fmla="*/ 2272420 w 8627952"/>
              <a:gd name="connsiteY13" fmla="*/ 108641 h 210620"/>
              <a:gd name="connsiteX14" fmla="*/ 2344847 w 8627952"/>
              <a:gd name="connsiteY14" fmla="*/ 99588 h 210620"/>
              <a:gd name="connsiteX15" fmla="*/ 2444435 w 8627952"/>
              <a:gd name="connsiteY15" fmla="*/ 81481 h 210620"/>
              <a:gd name="connsiteX16" fmla="*/ 2525917 w 8627952"/>
              <a:gd name="connsiteY16" fmla="*/ 63374 h 210620"/>
              <a:gd name="connsiteX17" fmla="*/ 2580237 w 8627952"/>
              <a:gd name="connsiteY17" fmla="*/ 54321 h 210620"/>
              <a:gd name="connsiteX18" fmla="*/ 2625505 w 8627952"/>
              <a:gd name="connsiteY18" fmla="*/ 45267 h 210620"/>
              <a:gd name="connsiteX19" fmla="*/ 3902043 w 8627952"/>
              <a:gd name="connsiteY19" fmla="*/ 54321 h 210620"/>
              <a:gd name="connsiteX20" fmla="*/ 3929204 w 8627952"/>
              <a:gd name="connsiteY20" fmla="*/ 63374 h 210620"/>
              <a:gd name="connsiteX21" fmla="*/ 4119326 w 8627952"/>
              <a:gd name="connsiteY21" fmla="*/ 72428 h 210620"/>
              <a:gd name="connsiteX22" fmla="*/ 4825497 w 8627952"/>
              <a:gd name="connsiteY22" fmla="*/ 99588 h 210620"/>
              <a:gd name="connsiteX23" fmla="*/ 4952245 w 8627952"/>
              <a:gd name="connsiteY23" fmla="*/ 135802 h 210620"/>
              <a:gd name="connsiteX24" fmla="*/ 5377758 w 8627952"/>
              <a:gd name="connsiteY24" fmla="*/ 162962 h 210620"/>
              <a:gd name="connsiteX25" fmla="*/ 5812324 w 8627952"/>
              <a:gd name="connsiteY25" fmla="*/ 153909 h 210620"/>
              <a:gd name="connsiteX26" fmla="*/ 5902859 w 8627952"/>
              <a:gd name="connsiteY26" fmla="*/ 126748 h 210620"/>
              <a:gd name="connsiteX27" fmla="*/ 5930020 w 8627952"/>
              <a:gd name="connsiteY27" fmla="*/ 117695 h 210620"/>
              <a:gd name="connsiteX28" fmla="*/ 6056768 w 8627952"/>
              <a:gd name="connsiteY28" fmla="*/ 99588 h 210620"/>
              <a:gd name="connsiteX29" fmla="*/ 6400800 w 8627952"/>
              <a:gd name="connsiteY29" fmla="*/ 81481 h 210620"/>
              <a:gd name="connsiteX30" fmla="*/ 6672404 w 8627952"/>
              <a:gd name="connsiteY30" fmla="*/ 90535 h 210620"/>
              <a:gd name="connsiteX31" fmla="*/ 6726724 w 8627952"/>
              <a:gd name="connsiteY31" fmla="*/ 99588 h 210620"/>
              <a:gd name="connsiteX32" fmla="*/ 6962115 w 8627952"/>
              <a:gd name="connsiteY32" fmla="*/ 90535 h 210620"/>
              <a:gd name="connsiteX33" fmla="*/ 6998328 w 8627952"/>
              <a:gd name="connsiteY33" fmla="*/ 81481 h 210620"/>
              <a:gd name="connsiteX34" fmla="*/ 7061703 w 8627952"/>
              <a:gd name="connsiteY34" fmla="*/ 72428 h 210620"/>
              <a:gd name="connsiteX35" fmla="*/ 7116023 w 8627952"/>
              <a:gd name="connsiteY35" fmla="*/ 54321 h 210620"/>
              <a:gd name="connsiteX36" fmla="*/ 7179398 w 8627952"/>
              <a:gd name="connsiteY36" fmla="*/ 63374 h 210620"/>
              <a:gd name="connsiteX37" fmla="*/ 7215612 w 8627952"/>
              <a:gd name="connsiteY37" fmla="*/ 90535 h 210620"/>
              <a:gd name="connsiteX38" fmla="*/ 7297093 w 8627952"/>
              <a:gd name="connsiteY38" fmla="*/ 135802 h 210620"/>
              <a:gd name="connsiteX39" fmla="*/ 7324253 w 8627952"/>
              <a:gd name="connsiteY39" fmla="*/ 153909 h 210620"/>
              <a:gd name="connsiteX40" fmla="*/ 7441948 w 8627952"/>
              <a:gd name="connsiteY40" fmla="*/ 199176 h 210620"/>
              <a:gd name="connsiteX41" fmla="*/ 7496269 w 8627952"/>
              <a:gd name="connsiteY41" fmla="*/ 208230 h 210620"/>
              <a:gd name="connsiteX42" fmla="*/ 7613964 w 8627952"/>
              <a:gd name="connsiteY42" fmla="*/ 208230 h 210620"/>
              <a:gd name="connsiteX43" fmla="*/ 7677338 w 8627952"/>
              <a:gd name="connsiteY43" fmla="*/ 181069 h 210620"/>
              <a:gd name="connsiteX44" fmla="*/ 7740713 w 8627952"/>
              <a:gd name="connsiteY44" fmla="*/ 162962 h 210620"/>
              <a:gd name="connsiteX45" fmla="*/ 7776926 w 8627952"/>
              <a:gd name="connsiteY45" fmla="*/ 135802 h 210620"/>
              <a:gd name="connsiteX46" fmla="*/ 7849354 w 8627952"/>
              <a:gd name="connsiteY46" fmla="*/ 90535 h 210620"/>
              <a:gd name="connsiteX47" fmla="*/ 7930835 w 8627952"/>
              <a:gd name="connsiteY47" fmla="*/ 45267 h 210620"/>
              <a:gd name="connsiteX48" fmla="*/ 8139065 w 8627952"/>
              <a:gd name="connsiteY48" fmla="*/ 27160 h 210620"/>
              <a:gd name="connsiteX49" fmla="*/ 8184332 w 8627952"/>
              <a:gd name="connsiteY49" fmla="*/ 18107 h 210620"/>
              <a:gd name="connsiteX50" fmla="*/ 8455936 w 8627952"/>
              <a:gd name="connsiteY50" fmla="*/ 0 h 210620"/>
              <a:gd name="connsiteX51" fmla="*/ 8573631 w 8627952"/>
              <a:gd name="connsiteY51" fmla="*/ 9053 h 210620"/>
              <a:gd name="connsiteX52" fmla="*/ 8627952 w 8627952"/>
              <a:gd name="connsiteY52" fmla="*/ 36214 h 210620"/>
              <a:gd name="connsiteX53" fmla="*/ 8627952 w 8627952"/>
              <a:gd name="connsiteY53" fmla="*/ 45267 h 210620"/>
              <a:gd name="connsiteX54" fmla="*/ 8618899 w 8627952"/>
              <a:gd name="connsiteY54" fmla="*/ 36214 h 210620"/>
              <a:gd name="connsiteX0" fmla="*/ 0 w 8627952"/>
              <a:gd name="connsiteY0" fmla="*/ 126748 h 208992"/>
              <a:gd name="connsiteX1" fmla="*/ 0 w 8627952"/>
              <a:gd name="connsiteY1" fmla="*/ 126748 h 208992"/>
              <a:gd name="connsiteX2" fmla="*/ 90534 w 8627952"/>
              <a:gd name="connsiteY2" fmla="*/ 144855 h 208992"/>
              <a:gd name="connsiteX3" fmla="*/ 226336 w 8627952"/>
              <a:gd name="connsiteY3" fmla="*/ 162962 h 208992"/>
              <a:gd name="connsiteX4" fmla="*/ 697117 w 8627952"/>
              <a:gd name="connsiteY4" fmla="*/ 144855 h 208992"/>
              <a:gd name="connsiteX5" fmla="*/ 778598 w 8627952"/>
              <a:gd name="connsiteY5" fmla="*/ 108641 h 208992"/>
              <a:gd name="connsiteX6" fmla="*/ 1004934 w 8627952"/>
              <a:gd name="connsiteY6" fmla="*/ 99588 h 208992"/>
              <a:gd name="connsiteX7" fmla="*/ 1068309 w 8627952"/>
              <a:gd name="connsiteY7" fmla="*/ 81481 h 208992"/>
              <a:gd name="connsiteX8" fmla="*/ 1095469 w 8627952"/>
              <a:gd name="connsiteY8" fmla="*/ 63374 h 208992"/>
              <a:gd name="connsiteX9" fmla="*/ 1548142 w 8627952"/>
              <a:gd name="connsiteY9" fmla="*/ 72428 h 208992"/>
              <a:gd name="connsiteX10" fmla="*/ 1674891 w 8627952"/>
              <a:gd name="connsiteY10" fmla="*/ 108641 h 208992"/>
              <a:gd name="connsiteX11" fmla="*/ 1810693 w 8627952"/>
              <a:gd name="connsiteY11" fmla="*/ 126748 h 208992"/>
              <a:gd name="connsiteX12" fmla="*/ 2227152 w 8627952"/>
              <a:gd name="connsiteY12" fmla="*/ 117695 h 208992"/>
              <a:gd name="connsiteX13" fmla="*/ 2272420 w 8627952"/>
              <a:gd name="connsiteY13" fmla="*/ 108641 h 208992"/>
              <a:gd name="connsiteX14" fmla="*/ 2344847 w 8627952"/>
              <a:gd name="connsiteY14" fmla="*/ 99588 h 208992"/>
              <a:gd name="connsiteX15" fmla="*/ 2444435 w 8627952"/>
              <a:gd name="connsiteY15" fmla="*/ 81481 h 208992"/>
              <a:gd name="connsiteX16" fmla="*/ 2525917 w 8627952"/>
              <a:gd name="connsiteY16" fmla="*/ 63374 h 208992"/>
              <a:gd name="connsiteX17" fmla="*/ 2580237 w 8627952"/>
              <a:gd name="connsiteY17" fmla="*/ 54321 h 208992"/>
              <a:gd name="connsiteX18" fmla="*/ 2625505 w 8627952"/>
              <a:gd name="connsiteY18" fmla="*/ 45267 h 208992"/>
              <a:gd name="connsiteX19" fmla="*/ 3902043 w 8627952"/>
              <a:gd name="connsiteY19" fmla="*/ 54321 h 208992"/>
              <a:gd name="connsiteX20" fmla="*/ 3929204 w 8627952"/>
              <a:gd name="connsiteY20" fmla="*/ 63374 h 208992"/>
              <a:gd name="connsiteX21" fmla="*/ 4119326 w 8627952"/>
              <a:gd name="connsiteY21" fmla="*/ 72428 h 208992"/>
              <a:gd name="connsiteX22" fmla="*/ 4825497 w 8627952"/>
              <a:gd name="connsiteY22" fmla="*/ 99588 h 208992"/>
              <a:gd name="connsiteX23" fmla="*/ 4952245 w 8627952"/>
              <a:gd name="connsiteY23" fmla="*/ 135802 h 208992"/>
              <a:gd name="connsiteX24" fmla="*/ 5377758 w 8627952"/>
              <a:gd name="connsiteY24" fmla="*/ 162962 h 208992"/>
              <a:gd name="connsiteX25" fmla="*/ 5812324 w 8627952"/>
              <a:gd name="connsiteY25" fmla="*/ 153909 h 208992"/>
              <a:gd name="connsiteX26" fmla="*/ 5902859 w 8627952"/>
              <a:gd name="connsiteY26" fmla="*/ 126748 h 208992"/>
              <a:gd name="connsiteX27" fmla="*/ 5930020 w 8627952"/>
              <a:gd name="connsiteY27" fmla="*/ 117695 h 208992"/>
              <a:gd name="connsiteX28" fmla="*/ 6056768 w 8627952"/>
              <a:gd name="connsiteY28" fmla="*/ 99588 h 208992"/>
              <a:gd name="connsiteX29" fmla="*/ 6400800 w 8627952"/>
              <a:gd name="connsiteY29" fmla="*/ 81481 h 208992"/>
              <a:gd name="connsiteX30" fmla="*/ 6672404 w 8627952"/>
              <a:gd name="connsiteY30" fmla="*/ 90535 h 208992"/>
              <a:gd name="connsiteX31" fmla="*/ 6726724 w 8627952"/>
              <a:gd name="connsiteY31" fmla="*/ 99588 h 208992"/>
              <a:gd name="connsiteX32" fmla="*/ 6962115 w 8627952"/>
              <a:gd name="connsiteY32" fmla="*/ 90535 h 208992"/>
              <a:gd name="connsiteX33" fmla="*/ 6998328 w 8627952"/>
              <a:gd name="connsiteY33" fmla="*/ 81481 h 208992"/>
              <a:gd name="connsiteX34" fmla="*/ 7061703 w 8627952"/>
              <a:gd name="connsiteY34" fmla="*/ 72428 h 208992"/>
              <a:gd name="connsiteX35" fmla="*/ 7116023 w 8627952"/>
              <a:gd name="connsiteY35" fmla="*/ 54321 h 208992"/>
              <a:gd name="connsiteX36" fmla="*/ 7179398 w 8627952"/>
              <a:gd name="connsiteY36" fmla="*/ 63374 h 208992"/>
              <a:gd name="connsiteX37" fmla="*/ 7215612 w 8627952"/>
              <a:gd name="connsiteY37" fmla="*/ 90535 h 208992"/>
              <a:gd name="connsiteX38" fmla="*/ 7297093 w 8627952"/>
              <a:gd name="connsiteY38" fmla="*/ 135802 h 208992"/>
              <a:gd name="connsiteX39" fmla="*/ 7324253 w 8627952"/>
              <a:gd name="connsiteY39" fmla="*/ 153909 h 208992"/>
              <a:gd name="connsiteX40" fmla="*/ 7441948 w 8627952"/>
              <a:gd name="connsiteY40" fmla="*/ 199176 h 208992"/>
              <a:gd name="connsiteX41" fmla="*/ 7496269 w 8627952"/>
              <a:gd name="connsiteY41" fmla="*/ 208230 h 208992"/>
              <a:gd name="connsiteX42" fmla="*/ 7677338 w 8627952"/>
              <a:gd name="connsiteY42" fmla="*/ 181069 h 208992"/>
              <a:gd name="connsiteX43" fmla="*/ 7740713 w 8627952"/>
              <a:gd name="connsiteY43" fmla="*/ 162962 h 208992"/>
              <a:gd name="connsiteX44" fmla="*/ 7776926 w 8627952"/>
              <a:gd name="connsiteY44" fmla="*/ 135802 h 208992"/>
              <a:gd name="connsiteX45" fmla="*/ 7849354 w 8627952"/>
              <a:gd name="connsiteY45" fmla="*/ 90535 h 208992"/>
              <a:gd name="connsiteX46" fmla="*/ 7930835 w 8627952"/>
              <a:gd name="connsiteY46" fmla="*/ 45267 h 208992"/>
              <a:gd name="connsiteX47" fmla="*/ 8139065 w 8627952"/>
              <a:gd name="connsiteY47" fmla="*/ 27160 h 208992"/>
              <a:gd name="connsiteX48" fmla="*/ 8184332 w 8627952"/>
              <a:gd name="connsiteY48" fmla="*/ 18107 h 208992"/>
              <a:gd name="connsiteX49" fmla="*/ 8455936 w 8627952"/>
              <a:gd name="connsiteY49" fmla="*/ 0 h 208992"/>
              <a:gd name="connsiteX50" fmla="*/ 8573631 w 8627952"/>
              <a:gd name="connsiteY50" fmla="*/ 9053 h 208992"/>
              <a:gd name="connsiteX51" fmla="*/ 8627952 w 8627952"/>
              <a:gd name="connsiteY51" fmla="*/ 36214 h 208992"/>
              <a:gd name="connsiteX52" fmla="*/ 8627952 w 8627952"/>
              <a:gd name="connsiteY52" fmla="*/ 45267 h 208992"/>
              <a:gd name="connsiteX53" fmla="*/ 8618899 w 8627952"/>
              <a:gd name="connsiteY53" fmla="*/ 36214 h 208992"/>
              <a:gd name="connsiteX0" fmla="*/ 0 w 8627952"/>
              <a:gd name="connsiteY0" fmla="*/ 126748 h 208790"/>
              <a:gd name="connsiteX1" fmla="*/ 0 w 8627952"/>
              <a:gd name="connsiteY1" fmla="*/ 126748 h 208790"/>
              <a:gd name="connsiteX2" fmla="*/ 90534 w 8627952"/>
              <a:gd name="connsiteY2" fmla="*/ 144855 h 208790"/>
              <a:gd name="connsiteX3" fmla="*/ 226336 w 8627952"/>
              <a:gd name="connsiteY3" fmla="*/ 162962 h 208790"/>
              <a:gd name="connsiteX4" fmla="*/ 697117 w 8627952"/>
              <a:gd name="connsiteY4" fmla="*/ 144855 h 208790"/>
              <a:gd name="connsiteX5" fmla="*/ 778598 w 8627952"/>
              <a:gd name="connsiteY5" fmla="*/ 108641 h 208790"/>
              <a:gd name="connsiteX6" fmla="*/ 1004934 w 8627952"/>
              <a:gd name="connsiteY6" fmla="*/ 99588 h 208790"/>
              <a:gd name="connsiteX7" fmla="*/ 1068309 w 8627952"/>
              <a:gd name="connsiteY7" fmla="*/ 81481 h 208790"/>
              <a:gd name="connsiteX8" fmla="*/ 1095469 w 8627952"/>
              <a:gd name="connsiteY8" fmla="*/ 63374 h 208790"/>
              <a:gd name="connsiteX9" fmla="*/ 1548142 w 8627952"/>
              <a:gd name="connsiteY9" fmla="*/ 72428 h 208790"/>
              <a:gd name="connsiteX10" fmla="*/ 1674891 w 8627952"/>
              <a:gd name="connsiteY10" fmla="*/ 108641 h 208790"/>
              <a:gd name="connsiteX11" fmla="*/ 1810693 w 8627952"/>
              <a:gd name="connsiteY11" fmla="*/ 126748 h 208790"/>
              <a:gd name="connsiteX12" fmla="*/ 2227152 w 8627952"/>
              <a:gd name="connsiteY12" fmla="*/ 117695 h 208790"/>
              <a:gd name="connsiteX13" fmla="*/ 2272420 w 8627952"/>
              <a:gd name="connsiteY13" fmla="*/ 108641 h 208790"/>
              <a:gd name="connsiteX14" fmla="*/ 2344847 w 8627952"/>
              <a:gd name="connsiteY14" fmla="*/ 99588 h 208790"/>
              <a:gd name="connsiteX15" fmla="*/ 2444435 w 8627952"/>
              <a:gd name="connsiteY15" fmla="*/ 81481 h 208790"/>
              <a:gd name="connsiteX16" fmla="*/ 2525917 w 8627952"/>
              <a:gd name="connsiteY16" fmla="*/ 63374 h 208790"/>
              <a:gd name="connsiteX17" fmla="*/ 2580237 w 8627952"/>
              <a:gd name="connsiteY17" fmla="*/ 54321 h 208790"/>
              <a:gd name="connsiteX18" fmla="*/ 2625505 w 8627952"/>
              <a:gd name="connsiteY18" fmla="*/ 45267 h 208790"/>
              <a:gd name="connsiteX19" fmla="*/ 3902043 w 8627952"/>
              <a:gd name="connsiteY19" fmla="*/ 54321 h 208790"/>
              <a:gd name="connsiteX20" fmla="*/ 3929204 w 8627952"/>
              <a:gd name="connsiteY20" fmla="*/ 63374 h 208790"/>
              <a:gd name="connsiteX21" fmla="*/ 4119326 w 8627952"/>
              <a:gd name="connsiteY21" fmla="*/ 72428 h 208790"/>
              <a:gd name="connsiteX22" fmla="*/ 4825497 w 8627952"/>
              <a:gd name="connsiteY22" fmla="*/ 99588 h 208790"/>
              <a:gd name="connsiteX23" fmla="*/ 4952245 w 8627952"/>
              <a:gd name="connsiteY23" fmla="*/ 135802 h 208790"/>
              <a:gd name="connsiteX24" fmla="*/ 5377758 w 8627952"/>
              <a:gd name="connsiteY24" fmla="*/ 162962 h 208790"/>
              <a:gd name="connsiteX25" fmla="*/ 5812324 w 8627952"/>
              <a:gd name="connsiteY25" fmla="*/ 153909 h 208790"/>
              <a:gd name="connsiteX26" fmla="*/ 5902859 w 8627952"/>
              <a:gd name="connsiteY26" fmla="*/ 126748 h 208790"/>
              <a:gd name="connsiteX27" fmla="*/ 5930020 w 8627952"/>
              <a:gd name="connsiteY27" fmla="*/ 117695 h 208790"/>
              <a:gd name="connsiteX28" fmla="*/ 6056768 w 8627952"/>
              <a:gd name="connsiteY28" fmla="*/ 99588 h 208790"/>
              <a:gd name="connsiteX29" fmla="*/ 6400800 w 8627952"/>
              <a:gd name="connsiteY29" fmla="*/ 81481 h 208790"/>
              <a:gd name="connsiteX30" fmla="*/ 6672404 w 8627952"/>
              <a:gd name="connsiteY30" fmla="*/ 90535 h 208790"/>
              <a:gd name="connsiteX31" fmla="*/ 6726724 w 8627952"/>
              <a:gd name="connsiteY31" fmla="*/ 99588 h 208790"/>
              <a:gd name="connsiteX32" fmla="*/ 6962115 w 8627952"/>
              <a:gd name="connsiteY32" fmla="*/ 90535 h 208790"/>
              <a:gd name="connsiteX33" fmla="*/ 6998328 w 8627952"/>
              <a:gd name="connsiteY33" fmla="*/ 81481 h 208790"/>
              <a:gd name="connsiteX34" fmla="*/ 7061703 w 8627952"/>
              <a:gd name="connsiteY34" fmla="*/ 72428 h 208790"/>
              <a:gd name="connsiteX35" fmla="*/ 7116023 w 8627952"/>
              <a:gd name="connsiteY35" fmla="*/ 54321 h 208790"/>
              <a:gd name="connsiteX36" fmla="*/ 7179398 w 8627952"/>
              <a:gd name="connsiteY36" fmla="*/ 63374 h 208790"/>
              <a:gd name="connsiteX37" fmla="*/ 7215612 w 8627952"/>
              <a:gd name="connsiteY37" fmla="*/ 90535 h 208790"/>
              <a:gd name="connsiteX38" fmla="*/ 7297093 w 8627952"/>
              <a:gd name="connsiteY38" fmla="*/ 135802 h 208790"/>
              <a:gd name="connsiteX39" fmla="*/ 7324253 w 8627952"/>
              <a:gd name="connsiteY39" fmla="*/ 153909 h 208790"/>
              <a:gd name="connsiteX40" fmla="*/ 7496269 w 8627952"/>
              <a:gd name="connsiteY40" fmla="*/ 208230 h 208790"/>
              <a:gd name="connsiteX41" fmla="*/ 7677338 w 8627952"/>
              <a:gd name="connsiteY41" fmla="*/ 181069 h 208790"/>
              <a:gd name="connsiteX42" fmla="*/ 7740713 w 8627952"/>
              <a:gd name="connsiteY42" fmla="*/ 162962 h 208790"/>
              <a:gd name="connsiteX43" fmla="*/ 7776926 w 8627952"/>
              <a:gd name="connsiteY43" fmla="*/ 135802 h 208790"/>
              <a:gd name="connsiteX44" fmla="*/ 7849354 w 8627952"/>
              <a:gd name="connsiteY44" fmla="*/ 90535 h 208790"/>
              <a:gd name="connsiteX45" fmla="*/ 7930835 w 8627952"/>
              <a:gd name="connsiteY45" fmla="*/ 45267 h 208790"/>
              <a:gd name="connsiteX46" fmla="*/ 8139065 w 8627952"/>
              <a:gd name="connsiteY46" fmla="*/ 27160 h 208790"/>
              <a:gd name="connsiteX47" fmla="*/ 8184332 w 8627952"/>
              <a:gd name="connsiteY47" fmla="*/ 18107 h 208790"/>
              <a:gd name="connsiteX48" fmla="*/ 8455936 w 8627952"/>
              <a:gd name="connsiteY48" fmla="*/ 0 h 208790"/>
              <a:gd name="connsiteX49" fmla="*/ 8573631 w 8627952"/>
              <a:gd name="connsiteY49" fmla="*/ 9053 h 208790"/>
              <a:gd name="connsiteX50" fmla="*/ 8627952 w 8627952"/>
              <a:gd name="connsiteY50" fmla="*/ 36214 h 208790"/>
              <a:gd name="connsiteX51" fmla="*/ 8627952 w 8627952"/>
              <a:gd name="connsiteY51" fmla="*/ 45267 h 208790"/>
              <a:gd name="connsiteX52" fmla="*/ 8618899 w 8627952"/>
              <a:gd name="connsiteY52" fmla="*/ 36214 h 208790"/>
              <a:gd name="connsiteX0" fmla="*/ 0 w 8627952"/>
              <a:gd name="connsiteY0" fmla="*/ 126748 h 209540"/>
              <a:gd name="connsiteX1" fmla="*/ 0 w 8627952"/>
              <a:gd name="connsiteY1" fmla="*/ 126748 h 209540"/>
              <a:gd name="connsiteX2" fmla="*/ 90534 w 8627952"/>
              <a:gd name="connsiteY2" fmla="*/ 144855 h 209540"/>
              <a:gd name="connsiteX3" fmla="*/ 226336 w 8627952"/>
              <a:gd name="connsiteY3" fmla="*/ 162962 h 209540"/>
              <a:gd name="connsiteX4" fmla="*/ 697117 w 8627952"/>
              <a:gd name="connsiteY4" fmla="*/ 144855 h 209540"/>
              <a:gd name="connsiteX5" fmla="*/ 778598 w 8627952"/>
              <a:gd name="connsiteY5" fmla="*/ 108641 h 209540"/>
              <a:gd name="connsiteX6" fmla="*/ 1004934 w 8627952"/>
              <a:gd name="connsiteY6" fmla="*/ 99588 h 209540"/>
              <a:gd name="connsiteX7" fmla="*/ 1068309 w 8627952"/>
              <a:gd name="connsiteY7" fmla="*/ 81481 h 209540"/>
              <a:gd name="connsiteX8" fmla="*/ 1095469 w 8627952"/>
              <a:gd name="connsiteY8" fmla="*/ 63374 h 209540"/>
              <a:gd name="connsiteX9" fmla="*/ 1548142 w 8627952"/>
              <a:gd name="connsiteY9" fmla="*/ 72428 h 209540"/>
              <a:gd name="connsiteX10" fmla="*/ 1674891 w 8627952"/>
              <a:gd name="connsiteY10" fmla="*/ 108641 h 209540"/>
              <a:gd name="connsiteX11" fmla="*/ 1810693 w 8627952"/>
              <a:gd name="connsiteY11" fmla="*/ 126748 h 209540"/>
              <a:gd name="connsiteX12" fmla="*/ 2227152 w 8627952"/>
              <a:gd name="connsiteY12" fmla="*/ 117695 h 209540"/>
              <a:gd name="connsiteX13" fmla="*/ 2272420 w 8627952"/>
              <a:gd name="connsiteY13" fmla="*/ 108641 h 209540"/>
              <a:gd name="connsiteX14" fmla="*/ 2344847 w 8627952"/>
              <a:gd name="connsiteY14" fmla="*/ 99588 h 209540"/>
              <a:gd name="connsiteX15" fmla="*/ 2444435 w 8627952"/>
              <a:gd name="connsiteY15" fmla="*/ 81481 h 209540"/>
              <a:gd name="connsiteX16" fmla="*/ 2525917 w 8627952"/>
              <a:gd name="connsiteY16" fmla="*/ 63374 h 209540"/>
              <a:gd name="connsiteX17" fmla="*/ 2580237 w 8627952"/>
              <a:gd name="connsiteY17" fmla="*/ 54321 h 209540"/>
              <a:gd name="connsiteX18" fmla="*/ 2625505 w 8627952"/>
              <a:gd name="connsiteY18" fmla="*/ 45267 h 209540"/>
              <a:gd name="connsiteX19" fmla="*/ 3902043 w 8627952"/>
              <a:gd name="connsiteY19" fmla="*/ 54321 h 209540"/>
              <a:gd name="connsiteX20" fmla="*/ 3929204 w 8627952"/>
              <a:gd name="connsiteY20" fmla="*/ 63374 h 209540"/>
              <a:gd name="connsiteX21" fmla="*/ 4119326 w 8627952"/>
              <a:gd name="connsiteY21" fmla="*/ 72428 h 209540"/>
              <a:gd name="connsiteX22" fmla="*/ 4825497 w 8627952"/>
              <a:gd name="connsiteY22" fmla="*/ 99588 h 209540"/>
              <a:gd name="connsiteX23" fmla="*/ 4952245 w 8627952"/>
              <a:gd name="connsiteY23" fmla="*/ 135802 h 209540"/>
              <a:gd name="connsiteX24" fmla="*/ 5377758 w 8627952"/>
              <a:gd name="connsiteY24" fmla="*/ 162962 h 209540"/>
              <a:gd name="connsiteX25" fmla="*/ 5812324 w 8627952"/>
              <a:gd name="connsiteY25" fmla="*/ 153909 h 209540"/>
              <a:gd name="connsiteX26" fmla="*/ 5902859 w 8627952"/>
              <a:gd name="connsiteY26" fmla="*/ 126748 h 209540"/>
              <a:gd name="connsiteX27" fmla="*/ 5930020 w 8627952"/>
              <a:gd name="connsiteY27" fmla="*/ 117695 h 209540"/>
              <a:gd name="connsiteX28" fmla="*/ 6056768 w 8627952"/>
              <a:gd name="connsiteY28" fmla="*/ 99588 h 209540"/>
              <a:gd name="connsiteX29" fmla="*/ 6400800 w 8627952"/>
              <a:gd name="connsiteY29" fmla="*/ 81481 h 209540"/>
              <a:gd name="connsiteX30" fmla="*/ 6672404 w 8627952"/>
              <a:gd name="connsiteY30" fmla="*/ 90535 h 209540"/>
              <a:gd name="connsiteX31" fmla="*/ 6726724 w 8627952"/>
              <a:gd name="connsiteY31" fmla="*/ 99588 h 209540"/>
              <a:gd name="connsiteX32" fmla="*/ 6962115 w 8627952"/>
              <a:gd name="connsiteY32" fmla="*/ 90535 h 209540"/>
              <a:gd name="connsiteX33" fmla="*/ 6998328 w 8627952"/>
              <a:gd name="connsiteY33" fmla="*/ 81481 h 209540"/>
              <a:gd name="connsiteX34" fmla="*/ 7061703 w 8627952"/>
              <a:gd name="connsiteY34" fmla="*/ 72428 h 209540"/>
              <a:gd name="connsiteX35" fmla="*/ 7116023 w 8627952"/>
              <a:gd name="connsiteY35" fmla="*/ 54321 h 209540"/>
              <a:gd name="connsiteX36" fmla="*/ 7179398 w 8627952"/>
              <a:gd name="connsiteY36" fmla="*/ 63374 h 209540"/>
              <a:gd name="connsiteX37" fmla="*/ 7215612 w 8627952"/>
              <a:gd name="connsiteY37" fmla="*/ 90535 h 209540"/>
              <a:gd name="connsiteX38" fmla="*/ 7297093 w 8627952"/>
              <a:gd name="connsiteY38" fmla="*/ 135802 h 209540"/>
              <a:gd name="connsiteX39" fmla="*/ 7496269 w 8627952"/>
              <a:gd name="connsiteY39" fmla="*/ 208230 h 209540"/>
              <a:gd name="connsiteX40" fmla="*/ 7677338 w 8627952"/>
              <a:gd name="connsiteY40" fmla="*/ 181069 h 209540"/>
              <a:gd name="connsiteX41" fmla="*/ 7740713 w 8627952"/>
              <a:gd name="connsiteY41" fmla="*/ 162962 h 209540"/>
              <a:gd name="connsiteX42" fmla="*/ 7776926 w 8627952"/>
              <a:gd name="connsiteY42" fmla="*/ 135802 h 209540"/>
              <a:gd name="connsiteX43" fmla="*/ 7849354 w 8627952"/>
              <a:gd name="connsiteY43" fmla="*/ 90535 h 209540"/>
              <a:gd name="connsiteX44" fmla="*/ 7930835 w 8627952"/>
              <a:gd name="connsiteY44" fmla="*/ 45267 h 209540"/>
              <a:gd name="connsiteX45" fmla="*/ 8139065 w 8627952"/>
              <a:gd name="connsiteY45" fmla="*/ 27160 h 209540"/>
              <a:gd name="connsiteX46" fmla="*/ 8184332 w 8627952"/>
              <a:gd name="connsiteY46" fmla="*/ 18107 h 209540"/>
              <a:gd name="connsiteX47" fmla="*/ 8455936 w 8627952"/>
              <a:gd name="connsiteY47" fmla="*/ 0 h 209540"/>
              <a:gd name="connsiteX48" fmla="*/ 8573631 w 8627952"/>
              <a:gd name="connsiteY48" fmla="*/ 9053 h 209540"/>
              <a:gd name="connsiteX49" fmla="*/ 8627952 w 8627952"/>
              <a:gd name="connsiteY49" fmla="*/ 36214 h 209540"/>
              <a:gd name="connsiteX50" fmla="*/ 8627952 w 8627952"/>
              <a:gd name="connsiteY50" fmla="*/ 45267 h 209540"/>
              <a:gd name="connsiteX51" fmla="*/ 8618899 w 8627952"/>
              <a:gd name="connsiteY51" fmla="*/ 36214 h 209540"/>
              <a:gd name="connsiteX0" fmla="*/ 0 w 8627952"/>
              <a:gd name="connsiteY0" fmla="*/ 126748 h 181791"/>
              <a:gd name="connsiteX1" fmla="*/ 0 w 8627952"/>
              <a:gd name="connsiteY1" fmla="*/ 126748 h 181791"/>
              <a:gd name="connsiteX2" fmla="*/ 90534 w 8627952"/>
              <a:gd name="connsiteY2" fmla="*/ 144855 h 181791"/>
              <a:gd name="connsiteX3" fmla="*/ 226336 w 8627952"/>
              <a:gd name="connsiteY3" fmla="*/ 162962 h 181791"/>
              <a:gd name="connsiteX4" fmla="*/ 697117 w 8627952"/>
              <a:gd name="connsiteY4" fmla="*/ 144855 h 181791"/>
              <a:gd name="connsiteX5" fmla="*/ 778598 w 8627952"/>
              <a:gd name="connsiteY5" fmla="*/ 108641 h 181791"/>
              <a:gd name="connsiteX6" fmla="*/ 1004934 w 8627952"/>
              <a:gd name="connsiteY6" fmla="*/ 99588 h 181791"/>
              <a:gd name="connsiteX7" fmla="*/ 1068309 w 8627952"/>
              <a:gd name="connsiteY7" fmla="*/ 81481 h 181791"/>
              <a:gd name="connsiteX8" fmla="*/ 1095469 w 8627952"/>
              <a:gd name="connsiteY8" fmla="*/ 63374 h 181791"/>
              <a:gd name="connsiteX9" fmla="*/ 1548142 w 8627952"/>
              <a:gd name="connsiteY9" fmla="*/ 72428 h 181791"/>
              <a:gd name="connsiteX10" fmla="*/ 1674891 w 8627952"/>
              <a:gd name="connsiteY10" fmla="*/ 108641 h 181791"/>
              <a:gd name="connsiteX11" fmla="*/ 1810693 w 8627952"/>
              <a:gd name="connsiteY11" fmla="*/ 126748 h 181791"/>
              <a:gd name="connsiteX12" fmla="*/ 2227152 w 8627952"/>
              <a:gd name="connsiteY12" fmla="*/ 117695 h 181791"/>
              <a:gd name="connsiteX13" fmla="*/ 2272420 w 8627952"/>
              <a:gd name="connsiteY13" fmla="*/ 108641 h 181791"/>
              <a:gd name="connsiteX14" fmla="*/ 2344847 w 8627952"/>
              <a:gd name="connsiteY14" fmla="*/ 99588 h 181791"/>
              <a:gd name="connsiteX15" fmla="*/ 2444435 w 8627952"/>
              <a:gd name="connsiteY15" fmla="*/ 81481 h 181791"/>
              <a:gd name="connsiteX16" fmla="*/ 2525917 w 8627952"/>
              <a:gd name="connsiteY16" fmla="*/ 63374 h 181791"/>
              <a:gd name="connsiteX17" fmla="*/ 2580237 w 8627952"/>
              <a:gd name="connsiteY17" fmla="*/ 54321 h 181791"/>
              <a:gd name="connsiteX18" fmla="*/ 2625505 w 8627952"/>
              <a:gd name="connsiteY18" fmla="*/ 45267 h 181791"/>
              <a:gd name="connsiteX19" fmla="*/ 3902043 w 8627952"/>
              <a:gd name="connsiteY19" fmla="*/ 54321 h 181791"/>
              <a:gd name="connsiteX20" fmla="*/ 3929204 w 8627952"/>
              <a:gd name="connsiteY20" fmla="*/ 63374 h 181791"/>
              <a:gd name="connsiteX21" fmla="*/ 4119326 w 8627952"/>
              <a:gd name="connsiteY21" fmla="*/ 72428 h 181791"/>
              <a:gd name="connsiteX22" fmla="*/ 4825497 w 8627952"/>
              <a:gd name="connsiteY22" fmla="*/ 99588 h 181791"/>
              <a:gd name="connsiteX23" fmla="*/ 4952245 w 8627952"/>
              <a:gd name="connsiteY23" fmla="*/ 135802 h 181791"/>
              <a:gd name="connsiteX24" fmla="*/ 5377758 w 8627952"/>
              <a:gd name="connsiteY24" fmla="*/ 162962 h 181791"/>
              <a:gd name="connsiteX25" fmla="*/ 5812324 w 8627952"/>
              <a:gd name="connsiteY25" fmla="*/ 153909 h 181791"/>
              <a:gd name="connsiteX26" fmla="*/ 5902859 w 8627952"/>
              <a:gd name="connsiteY26" fmla="*/ 126748 h 181791"/>
              <a:gd name="connsiteX27" fmla="*/ 5930020 w 8627952"/>
              <a:gd name="connsiteY27" fmla="*/ 117695 h 181791"/>
              <a:gd name="connsiteX28" fmla="*/ 6056768 w 8627952"/>
              <a:gd name="connsiteY28" fmla="*/ 99588 h 181791"/>
              <a:gd name="connsiteX29" fmla="*/ 6400800 w 8627952"/>
              <a:gd name="connsiteY29" fmla="*/ 81481 h 181791"/>
              <a:gd name="connsiteX30" fmla="*/ 6672404 w 8627952"/>
              <a:gd name="connsiteY30" fmla="*/ 90535 h 181791"/>
              <a:gd name="connsiteX31" fmla="*/ 6726724 w 8627952"/>
              <a:gd name="connsiteY31" fmla="*/ 99588 h 181791"/>
              <a:gd name="connsiteX32" fmla="*/ 6962115 w 8627952"/>
              <a:gd name="connsiteY32" fmla="*/ 90535 h 181791"/>
              <a:gd name="connsiteX33" fmla="*/ 6998328 w 8627952"/>
              <a:gd name="connsiteY33" fmla="*/ 81481 h 181791"/>
              <a:gd name="connsiteX34" fmla="*/ 7061703 w 8627952"/>
              <a:gd name="connsiteY34" fmla="*/ 72428 h 181791"/>
              <a:gd name="connsiteX35" fmla="*/ 7116023 w 8627952"/>
              <a:gd name="connsiteY35" fmla="*/ 54321 h 181791"/>
              <a:gd name="connsiteX36" fmla="*/ 7179398 w 8627952"/>
              <a:gd name="connsiteY36" fmla="*/ 63374 h 181791"/>
              <a:gd name="connsiteX37" fmla="*/ 7215612 w 8627952"/>
              <a:gd name="connsiteY37" fmla="*/ 90535 h 181791"/>
              <a:gd name="connsiteX38" fmla="*/ 7297093 w 8627952"/>
              <a:gd name="connsiteY38" fmla="*/ 135802 h 181791"/>
              <a:gd name="connsiteX39" fmla="*/ 7677338 w 8627952"/>
              <a:gd name="connsiteY39" fmla="*/ 181069 h 181791"/>
              <a:gd name="connsiteX40" fmla="*/ 7740713 w 8627952"/>
              <a:gd name="connsiteY40" fmla="*/ 162962 h 181791"/>
              <a:gd name="connsiteX41" fmla="*/ 7776926 w 8627952"/>
              <a:gd name="connsiteY41" fmla="*/ 135802 h 181791"/>
              <a:gd name="connsiteX42" fmla="*/ 7849354 w 8627952"/>
              <a:gd name="connsiteY42" fmla="*/ 90535 h 181791"/>
              <a:gd name="connsiteX43" fmla="*/ 7930835 w 8627952"/>
              <a:gd name="connsiteY43" fmla="*/ 45267 h 181791"/>
              <a:gd name="connsiteX44" fmla="*/ 8139065 w 8627952"/>
              <a:gd name="connsiteY44" fmla="*/ 27160 h 181791"/>
              <a:gd name="connsiteX45" fmla="*/ 8184332 w 8627952"/>
              <a:gd name="connsiteY45" fmla="*/ 18107 h 181791"/>
              <a:gd name="connsiteX46" fmla="*/ 8455936 w 8627952"/>
              <a:gd name="connsiteY46" fmla="*/ 0 h 181791"/>
              <a:gd name="connsiteX47" fmla="*/ 8573631 w 8627952"/>
              <a:gd name="connsiteY47" fmla="*/ 9053 h 181791"/>
              <a:gd name="connsiteX48" fmla="*/ 8627952 w 8627952"/>
              <a:gd name="connsiteY48" fmla="*/ 36214 h 181791"/>
              <a:gd name="connsiteX49" fmla="*/ 8627952 w 8627952"/>
              <a:gd name="connsiteY49" fmla="*/ 45267 h 181791"/>
              <a:gd name="connsiteX50" fmla="*/ 8618899 w 8627952"/>
              <a:gd name="connsiteY50" fmla="*/ 36214 h 181791"/>
              <a:gd name="connsiteX0" fmla="*/ 0 w 8627952"/>
              <a:gd name="connsiteY0" fmla="*/ 126748 h 166706"/>
              <a:gd name="connsiteX1" fmla="*/ 0 w 8627952"/>
              <a:gd name="connsiteY1" fmla="*/ 126748 h 166706"/>
              <a:gd name="connsiteX2" fmla="*/ 90534 w 8627952"/>
              <a:gd name="connsiteY2" fmla="*/ 144855 h 166706"/>
              <a:gd name="connsiteX3" fmla="*/ 226336 w 8627952"/>
              <a:gd name="connsiteY3" fmla="*/ 162962 h 166706"/>
              <a:gd name="connsiteX4" fmla="*/ 697117 w 8627952"/>
              <a:gd name="connsiteY4" fmla="*/ 144855 h 166706"/>
              <a:gd name="connsiteX5" fmla="*/ 778598 w 8627952"/>
              <a:gd name="connsiteY5" fmla="*/ 108641 h 166706"/>
              <a:gd name="connsiteX6" fmla="*/ 1004934 w 8627952"/>
              <a:gd name="connsiteY6" fmla="*/ 99588 h 166706"/>
              <a:gd name="connsiteX7" fmla="*/ 1068309 w 8627952"/>
              <a:gd name="connsiteY7" fmla="*/ 81481 h 166706"/>
              <a:gd name="connsiteX8" fmla="*/ 1095469 w 8627952"/>
              <a:gd name="connsiteY8" fmla="*/ 63374 h 166706"/>
              <a:gd name="connsiteX9" fmla="*/ 1548142 w 8627952"/>
              <a:gd name="connsiteY9" fmla="*/ 72428 h 166706"/>
              <a:gd name="connsiteX10" fmla="*/ 1674891 w 8627952"/>
              <a:gd name="connsiteY10" fmla="*/ 108641 h 166706"/>
              <a:gd name="connsiteX11" fmla="*/ 1810693 w 8627952"/>
              <a:gd name="connsiteY11" fmla="*/ 126748 h 166706"/>
              <a:gd name="connsiteX12" fmla="*/ 2227152 w 8627952"/>
              <a:gd name="connsiteY12" fmla="*/ 117695 h 166706"/>
              <a:gd name="connsiteX13" fmla="*/ 2272420 w 8627952"/>
              <a:gd name="connsiteY13" fmla="*/ 108641 h 166706"/>
              <a:gd name="connsiteX14" fmla="*/ 2344847 w 8627952"/>
              <a:gd name="connsiteY14" fmla="*/ 99588 h 166706"/>
              <a:gd name="connsiteX15" fmla="*/ 2444435 w 8627952"/>
              <a:gd name="connsiteY15" fmla="*/ 81481 h 166706"/>
              <a:gd name="connsiteX16" fmla="*/ 2525917 w 8627952"/>
              <a:gd name="connsiteY16" fmla="*/ 63374 h 166706"/>
              <a:gd name="connsiteX17" fmla="*/ 2580237 w 8627952"/>
              <a:gd name="connsiteY17" fmla="*/ 54321 h 166706"/>
              <a:gd name="connsiteX18" fmla="*/ 2625505 w 8627952"/>
              <a:gd name="connsiteY18" fmla="*/ 45267 h 166706"/>
              <a:gd name="connsiteX19" fmla="*/ 3902043 w 8627952"/>
              <a:gd name="connsiteY19" fmla="*/ 54321 h 166706"/>
              <a:gd name="connsiteX20" fmla="*/ 3929204 w 8627952"/>
              <a:gd name="connsiteY20" fmla="*/ 63374 h 166706"/>
              <a:gd name="connsiteX21" fmla="*/ 4119326 w 8627952"/>
              <a:gd name="connsiteY21" fmla="*/ 72428 h 166706"/>
              <a:gd name="connsiteX22" fmla="*/ 4825497 w 8627952"/>
              <a:gd name="connsiteY22" fmla="*/ 99588 h 166706"/>
              <a:gd name="connsiteX23" fmla="*/ 4952245 w 8627952"/>
              <a:gd name="connsiteY23" fmla="*/ 135802 h 166706"/>
              <a:gd name="connsiteX24" fmla="*/ 5377758 w 8627952"/>
              <a:gd name="connsiteY24" fmla="*/ 162962 h 166706"/>
              <a:gd name="connsiteX25" fmla="*/ 5812324 w 8627952"/>
              <a:gd name="connsiteY25" fmla="*/ 153909 h 166706"/>
              <a:gd name="connsiteX26" fmla="*/ 5902859 w 8627952"/>
              <a:gd name="connsiteY26" fmla="*/ 126748 h 166706"/>
              <a:gd name="connsiteX27" fmla="*/ 5930020 w 8627952"/>
              <a:gd name="connsiteY27" fmla="*/ 117695 h 166706"/>
              <a:gd name="connsiteX28" fmla="*/ 6056768 w 8627952"/>
              <a:gd name="connsiteY28" fmla="*/ 99588 h 166706"/>
              <a:gd name="connsiteX29" fmla="*/ 6400800 w 8627952"/>
              <a:gd name="connsiteY29" fmla="*/ 81481 h 166706"/>
              <a:gd name="connsiteX30" fmla="*/ 6672404 w 8627952"/>
              <a:gd name="connsiteY30" fmla="*/ 90535 h 166706"/>
              <a:gd name="connsiteX31" fmla="*/ 6726724 w 8627952"/>
              <a:gd name="connsiteY31" fmla="*/ 99588 h 166706"/>
              <a:gd name="connsiteX32" fmla="*/ 6962115 w 8627952"/>
              <a:gd name="connsiteY32" fmla="*/ 90535 h 166706"/>
              <a:gd name="connsiteX33" fmla="*/ 6998328 w 8627952"/>
              <a:gd name="connsiteY33" fmla="*/ 81481 h 166706"/>
              <a:gd name="connsiteX34" fmla="*/ 7061703 w 8627952"/>
              <a:gd name="connsiteY34" fmla="*/ 72428 h 166706"/>
              <a:gd name="connsiteX35" fmla="*/ 7116023 w 8627952"/>
              <a:gd name="connsiteY35" fmla="*/ 54321 h 166706"/>
              <a:gd name="connsiteX36" fmla="*/ 7179398 w 8627952"/>
              <a:gd name="connsiteY36" fmla="*/ 63374 h 166706"/>
              <a:gd name="connsiteX37" fmla="*/ 7215612 w 8627952"/>
              <a:gd name="connsiteY37" fmla="*/ 90535 h 166706"/>
              <a:gd name="connsiteX38" fmla="*/ 7297093 w 8627952"/>
              <a:gd name="connsiteY38" fmla="*/ 135802 h 166706"/>
              <a:gd name="connsiteX39" fmla="*/ 7740713 w 8627952"/>
              <a:gd name="connsiteY39" fmla="*/ 162962 h 166706"/>
              <a:gd name="connsiteX40" fmla="*/ 7776926 w 8627952"/>
              <a:gd name="connsiteY40" fmla="*/ 135802 h 166706"/>
              <a:gd name="connsiteX41" fmla="*/ 7849354 w 8627952"/>
              <a:gd name="connsiteY41" fmla="*/ 90535 h 166706"/>
              <a:gd name="connsiteX42" fmla="*/ 7930835 w 8627952"/>
              <a:gd name="connsiteY42" fmla="*/ 45267 h 166706"/>
              <a:gd name="connsiteX43" fmla="*/ 8139065 w 8627952"/>
              <a:gd name="connsiteY43" fmla="*/ 27160 h 166706"/>
              <a:gd name="connsiteX44" fmla="*/ 8184332 w 8627952"/>
              <a:gd name="connsiteY44" fmla="*/ 18107 h 166706"/>
              <a:gd name="connsiteX45" fmla="*/ 8455936 w 8627952"/>
              <a:gd name="connsiteY45" fmla="*/ 0 h 166706"/>
              <a:gd name="connsiteX46" fmla="*/ 8573631 w 8627952"/>
              <a:gd name="connsiteY46" fmla="*/ 9053 h 166706"/>
              <a:gd name="connsiteX47" fmla="*/ 8627952 w 8627952"/>
              <a:gd name="connsiteY47" fmla="*/ 36214 h 166706"/>
              <a:gd name="connsiteX48" fmla="*/ 8627952 w 8627952"/>
              <a:gd name="connsiteY48" fmla="*/ 45267 h 166706"/>
              <a:gd name="connsiteX49" fmla="*/ 8618899 w 8627952"/>
              <a:gd name="connsiteY49" fmla="*/ 36214 h 166706"/>
              <a:gd name="connsiteX0" fmla="*/ 0 w 8627952"/>
              <a:gd name="connsiteY0" fmla="*/ 126748 h 166706"/>
              <a:gd name="connsiteX1" fmla="*/ 0 w 8627952"/>
              <a:gd name="connsiteY1" fmla="*/ 126748 h 166706"/>
              <a:gd name="connsiteX2" fmla="*/ 90534 w 8627952"/>
              <a:gd name="connsiteY2" fmla="*/ 144855 h 166706"/>
              <a:gd name="connsiteX3" fmla="*/ 226336 w 8627952"/>
              <a:gd name="connsiteY3" fmla="*/ 162962 h 166706"/>
              <a:gd name="connsiteX4" fmla="*/ 697117 w 8627952"/>
              <a:gd name="connsiteY4" fmla="*/ 144855 h 166706"/>
              <a:gd name="connsiteX5" fmla="*/ 778598 w 8627952"/>
              <a:gd name="connsiteY5" fmla="*/ 108641 h 166706"/>
              <a:gd name="connsiteX6" fmla="*/ 1004934 w 8627952"/>
              <a:gd name="connsiteY6" fmla="*/ 99588 h 166706"/>
              <a:gd name="connsiteX7" fmla="*/ 1068309 w 8627952"/>
              <a:gd name="connsiteY7" fmla="*/ 81481 h 166706"/>
              <a:gd name="connsiteX8" fmla="*/ 1095469 w 8627952"/>
              <a:gd name="connsiteY8" fmla="*/ 63374 h 166706"/>
              <a:gd name="connsiteX9" fmla="*/ 1548142 w 8627952"/>
              <a:gd name="connsiteY9" fmla="*/ 72428 h 166706"/>
              <a:gd name="connsiteX10" fmla="*/ 1674891 w 8627952"/>
              <a:gd name="connsiteY10" fmla="*/ 108641 h 166706"/>
              <a:gd name="connsiteX11" fmla="*/ 1810693 w 8627952"/>
              <a:gd name="connsiteY11" fmla="*/ 126748 h 166706"/>
              <a:gd name="connsiteX12" fmla="*/ 2227152 w 8627952"/>
              <a:gd name="connsiteY12" fmla="*/ 117695 h 166706"/>
              <a:gd name="connsiteX13" fmla="*/ 2272420 w 8627952"/>
              <a:gd name="connsiteY13" fmla="*/ 108641 h 166706"/>
              <a:gd name="connsiteX14" fmla="*/ 2344847 w 8627952"/>
              <a:gd name="connsiteY14" fmla="*/ 99588 h 166706"/>
              <a:gd name="connsiteX15" fmla="*/ 2444435 w 8627952"/>
              <a:gd name="connsiteY15" fmla="*/ 81481 h 166706"/>
              <a:gd name="connsiteX16" fmla="*/ 2525917 w 8627952"/>
              <a:gd name="connsiteY16" fmla="*/ 63374 h 166706"/>
              <a:gd name="connsiteX17" fmla="*/ 2580237 w 8627952"/>
              <a:gd name="connsiteY17" fmla="*/ 54321 h 166706"/>
              <a:gd name="connsiteX18" fmla="*/ 2625505 w 8627952"/>
              <a:gd name="connsiteY18" fmla="*/ 45267 h 166706"/>
              <a:gd name="connsiteX19" fmla="*/ 3902043 w 8627952"/>
              <a:gd name="connsiteY19" fmla="*/ 54321 h 166706"/>
              <a:gd name="connsiteX20" fmla="*/ 3929204 w 8627952"/>
              <a:gd name="connsiteY20" fmla="*/ 63374 h 166706"/>
              <a:gd name="connsiteX21" fmla="*/ 4119326 w 8627952"/>
              <a:gd name="connsiteY21" fmla="*/ 72428 h 166706"/>
              <a:gd name="connsiteX22" fmla="*/ 4825497 w 8627952"/>
              <a:gd name="connsiteY22" fmla="*/ 99588 h 166706"/>
              <a:gd name="connsiteX23" fmla="*/ 4952245 w 8627952"/>
              <a:gd name="connsiteY23" fmla="*/ 135802 h 166706"/>
              <a:gd name="connsiteX24" fmla="*/ 5377758 w 8627952"/>
              <a:gd name="connsiteY24" fmla="*/ 162962 h 166706"/>
              <a:gd name="connsiteX25" fmla="*/ 5812324 w 8627952"/>
              <a:gd name="connsiteY25" fmla="*/ 153909 h 166706"/>
              <a:gd name="connsiteX26" fmla="*/ 5902859 w 8627952"/>
              <a:gd name="connsiteY26" fmla="*/ 126748 h 166706"/>
              <a:gd name="connsiteX27" fmla="*/ 5930020 w 8627952"/>
              <a:gd name="connsiteY27" fmla="*/ 117695 h 166706"/>
              <a:gd name="connsiteX28" fmla="*/ 6056768 w 8627952"/>
              <a:gd name="connsiteY28" fmla="*/ 99588 h 166706"/>
              <a:gd name="connsiteX29" fmla="*/ 6400800 w 8627952"/>
              <a:gd name="connsiteY29" fmla="*/ 81481 h 166706"/>
              <a:gd name="connsiteX30" fmla="*/ 6672404 w 8627952"/>
              <a:gd name="connsiteY30" fmla="*/ 90535 h 166706"/>
              <a:gd name="connsiteX31" fmla="*/ 6726724 w 8627952"/>
              <a:gd name="connsiteY31" fmla="*/ 99588 h 166706"/>
              <a:gd name="connsiteX32" fmla="*/ 6962115 w 8627952"/>
              <a:gd name="connsiteY32" fmla="*/ 90535 h 166706"/>
              <a:gd name="connsiteX33" fmla="*/ 6998328 w 8627952"/>
              <a:gd name="connsiteY33" fmla="*/ 81481 h 166706"/>
              <a:gd name="connsiteX34" fmla="*/ 7061703 w 8627952"/>
              <a:gd name="connsiteY34" fmla="*/ 72428 h 166706"/>
              <a:gd name="connsiteX35" fmla="*/ 7116023 w 8627952"/>
              <a:gd name="connsiteY35" fmla="*/ 54321 h 166706"/>
              <a:gd name="connsiteX36" fmla="*/ 7179398 w 8627952"/>
              <a:gd name="connsiteY36" fmla="*/ 63374 h 166706"/>
              <a:gd name="connsiteX37" fmla="*/ 7215612 w 8627952"/>
              <a:gd name="connsiteY37" fmla="*/ 90535 h 166706"/>
              <a:gd name="connsiteX38" fmla="*/ 7297093 w 8627952"/>
              <a:gd name="connsiteY38" fmla="*/ 135802 h 166706"/>
              <a:gd name="connsiteX39" fmla="*/ 7740713 w 8627952"/>
              <a:gd name="connsiteY39" fmla="*/ 162962 h 166706"/>
              <a:gd name="connsiteX40" fmla="*/ 7604910 w 8627952"/>
              <a:gd name="connsiteY40" fmla="*/ 108641 h 166706"/>
              <a:gd name="connsiteX41" fmla="*/ 7849354 w 8627952"/>
              <a:gd name="connsiteY41" fmla="*/ 90535 h 166706"/>
              <a:gd name="connsiteX42" fmla="*/ 7930835 w 8627952"/>
              <a:gd name="connsiteY42" fmla="*/ 45267 h 166706"/>
              <a:gd name="connsiteX43" fmla="*/ 8139065 w 8627952"/>
              <a:gd name="connsiteY43" fmla="*/ 27160 h 166706"/>
              <a:gd name="connsiteX44" fmla="*/ 8184332 w 8627952"/>
              <a:gd name="connsiteY44" fmla="*/ 18107 h 166706"/>
              <a:gd name="connsiteX45" fmla="*/ 8455936 w 8627952"/>
              <a:gd name="connsiteY45" fmla="*/ 0 h 166706"/>
              <a:gd name="connsiteX46" fmla="*/ 8573631 w 8627952"/>
              <a:gd name="connsiteY46" fmla="*/ 9053 h 166706"/>
              <a:gd name="connsiteX47" fmla="*/ 8627952 w 8627952"/>
              <a:gd name="connsiteY47" fmla="*/ 36214 h 166706"/>
              <a:gd name="connsiteX48" fmla="*/ 8627952 w 8627952"/>
              <a:gd name="connsiteY48" fmla="*/ 45267 h 166706"/>
              <a:gd name="connsiteX49" fmla="*/ 8618899 w 8627952"/>
              <a:gd name="connsiteY49" fmla="*/ 36214 h 166706"/>
              <a:gd name="connsiteX0" fmla="*/ 0 w 8627952"/>
              <a:gd name="connsiteY0" fmla="*/ 126748 h 166706"/>
              <a:gd name="connsiteX1" fmla="*/ 0 w 8627952"/>
              <a:gd name="connsiteY1" fmla="*/ 126748 h 166706"/>
              <a:gd name="connsiteX2" fmla="*/ 90534 w 8627952"/>
              <a:gd name="connsiteY2" fmla="*/ 144855 h 166706"/>
              <a:gd name="connsiteX3" fmla="*/ 226336 w 8627952"/>
              <a:gd name="connsiteY3" fmla="*/ 162962 h 166706"/>
              <a:gd name="connsiteX4" fmla="*/ 697117 w 8627952"/>
              <a:gd name="connsiteY4" fmla="*/ 144855 h 166706"/>
              <a:gd name="connsiteX5" fmla="*/ 778598 w 8627952"/>
              <a:gd name="connsiteY5" fmla="*/ 108641 h 166706"/>
              <a:gd name="connsiteX6" fmla="*/ 1004934 w 8627952"/>
              <a:gd name="connsiteY6" fmla="*/ 99588 h 166706"/>
              <a:gd name="connsiteX7" fmla="*/ 1068309 w 8627952"/>
              <a:gd name="connsiteY7" fmla="*/ 81481 h 166706"/>
              <a:gd name="connsiteX8" fmla="*/ 1095469 w 8627952"/>
              <a:gd name="connsiteY8" fmla="*/ 63374 h 166706"/>
              <a:gd name="connsiteX9" fmla="*/ 1548142 w 8627952"/>
              <a:gd name="connsiteY9" fmla="*/ 72428 h 166706"/>
              <a:gd name="connsiteX10" fmla="*/ 1674891 w 8627952"/>
              <a:gd name="connsiteY10" fmla="*/ 108641 h 166706"/>
              <a:gd name="connsiteX11" fmla="*/ 1810693 w 8627952"/>
              <a:gd name="connsiteY11" fmla="*/ 126748 h 166706"/>
              <a:gd name="connsiteX12" fmla="*/ 2227152 w 8627952"/>
              <a:gd name="connsiteY12" fmla="*/ 117695 h 166706"/>
              <a:gd name="connsiteX13" fmla="*/ 2272420 w 8627952"/>
              <a:gd name="connsiteY13" fmla="*/ 108641 h 166706"/>
              <a:gd name="connsiteX14" fmla="*/ 2344847 w 8627952"/>
              <a:gd name="connsiteY14" fmla="*/ 99588 h 166706"/>
              <a:gd name="connsiteX15" fmla="*/ 2444435 w 8627952"/>
              <a:gd name="connsiteY15" fmla="*/ 81481 h 166706"/>
              <a:gd name="connsiteX16" fmla="*/ 2525917 w 8627952"/>
              <a:gd name="connsiteY16" fmla="*/ 63374 h 166706"/>
              <a:gd name="connsiteX17" fmla="*/ 2580237 w 8627952"/>
              <a:gd name="connsiteY17" fmla="*/ 54321 h 166706"/>
              <a:gd name="connsiteX18" fmla="*/ 2625505 w 8627952"/>
              <a:gd name="connsiteY18" fmla="*/ 45267 h 166706"/>
              <a:gd name="connsiteX19" fmla="*/ 3902043 w 8627952"/>
              <a:gd name="connsiteY19" fmla="*/ 54321 h 166706"/>
              <a:gd name="connsiteX20" fmla="*/ 3929204 w 8627952"/>
              <a:gd name="connsiteY20" fmla="*/ 63374 h 166706"/>
              <a:gd name="connsiteX21" fmla="*/ 4119326 w 8627952"/>
              <a:gd name="connsiteY21" fmla="*/ 72428 h 166706"/>
              <a:gd name="connsiteX22" fmla="*/ 4825497 w 8627952"/>
              <a:gd name="connsiteY22" fmla="*/ 99588 h 166706"/>
              <a:gd name="connsiteX23" fmla="*/ 4952245 w 8627952"/>
              <a:gd name="connsiteY23" fmla="*/ 135802 h 166706"/>
              <a:gd name="connsiteX24" fmla="*/ 5377758 w 8627952"/>
              <a:gd name="connsiteY24" fmla="*/ 162962 h 166706"/>
              <a:gd name="connsiteX25" fmla="*/ 5812324 w 8627952"/>
              <a:gd name="connsiteY25" fmla="*/ 153909 h 166706"/>
              <a:gd name="connsiteX26" fmla="*/ 5902859 w 8627952"/>
              <a:gd name="connsiteY26" fmla="*/ 126748 h 166706"/>
              <a:gd name="connsiteX27" fmla="*/ 5930020 w 8627952"/>
              <a:gd name="connsiteY27" fmla="*/ 117695 h 166706"/>
              <a:gd name="connsiteX28" fmla="*/ 6056768 w 8627952"/>
              <a:gd name="connsiteY28" fmla="*/ 99588 h 166706"/>
              <a:gd name="connsiteX29" fmla="*/ 6400800 w 8627952"/>
              <a:gd name="connsiteY29" fmla="*/ 81481 h 166706"/>
              <a:gd name="connsiteX30" fmla="*/ 6672404 w 8627952"/>
              <a:gd name="connsiteY30" fmla="*/ 90535 h 166706"/>
              <a:gd name="connsiteX31" fmla="*/ 6726724 w 8627952"/>
              <a:gd name="connsiteY31" fmla="*/ 99588 h 166706"/>
              <a:gd name="connsiteX32" fmla="*/ 6962115 w 8627952"/>
              <a:gd name="connsiteY32" fmla="*/ 90535 h 166706"/>
              <a:gd name="connsiteX33" fmla="*/ 6998328 w 8627952"/>
              <a:gd name="connsiteY33" fmla="*/ 81481 h 166706"/>
              <a:gd name="connsiteX34" fmla="*/ 7061703 w 8627952"/>
              <a:gd name="connsiteY34" fmla="*/ 72428 h 166706"/>
              <a:gd name="connsiteX35" fmla="*/ 7116023 w 8627952"/>
              <a:gd name="connsiteY35" fmla="*/ 54321 h 166706"/>
              <a:gd name="connsiteX36" fmla="*/ 7179398 w 8627952"/>
              <a:gd name="connsiteY36" fmla="*/ 63374 h 166706"/>
              <a:gd name="connsiteX37" fmla="*/ 7215612 w 8627952"/>
              <a:gd name="connsiteY37" fmla="*/ 90535 h 166706"/>
              <a:gd name="connsiteX38" fmla="*/ 7297093 w 8627952"/>
              <a:gd name="connsiteY38" fmla="*/ 135802 h 166706"/>
              <a:gd name="connsiteX39" fmla="*/ 7604910 w 8627952"/>
              <a:gd name="connsiteY39" fmla="*/ 108641 h 166706"/>
              <a:gd name="connsiteX40" fmla="*/ 7849354 w 8627952"/>
              <a:gd name="connsiteY40" fmla="*/ 90535 h 166706"/>
              <a:gd name="connsiteX41" fmla="*/ 7930835 w 8627952"/>
              <a:gd name="connsiteY41" fmla="*/ 45267 h 166706"/>
              <a:gd name="connsiteX42" fmla="*/ 8139065 w 8627952"/>
              <a:gd name="connsiteY42" fmla="*/ 27160 h 166706"/>
              <a:gd name="connsiteX43" fmla="*/ 8184332 w 8627952"/>
              <a:gd name="connsiteY43" fmla="*/ 18107 h 166706"/>
              <a:gd name="connsiteX44" fmla="*/ 8455936 w 8627952"/>
              <a:gd name="connsiteY44" fmla="*/ 0 h 166706"/>
              <a:gd name="connsiteX45" fmla="*/ 8573631 w 8627952"/>
              <a:gd name="connsiteY45" fmla="*/ 9053 h 166706"/>
              <a:gd name="connsiteX46" fmla="*/ 8627952 w 8627952"/>
              <a:gd name="connsiteY46" fmla="*/ 36214 h 166706"/>
              <a:gd name="connsiteX47" fmla="*/ 8627952 w 8627952"/>
              <a:gd name="connsiteY47" fmla="*/ 45267 h 166706"/>
              <a:gd name="connsiteX48" fmla="*/ 8618899 w 8627952"/>
              <a:gd name="connsiteY48" fmla="*/ 36214 h 166706"/>
              <a:gd name="connsiteX0" fmla="*/ 0 w 8627952"/>
              <a:gd name="connsiteY0" fmla="*/ 126748 h 166706"/>
              <a:gd name="connsiteX1" fmla="*/ 0 w 8627952"/>
              <a:gd name="connsiteY1" fmla="*/ 126748 h 166706"/>
              <a:gd name="connsiteX2" fmla="*/ 90534 w 8627952"/>
              <a:gd name="connsiteY2" fmla="*/ 144855 h 166706"/>
              <a:gd name="connsiteX3" fmla="*/ 226336 w 8627952"/>
              <a:gd name="connsiteY3" fmla="*/ 162962 h 166706"/>
              <a:gd name="connsiteX4" fmla="*/ 697117 w 8627952"/>
              <a:gd name="connsiteY4" fmla="*/ 144855 h 166706"/>
              <a:gd name="connsiteX5" fmla="*/ 778598 w 8627952"/>
              <a:gd name="connsiteY5" fmla="*/ 108641 h 166706"/>
              <a:gd name="connsiteX6" fmla="*/ 1004934 w 8627952"/>
              <a:gd name="connsiteY6" fmla="*/ 99588 h 166706"/>
              <a:gd name="connsiteX7" fmla="*/ 1068309 w 8627952"/>
              <a:gd name="connsiteY7" fmla="*/ 81481 h 166706"/>
              <a:gd name="connsiteX8" fmla="*/ 1095469 w 8627952"/>
              <a:gd name="connsiteY8" fmla="*/ 63374 h 166706"/>
              <a:gd name="connsiteX9" fmla="*/ 1548142 w 8627952"/>
              <a:gd name="connsiteY9" fmla="*/ 72428 h 166706"/>
              <a:gd name="connsiteX10" fmla="*/ 1674891 w 8627952"/>
              <a:gd name="connsiteY10" fmla="*/ 108641 h 166706"/>
              <a:gd name="connsiteX11" fmla="*/ 1810693 w 8627952"/>
              <a:gd name="connsiteY11" fmla="*/ 126748 h 166706"/>
              <a:gd name="connsiteX12" fmla="*/ 2227152 w 8627952"/>
              <a:gd name="connsiteY12" fmla="*/ 117695 h 166706"/>
              <a:gd name="connsiteX13" fmla="*/ 2272420 w 8627952"/>
              <a:gd name="connsiteY13" fmla="*/ 108641 h 166706"/>
              <a:gd name="connsiteX14" fmla="*/ 2344847 w 8627952"/>
              <a:gd name="connsiteY14" fmla="*/ 99588 h 166706"/>
              <a:gd name="connsiteX15" fmla="*/ 2444435 w 8627952"/>
              <a:gd name="connsiteY15" fmla="*/ 81481 h 166706"/>
              <a:gd name="connsiteX16" fmla="*/ 2525917 w 8627952"/>
              <a:gd name="connsiteY16" fmla="*/ 63374 h 166706"/>
              <a:gd name="connsiteX17" fmla="*/ 2580237 w 8627952"/>
              <a:gd name="connsiteY17" fmla="*/ 54321 h 166706"/>
              <a:gd name="connsiteX18" fmla="*/ 2625505 w 8627952"/>
              <a:gd name="connsiteY18" fmla="*/ 45267 h 166706"/>
              <a:gd name="connsiteX19" fmla="*/ 3902043 w 8627952"/>
              <a:gd name="connsiteY19" fmla="*/ 54321 h 166706"/>
              <a:gd name="connsiteX20" fmla="*/ 3929204 w 8627952"/>
              <a:gd name="connsiteY20" fmla="*/ 63374 h 166706"/>
              <a:gd name="connsiteX21" fmla="*/ 4119326 w 8627952"/>
              <a:gd name="connsiteY21" fmla="*/ 72428 h 166706"/>
              <a:gd name="connsiteX22" fmla="*/ 4825497 w 8627952"/>
              <a:gd name="connsiteY22" fmla="*/ 99588 h 166706"/>
              <a:gd name="connsiteX23" fmla="*/ 4952245 w 8627952"/>
              <a:gd name="connsiteY23" fmla="*/ 135802 h 166706"/>
              <a:gd name="connsiteX24" fmla="*/ 5377758 w 8627952"/>
              <a:gd name="connsiteY24" fmla="*/ 162962 h 166706"/>
              <a:gd name="connsiteX25" fmla="*/ 5812324 w 8627952"/>
              <a:gd name="connsiteY25" fmla="*/ 153909 h 166706"/>
              <a:gd name="connsiteX26" fmla="*/ 5902859 w 8627952"/>
              <a:gd name="connsiteY26" fmla="*/ 126748 h 166706"/>
              <a:gd name="connsiteX27" fmla="*/ 5930020 w 8627952"/>
              <a:gd name="connsiteY27" fmla="*/ 117695 h 166706"/>
              <a:gd name="connsiteX28" fmla="*/ 6056768 w 8627952"/>
              <a:gd name="connsiteY28" fmla="*/ 99588 h 166706"/>
              <a:gd name="connsiteX29" fmla="*/ 6400800 w 8627952"/>
              <a:gd name="connsiteY29" fmla="*/ 81481 h 166706"/>
              <a:gd name="connsiteX30" fmla="*/ 6672404 w 8627952"/>
              <a:gd name="connsiteY30" fmla="*/ 90535 h 166706"/>
              <a:gd name="connsiteX31" fmla="*/ 6726724 w 8627952"/>
              <a:gd name="connsiteY31" fmla="*/ 99588 h 166706"/>
              <a:gd name="connsiteX32" fmla="*/ 6962115 w 8627952"/>
              <a:gd name="connsiteY32" fmla="*/ 90535 h 166706"/>
              <a:gd name="connsiteX33" fmla="*/ 6998328 w 8627952"/>
              <a:gd name="connsiteY33" fmla="*/ 81481 h 166706"/>
              <a:gd name="connsiteX34" fmla="*/ 7061703 w 8627952"/>
              <a:gd name="connsiteY34" fmla="*/ 72428 h 166706"/>
              <a:gd name="connsiteX35" fmla="*/ 7116023 w 8627952"/>
              <a:gd name="connsiteY35" fmla="*/ 54321 h 166706"/>
              <a:gd name="connsiteX36" fmla="*/ 7179398 w 8627952"/>
              <a:gd name="connsiteY36" fmla="*/ 63374 h 166706"/>
              <a:gd name="connsiteX37" fmla="*/ 7215612 w 8627952"/>
              <a:gd name="connsiteY37" fmla="*/ 90535 h 166706"/>
              <a:gd name="connsiteX38" fmla="*/ 7396681 w 8627952"/>
              <a:gd name="connsiteY38" fmla="*/ 126748 h 166706"/>
              <a:gd name="connsiteX39" fmla="*/ 7604910 w 8627952"/>
              <a:gd name="connsiteY39" fmla="*/ 108641 h 166706"/>
              <a:gd name="connsiteX40" fmla="*/ 7849354 w 8627952"/>
              <a:gd name="connsiteY40" fmla="*/ 90535 h 166706"/>
              <a:gd name="connsiteX41" fmla="*/ 7930835 w 8627952"/>
              <a:gd name="connsiteY41" fmla="*/ 45267 h 166706"/>
              <a:gd name="connsiteX42" fmla="*/ 8139065 w 8627952"/>
              <a:gd name="connsiteY42" fmla="*/ 27160 h 166706"/>
              <a:gd name="connsiteX43" fmla="*/ 8184332 w 8627952"/>
              <a:gd name="connsiteY43" fmla="*/ 18107 h 166706"/>
              <a:gd name="connsiteX44" fmla="*/ 8455936 w 8627952"/>
              <a:gd name="connsiteY44" fmla="*/ 0 h 166706"/>
              <a:gd name="connsiteX45" fmla="*/ 8573631 w 8627952"/>
              <a:gd name="connsiteY45" fmla="*/ 9053 h 166706"/>
              <a:gd name="connsiteX46" fmla="*/ 8627952 w 8627952"/>
              <a:gd name="connsiteY46" fmla="*/ 36214 h 166706"/>
              <a:gd name="connsiteX47" fmla="*/ 8627952 w 8627952"/>
              <a:gd name="connsiteY47" fmla="*/ 45267 h 166706"/>
              <a:gd name="connsiteX48" fmla="*/ 8618899 w 8627952"/>
              <a:gd name="connsiteY48" fmla="*/ 36214 h 166706"/>
              <a:gd name="connsiteX0" fmla="*/ 27624 w 8655576"/>
              <a:gd name="connsiteY0" fmla="*/ 126748 h 634299"/>
              <a:gd name="connsiteX1" fmla="*/ 0 w 8655576"/>
              <a:gd name="connsiteY1" fmla="*/ 634235 h 634299"/>
              <a:gd name="connsiteX2" fmla="*/ 118158 w 8655576"/>
              <a:gd name="connsiteY2" fmla="*/ 144855 h 634299"/>
              <a:gd name="connsiteX3" fmla="*/ 253960 w 8655576"/>
              <a:gd name="connsiteY3" fmla="*/ 162962 h 634299"/>
              <a:gd name="connsiteX4" fmla="*/ 724741 w 8655576"/>
              <a:gd name="connsiteY4" fmla="*/ 144855 h 634299"/>
              <a:gd name="connsiteX5" fmla="*/ 806222 w 8655576"/>
              <a:gd name="connsiteY5" fmla="*/ 108641 h 634299"/>
              <a:gd name="connsiteX6" fmla="*/ 1032558 w 8655576"/>
              <a:gd name="connsiteY6" fmla="*/ 99588 h 634299"/>
              <a:gd name="connsiteX7" fmla="*/ 1095933 w 8655576"/>
              <a:gd name="connsiteY7" fmla="*/ 81481 h 634299"/>
              <a:gd name="connsiteX8" fmla="*/ 1123093 w 8655576"/>
              <a:gd name="connsiteY8" fmla="*/ 63374 h 634299"/>
              <a:gd name="connsiteX9" fmla="*/ 1575766 w 8655576"/>
              <a:gd name="connsiteY9" fmla="*/ 72428 h 634299"/>
              <a:gd name="connsiteX10" fmla="*/ 1702515 w 8655576"/>
              <a:gd name="connsiteY10" fmla="*/ 108641 h 634299"/>
              <a:gd name="connsiteX11" fmla="*/ 1838317 w 8655576"/>
              <a:gd name="connsiteY11" fmla="*/ 126748 h 634299"/>
              <a:gd name="connsiteX12" fmla="*/ 2254776 w 8655576"/>
              <a:gd name="connsiteY12" fmla="*/ 117695 h 634299"/>
              <a:gd name="connsiteX13" fmla="*/ 2300044 w 8655576"/>
              <a:gd name="connsiteY13" fmla="*/ 108641 h 634299"/>
              <a:gd name="connsiteX14" fmla="*/ 2372471 w 8655576"/>
              <a:gd name="connsiteY14" fmla="*/ 99588 h 634299"/>
              <a:gd name="connsiteX15" fmla="*/ 2472059 w 8655576"/>
              <a:gd name="connsiteY15" fmla="*/ 81481 h 634299"/>
              <a:gd name="connsiteX16" fmla="*/ 2553541 w 8655576"/>
              <a:gd name="connsiteY16" fmla="*/ 63374 h 634299"/>
              <a:gd name="connsiteX17" fmla="*/ 2607861 w 8655576"/>
              <a:gd name="connsiteY17" fmla="*/ 54321 h 634299"/>
              <a:gd name="connsiteX18" fmla="*/ 2653129 w 8655576"/>
              <a:gd name="connsiteY18" fmla="*/ 45267 h 634299"/>
              <a:gd name="connsiteX19" fmla="*/ 3929667 w 8655576"/>
              <a:gd name="connsiteY19" fmla="*/ 54321 h 634299"/>
              <a:gd name="connsiteX20" fmla="*/ 3956828 w 8655576"/>
              <a:gd name="connsiteY20" fmla="*/ 63374 h 634299"/>
              <a:gd name="connsiteX21" fmla="*/ 4146950 w 8655576"/>
              <a:gd name="connsiteY21" fmla="*/ 72428 h 634299"/>
              <a:gd name="connsiteX22" fmla="*/ 4853121 w 8655576"/>
              <a:gd name="connsiteY22" fmla="*/ 99588 h 634299"/>
              <a:gd name="connsiteX23" fmla="*/ 4979869 w 8655576"/>
              <a:gd name="connsiteY23" fmla="*/ 135802 h 634299"/>
              <a:gd name="connsiteX24" fmla="*/ 5405382 w 8655576"/>
              <a:gd name="connsiteY24" fmla="*/ 162962 h 634299"/>
              <a:gd name="connsiteX25" fmla="*/ 5839948 w 8655576"/>
              <a:gd name="connsiteY25" fmla="*/ 153909 h 634299"/>
              <a:gd name="connsiteX26" fmla="*/ 5930483 w 8655576"/>
              <a:gd name="connsiteY26" fmla="*/ 126748 h 634299"/>
              <a:gd name="connsiteX27" fmla="*/ 5957644 w 8655576"/>
              <a:gd name="connsiteY27" fmla="*/ 117695 h 634299"/>
              <a:gd name="connsiteX28" fmla="*/ 6084392 w 8655576"/>
              <a:gd name="connsiteY28" fmla="*/ 99588 h 634299"/>
              <a:gd name="connsiteX29" fmla="*/ 6428424 w 8655576"/>
              <a:gd name="connsiteY29" fmla="*/ 81481 h 634299"/>
              <a:gd name="connsiteX30" fmla="*/ 6700028 w 8655576"/>
              <a:gd name="connsiteY30" fmla="*/ 90535 h 634299"/>
              <a:gd name="connsiteX31" fmla="*/ 6754348 w 8655576"/>
              <a:gd name="connsiteY31" fmla="*/ 99588 h 634299"/>
              <a:gd name="connsiteX32" fmla="*/ 6989739 w 8655576"/>
              <a:gd name="connsiteY32" fmla="*/ 90535 h 634299"/>
              <a:gd name="connsiteX33" fmla="*/ 7025952 w 8655576"/>
              <a:gd name="connsiteY33" fmla="*/ 81481 h 634299"/>
              <a:gd name="connsiteX34" fmla="*/ 7089327 w 8655576"/>
              <a:gd name="connsiteY34" fmla="*/ 72428 h 634299"/>
              <a:gd name="connsiteX35" fmla="*/ 7143647 w 8655576"/>
              <a:gd name="connsiteY35" fmla="*/ 54321 h 634299"/>
              <a:gd name="connsiteX36" fmla="*/ 7207022 w 8655576"/>
              <a:gd name="connsiteY36" fmla="*/ 63374 h 634299"/>
              <a:gd name="connsiteX37" fmla="*/ 7243236 w 8655576"/>
              <a:gd name="connsiteY37" fmla="*/ 90535 h 634299"/>
              <a:gd name="connsiteX38" fmla="*/ 7424305 w 8655576"/>
              <a:gd name="connsiteY38" fmla="*/ 126748 h 634299"/>
              <a:gd name="connsiteX39" fmla="*/ 7632534 w 8655576"/>
              <a:gd name="connsiteY39" fmla="*/ 108641 h 634299"/>
              <a:gd name="connsiteX40" fmla="*/ 7876978 w 8655576"/>
              <a:gd name="connsiteY40" fmla="*/ 90535 h 634299"/>
              <a:gd name="connsiteX41" fmla="*/ 7958459 w 8655576"/>
              <a:gd name="connsiteY41" fmla="*/ 45267 h 634299"/>
              <a:gd name="connsiteX42" fmla="*/ 8166689 w 8655576"/>
              <a:gd name="connsiteY42" fmla="*/ 27160 h 634299"/>
              <a:gd name="connsiteX43" fmla="*/ 8211956 w 8655576"/>
              <a:gd name="connsiteY43" fmla="*/ 18107 h 634299"/>
              <a:gd name="connsiteX44" fmla="*/ 8483560 w 8655576"/>
              <a:gd name="connsiteY44" fmla="*/ 0 h 634299"/>
              <a:gd name="connsiteX45" fmla="*/ 8601255 w 8655576"/>
              <a:gd name="connsiteY45" fmla="*/ 9053 h 634299"/>
              <a:gd name="connsiteX46" fmla="*/ 8655576 w 8655576"/>
              <a:gd name="connsiteY46" fmla="*/ 36214 h 634299"/>
              <a:gd name="connsiteX47" fmla="*/ 8655576 w 8655576"/>
              <a:gd name="connsiteY47" fmla="*/ 45267 h 634299"/>
              <a:gd name="connsiteX48" fmla="*/ 8646523 w 8655576"/>
              <a:gd name="connsiteY48" fmla="*/ 36214 h 634299"/>
              <a:gd name="connsiteX0" fmla="*/ 9346461 w 9346460"/>
              <a:gd name="connsiteY0" fmla="*/ 622432 h 667561"/>
              <a:gd name="connsiteX1" fmla="*/ 617360 w 9346460"/>
              <a:gd name="connsiteY1" fmla="*/ 634235 h 667561"/>
              <a:gd name="connsiteX2" fmla="*/ 735518 w 9346460"/>
              <a:gd name="connsiteY2" fmla="*/ 144855 h 667561"/>
              <a:gd name="connsiteX3" fmla="*/ 871320 w 9346460"/>
              <a:gd name="connsiteY3" fmla="*/ 162962 h 667561"/>
              <a:gd name="connsiteX4" fmla="*/ 1342101 w 9346460"/>
              <a:gd name="connsiteY4" fmla="*/ 144855 h 667561"/>
              <a:gd name="connsiteX5" fmla="*/ 1423582 w 9346460"/>
              <a:gd name="connsiteY5" fmla="*/ 108641 h 667561"/>
              <a:gd name="connsiteX6" fmla="*/ 1649918 w 9346460"/>
              <a:gd name="connsiteY6" fmla="*/ 99588 h 667561"/>
              <a:gd name="connsiteX7" fmla="*/ 1713293 w 9346460"/>
              <a:gd name="connsiteY7" fmla="*/ 81481 h 667561"/>
              <a:gd name="connsiteX8" fmla="*/ 1740453 w 9346460"/>
              <a:gd name="connsiteY8" fmla="*/ 63374 h 667561"/>
              <a:gd name="connsiteX9" fmla="*/ 2193126 w 9346460"/>
              <a:gd name="connsiteY9" fmla="*/ 72428 h 667561"/>
              <a:gd name="connsiteX10" fmla="*/ 2319875 w 9346460"/>
              <a:gd name="connsiteY10" fmla="*/ 108641 h 667561"/>
              <a:gd name="connsiteX11" fmla="*/ 2455677 w 9346460"/>
              <a:gd name="connsiteY11" fmla="*/ 126748 h 667561"/>
              <a:gd name="connsiteX12" fmla="*/ 2872136 w 9346460"/>
              <a:gd name="connsiteY12" fmla="*/ 117695 h 667561"/>
              <a:gd name="connsiteX13" fmla="*/ 2917404 w 9346460"/>
              <a:gd name="connsiteY13" fmla="*/ 108641 h 667561"/>
              <a:gd name="connsiteX14" fmla="*/ 2989831 w 9346460"/>
              <a:gd name="connsiteY14" fmla="*/ 99588 h 667561"/>
              <a:gd name="connsiteX15" fmla="*/ 3089419 w 9346460"/>
              <a:gd name="connsiteY15" fmla="*/ 81481 h 667561"/>
              <a:gd name="connsiteX16" fmla="*/ 3170901 w 9346460"/>
              <a:gd name="connsiteY16" fmla="*/ 63374 h 667561"/>
              <a:gd name="connsiteX17" fmla="*/ 3225221 w 9346460"/>
              <a:gd name="connsiteY17" fmla="*/ 54321 h 667561"/>
              <a:gd name="connsiteX18" fmla="*/ 3270489 w 9346460"/>
              <a:gd name="connsiteY18" fmla="*/ 45267 h 667561"/>
              <a:gd name="connsiteX19" fmla="*/ 4547027 w 9346460"/>
              <a:gd name="connsiteY19" fmla="*/ 54321 h 667561"/>
              <a:gd name="connsiteX20" fmla="*/ 4574188 w 9346460"/>
              <a:gd name="connsiteY20" fmla="*/ 63374 h 667561"/>
              <a:gd name="connsiteX21" fmla="*/ 4764310 w 9346460"/>
              <a:gd name="connsiteY21" fmla="*/ 72428 h 667561"/>
              <a:gd name="connsiteX22" fmla="*/ 5470481 w 9346460"/>
              <a:gd name="connsiteY22" fmla="*/ 99588 h 667561"/>
              <a:gd name="connsiteX23" fmla="*/ 5597229 w 9346460"/>
              <a:gd name="connsiteY23" fmla="*/ 135802 h 667561"/>
              <a:gd name="connsiteX24" fmla="*/ 6022742 w 9346460"/>
              <a:gd name="connsiteY24" fmla="*/ 162962 h 667561"/>
              <a:gd name="connsiteX25" fmla="*/ 6457308 w 9346460"/>
              <a:gd name="connsiteY25" fmla="*/ 153909 h 667561"/>
              <a:gd name="connsiteX26" fmla="*/ 6547843 w 9346460"/>
              <a:gd name="connsiteY26" fmla="*/ 126748 h 667561"/>
              <a:gd name="connsiteX27" fmla="*/ 6575004 w 9346460"/>
              <a:gd name="connsiteY27" fmla="*/ 117695 h 667561"/>
              <a:gd name="connsiteX28" fmla="*/ 6701752 w 9346460"/>
              <a:gd name="connsiteY28" fmla="*/ 99588 h 667561"/>
              <a:gd name="connsiteX29" fmla="*/ 7045784 w 9346460"/>
              <a:gd name="connsiteY29" fmla="*/ 81481 h 667561"/>
              <a:gd name="connsiteX30" fmla="*/ 7317388 w 9346460"/>
              <a:gd name="connsiteY30" fmla="*/ 90535 h 667561"/>
              <a:gd name="connsiteX31" fmla="*/ 7371708 w 9346460"/>
              <a:gd name="connsiteY31" fmla="*/ 99588 h 667561"/>
              <a:gd name="connsiteX32" fmla="*/ 7607099 w 9346460"/>
              <a:gd name="connsiteY32" fmla="*/ 90535 h 667561"/>
              <a:gd name="connsiteX33" fmla="*/ 7643312 w 9346460"/>
              <a:gd name="connsiteY33" fmla="*/ 81481 h 667561"/>
              <a:gd name="connsiteX34" fmla="*/ 7706687 w 9346460"/>
              <a:gd name="connsiteY34" fmla="*/ 72428 h 667561"/>
              <a:gd name="connsiteX35" fmla="*/ 7761007 w 9346460"/>
              <a:gd name="connsiteY35" fmla="*/ 54321 h 667561"/>
              <a:gd name="connsiteX36" fmla="*/ 7824382 w 9346460"/>
              <a:gd name="connsiteY36" fmla="*/ 63374 h 667561"/>
              <a:gd name="connsiteX37" fmla="*/ 7860596 w 9346460"/>
              <a:gd name="connsiteY37" fmla="*/ 90535 h 667561"/>
              <a:gd name="connsiteX38" fmla="*/ 8041665 w 9346460"/>
              <a:gd name="connsiteY38" fmla="*/ 126748 h 667561"/>
              <a:gd name="connsiteX39" fmla="*/ 8249894 w 9346460"/>
              <a:gd name="connsiteY39" fmla="*/ 108641 h 667561"/>
              <a:gd name="connsiteX40" fmla="*/ 8494338 w 9346460"/>
              <a:gd name="connsiteY40" fmla="*/ 90535 h 667561"/>
              <a:gd name="connsiteX41" fmla="*/ 8575819 w 9346460"/>
              <a:gd name="connsiteY41" fmla="*/ 45267 h 667561"/>
              <a:gd name="connsiteX42" fmla="*/ 8784049 w 9346460"/>
              <a:gd name="connsiteY42" fmla="*/ 27160 h 667561"/>
              <a:gd name="connsiteX43" fmla="*/ 8829316 w 9346460"/>
              <a:gd name="connsiteY43" fmla="*/ 18107 h 667561"/>
              <a:gd name="connsiteX44" fmla="*/ 9100920 w 9346460"/>
              <a:gd name="connsiteY44" fmla="*/ 0 h 667561"/>
              <a:gd name="connsiteX45" fmla="*/ 9218615 w 9346460"/>
              <a:gd name="connsiteY45" fmla="*/ 9053 h 667561"/>
              <a:gd name="connsiteX46" fmla="*/ 9272936 w 9346460"/>
              <a:gd name="connsiteY46" fmla="*/ 36214 h 667561"/>
              <a:gd name="connsiteX47" fmla="*/ 9272936 w 9346460"/>
              <a:gd name="connsiteY47" fmla="*/ 45267 h 667561"/>
              <a:gd name="connsiteX48" fmla="*/ 9263883 w 9346460"/>
              <a:gd name="connsiteY48" fmla="*/ 36214 h 667561"/>
              <a:gd name="connsiteX0" fmla="*/ 9297017 w 9297017"/>
              <a:gd name="connsiteY0" fmla="*/ 610631 h 664193"/>
              <a:gd name="connsiteX1" fmla="*/ 613955 w 9297017"/>
              <a:gd name="connsiteY1" fmla="*/ 634235 h 664193"/>
              <a:gd name="connsiteX2" fmla="*/ 732113 w 9297017"/>
              <a:gd name="connsiteY2" fmla="*/ 144855 h 664193"/>
              <a:gd name="connsiteX3" fmla="*/ 867915 w 9297017"/>
              <a:gd name="connsiteY3" fmla="*/ 162962 h 664193"/>
              <a:gd name="connsiteX4" fmla="*/ 1338696 w 9297017"/>
              <a:gd name="connsiteY4" fmla="*/ 144855 h 664193"/>
              <a:gd name="connsiteX5" fmla="*/ 1420177 w 9297017"/>
              <a:gd name="connsiteY5" fmla="*/ 108641 h 664193"/>
              <a:gd name="connsiteX6" fmla="*/ 1646513 w 9297017"/>
              <a:gd name="connsiteY6" fmla="*/ 99588 h 664193"/>
              <a:gd name="connsiteX7" fmla="*/ 1709888 w 9297017"/>
              <a:gd name="connsiteY7" fmla="*/ 81481 h 664193"/>
              <a:gd name="connsiteX8" fmla="*/ 1737048 w 9297017"/>
              <a:gd name="connsiteY8" fmla="*/ 63374 h 664193"/>
              <a:gd name="connsiteX9" fmla="*/ 2189721 w 9297017"/>
              <a:gd name="connsiteY9" fmla="*/ 72428 h 664193"/>
              <a:gd name="connsiteX10" fmla="*/ 2316470 w 9297017"/>
              <a:gd name="connsiteY10" fmla="*/ 108641 h 664193"/>
              <a:gd name="connsiteX11" fmla="*/ 2452272 w 9297017"/>
              <a:gd name="connsiteY11" fmla="*/ 126748 h 664193"/>
              <a:gd name="connsiteX12" fmla="*/ 2868731 w 9297017"/>
              <a:gd name="connsiteY12" fmla="*/ 117695 h 664193"/>
              <a:gd name="connsiteX13" fmla="*/ 2913999 w 9297017"/>
              <a:gd name="connsiteY13" fmla="*/ 108641 h 664193"/>
              <a:gd name="connsiteX14" fmla="*/ 2986426 w 9297017"/>
              <a:gd name="connsiteY14" fmla="*/ 99588 h 664193"/>
              <a:gd name="connsiteX15" fmla="*/ 3086014 w 9297017"/>
              <a:gd name="connsiteY15" fmla="*/ 81481 h 664193"/>
              <a:gd name="connsiteX16" fmla="*/ 3167496 w 9297017"/>
              <a:gd name="connsiteY16" fmla="*/ 63374 h 664193"/>
              <a:gd name="connsiteX17" fmla="*/ 3221816 w 9297017"/>
              <a:gd name="connsiteY17" fmla="*/ 54321 h 664193"/>
              <a:gd name="connsiteX18" fmla="*/ 3267084 w 9297017"/>
              <a:gd name="connsiteY18" fmla="*/ 45267 h 664193"/>
              <a:gd name="connsiteX19" fmla="*/ 4543622 w 9297017"/>
              <a:gd name="connsiteY19" fmla="*/ 54321 h 664193"/>
              <a:gd name="connsiteX20" fmla="*/ 4570783 w 9297017"/>
              <a:gd name="connsiteY20" fmla="*/ 63374 h 664193"/>
              <a:gd name="connsiteX21" fmla="*/ 4760905 w 9297017"/>
              <a:gd name="connsiteY21" fmla="*/ 72428 h 664193"/>
              <a:gd name="connsiteX22" fmla="*/ 5467076 w 9297017"/>
              <a:gd name="connsiteY22" fmla="*/ 99588 h 664193"/>
              <a:gd name="connsiteX23" fmla="*/ 5593824 w 9297017"/>
              <a:gd name="connsiteY23" fmla="*/ 135802 h 664193"/>
              <a:gd name="connsiteX24" fmla="*/ 6019337 w 9297017"/>
              <a:gd name="connsiteY24" fmla="*/ 162962 h 664193"/>
              <a:gd name="connsiteX25" fmla="*/ 6453903 w 9297017"/>
              <a:gd name="connsiteY25" fmla="*/ 153909 h 664193"/>
              <a:gd name="connsiteX26" fmla="*/ 6544438 w 9297017"/>
              <a:gd name="connsiteY26" fmla="*/ 126748 h 664193"/>
              <a:gd name="connsiteX27" fmla="*/ 6571599 w 9297017"/>
              <a:gd name="connsiteY27" fmla="*/ 117695 h 664193"/>
              <a:gd name="connsiteX28" fmla="*/ 6698347 w 9297017"/>
              <a:gd name="connsiteY28" fmla="*/ 99588 h 664193"/>
              <a:gd name="connsiteX29" fmla="*/ 7042379 w 9297017"/>
              <a:gd name="connsiteY29" fmla="*/ 81481 h 664193"/>
              <a:gd name="connsiteX30" fmla="*/ 7313983 w 9297017"/>
              <a:gd name="connsiteY30" fmla="*/ 90535 h 664193"/>
              <a:gd name="connsiteX31" fmla="*/ 7368303 w 9297017"/>
              <a:gd name="connsiteY31" fmla="*/ 99588 h 664193"/>
              <a:gd name="connsiteX32" fmla="*/ 7603694 w 9297017"/>
              <a:gd name="connsiteY32" fmla="*/ 90535 h 664193"/>
              <a:gd name="connsiteX33" fmla="*/ 7639907 w 9297017"/>
              <a:gd name="connsiteY33" fmla="*/ 81481 h 664193"/>
              <a:gd name="connsiteX34" fmla="*/ 7703282 w 9297017"/>
              <a:gd name="connsiteY34" fmla="*/ 72428 h 664193"/>
              <a:gd name="connsiteX35" fmla="*/ 7757602 w 9297017"/>
              <a:gd name="connsiteY35" fmla="*/ 54321 h 664193"/>
              <a:gd name="connsiteX36" fmla="*/ 7820977 w 9297017"/>
              <a:gd name="connsiteY36" fmla="*/ 63374 h 664193"/>
              <a:gd name="connsiteX37" fmla="*/ 7857191 w 9297017"/>
              <a:gd name="connsiteY37" fmla="*/ 90535 h 664193"/>
              <a:gd name="connsiteX38" fmla="*/ 8038260 w 9297017"/>
              <a:gd name="connsiteY38" fmla="*/ 126748 h 664193"/>
              <a:gd name="connsiteX39" fmla="*/ 8246489 w 9297017"/>
              <a:gd name="connsiteY39" fmla="*/ 108641 h 664193"/>
              <a:gd name="connsiteX40" fmla="*/ 8490933 w 9297017"/>
              <a:gd name="connsiteY40" fmla="*/ 90535 h 664193"/>
              <a:gd name="connsiteX41" fmla="*/ 8572414 w 9297017"/>
              <a:gd name="connsiteY41" fmla="*/ 45267 h 664193"/>
              <a:gd name="connsiteX42" fmla="*/ 8780644 w 9297017"/>
              <a:gd name="connsiteY42" fmla="*/ 27160 h 664193"/>
              <a:gd name="connsiteX43" fmla="*/ 8825911 w 9297017"/>
              <a:gd name="connsiteY43" fmla="*/ 18107 h 664193"/>
              <a:gd name="connsiteX44" fmla="*/ 9097515 w 9297017"/>
              <a:gd name="connsiteY44" fmla="*/ 0 h 664193"/>
              <a:gd name="connsiteX45" fmla="*/ 9215210 w 9297017"/>
              <a:gd name="connsiteY45" fmla="*/ 9053 h 664193"/>
              <a:gd name="connsiteX46" fmla="*/ 9269531 w 9297017"/>
              <a:gd name="connsiteY46" fmla="*/ 36214 h 664193"/>
              <a:gd name="connsiteX47" fmla="*/ 9269531 w 9297017"/>
              <a:gd name="connsiteY47" fmla="*/ 45267 h 664193"/>
              <a:gd name="connsiteX48" fmla="*/ 9260478 w 9297017"/>
              <a:gd name="connsiteY48" fmla="*/ 36214 h 664193"/>
              <a:gd name="connsiteX0" fmla="*/ 9296335 w 9932368"/>
              <a:gd name="connsiteY0" fmla="*/ 610631 h 662841"/>
              <a:gd name="connsiteX1" fmla="*/ 9287126 w 9932368"/>
              <a:gd name="connsiteY1" fmla="*/ 605463 h 662841"/>
              <a:gd name="connsiteX2" fmla="*/ 613273 w 9932368"/>
              <a:gd name="connsiteY2" fmla="*/ 634235 h 662841"/>
              <a:gd name="connsiteX3" fmla="*/ 731431 w 9932368"/>
              <a:gd name="connsiteY3" fmla="*/ 144855 h 662841"/>
              <a:gd name="connsiteX4" fmla="*/ 867233 w 9932368"/>
              <a:gd name="connsiteY4" fmla="*/ 162962 h 662841"/>
              <a:gd name="connsiteX5" fmla="*/ 1338014 w 9932368"/>
              <a:gd name="connsiteY5" fmla="*/ 144855 h 662841"/>
              <a:gd name="connsiteX6" fmla="*/ 1419495 w 9932368"/>
              <a:gd name="connsiteY6" fmla="*/ 108641 h 662841"/>
              <a:gd name="connsiteX7" fmla="*/ 1645831 w 9932368"/>
              <a:gd name="connsiteY7" fmla="*/ 99588 h 662841"/>
              <a:gd name="connsiteX8" fmla="*/ 1709206 w 9932368"/>
              <a:gd name="connsiteY8" fmla="*/ 81481 h 662841"/>
              <a:gd name="connsiteX9" fmla="*/ 1736366 w 9932368"/>
              <a:gd name="connsiteY9" fmla="*/ 63374 h 662841"/>
              <a:gd name="connsiteX10" fmla="*/ 2189039 w 9932368"/>
              <a:gd name="connsiteY10" fmla="*/ 72428 h 662841"/>
              <a:gd name="connsiteX11" fmla="*/ 2315788 w 9932368"/>
              <a:gd name="connsiteY11" fmla="*/ 108641 h 662841"/>
              <a:gd name="connsiteX12" fmla="*/ 2451590 w 9932368"/>
              <a:gd name="connsiteY12" fmla="*/ 126748 h 662841"/>
              <a:gd name="connsiteX13" fmla="*/ 2868049 w 9932368"/>
              <a:gd name="connsiteY13" fmla="*/ 117695 h 662841"/>
              <a:gd name="connsiteX14" fmla="*/ 2913317 w 9932368"/>
              <a:gd name="connsiteY14" fmla="*/ 108641 h 662841"/>
              <a:gd name="connsiteX15" fmla="*/ 2985744 w 9932368"/>
              <a:gd name="connsiteY15" fmla="*/ 99588 h 662841"/>
              <a:gd name="connsiteX16" fmla="*/ 3085332 w 9932368"/>
              <a:gd name="connsiteY16" fmla="*/ 81481 h 662841"/>
              <a:gd name="connsiteX17" fmla="*/ 3166814 w 9932368"/>
              <a:gd name="connsiteY17" fmla="*/ 63374 h 662841"/>
              <a:gd name="connsiteX18" fmla="*/ 3221134 w 9932368"/>
              <a:gd name="connsiteY18" fmla="*/ 54321 h 662841"/>
              <a:gd name="connsiteX19" fmla="*/ 3266402 w 9932368"/>
              <a:gd name="connsiteY19" fmla="*/ 45267 h 662841"/>
              <a:gd name="connsiteX20" fmla="*/ 4542940 w 9932368"/>
              <a:gd name="connsiteY20" fmla="*/ 54321 h 662841"/>
              <a:gd name="connsiteX21" fmla="*/ 4570101 w 9932368"/>
              <a:gd name="connsiteY21" fmla="*/ 63374 h 662841"/>
              <a:gd name="connsiteX22" fmla="*/ 4760223 w 9932368"/>
              <a:gd name="connsiteY22" fmla="*/ 72428 h 662841"/>
              <a:gd name="connsiteX23" fmla="*/ 5466394 w 9932368"/>
              <a:gd name="connsiteY23" fmla="*/ 99588 h 662841"/>
              <a:gd name="connsiteX24" fmla="*/ 5593142 w 9932368"/>
              <a:gd name="connsiteY24" fmla="*/ 135802 h 662841"/>
              <a:gd name="connsiteX25" fmla="*/ 6018655 w 9932368"/>
              <a:gd name="connsiteY25" fmla="*/ 162962 h 662841"/>
              <a:gd name="connsiteX26" fmla="*/ 6453221 w 9932368"/>
              <a:gd name="connsiteY26" fmla="*/ 153909 h 662841"/>
              <a:gd name="connsiteX27" fmla="*/ 6543756 w 9932368"/>
              <a:gd name="connsiteY27" fmla="*/ 126748 h 662841"/>
              <a:gd name="connsiteX28" fmla="*/ 6570917 w 9932368"/>
              <a:gd name="connsiteY28" fmla="*/ 117695 h 662841"/>
              <a:gd name="connsiteX29" fmla="*/ 6697665 w 9932368"/>
              <a:gd name="connsiteY29" fmla="*/ 99588 h 662841"/>
              <a:gd name="connsiteX30" fmla="*/ 7041697 w 9932368"/>
              <a:gd name="connsiteY30" fmla="*/ 81481 h 662841"/>
              <a:gd name="connsiteX31" fmla="*/ 7313301 w 9932368"/>
              <a:gd name="connsiteY31" fmla="*/ 90535 h 662841"/>
              <a:gd name="connsiteX32" fmla="*/ 7367621 w 9932368"/>
              <a:gd name="connsiteY32" fmla="*/ 99588 h 662841"/>
              <a:gd name="connsiteX33" fmla="*/ 7603012 w 9932368"/>
              <a:gd name="connsiteY33" fmla="*/ 90535 h 662841"/>
              <a:gd name="connsiteX34" fmla="*/ 7639225 w 9932368"/>
              <a:gd name="connsiteY34" fmla="*/ 81481 h 662841"/>
              <a:gd name="connsiteX35" fmla="*/ 7702600 w 9932368"/>
              <a:gd name="connsiteY35" fmla="*/ 72428 h 662841"/>
              <a:gd name="connsiteX36" fmla="*/ 7756920 w 9932368"/>
              <a:gd name="connsiteY36" fmla="*/ 54321 h 662841"/>
              <a:gd name="connsiteX37" fmla="*/ 7820295 w 9932368"/>
              <a:gd name="connsiteY37" fmla="*/ 63374 h 662841"/>
              <a:gd name="connsiteX38" fmla="*/ 7856509 w 9932368"/>
              <a:gd name="connsiteY38" fmla="*/ 90535 h 662841"/>
              <a:gd name="connsiteX39" fmla="*/ 8037578 w 9932368"/>
              <a:gd name="connsiteY39" fmla="*/ 126748 h 662841"/>
              <a:gd name="connsiteX40" fmla="*/ 8245807 w 9932368"/>
              <a:gd name="connsiteY40" fmla="*/ 108641 h 662841"/>
              <a:gd name="connsiteX41" fmla="*/ 8490251 w 9932368"/>
              <a:gd name="connsiteY41" fmla="*/ 90535 h 662841"/>
              <a:gd name="connsiteX42" fmla="*/ 8571732 w 9932368"/>
              <a:gd name="connsiteY42" fmla="*/ 45267 h 662841"/>
              <a:gd name="connsiteX43" fmla="*/ 8779962 w 9932368"/>
              <a:gd name="connsiteY43" fmla="*/ 27160 h 662841"/>
              <a:gd name="connsiteX44" fmla="*/ 8825229 w 9932368"/>
              <a:gd name="connsiteY44" fmla="*/ 18107 h 662841"/>
              <a:gd name="connsiteX45" fmla="*/ 9096833 w 9932368"/>
              <a:gd name="connsiteY45" fmla="*/ 0 h 662841"/>
              <a:gd name="connsiteX46" fmla="*/ 9214528 w 9932368"/>
              <a:gd name="connsiteY46" fmla="*/ 9053 h 662841"/>
              <a:gd name="connsiteX47" fmla="*/ 9268849 w 9932368"/>
              <a:gd name="connsiteY47" fmla="*/ 36214 h 662841"/>
              <a:gd name="connsiteX48" fmla="*/ 9268849 w 9932368"/>
              <a:gd name="connsiteY48" fmla="*/ 45267 h 662841"/>
              <a:gd name="connsiteX49" fmla="*/ 9259796 w 9932368"/>
              <a:gd name="connsiteY49" fmla="*/ 36214 h 662841"/>
              <a:gd name="connsiteX0" fmla="*/ 9290885 w 9873051"/>
              <a:gd name="connsiteY0" fmla="*/ 610631 h 1124786"/>
              <a:gd name="connsiteX1" fmla="*/ 9208013 w 9873051"/>
              <a:gd name="connsiteY1" fmla="*/ 1124752 h 1124786"/>
              <a:gd name="connsiteX2" fmla="*/ 607823 w 9873051"/>
              <a:gd name="connsiteY2" fmla="*/ 634235 h 1124786"/>
              <a:gd name="connsiteX3" fmla="*/ 725981 w 9873051"/>
              <a:gd name="connsiteY3" fmla="*/ 144855 h 1124786"/>
              <a:gd name="connsiteX4" fmla="*/ 861783 w 9873051"/>
              <a:gd name="connsiteY4" fmla="*/ 162962 h 1124786"/>
              <a:gd name="connsiteX5" fmla="*/ 1332564 w 9873051"/>
              <a:gd name="connsiteY5" fmla="*/ 144855 h 1124786"/>
              <a:gd name="connsiteX6" fmla="*/ 1414045 w 9873051"/>
              <a:gd name="connsiteY6" fmla="*/ 108641 h 1124786"/>
              <a:gd name="connsiteX7" fmla="*/ 1640381 w 9873051"/>
              <a:gd name="connsiteY7" fmla="*/ 99588 h 1124786"/>
              <a:gd name="connsiteX8" fmla="*/ 1703756 w 9873051"/>
              <a:gd name="connsiteY8" fmla="*/ 81481 h 1124786"/>
              <a:gd name="connsiteX9" fmla="*/ 1730916 w 9873051"/>
              <a:gd name="connsiteY9" fmla="*/ 63374 h 1124786"/>
              <a:gd name="connsiteX10" fmla="*/ 2183589 w 9873051"/>
              <a:gd name="connsiteY10" fmla="*/ 72428 h 1124786"/>
              <a:gd name="connsiteX11" fmla="*/ 2310338 w 9873051"/>
              <a:gd name="connsiteY11" fmla="*/ 108641 h 1124786"/>
              <a:gd name="connsiteX12" fmla="*/ 2446140 w 9873051"/>
              <a:gd name="connsiteY12" fmla="*/ 126748 h 1124786"/>
              <a:gd name="connsiteX13" fmla="*/ 2862599 w 9873051"/>
              <a:gd name="connsiteY13" fmla="*/ 117695 h 1124786"/>
              <a:gd name="connsiteX14" fmla="*/ 2907867 w 9873051"/>
              <a:gd name="connsiteY14" fmla="*/ 108641 h 1124786"/>
              <a:gd name="connsiteX15" fmla="*/ 2980294 w 9873051"/>
              <a:gd name="connsiteY15" fmla="*/ 99588 h 1124786"/>
              <a:gd name="connsiteX16" fmla="*/ 3079882 w 9873051"/>
              <a:gd name="connsiteY16" fmla="*/ 81481 h 1124786"/>
              <a:gd name="connsiteX17" fmla="*/ 3161364 w 9873051"/>
              <a:gd name="connsiteY17" fmla="*/ 63374 h 1124786"/>
              <a:gd name="connsiteX18" fmla="*/ 3215684 w 9873051"/>
              <a:gd name="connsiteY18" fmla="*/ 54321 h 1124786"/>
              <a:gd name="connsiteX19" fmla="*/ 3260952 w 9873051"/>
              <a:gd name="connsiteY19" fmla="*/ 45267 h 1124786"/>
              <a:gd name="connsiteX20" fmla="*/ 4537490 w 9873051"/>
              <a:gd name="connsiteY20" fmla="*/ 54321 h 1124786"/>
              <a:gd name="connsiteX21" fmla="*/ 4564651 w 9873051"/>
              <a:gd name="connsiteY21" fmla="*/ 63374 h 1124786"/>
              <a:gd name="connsiteX22" fmla="*/ 4754773 w 9873051"/>
              <a:gd name="connsiteY22" fmla="*/ 72428 h 1124786"/>
              <a:gd name="connsiteX23" fmla="*/ 5460944 w 9873051"/>
              <a:gd name="connsiteY23" fmla="*/ 99588 h 1124786"/>
              <a:gd name="connsiteX24" fmla="*/ 5587692 w 9873051"/>
              <a:gd name="connsiteY24" fmla="*/ 135802 h 1124786"/>
              <a:gd name="connsiteX25" fmla="*/ 6013205 w 9873051"/>
              <a:gd name="connsiteY25" fmla="*/ 162962 h 1124786"/>
              <a:gd name="connsiteX26" fmla="*/ 6447771 w 9873051"/>
              <a:gd name="connsiteY26" fmla="*/ 153909 h 1124786"/>
              <a:gd name="connsiteX27" fmla="*/ 6538306 w 9873051"/>
              <a:gd name="connsiteY27" fmla="*/ 126748 h 1124786"/>
              <a:gd name="connsiteX28" fmla="*/ 6565467 w 9873051"/>
              <a:gd name="connsiteY28" fmla="*/ 117695 h 1124786"/>
              <a:gd name="connsiteX29" fmla="*/ 6692215 w 9873051"/>
              <a:gd name="connsiteY29" fmla="*/ 99588 h 1124786"/>
              <a:gd name="connsiteX30" fmla="*/ 7036247 w 9873051"/>
              <a:gd name="connsiteY30" fmla="*/ 81481 h 1124786"/>
              <a:gd name="connsiteX31" fmla="*/ 7307851 w 9873051"/>
              <a:gd name="connsiteY31" fmla="*/ 90535 h 1124786"/>
              <a:gd name="connsiteX32" fmla="*/ 7362171 w 9873051"/>
              <a:gd name="connsiteY32" fmla="*/ 99588 h 1124786"/>
              <a:gd name="connsiteX33" fmla="*/ 7597562 w 9873051"/>
              <a:gd name="connsiteY33" fmla="*/ 90535 h 1124786"/>
              <a:gd name="connsiteX34" fmla="*/ 7633775 w 9873051"/>
              <a:gd name="connsiteY34" fmla="*/ 81481 h 1124786"/>
              <a:gd name="connsiteX35" fmla="*/ 7697150 w 9873051"/>
              <a:gd name="connsiteY35" fmla="*/ 72428 h 1124786"/>
              <a:gd name="connsiteX36" fmla="*/ 7751470 w 9873051"/>
              <a:gd name="connsiteY36" fmla="*/ 54321 h 1124786"/>
              <a:gd name="connsiteX37" fmla="*/ 7814845 w 9873051"/>
              <a:gd name="connsiteY37" fmla="*/ 63374 h 1124786"/>
              <a:gd name="connsiteX38" fmla="*/ 7851059 w 9873051"/>
              <a:gd name="connsiteY38" fmla="*/ 90535 h 1124786"/>
              <a:gd name="connsiteX39" fmla="*/ 8032128 w 9873051"/>
              <a:gd name="connsiteY39" fmla="*/ 126748 h 1124786"/>
              <a:gd name="connsiteX40" fmla="*/ 8240357 w 9873051"/>
              <a:gd name="connsiteY40" fmla="*/ 108641 h 1124786"/>
              <a:gd name="connsiteX41" fmla="*/ 8484801 w 9873051"/>
              <a:gd name="connsiteY41" fmla="*/ 90535 h 1124786"/>
              <a:gd name="connsiteX42" fmla="*/ 8566282 w 9873051"/>
              <a:gd name="connsiteY42" fmla="*/ 45267 h 1124786"/>
              <a:gd name="connsiteX43" fmla="*/ 8774512 w 9873051"/>
              <a:gd name="connsiteY43" fmla="*/ 27160 h 1124786"/>
              <a:gd name="connsiteX44" fmla="*/ 8819779 w 9873051"/>
              <a:gd name="connsiteY44" fmla="*/ 18107 h 1124786"/>
              <a:gd name="connsiteX45" fmla="*/ 9091383 w 9873051"/>
              <a:gd name="connsiteY45" fmla="*/ 0 h 1124786"/>
              <a:gd name="connsiteX46" fmla="*/ 9209078 w 9873051"/>
              <a:gd name="connsiteY46" fmla="*/ 9053 h 1124786"/>
              <a:gd name="connsiteX47" fmla="*/ 9263399 w 9873051"/>
              <a:gd name="connsiteY47" fmla="*/ 36214 h 1124786"/>
              <a:gd name="connsiteX48" fmla="*/ 9263399 w 9873051"/>
              <a:gd name="connsiteY48" fmla="*/ 45267 h 1124786"/>
              <a:gd name="connsiteX49" fmla="*/ 9254346 w 9873051"/>
              <a:gd name="connsiteY49" fmla="*/ 36214 h 1124786"/>
              <a:gd name="connsiteX0" fmla="*/ 9254053 w 9863007"/>
              <a:gd name="connsiteY0" fmla="*/ 44134 h 1124786"/>
              <a:gd name="connsiteX1" fmla="*/ 9208013 w 9863007"/>
              <a:gd name="connsiteY1" fmla="*/ 1124752 h 1124786"/>
              <a:gd name="connsiteX2" fmla="*/ 607823 w 9863007"/>
              <a:gd name="connsiteY2" fmla="*/ 634235 h 1124786"/>
              <a:gd name="connsiteX3" fmla="*/ 725981 w 9863007"/>
              <a:gd name="connsiteY3" fmla="*/ 144855 h 1124786"/>
              <a:gd name="connsiteX4" fmla="*/ 861783 w 9863007"/>
              <a:gd name="connsiteY4" fmla="*/ 162962 h 1124786"/>
              <a:gd name="connsiteX5" fmla="*/ 1332564 w 9863007"/>
              <a:gd name="connsiteY5" fmla="*/ 144855 h 1124786"/>
              <a:gd name="connsiteX6" fmla="*/ 1414045 w 9863007"/>
              <a:gd name="connsiteY6" fmla="*/ 108641 h 1124786"/>
              <a:gd name="connsiteX7" fmla="*/ 1640381 w 9863007"/>
              <a:gd name="connsiteY7" fmla="*/ 99588 h 1124786"/>
              <a:gd name="connsiteX8" fmla="*/ 1703756 w 9863007"/>
              <a:gd name="connsiteY8" fmla="*/ 81481 h 1124786"/>
              <a:gd name="connsiteX9" fmla="*/ 1730916 w 9863007"/>
              <a:gd name="connsiteY9" fmla="*/ 63374 h 1124786"/>
              <a:gd name="connsiteX10" fmla="*/ 2183589 w 9863007"/>
              <a:gd name="connsiteY10" fmla="*/ 72428 h 1124786"/>
              <a:gd name="connsiteX11" fmla="*/ 2310338 w 9863007"/>
              <a:gd name="connsiteY11" fmla="*/ 108641 h 1124786"/>
              <a:gd name="connsiteX12" fmla="*/ 2446140 w 9863007"/>
              <a:gd name="connsiteY12" fmla="*/ 126748 h 1124786"/>
              <a:gd name="connsiteX13" fmla="*/ 2862599 w 9863007"/>
              <a:gd name="connsiteY13" fmla="*/ 117695 h 1124786"/>
              <a:gd name="connsiteX14" fmla="*/ 2907867 w 9863007"/>
              <a:gd name="connsiteY14" fmla="*/ 108641 h 1124786"/>
              <a:gd name="connsiteX15" fmla="*/ 2980294 w 9863007"/>
              <a:gd name="connsiteY15" fmla="*/ 99588 h 1124786"/>
              <a:gd name="connsiteX16" fmla="*/ 3079882 w 9863007"/>
              <a:gd name="connsiteY16" fmla="*/ 81481 h 1124786"/>
              <a:gd name="connsiteX17" fmla="*/ 3161364 w 9863007"/>
              <a:gd name="connsiteY17" fmla="*/ 63374 h 1124786"/>
              <a:gd name="connsiteX18" fmla="*/ 3215684 w 9863007"/>
              <a:gd name="connsiteY18" fmla="*/ 54321 h 1124786"/>
              <a:gd name="connsiteX19" fmla="*/ 3260952 w 9863007"/>
              <a:gd name="connsiteY19" fmla="*/ 45267 h 1124786"/>
              <a:gd name="connsiteX20" fmla="*/ 4537490 w 9863007"/>
              <a:gd name="connsiteY20" fmla="*/ 54321 h 1124786"/>
              <a:gd name="connsiteX21" fmla="*/ 4564651 w 9863007"/>
              <a:gd name="connsiteY21" fmla="*/ 63374 h 1124786"/>
              <a:gd name="connsiteX22" fmla="*/ 4754773 w 9863007"/>
              <a:gd name="connsiteY22" fmla="*/ 72428 h 1124786"/>
              <a:gd name="connsiteX23" fmla="*/ 5460944 w 9863007"/>
              <a:gd name="connsiteY23" fmla="*/ 99588 h 1124786"/>
              <a:gd name="connsiteX24" fmla="*/ 5587692 w 9863007"/>
              <a:gd name="connsiteY24" fmla="*/ 135802 h 1124786"/>
              <a:gd name="connsiteX25" fmla="*/ 6013205 w 9863007"/>
              <a:gd name="connsiteY25" fmla="*/ 162962 h 1124786"/>
              <a:gd name="connsiteX26" fmla="*/ 6447771 w 9863007"/>
              <a:gd name="connsiteY26" fmla="*/ 153909 h 1124786"/>
              <a:gd name="connsiteX27" fmla="*/ 6538306 w 9863007"/>
              <a:gd name="connsiteY27" fmla="*/ 126748 h 1124786"/>
              <a:gd name="connsiteX28" fmla="*/ 6565467 w 9863007"/>
              <a:gd name="connsiteY28" fmla="*/ 117695 h 1124786"/>
              <a:gd name="connsiteX29" fmla="*/ 6692215 w 9863007"/>
              <a:gd name="connsiteY29" fmla="*/ 99588 h 1124786"/>
              <a:gd name="connsiteX30" fmla="*/ 7036247 w 9863007"/>
              <a:gd name="connsiteY30" fmla="*/ 81481 h 1124786"/>
              <a:gd name="connsiteX31" fmla="*/ 7307851 w 9863007"/>
              <a:gd name="connsiteY31" fmla="*/ 90535 h 1124786"/>
              <a:gd name="connsiteX32" fmla="*/ 7362171 w 9863007"/>
              <a:gd name="connsiteY32" fmla="*/ 99588 h 1124786"/>
              <a:gd name="connsiteX33" fmla="*/ 7597562 w 9863007"/>
              <a:gd name="connsiteY33" fmla="*/ 90535 h 1124786"/>
              <a:gd name="connsiteX34" fmla="*/ 7633775 w 9863007"/>
              <a:gd name="connsiteY34" fmla="*/ 81481 h 1124786"/>
              <a:gd name="connsiteX35" fmla="*/ 7697150 w 9863007"/>
              <a:gd name="connsiteY35" fmla="*/ 72428 h 1124786"/>
              <a:gd name="connsiteX36" fmla="*/ 7751470 w 9863007"/>
              <a:gd name="connsiteY36" fmla="*/ 54321 h 1124786"/>
              <a:gd name="connsiteX37" fmla="*/ 7814845 w 9863007"/>
              <a:gd name="connsiteY37" fmla="*/ 63374 h 1124786"/>
              <a:gd name="connsiteX38" fmla="*/ 7851059 w 9863007"/>
              <a:gd name="connsiteY38" fmla="*/ 90535 h 1124786"/>
              <a:gd name="connsiteX39" fmla="*/ 8032128 w 9863007"/>
              <a:gd name="connsiteY39" fmla="*/ 126748 h 1124786"/>
              <a:gd name="connsiteX40" fmla="*/ 8240357 w 9863007"/>
              <a:gd name="connsiteY40" fmla="*/ 108641 h 1124786"/>
              <a:gd name="connsiteX41" fmla="*/ 8484801 w 9863007"/>
              <a:gd name="connsiteY41" fmla="*/ 90535 h 1124786"/>
              <a:gd name="connsiteX42" fmla="*/ 8566282 w 9863007"/>
              <a:gd name="connsiteY42" fmla="*/ 45267 h 1124786"/>
              <a:gd name="connsiteX43" fmla="*/ 8774512 w 9863007"/>
              <a:gd name="connsiteY43" fmla="*/ 27160 h 1124786"/>
              <a:gd name="connsiteX44" fmla="*/ 8819779 w 9863007"/>
              <a:gd name="connsiteY44" fmla="*/ 18107 h 1124786"/>
              <a:gd name="connsiteX45" fmla="*/ 9091383 w 9863007"/>
              <a:gd name="connsiteY45" fmla="*/ 0 h 1124786"/>
              <a:gd name="connsiteX46" fmla="*/ 9209078 w 9863007"/>
              <a:gd name="connsiteY46" fmla="*/ 9053 h 1124786"/>
              <a:gd name="connsiteX47" fmla="*/ 9263399 w 9863007"/>
              <a:gd name="connsiteY47" fmla="*/ 36214 h 1124786"/>
              <a:gd name="connsiteX48" fmla="*/ 9263399 w 9863007"/>
              <a:gd name="connsiteY48" fmla="*/ 45267 h 1124786"/>
              <a:gd name="connsiteX49" fmla="*/ 9254346 w 9863007"/>
              <a:gd name="connsiteY49" fmla="*/ 36214 h 1124786"/>
              <a:gd name="connsiteX0" fmla="*/ 9254053 w 9863007"/>
              <a:gd name="connsiteY0" fmla="*/ 44134 h 1124786"/>
              <a:gd name="connsiteX1" fmla="*/ 9208013 w 9863007"/>
              <a:gd name="connsiteY1" fmla="*/ 1124752 h 1124786"/>
              <a:gd name="connsiteX2" fmla="*/ 607823 w 9863007"/>
              <a:gd name="connsiteY2" fmla="*/ 634235 h 1124786"/>
              <a:gd name="connsiteX3" fmla="*/ 725981 w 9863007"/>
              <a:gd name="connsiteY3" fmla="*/ 144855 h 1124786"/>
              <a:gd name="connsiteX4" fmla="*/ 861783 w 9863007"/>
              <a:gd name="connsiteY4" fmla="*/ 162962 h 1124786"/>
              <a:gd name="connsiteX5" fmla="*/ 1332564 w 9863007"/>
              <a:gd name="connsiteY5" fmla="*/ 144855 h 1124786"/>
              <a:gd name="connsiteX6" fmla="*/ 1414045 w 9863007"/>
              <a:gd name="connsiteY6" fmla="*/ 108641 h 1124786"/>
              <a:gd name="connsiteX7" fmla="*/ 1640381 w 9863007"/>
              <a:gd name="connsiteY7" fmla="*/ 99588 h 1124786"/>
              <a:gd name="connsiteX8" fmla="*/ 1703756 w 9863007"/>
              <a:gd name="connsiteY8" fmla="*/ 81481 h 1124786"/>
              <a:gd name="connsiteX9" fmla="*/ 1730916 w 9863007"/>
              <a:gd name="connsiteY9" fmla="*/ 63374 h 1124786"/>
              <a:gd name="connsiteX10" fmla="*/ 2183589 w 9863007"/>
              <a:gd name="connsiteY10" fmla="*/ 72428 h 1124786"/>
              <a:gd name="connsiteX11" fmla="*/ 2310338 w 9863007"/>
              <a:gd name="connsiteY11" fmla="*/ 108641 h 1124786"/>
              <a:gd name="connsiteX12" fmla="*/ 2446140 w 9863007"/>
              <a:gd name="connsiteY12" fmla="*/ 126748 h 1124786"/>
              <a:gd name="connsiteX13" fmla="*/ 2862599 w 9863007"/>
              <a:gd name="connsiteY13" fmla="*/ 117695 h 1124786"/>
              <a:gd name="connsiteX14" fmla="*/ 2907867 w 9863007"/>
              <a:gd name="connsiteY14" fmla="*/ 108641 h 1124786"/>
              <a:gd name="connsiteX15" fmla="*/ 2980294 w 9863007"/>
              <a:gd name="connsiteY15" fmla="*/ 99588 h 1124786"/>
              <a:gd name="connsiteX16" fmla="*/ 3079882 w 9863007"/>
              <a:gd name="connsiteY16" fmla="*/ 81481 h 1124786"/>
              <a:gd name="connsiteX17" fmla="*/ 3161364 w 9863007"/>
              <a:gd name="connsiteY17" fmla="*/ 63374 h 1124786"/>
              <a:gd name="connsiteX18" fmla="*/ 3215684 w 9863007"/>
              <a:gd name="connsiteY18" fmla="*/ 54321 h 1124786"/>
              <a:gd name="connsiteX19" fmla="*/ 3260952 w 9863007"/>
              <a:gd name="connsiteY19" fmla="*/ 45267 h 1124786"/>
              <a:gd name="connsiteX20" fmla="*/ 4537490 w 9863007"/>
              <a:gd name="connsiteY20" fmla="*/ 54321 h 1124786"/>
              <a:gd name="connsiteX21" fmla="*/ 4564651 w 9863007"/>
              <a:gd name="connsiteY21" fmla="*/ 63374 h 1124786"/>
              <a:gd name="connsiteX22" fmla="*/ 4754773 w 9863007"/>
              <a:gd name="connsiteY22" fmla="*/ 72428 h 1124786"/>
              <a:gd name="connsiteX23" fmla="*/ 5460944 w 9863007"/>
              <a:gd name="connsiteY23" fmla="*/ 99588 h 1124786"/>
              <a:gd name="connsiteX24" fmla="*/ 5587692 w 9863007"/>
              <a:gd name="connsiteY24" fmla="*/ 135802 h 1124786"/>
              <a:gd name="connsiteX25" fmla="*/ 6013205 w 9863007"/>
              <a:gd name="connsiteY25" fmla="*/ 162962 h 1124786"/>
              <a:gd name="connsiteX26" fmla="*/ 6447771 w 9863007"/>
              <a:gd name="connsiteY26" fmla="*/ 153909 h 1124786"/>
              <a:gd name="connsiteX27" fmla="*/ 6538306 w 9863007"/>
              <a:gd name="connsiteY27" fmla="*/ 126748 h 1124786"/>
              <a:gd name="connsiteX28" fmla="*/ 6565467 w 9863007"/>
              <a:gd name="connsiteY28" fmla="*/ 117695 h 1124786"/>
              <a:gd name="connsiteX29" fmla="*/ 6692215 w 9863007"/>
              <a:gd name="connsiteY29" fmla="*/ 99588 h 1124786"/>
              <a:gd name="connsiteX30" fmla="*/ 7036247 w 9863007"/>
              <a:gd name="connsiteY30" fmla="*/ 81481 h 1124786"/>
              <a:gd name="connsiteX31" fmla="*/ 7307851 w 9863007"/>
              <a:gd name="connsiteY31" fmla="*/ 90535 h 1124786"/>
              <a:gd name="connsiteX32" fmla="*/ 7362171 w 9863007"/>
              <a:gd name="connsiteY32" fmla="*/ 99588 h 1124786"/>
              <a:gd name="connsiteX33" fmla="*/ 7597562 w 9863007"/>
              <a:gd name="connsiteY33" fmla="*/ 90535 h 1124786"/>
              <a:gd name="connsiteX34" fmla="*/ 7633775 w 9863007"/>
              <a:gd name="connsiteY34" fmla="*/ 81481 h 1124786"/>
              <a:gd name="connsiteX35" fmla="*/ 7697150 w 9863007"/>
              <a:gd name="connsiteY35" fmla="*/ 72428 h 1124786"/>
              <a:gd name="connsiteX36" fmla="*/ 7751470 w 9863007"/>
              <a:gd name="connsiteY36" fmla="*/ 54321 h 1124786"/>
              <a:gd name="connsiteX37" fmla="*/ 7814845 w 9863007"/>
              <a:gd name="connsiteY37" fmla="*/ 63374 h 1124786"/>
              <a:gd name="connsiteX38" fmla="*/ 7851059 w 9863007"/>
              <a:gd name="connsiteY38" fmla="*/ 90535 h 1124786"/>
              <a:gd name="connsiteX39" fmla="*/ 8032128 w 9863007"/>
              <a:gd name="connsiteY39" fmla="*/ 126748 h 1124786"/>
              <a:gd name="connsiteX40" fmla="*/ 8240357 w 9863007"/>
              <a:gd name="connsiteY40" fmla="*/ 108641 h 1124786"/>
              <a:gd name="connsiteX41" fmla="*/ 8484801 w 9863007"/>
              <a:gd name="connsiteY41" fmla="*/ 90535 h 1124786"/>
              <a:gd name="connsiteX42" fmla="*/ 8566282 w 9863007"/>
              <a:gd name="connsiteY42" fmla="*/ 45267 h 1124786"/>
              <a:gd name="connsiteX43" fmla="*/ 8774512 w 9863007"/>
              <a:gd name="connsiteY43" fmla="*/ 27160 h 1124786"/>
              <a:gd name="connsiteX44" fmla="*/ 8819779 w 9863007"/>
              <a:gd name="connsiteY44" fmla="*/ 18107 h 1124786"/>
              <a:gd name="connsiteX45" fmla="*/ 9091383 w 9863007"/>
              <a:gd name="connsiteY45" fmla="*/ 0 h 1124786"/>
              <a:gd name="connsiteX46" fmla="*/ 9209078 w 9863007"/>
              <a:gd name="connsiteY46" fmla="*/ 9053 h 1124786"/>
              <a:gd name="connsiteX47" fmla="*/ 9263399 w 9863007"/>
              <a:gd name="connsiteY47" fmla="*/ 36214 h 1124786"/>
              <a:gd name="connsiteX48" fmla="*/ 9263399 w 9863007"/>
              <a:gd name="connsiteY48" fmla="*/ 45267 h 1124786"/>
              <a:gd name="connsiteX49" fmla="*/ 9254346 w 9863007"/>
              <a:gd name="connsiteY49" fmla="*/ 36214 h 1124786"/>
              <a:gd name="connsiteX0" fmla="*/ 9254053 w 9863007"/>
              <a:gd name="connsiteY0" fmla="*/ 44134 h 1124786"/>
              <a:gd name="connsiteX1" fmla="*/ 9208013 w 9863007"/>
              <a:gd name="connsiteY1" fmla="*/ 1124752 h 1124786"/>
              <a:gd name="connsiteX2" fmla="*/ 607823 w 9863007"/>
              <a:gd name="connsiteY2" fmla="*/ 634235 h 1124786"/>
              <a:gd name="connsiteX3" fmla="*/ 725981 w 9863007"/>
              <a:gd name="connsiteY3" fmla="*/ 144855 h 1124786"/>
              <a:gd name="connsiteX4" fmla="*/ 861783 w 9863007"/>
              <a:gd name="connsiteY4" fmla="*/ 162962 h 1124786"/>
              <a:gd name="connsiteX5" fmla="*/ 1332564 w 9863007"/>
              <a:gd name="connsiteY5" fmla="*/ 144855 h 1124786"/>
              <a:gd name="connsiteX6" fmla="*/ 1414045 w 9863007"/>
              <a:gd name="connsiteY6" fmla="*/ 108641 h 1124786"/>
              <a:gd name="connsiteX7" fmla="*/ 1640381 w 9863007"/>
              <a:gd name="connsiteY7" fmla="*/ 99588 h 1124786"/>
              <a:gd name="connsiteX8" fmla="*/ 1703756 w 9863007"/>
              <a:gd name="connsiteY8" fmla="*/ 81481 h 1124786"/>
              <a:gd name="connsiteX9" fmla="*/ 1730916 w 9863007"/>
              <a:gd name="connsiteY9" fmla="*/ 63374 h 1124786"/>
              <a:gd name="connsiteX10" fmla="*/ 2183589 w 9863007"/>
              <a:gd name="connsiteY10" fmla="*/ 72428 h 1124786"/>
              <a:gd name="connsiteX11" fmla="*/ 2310338 w 9863007"/>
              <a:gd name="connsiteY11" fmla="*/ 108641 h 1124786"/>
              <a:gd name="connsiteX12" fmla="*/ 2446140 w 9863007"/>
              <a:gd name="connsiteY12" fmla="*/ 126748 h 1124786"/>
              <a:gd name="connsiteX13" fmla="*/ 2862599 w 9863007"/>
              <a:gd name="connsiteY13" fmla="*/ 117695 h 1124786"/>
              <a:gd name="connsiteX14" fmla="*/ 2907867 w 9863007"/>
              <a:gd name="connsiteY14" fmla="*/ 108641 h 1124786"/>
              <a:gd name="connsiteX15" fmla="*/ 2980294 w 9863007"/>
              <a:gd name="connsiteY15" fmla="*/ 99588 h 1124786"/>
              <a:gd name="connsiteX16" fmla="*/ 3079882 w 9863007"/>
              <a:gd name="connsiteY16" fmla="*/ 81481 h 1124786"/>
              <a:gd name="connsiteX17" fmla="*/ 3161364 w 9863007"/>
              <a:gd name="connsiteY17" fmla="*/ 63374 h 1124786"/>
              <a:gd name="connsiteX18" fmla="*/ 3215684 w 9863007"/>
              <a:gd name="connsiteY18" fmla="*/ 54321 h 1124786"/>
              <a:gd name="connsiteX19" fmla="*/ 3260952 w 9863007"/>
              <a:gd name="connsiteY19" fmla="*/ 45267 h 1124786"/>
              <a:gd name="connsiteX20" fmla="*/ 4537490 w 9863007"/>
              <a:gd name="connsiteY20" fmla="*/ 54321 h 1124786"/>
              <a:gd name="connsiteX21" fmla="*/ 4564651 w 9863007"/>
              <a:gd name="connsiteY21" fmla="*/ 63374 h 1124786"/>
              <a:gd name="connsiteX22" fmla="*/ 4754773 w 9863007"/>
              <a:gd name="connsiteY22" fmla="*/ 72428 h 1124786"/>
              <a:gd name="connsiteX23" fmla="*/ 5460944 w 9863007"/>
              <a:gd name="connsiteY23" fmla="*/ 99588 h 1124786"/>
              <a:gd name="connsiteX24" fmla="*/ 5587692 w 9863007"/>
              <a:gd name="connsiteY24" fmla="*/ 135802 h 1124786"/>
              <a:gd name="connsiteX25" fmla="*/ 6013205 w 9863007"/>
              <a:gd name="connsiteY25" fmla="*/ 162962 h 1124786"/>
              <a:gd name="connsiteX26" fmla="*/ 6447771 w 9863007"/>
              <a:gd name="connsiteY26" fmla="*/ 153909 h 1124786"/>
              <a:gd name="connsiteX27" fmla="*/ 6538306 w 9863007"/>
              <a:gd name="connsiteY27" fmla="*/ 126748 h 1124786"/>
              <a:gd name="connsiteX28" fmla="*/ 6565467 w 9863007"/>
              <a:gd name="connsiteY28" fmla="*/ 117695 h 1124786"/>
              <a:gd name="connsiteX29" fmla="*/ 6692215 w 9863007"/>
              <a:gd name="connsiteY29" fmla="*/ 99588 h 1124786"/>
              <a:gd name="connsiteX30" fmla="*/ 7036247 w 9863007"/>
              <a:gd name="connsiteY30" fmla="*/ 81481 h 1124786"/>
              <a:gd name="connsiteX31" fmla="*/ 7307851 w 9863007"/>
              <a:gd name="connsiteY31" fmla="*/ 90535 h 1124786"/>
              <a:gd name="connsiteX32" fmla="*/ 7362171 w 9863007"/>
              <a:gd name="connsiteY32" fmla="*/ 99588 h 1124786"/>
              <a:gd name="connsiteX33" fmla="*/ 7597562 w 9863007"/>
              <a:gd name="connsiteY33" fmla="*/ 90535 h 1124786"/>
              <a:gd name="connsiteX34" fmla="*/ 7633775 w 9863007"/>
              <a:gd name="connsiteY34" fmla="*/ 81481 h 1124786"/>
              <a:gd name="connsiteX35" fmla="*/ 7697150 w 9863007"/>
              <a:gd name="connsiteY35" fmla="*/ 72428 h 1124786"/>
              <a:gd name="connsiteX36" fmla="*/ 7751470 w 9863007"/>
              <a:gd name="connsiteY36" fmla="*/ 54321 h 1124786"/>
              <a:gd name="connsiteX37" fmla="*/ 7814845 w 9863007"/>
              <a:gd name="connsiteY37" fmla="*/ 63374 h 1124786"/>
              <a:gd name="connsiteX38" fmla="*/ 7851059 w 9863007"/>
              <a:gd name="connsiteY38" fmla="*/ 90535 h 1124786"/>
              <a:gd name="connsiteX39" fmla="*/ 8032128 w 9863007"/>
              <a:gd name="connsiteY39" fmla="*/ 126748 h 1124786"/>
              <a:gd name="connsiteX40" fmla="*/ 8240357 w 9863007"/>
              <a:gd name="connsiteY40" fmla="*/ 108641 h 1124786"/>
              <a:gd name="connsiteX41" fmla="*/ 8484801 w 9863007"/>
              <a:gd name="connsiteY41" fmla="*/ 90535 h 1124786"/>
              <a:gd name="connsiteX42" fmla="*/ 8566282 w 9863007"/>
              <a:gd name="connsiteY42" fmla="*/ 45267 h 1124786"/>
              <a:gd name="connsiteX43" fmla="*/ 8774512 w 9863007"/>
              <a:gd name="connsiteY43" fmla="*/ 27160 h 1124786"/>
              <a:gd name="connsiteX44" fmla="*/ 8819779 w 9863007"/>
              <a:gd name="connsiteY44" fmla="*/ 18107 h 1124786"/>
              <a:gd name="connsiteX45" fmla="*/ 9091383 w 9863007"/>
              <a:gd name="connsiteY45" fmla="*/ 0 h 1124786"/>
              <a:gd name="connsiteX46" fmla="*/ 9209078 w 9863007"/>
              <a:gd name="connsiteY46" fmla="*/ 9053 h 1124786"/>
              <a:gd name="connsiteX47" fmla="*/ 9263399 w 9863007"/>
              <a:gd name="connsiteY47" fmla="*/ 36214 h 1124786"/>
              <a:gd name="connsiteX48" fmla="*/ 9263399 w 9863007"/>
              <a:gd name="connsiteY48" fmla="*/ 45267 h 1124786"/>
              <a:gd name="connsiteX49" fmla="*/ 9254346 w 9863007"/>
              <a:gd name="connsiteY49" fmla="*/ 36214 h 1124786"/>
              <a:gd name="connsiteX50" fmla="*/ 9254053 w 9863007"/>
              <a:gd name="connsiteY50" fmla="*/ 44134 h 1124786"/>
              <a:gd name="connsiteX0" fmla="*/ 9251328 w 9833496"/>
              <a:gd name="connsiteY0" fmla="*/ 44134 h 664473"/>
              <a:gd name="connsiteX1" fmla="*/ 9168457 w 9833496"/>
              <a:gd name="connsiteY1" fmla="*/ 664473 h 664473"/>
              <a:gd name="connsiteX2" fmla="*/ 605098 w 9833496"/>
              <a:gd name="connsiteY2" fmla="*/ 634235 h 664473"/>
              <a:gd name="connsiteX3" fmla="*/ 723256 w 9833496"/>
              <a:gd name="connsiteY3" fmla="*/ 144855 h 664473"/>
              <a:gd name="connsiteX4" fmla="*/ 859058 w 9833496"/>
              <a:gd name="connsiteY4" fmla="*/ 162962 h 664473"/>
              <a:gd name="connsiteX5" fmla="*/ 1329839 w 9833496"/>
              <a:gd name="connsiteY5" fmla="*/ 144855 h 664473"/>
              <a:gd name="connsiteX6" fmla="*/ 1411320 w 9833496"/>
              <a:gd name="connsiteY6" fmla="*/ 108641 h 664473"/>
              <a:gd name="connsiteX7" fmla="*/ 1637656 w 9833496"/>
              <a:gd name="connsiteY7" fmla="*/ 99588 h 664473"/>
              <a:gd name="connsiteX8" fmla="*/ 1701031 w 9833496"/>
              <a:gd name="connsiteY8" fmla="*/ 81481 h 664473"/>
              <a:gd name="connsiteX9" fmla="*/ 1728191 w 9833496"/>
              <a:gd name="connsiteY9" fmla="*/ 63374 h 664473"/>
              <a:gd name="connsiteX10" fmla="*/ 2180864 w 9833496"/>
              <a:gd name="connsiteY10" fmla="*/ 72428 h 664473"/>
              <a:gd name="connsiteX11" fmla="*/ 2307613 w 9833496"/>
              <a:gd name="connsiteY11" fmla="*/ 108641 h 664473"/>
              <a:gd name="connsiteX12" fmla="*/ 2443415 w 9833496"/>
              <a:gd name="connsiteY12" fmla="*/ 126748 h 664473"/>
              <a:gd name="connsiteX13" fmla="*/ 2859874 w 9833496"/>
              <a:gd name="connsiteY13" fmla="*/ 117695 h 664473"/>
              <a:gd name="connsiteX14" fmla="*/ 2905142 w 9833496"/>
              <a:gd name="connsiteY14" fmla="*/ 108641 h 664473"/>
              <a:gd name="connsiteX15" fmla="*/ 2977569 w 9833496"/>
              <a:gd name="connsiteY15" fmla="*/ 99588 h 664473"/>
              <a:gd name="connsiteX16" fmla="*/ 3077157 w 9833496"/>
              <a:gd name="connsiteY16" fmla="*/ 81481 h 664473"/>
              <a:gd name="connsiteX17" fmla="*/ 3158639 w 9833496"/>
              <a:gd name="connsiteY17" fmla="*/ 63374 h 664473"/>
              <a:gd name="connsiteX18" fmla="*/ 3212959 w 9833496"/>
              <a:gd name="connsiteY18" fmla="*/ 54321 h 664473"/>
              <a:gd name="connsiteX19" fmla="*/ 3258227 w 9833496"/>
              <a:gd name="connsiteY19" fmla="*/ 45267 h 664473"/>
              <a:gd name="connsiteX20" fmla="*/ 4534765 w 9833496"/>
              <a:gd name="connsiteY20" fmla="*/ 54321 h 664473"/>
              <a:gd name="connsiteX21" fmla="*/ 4561926 w 9833496"/>
              <a:gd name="connsiteY21" fmla="*/ 63374 h 664473"/>
              <a:gd name="connsiteX22" fmla="*/ 4752048 w 9833496"/>
              <a:gd name="connsiteY22" fmla="*/ 72428 h 664473"/>
              <a:gd name="connsiteX23" fmla="*/ 5458219 w 9833496"/>
              <a:gd name="connsiteY23" fmla="*/ 99588 h 664473"/>
              <a:gd name="connsiteX24" fmla="*/ 5584967 w 9833496"/>
              <a:gd name="connsiteY24" fmla="*/ 135802 h 664473"/>
              <a:gd name="connsiteX25" fmla="*/ 6010480 w 9833496"/>
              <a:gd name="connsiteY25" fmla="*/ 162962 h 664473"/>
              <a:gd name="connsiteX26" fmla="*/ 6445046 w 9833496"/>
              <a:gd name="connsiteY26" fmla="*/ 153909 h 664473"/>
              <a:gd name="connsiteX27" fmla="*/ 6535581 w 9833496"/>
              <a:gd name="connsiteY27" fmla="*/ 126748 h 664473"/>
              <a:gd name="connsiteX28" fmla="*/ 6562742 w 9833496"/>
              <a:gd name="connsiteY28" fmla="*/ 117695 h 664473"/>
              <a:gd name="connsiteX29" fmla="*/ 6689490 w 9833496"/>
              <a:gd name="connsiteY29" fmla="*/ 99588 h 664473"/>
              <a:gd name="connsiteX30" fmla="*/ 7033522 w 9833496"/>
              <a:gd name="connsiteY30" fmla="*/ 81481 h 664473"/>
              <a:gd name="connsiteX31" fmla="*/ 7305126 w 9833496"/>
              <a:gd name="connsiteY31" fmla="*/ 90535 h 664473"/>
              <a:gd name="connsiteX32" fmla="*/ 7359446 w 9833496"/>
              <a:gd name="connsiteY32" fmla="*/ 99588 h 664473"/>
              <a:gd name="connsiteX33" fmla="*/ 7594837 w 9833496"/>
              <a:gd name="connsiteY33" fmla="*/ 90535 h 664473"/>
              <a:gd name="connsiteX34" fmla="*/ 7631050 w 9833496"/>
              <a:gd name="connsiteY34" fmla="*/ 81481 h 664473"/>
              <a:gd name="connsiteX35" fmla="*/ 7694425 w 9833496"/>
              <a:gd name="connsiteY35" fmla="*/ 72428 h 664473"/>
              <a:gd name="connsiteX36" fmla="*/ 7748745 w 9833496"/>
              <a:gd name="connsiteY36" fmla="*/ 54321 h 664473"/>
              <a:gd name="connsiteX37" fmla="*/ 7812120 w 9833496"/>
              <a:gd name="connsiteY37" fmla="*/ 63374 h 664473"/>
              <a:gd name="connsiteX38" fmla="*/ 7848334 w 9833496"/>
              <a:gd name="connsiteY38" fmla="*/ 90535 h 664473"/>
              <a:gd name="connsiteX39" fmla="*/ 8029403 w 9833496"/>
              <a:gd name="connsiteY39" fmla="*/ 126748 h 664473"/>
              <a:gd name="connsiteX40" fmla="*/ 8237632 w 9833496"/>
              <a:gd name="connsiteY40" fmla="*/ 108641 h 664473"/>
              <a:gd name="connsiteX41" fmla="*/ 8482076 w 9833496"/>
              <a:gd name="connsiteY41" fmla="*/ 90535 h 664473"/>
              <a:gd name="connsiteX42" fmla="*/ 8563557 w 9833496"/>
              <a:gd name="connsiteY42" fmla="*/ 45267 h 664473"/>
              <a:gd name="connsiteX43" fmla="*/ 8771787 w 9833496"/>
              <a:gd name="connsiteY43" fmla="*/ 27160 h 664473"/>
              <a:gd name="connsiteX44" fmla="*/ 8817054 w 9833496"/>
              <a:gd name="connsiteY44" fmla="*/ 18107 h 664473"/>
              <a:gd name="connsiteX45" fmla="*/ 9088658 w 9833496"/>
              <a:gd name="connsiteY45" fmla="*/ 0 h 664473"/>
              <a:gd name="connsiteX46" fmla="*/ 9206353 w 9833496"/>
              <a:gd name="connsiteY46" fmla="*/ 9053 h 664473"/>
              <a:gd name="connsiteX47" fmla="*/ 9260674 w 9833496"/>
              <a:gd name="connsiteY47" fmla="*/ 36214 h 664473"/>
              <a:gd name="connsiteX48" fmla="*/ 9260674 w 9833496"/>
              <a:gd name="connsiteY48" fmla="*/ 45267 h 664473"/>
              <a:gd name="connsiteX49" fmla="*/ 9251621 w 9833496"/>
              <a:gd name="connsiteY49" fmla="*/ 36214 h 664473"/>
              <a:gd name="connsiteX50" fmla="*/ 9251328 w 9833496"/>
              <a:gd name="connsiteY50" fmla="*/ 44134 h 664473"/>
              <a:gd name="connsiteX0" fmla="*/ 9258821 w 9915350"/>
              <a:gd name="connsiteY0" fmla="*/ 44134 h 676274"/>
              <a:gd name="connsiteX1" fmla="*/ 9277237 w 9915350"/>
              <a:gd name="connsiteY1" fmla="*/ 676274 h 676274"/>
              <a:gd name="connsiteX2" fmla="*/ 612591 w 9915350"/>
              <a:gd name="connsiteY2" fmla="*/ 634235 h 676274"/>
              <a:gd name="connsiteX3" fmla="*/ 730749 w 9915350"/>
              <a:gd name="connsiteY3" fmla="*/ 144855 h 676274"/>
              <a:gd name="connsiteX4" fmla="*/ 866551 w 9915350"/>
              <a:gd name="connsiteY4" fmla="*/ 162962 h 676274"/>
              <a:gd name="connsiteX5" fmla="*/ 1337332 w 9915350"/>
              <a:gd name="connsiteY5" fmla="*/ 144855 h 676274"/>
              <a:gd name="connsiteX6" fmla="*/ 1418813 w 9915350"/>
              <a:gd name="connsiteY6" fmla="*/ 108641 h 676274"/>
              <a:gd name="connsiteX7" fmla="*/ 1645149 w 9915350"/>
              <a:gd name="connsiteY7" fmla="*/ 99588 h 676274"/>
              <a:gd name="connsiteX8" fmla="*/ 1708524 w 9915350"/>
              <a:gd name="connsiteY8" fmla="*/ 81481 h 676274"/>
              <a:gd name="connsiteX9" fmla="*/ 1735684 w 9915350"/>
              <a:gd name="connsiteY9" fmla="*/ 63374 h 676274"/>
              <a:gd name="connsiteX10" fmla="*/ 2188357 w 9915350"/>
              <a:gd name="connsiteY10" fmla="*/ 72428 h 676274"/>
              <a:gd name="connsiteX11" fmla="*/ 2315106 w 9915350"/>
              <a:gd name="connsiteY11" fmla="*/ 108641 h 676274"/>
              <a:gd name="connsiteX12" fmla="*/ 2450908 w 9915350"/>
              <a:gd name="connsiteY12" fmla="*/ 126748 h 676274"/>
              <a:gd name="connsiteX13" fmla="*/ 2867367 w 9915350"/>
              <a:gd name="connsiteY13" fmla="*/ 117695 h 676274"/>
              <a:gd name="connsiteX14" fmla="*/ 2912635 w 9915350"/>
              <a:gd name="connsiteY14" fmla="*/ 108641 h 676274"/>
              <a:gd name="connsiteX15" fmla="*/ 2985062 w 9915350"/>
              <a:gd name="connsiteY15" fmla="*/ 99588 h 676274"/>
              <a:gd name="connsiteX16" fmla="*/ 3084650 w 9915350"/>
              <a:gd name="connsiteY16" fmla="*/ 81481 h 676274"/>
              <a:gd name="connsiteX17" fmla="*/ 3166132 w 9915350"/>
              <a:gd name="connsiteY17" fmla="*/ 63374 h 676274"/>
              <a:gd name="connsiteX18" fmla="*/ 3220452 w 9915350"/>
              <a:gd name="connsiteY18" fmla="*/ 54321 h 676274"/>
              <a:gd name="connsiteX19" fmla="*/ 3265720 w 9915350"/>
              <a:gd name="connsiteY19" fmla="*/ 45267 h 676274"/>
              <a:gd name="connsiteX20" fmla="*/ 4542258 w 9915350"/>
              <a:gd name="connsiteY20" fmla="*/ 54321 h 676274"/>
              <a:gd name="connsiteX21" fmla="*/ 4569419 w 9915350"/>
              <a:gd name="connsiteY21" fmla="*/ 63374 h 676274"/>
              <a:gd name="connsiteX22" fmla="*/ 4759541 w 9915350"/>
              <a:gd name="connsiteY22" fmla="*/ 72428 h 676274"/>
              <a:gd name="connsiteX23" fmla="*/ 5465712 w 9915350"/>
              <a:gd name="connsiteY23" fmla="*/ 99588 h 676274"/>
              <a:gd name="connsiteX24" fmla="*/ 5592460 w 9915350"/>
              <a:gd name="connsiteY24" fmla="*/ 135802 h 676274"/>
              <a:gd name="connsiteX25" fmla="*/ 6017973 w 9915350"/>
              <a:gd name="connsiteY25" fmla="*/ 162962 h 676274"/>
              <a:gd name="connsiteX26" fmla="*/ 6452539 w 9915350"/>
              <a:gd name="connsiteY26" fmla="*/ 153909 h 676274"/>
              <a:gd name="connsiteX27" fmla="*/ 6543074 w 9915350"/>
              <a:gd name="connsiteY27" fmla="*/ 126748 h 676274"/>
              <a:gd name="connsiteX28" fmla="*/ 6570235 w 9915350"/>
              <a:gd name="connsiteY28" fmla="*/ 117695 h 676274"/>
              <a:gd name="connsiteX29" fmla="*/ 6696983 w 9915350"/>
              <a:gd name="connsiteY29" fmla="*/ 99588 h 676274"/>
              <a:gd name="connsiteX30" fmla="*/ 7041015 w 9915350"/>
              <a:gd name="connsiteY30" fmla="*/ 81481 h 676274"/>
              <a:gd name="connsiteX31" fmla="*/ 7312619 w 9915350"/>
              <a:gd name="connsiteY31" fmla="*/ 90535 h 676274"/>
              <a:gd name="connsiteX32" fmla="*/ 7366939 w 9915350"/>
              <a:gd name="connsiteY32" fmla="*/ 99588 h 676274"/>
              <a:gd name="connsiteX33" fmla="*/ 7602330 w 9915350"/>
              <a:gd name="connsiteY33" fmla="*/ 90535 h 676274"/>
              <a:gd name="connsiteX34" fmla="*/ 7638543 w 9915350"/>
              <a:gd name="connsiteY34" fmla="*/ 81481 h 676274"/>
              <a:gd name="connsiteX35" fmla="*/ 7701918 w 9915350"/>
              <a:gd name="connsiteY35" fmla="*/ 72428 h 676274"/>
              <a:gd name="connsiteX36" fmla="*/ 7756238 w 9915350"/>
              <a:gd name="connsiteY36" fmla="*/ 54321 h 676274"/>
              <a:gd name="connsiteX37" fmla="*/ 7819613 w 9915350"/>
              <a:gd name="connsiteY37" fmla="*/ 63374 h 676274"/>
              <a:gd name="connsiteX38" fmla="*/ 7855827 w 9915350"/>
              <a:gd name="connsiteY38" fmla="*/ 90535 h 676274"/>
              <a:gd name="connsiteX39" fmla="*/ 8036896 w 9915350"/>
              <a:gd name="connsiteY39" fmla="*/ 126748 h 676274"/>
              <a:gd name="connsiteX40" fmla="*/ 8245125 w 9915350"/>
              <a:gd name="connsiteY40" fmla="*/ 108641 h 676274"/>
              <a:gd name="connsiteX41" fmla="*/ 8489569 w 9915350"/>
              <a:gd name="connsiteY41" fmla="*/ 90535 h 676274"/>
              <a:gd name="connsiteX42" fmla="*/ 8571050 w 9915350"/>
              <a:gd name="connsiteY42" fmla="*/ 45267 h 676274"/>
              <a:gd name="connsiteX43" fmla="*/ 8779280 w 9915350"/>
              <a:gd name="connsiteY43" fmla="*/ 27160 h 676274"/>
              <a:gd name="connsiteX44" fmla="*/ 8824547 w 9915350"/>
              <a:gd name="connsiteY44" fmla="*/ 18107 h 676274"/>
              <a:gd name="connsiteX45" fmla="*/ 9096151 w 9915350"/>
              <a:gd name="connsiteY45" fmla="*/ 0 h 676274"/>
              <a:gd name="connsiteX46" fmla="*/ 9213846 w 9915350"/>
              <a:gd name="connsiteY46" fmla="*/ 9053 h 676274"/>
              <a:gd name="connsiteX47" fmla="*/ 9268167 w 9915350"/>
              <a:gd name="connsiteY47" fmla="*/ 36214 h 676274"/>
              <a:gd name="connsiteX48" fmla="*/ 9268167 w 9915350"/>
              <a:gd name="connsiteY48" fmla="*/ 45267 h 676274"/>
              <a:gd name="connsiteX49" fmla="*/ 9259114 w 9915350"/>
              <a:gd name="connsiteY49" fmla="*/ 36214 h 676274"/>
              <a:gd name="connsiteX50" fmla="*/ 9258821 w 9915350"/>
              <a:gd name="connsiteY50" fmla="*/ 44134 h 676274"/>
              <a:gd name="connsiteX0" fmla="*/ 9258821 w 9277237"/>
              <a:gd name="connsiteY0" fmla="*/ 44134 h 676274"/>
              <a:gd name="connsiteX1" fmla="*/ 9277237 w 9277237"/>
              <a:gd name="connsiteY1" fmla="*/ 676274 h 676274"/>
              <a:gd name="connsiteX2" fmla="*/ 612591 w 9277237"/>
              <a:gd name="connsiteY2" fmla="*/ 634235 h 676274"/>
              <a:gd name="connsiteX3" fmla="*/ 730749 w 9277237"/>
              <a:gd name="connsiteY3" fmla="*/ 144855 h 676274"/>
              <a:gd name="connsiteX4" fmla="*/ 866551 w 9277237"/>
              <a:gd name="connsiteY4" fmla="*/ 162962 h 676274"/>
              <a:gd name="connsiteX5" fmla="*/ 1337332 w 9277237"/>
              <a:gd name="connsiteY5" fmla="*/ 144855 h 676274"/>
              <a:gd name="connsiteX6" fmla="*/ 1418813 w 9277237"/>
              <a:gd name="connsiteY6" fmla="*/ 108641 h 676274"/>
              <a:gd name="connsiteX7" fmla="*/ 1645149 w 9277237"/>
              <a:gd name="connsiteY7" fmla="*/ 99588 h 676274"/>
              <a:gd name="connsiteX8" fmla="*/ 1708524 w 9277237"/>
              <a:gd name="connsiteY8" fmla="*/ 81481 h 676274"/>
              <a:gd name="connsiteX9" fmla="*/ 1735684 w 9277237"/>
              <a:gd name="connsiteY9" fmla="*/ 63374 h 676274"/>
              <a:gd name="connsiteX10" fmla="*/ 2188357 w 9277237"/>
              <a:gd name="connsiteY10" fmla="*/ 72428 h 676274"/>
              <a:gd name="connsiteX11" fmla="*/ 2315106 w 9277237"/>
              <a:gd name="connsiteY11" fmla="*/ 108641 h 676274"/>
              <a:gd name="connsiteX12" fmla="*/ 2450908 w 9277237"/>
              <a:gd name="connsiteY12" fmla="*/ 126748 h 676274"/>
              <a:gd name="connsiteX13" fmla="*/ 2867367 w 9277237"/>
              <a:gd name="connsiteY13" fmla="*/ 117695 h 676274"/>
              <a:gd name="connsiteX14" fmla="*/ 2912635 w 9277237"/>
              <a:gd name="connsiteY14" fmla="*/ 108641 h 676274"/>
              <a:gd name="connsiteX15" fmla="*/ 2985062 w 9277237"/>
              <a:gd name="connsiteY15" fmla="*/ 99588 h 676274"/>
              <a:gd name="connsiteX16" fmla="*/ 3084650 w 9277237"/>
              <a:gd name="connsiteY16" fmla="*/ 81481 h 676274"/>
              <a:gd name="connsiteX17" fmla="*/ 3166132 w 9277237"/>
              <a:gd name="connsiteY17" fmla="*/ 63374 h 676274"/>
              <a:gd name="connsiteX18" fmla="*/ 3220452 w 9277237"/>
              <a:gd name="connsiteY18" fmla="*/ 54321 h 676274"/>
              <a:gd name="connsiteX19" fmla="*/ 3265720 w 9277237"/>
              <a:gd name="connsiteY19" fmla="*/ 45267 h 676274"/>
              <a:gd name="connsiteX20" fmla="*/ 4542258 w 9277237"/>
              <a:gd name="connsiteY20" fmla="*/ 54321 h 676274"/>
              <a:gd name="connsiteX21" fmla="*/ 4569419 w 9277237"/>
              <a:gd name="connsiteY21" fmla="*/ 63374 h 676274"/>
              <a:gd name="connsiteX22" fmla="*/ 4759541 w 9277237"/>
              <a:gd name="connsiteY22" fmla="*/ 72428 h 676274"/>
              <a:gd name="connsiteX23" fmla="*/ 5465712 w 9277237"/>
              <a:gd name="connsiteY23" fmla="*/ 99588 h 676274"/>
              <a:gd name="connsiteX24" fmla="*/ 5592460 w 9277237"/>
              <a:gd name="connsiteY24" fmla="*/ 135802 h 676274"/>
              <a:gd name="connsiteX25" fmla="*/ 6017973 w 9277237"/>
              <a:gd name="connsiteY25" fmla="*/ 162962 h 676274"/>
              <a:gd name="connsiteX26" fmla="*/ 6452539 w 9277237"/>
              <a:gd name="connsiteY26" fmla="*/ 153909 h 676274"/>
              <a:gd name="connsiteX27" fmla="*/ 6543074 w 9277237"/>
              <a:gd name="connsiteY27" fmla="*/ 126748 h 676274"/>
              <a:gd name="connsiteX28" fmla="*/ 6570235 w 9277237"/>
              <a:gd name="connsiteY28" fmla="*/ 117695 h 676274"/>
              <a:gd name="connsiteX29" fmla="*/ 6696983 w 9277237"/>
              <a:gd name="connsiteY29" fmla="*/ 99588 h 676274"/>
              <a:gd name="connsiteX30" fmla="*/ 7041015 w 9277237"/>
              <a:gd name="connsiteY30" fmla="*/ 81481 h 676274"/>
              <a:gd name="connsiteX31" fmla="*/ 7312619 w 9277237"/>
              <a:gd name="connsiteY31" fmla="*/ 90535 h 676274"/>
              <a:gd name="connsiteX32" fmla="*/ 7366939 w 9277237"/>
              <a:gd name="connsiteY32" fmla="*/ 99588 h 676274"/>
              <a:gd name="connsiteX33" fmla="*/ 7602330 w 9277237"/>
              <a:gd name="connsiteY33" fmla="*/ 90535 h 676274"/>
              <a:gd name="connsiteX34" fmla="*/ 7638543 w 9277237"/>
              <a:gd name="connsiteY34" fmla="*/ 81481 h 676274"/>
              <a:gd name="connsiteX35" fmla="*/ 7701918 w 9277237"/>
              <a:gd name="connsiteY35" fmla="*/ 72428 h 676274"/>
              <a:gd name="connsiteX36" fmla="*/ 7756238 w 9277237"/>
              <a:gd name="connsiteY36" fmla="*/ 54321 h 676274"/>
              <a:gd name="connsiteX37" fmla="*/ 7819613 w 9277237"/>
              <a:gd name="connsiteY37" fmla="*/ 63374 h 676274"/>
              <a:gd name="connsiteX38" fmla="*/ 7855827 w 9277237"/>
              <a:gd name="connsiteY38" fmla="*/ 90535 h 676274"/>
              <a:gd name="connsiteX39" fmla="*/ 8036896 w 9277237"/>
              <a:gd name="connsiteY39" fmla="*/ 126748 h 676274"/>
              <a:gd name="connsiteX40" fmla="*/ 8245125 w 9277237"/>
              <a:gd name="connsiteY40" fmla="*/ 108641 h 676274"/>
              <a:gd name="connsiteX41" fmla="*/ 8489569 w 9277237"/>
              <a:gd name="connsiteY41" fmla="*/ 90535 h 676274"/>
              <a:gd name="connsiteX42" fmla="*/ 8571050 w 9277237"/>
              <a:gd name="connsiteY42" fmla="*/ 45267 h 676274"/>
              <a:gd name="connsiteX43" fmla="*/ 8779280 w 9277237"/>
              <a:gd name="connsiteY43" fmla="*/ 27160 h 676274"/>
              <a:gd name="connsiteX44" fmla="*/ 8824547 w 9277237"/>
              <a:gd name="connsiteY44" fmla="*/ 18107 h 676274"/>
              <a:gd name="connsiteX45" fmla="*/ 9096151 w 9277237"/>
              <a:gd name="connsiteY45" fmla="*/ 0 h 676274"/>
              <a:gd name="connsiteX46" fmla="*/ 9213846 w 9277237"/>
              <a:gd name="connsiteY46" fmla="*/ 9053 h 676274"/>
              <a:gd name="connsiteX47" fmla="*/ 9268167 w 9277237"/>
              <a:gd name="connsiteY47" fmla="*/ 36214 h 676274"/>
              <a:gd name="connsiteX48" fmla="*/ 9268167 w 9277237"/>
              <a:gd name="connsiteY48" fmla="*/ 45267 h 676274"/>
              <a:gd name="connsiteX49" fmla="*/ 9259114 w 9277237"/>
              <a:gd name="connsiteY49" fmla="*/ 36214 h 676274"/>
              <a:gd name="connsiteX50" fmla="*/ 9258821 w 9277237"/>
              <a:gd name="connsiteY50" fmla="*/ 44134 h 676274"/>
              <a:gd name="connsiteX0" fmla="*/ 9286444 w 9286444"/>
              <a:gd name="connsiteY0" fmla="*/ 44134 h 676274"/>
              <a:gd name="connsiteX1" fmla="*/ 9277237 w 9286444"/>
              <a:gd name="connsiteY1" fmla="*/ 676274 h 676274"/>
              <a:gd name="connsiteX2" fmla="*/ 612591 w 9286444"/>
              <a:gd name="connsiteY2" fmla="*/ 634235 h 676274"/>
              <a:gd name="connsiteX3" fmla="*/ 730749 w 9286444"/>
              <a:gd name="connsiteY3" fmla="*/ 144855 h 676274"/>
              <a:gd name="connsiteX4" fmla="*/ 866551 w 9286444"/>
              <a:gd name="connsiteY4" fmla="*/ 162962 h 676274"/>
              <a:gd name="connsiteX5" fmla="*/ 1337332 w 9286444"/>
              <a:gd name="connsiteY5" fmla="*/ 144855 h 676274"/>
              <a:gd name="connsiteX6" fmla="*/ 1418813 w 9286444"/>
              <a:gd name="connsiteY6" fmla="*/ 108641 h 676274"/>
              <a:gd name="connsiteX7" fmla="*/ 1645149 w 9286444"/>
              <a:gd name="connsiteY7" fmla="*/ 99588 h 676274"/>
              <a:gd name="connsiteX8" fmla="*/ 1708524 w 9286444"/>
              <a:gd name="connsiteY8" fmla="*/ 81481 h 676274"/>
              <a:gd name="connsiteX9" fmla="*/ 1735684 w 9286444"/>
              <a:gd name="connsiteY9" fmla="*/ 63374 h 676274"/>
              <a:gd name="connsiteX10" fmla="*/ 2188357 w 9286444"/>
              <a:gd name="connsiteY10" fmla="*/ 72428 h 676274"/>
              <a:gd name="connsiteX11" fmla="*/ 2315106 w 9286444"/>
              <a:gd name="connsiteY11" fmla="*/ 108641 h 676274"/>
              <a:gd name="connsiteX12" fmla="*/ 2450908 w 9286444"/>
              <a:gd name="connsiteY12" fmla="*/ 126748 h 676274"/>
              <a:gd name="connsiteX13" fmla="*/ 2867367 w 9286444"/>
              <a:gd name="connsiteY13" fmla="*/ 117695 h 676274"/>
              <a:gd name="connsiteX14" fmla="*/ 2912635 w 9286444"/>
              <a:gd name="connsiteY14" fmla="*/ 108641 h 676274"/>
              <a:gd name="connsiteX15" fmla="*/ 2985062 w 9286444"/>
              <a:gd name="connsiteY15" fmla="*/ 99588 h 676274"/>
              <a:gd name="connsiteX16" fmla="*/ 3084650 w 9286444"/>
              <a:gd name="connsiteY16" fmla="*/ 81481 h 676274"/>
              <a:gd name="connsiteX17" fmla="*/ 3166132 w 9286444"/>
              <a:gd name="connsiteY17" fmla="*/ 63374 h 676274"/>
              <a:gd name="connsiteX18" fmla="*/ 3220452 w 9286444"/>
              <a:gd name="connsiteY18" fmla="*/ 54321 h 676274"/>
              <a:gd name="connsiteX19" fmla="*/ 3265720 w 9286444"/>
              <a:gd name="connsiteY19" fmla="*/ 45267 h 676274"/>
              <a:gd name="connsiteX20" fmla="*/ 4542258 w 9286444"/>
              <a:gd name="connsiteY20" fmla="*/ 54321 h 676274"/>
              <a:gd name="connsiteX21" fmla="*/ 4569419 w 9286444"/>
              <a:gd name="connsiteY21" fmla="*/ 63374 h 676274"/>
              <a:gd name="connsiteX22" fmla="*/ 4759541 w 9286444"/>
              <a:gd name="connsiteY22" fmla="*/ 72428 h 676274"/>
              <a:gd name="connsiteX23" fmla="*/ 5465712 w 9286444"/>
              <a:gd name="connsiteY23" fmla="*/ 99588 h 676274"/>
              <a:gd name="connsiteX24" fmla="*/ 5592460 w 9286444"/>
              <a:gd name="connsiteY24" fmla="*/ 135802 h 676274"/>
              <a:gd name="connsiteX25" fmla="*/ 6017973 w 9286444"/>
              <a:gd name="connsiteY25" fmla="*/ 162962 h 676274"/>
              <a:gd name="connsiteX26" fmla="*/ 6452539 w 9286444"/>
              <a:gd name="connsiteY26" fmla="*/ 153909 h 676274"/>
              <a:gd name="connsiteX27" fmla="*/ 6543074 w 9286444"/>
              <a:gd name="connsiteY27" fmla="*/ 126748 h 676274"/>
              <a:gd name="connsiteX28" fmla="*/ 6570235 w 9286444"/>
              <a:gd name="connsiteY28" fmla="*/ 117695 h 676274"/>
              <a:gd name="connsiteX29" fmla="*/ 6696983 w 9286444"/>
              <a:gd name="connsiteY29" fmla="*/ 99588 h 676274"/>
              <a:gd name="connsiteX30" fmla="*/ 7041015 w 9286444"/>
              <a:gd name="connsiteY30" fmla="*/ 81481 h 676274"/>
              <a:gd name="connsiteX31" fmla="*/ 7312619 w 9286444"/>
              <a:gd name="connsiteY31" fmla="*/ 90535 h 676274"/>
              <a:gd name="connsiteX32" fmla="*/ 7366939 w 9286444"/>
              <a:gd name="connsiteY32" fmla="*/ 99588 h 676274"/>
              <a:gd name="connsiteX33" fmla="*/ 7602330 w 9286444"/>
              <a:gd name="connsiteY33" fmla="*/ 90535 h 676274"/>
              <a:gd name="connsiteX34" fmla="*/ 7638543 w 9286444"/>
              <a:gd name="connsiteY34" fmla="*/ 81481 h 676274"/>
              <a:gd name="connsiteX35" fmla="*/ 7701918 w 9286444"/>
              <a:gd name="connsiteY35" fmla="*/ 72428 h 676274"/>
              <a:gd name="connsiteX36" fmla="*/ 7756238 w 9286444"/>
              <a:gd name="connsiteY36" fmla="*/ 54321 h 676274"/>
              <a:gd name="connsiteX37" fmla="*/ 7819613 w 9286444"/>
              <a:gd name="connsiteY37" fmla="*/ 63374 h 676274"/>
              <a:gd name="connsiteX38" fmla="*/ 7855827 w 9286444"/>
              <a:gd name="connsiteY38" fmla="*/ 90535 h 676274"/>
              <a:gd name="connsiteX39" fmla="*/ 8036896 w 9286444"/>
              <a:gd name="connsiteY39" fmla="*/ 126748 h 676274"/>
              <a:gd name="connsiteX40" fmla="*/ 8245125 w 9286444"/>
              <a:gd name="connsiteY40" fmla="*/ 108641 h 676274"/>
              <a:gd name="connsiteX41" fmla="*/ 8489569 w 9286444"/>
              <a:gd name="connsiteY41" fmla="*/ 90535 h 676274"/>
              <a:gd name="connsiteX42" fmla="*/ 8571050 w 9286444"/>
              <a:gd name="connsiteY42" fmla="*/ 45267 h 676274"/>
              <a:gd name="connsiteX43" fmla="*/ 8779280 w 9286444"/>
              <a:gd name="connsiteY43" fmla="*/ 27160 h 676274"/>
              <a:gd name="connsiteX44" fmla="*/ 8824547 w 9286444"/>
              <a:gd name="connsiteY44" fmla="*/ 18107 h 676274"/>
              <a:gd name="connsiteX45" fmla="*/ 9096151 w 9286444"/>
              <a:gd name="connsiteY45" fmla="*/ 0 h 676274"/>
              <a:gd name="connsiteX46" fmla="*/ 9213846 w 9286444"/>
              <a:gd name="connsiteY46" fmla="*/ 9053 h 676274"/>
              <a:gd name="connsiteX47" fmla="*/ 9268167 w 9286444"/>
              <a:gd name="connsiteY47" fmla="*/ 36214 h 676274"/>
              <a:gd name="connsiteX48" fmla="*/ 9268167 w 9286444"/>
              <a:gd name="connsiteY48" fmla="*/ 45267 h 676274"/>
              <a:gd name="connsiteX49" fmla="*/ 9259114 w 9286444"/>
              <a:gd name="connsiteY49" fmla="*/ 36214 h 676274"/>
              <a:gd name="connsiteX50" fmla="*/ 9286444 w 9286444"/>
              <a:gd name="connsiteY50" fmla="*/ 44134 h 676274"/>
              <a:gd name="connsiteX0" fmla="*/ 9287125 w 9287125"/>
              <a:gd name="connsiteY0" fmla="*/ 44134 h 664472"/>
              <a:gd name="connsiteX1" fmla="*/ 9287125 w 9287125"/>
              <a:gd name="connsiteY1" fmla="*/ 664472 h 664472"/>
              <a:gd name="connsiteX2" fmla="*/ 613272 w 9287125"/>
              <a:gd name="connsiteY2" fmla="*/ 634235 h 664472"/>
              <a:gd name="connsiteX3" fmla="*/ 731430 w 9287125"/>
              <a:gd name="connsiteY3" fmla="*/ 144855 h 664472"/>
              <a:gd name="connsiteX4" fmla="*/ 867232 w 9287125"/>
              <a:gd name="connsiteY4" fmla="*/ 162962 h 664472"/>
              <a:gd name="connsiteX5" fmla="*/ 1338013 w 9287125"/>
              <a:gd name="connsiteY5" fmla="*/ 144855 h 664472"/>
              <a:gd name="connsiteX6" fmla="*/ 1419494 w 9287125"/>
              <a:gd name="connsiteY6" fmla="*/ 108641 h 664472"/>
              <a:gd name="connsiteX7" fmla="*/ 1645830 w 9287125"/>
              <a:gd name="connsiteY7" fmla="*/ 99588 h 664472"/>
              <a:gd name="connsiteX8" fmla="*/ 1709205 w 9287125"/>
              <a:gd name="connsiteY8" fmla="*/ 81481 h 664472"/>
              <a:gd name="connsiteX9" fmla="*/ 1736365 w 9287125"/>
              <a:gd name="connsiteY9" fmla="*/ 63374 h 664472"/>
              <a:gd name="connsiteX10" fmla="*/ 2189038 w 9287125"/>
              <a:gd name="connsiteY10" fmla="*/ 72428 h 664472"/>
              <a:gd name="connsiteX11" fmla="*/ 2315787 w 9287125"/>
              <a:gd name="connsiteY11" fmla="*/ 108641 h 664472"/>
              <a:gd name="connsiteX12" fmla="*/ 2451589 w 9287125"/>
              <a:gd name="connsiteY12" fmla="*/ 126748 h 664472"/>
              <a:gd name="connsiteX13" fmla="*/ 2868048 w 9287125"/>
              <a:gd name="connsiteY13" fmla="*/ 117695 h 664472"/>
              <a:gd name="connsiteX14" fmla="*/ 2913316 w 9287125"/>
              <a:gd name="connsiteY14" fmla="*/ 108641 h 664472"/>
              <a:gd name="connsiteX15" fmla="*/ 2985743 w 9287125"/>
              <a:gd name="connsiteY15" fmla="*/ 99588 h 664472"/>
              <a:gd name="connsiteX16" fmla="*/ 3085331 w 9287125"/>
              <a:gd name="connsiteY16" fmla="*/ 81481 h 664472"/>
              <a:gd name="connsiteX17" fmla="*/ 3166813 w 9287125"/>
              <a:gd name="connsiteY17" fmla="*/ 63374 h 664472"/>
              <a:gd name="connsiteX18" fmla="*/ 3221133 w 9287125"/>
              <a:gd name="connsiteY18" fmla="*/ 54321 h 664472"/>
              <a:gd name="connsiteX19" fmla="*/ 3266401 w 9287125"/>
              <a:gd name="connsiteY19" fmla="*/ 45267 h 664472"/>
              <a:gd name="connsiteX20" fmla="*/ 4542939 w 9287125"/>
              <a:gd name="connsiteY20" fmla="*/ 54321 h 664472"/>
              <a:gd name="connsiteX21" fmla="*/ 4570100 w 9287125"/>
              <a:gd name="connsiteY21" fmla="*/ 63374 h 664472"/>
              <a:gd name="connsiteX22" fmla="*/ 4760222 w 9287125"/>
              <a:gd name="connsiteY22" fmla="*/ 72428 h 664472"/>
              <a:gd name="connsiteX23" fmla="*/ 5466393 w 9287125"/>
              <a:gd name="connsiteY23" fmla="*/ 99588 h 664472"/>
              <a:gd name="connsiteX24" fmla="*/ 5593141 w 9287125"/>
              <a:gd name="connsiteY24" fmla="*/ 135802 h 664472"/>
              <a:gd name="connsiteX25" fmla="*/ 6018654 w 9287125"/>
              <a:gd name="connsiteY25" fmla="*/ 162962 h 664472"/>
              <a:gd name="connsiteX26" fmla="*/ 6453220 w 9287125"/>
              <a:gd name="connsiteY26" fmla="*/ 153909 h 664472"/>
              <a:gd name="connsiteX27" fmla="*/ 6543755 w 9287125"/>
              <a:gd name="connsiteY27" fmla="*/ 126748 h 664472"/>
              <a:gd name="connsiteX28" fmla="*/ 6570916 w 9287125"/>
              <a:gd name="connsiteY28" fmla="*/ 117695 h 664472"/>
              <a:gd name="connsiteX29" fmla="*/ 6697664 w 9287125"/>
              <a:gd name="connsiteY29" fmla="*/ 99588 h 664472"/>
              <a:gd name="connsiteX30" fmla="*/ 7041696 w 9287125"/>
              <a:gd name="connsiteY30" fmla="*/ 81481 h 664472"/>
              <a:gd name="connsiteX31" fmla="*/ 7313300 w 9287125"/>
              <a:gd name="connsiteY31" fmla="*/ 90535 h 664472"/>
              <a:gd name="connsiteX32" fmla="*/ 7367620 w 9287125"/>
              <a:gd name="connsiteY32" fmla="*/ 99588 h 664472"/>
              <a:gd name="connsiteX33" fmla="*/ 7603011 w 9287125"/>
              <a:gd name="connsiteY33" fmla="*/ 90535 h 664472"/>
              <a:gd name="connsiteX34" fmla="*/ 7639224 w 9287125"/>
              <a:gd name="connsiteY34" fmla="*/ 81481 h 664472"/>
              <a:gd name="connsiteX35" fmla="*/ 7702599 w 9287125"/>
              <a:gd name="connsiteY35" fmla="*/ 72428 h 664472"/>
              <a:gd name="connsiteX36" fmla="*/ 7756919 w 9287125"/>
              <a:gd name="connsiteY36" fmla="*/ 54321 h 664472"/>
              <a:gd name="connsiteX37" fmla="*/ 7820294 w 9287125"/>
              <a:gd name="connsiteY37" fmla="*/ 63374 h 664472"/>
              <a:gd name="connsiteX38" fmla="*/ 7856508 w 9287125"/>
              <a:gd name="connsiteY38" fmla="*/ 90535 h 664472"/>
              <a:gd name="connsiteX39" fmla="*/ 8037577 w 9287125"/>
              <a:gd name="connsiteY39" fmla="*/ 126748 h 664472"/>
              <a:gd name="connsiteX40" fmla="*/ 8245806 w 9287125"/>
              <a:gd name="connsiteY40" fmla="*/ 108641 h 664472"/>
              <a:gd name="connsiteX41" fmla="*/ 8490250 w 9287125"/>
              <a:gd name="connsiteY41" fmla="*/ 90535 h 664472"/>
              <a:gd name="connsiteX42" fmla="*/ 8571731 w 9287125"/>
              <a:gd name="connsiteY42" fmla="*/ 45267 h 664472"/>
              <a:gd name="connsiteX43" fmla="*/ 8779961 w 9287125"/>
              <a:gd name="connsiteY43" fmla="*/ 27160 h 664472"/>
              <a:gd name="connsiteX44" fmla="*/ 8825228 w 9287125"/>
              <a:gd name="connsiteY44" fmla="*/ 18107 h 664472"/>
              <a:gd name="connsiteX45" fmla="*/ 9096832 w 9287125"/>
              <a:gd name="connsiteY45" fmla="*/ 0 h 664472"/>
              <a:gd name="connsiteX46" fmla="*/ 9214527 w 9287125"/>
              <a:gd name="connsiteY46" fmla="*/ 9053 h 664472"/>
              <a:gd name="connsiteX47" fmla="*/ 9268848 w 9287125"/>
              <a:gd name="connsiteY47" fmla="*/ 36214 h 664472"/>
              <a:gd name="connsiteX48" fmla="*/ 9268848 w 9287125"/>
              <a:gd name="connsiteY48" fmla="*/ 45267 h 664472"/>
              <a:gd name="connsiteX49" fmla="*/ 9259795 w 9287125"/>
              <a:gd name="connsiteY49" fmla="*/ 36214 h 664472"/>
              <a:gd name="connsiteX50" fmla="*/ 9287125 w 9287125"/>
              <a:gd name="connsiteY50" fmla="*/ 44134 h 664472"/>
              <a:gd name="connsiteX0" fmla="*/ 8673853 w 8673853"/>
              <a:gd name="connsiteY0" fmla="*/ 44134 h 664472"/>
              <a:gd name="connsiteX1" fmla="*/ 8673853 w 8673853"/>
              <a:gd name="connsiteY1" fmla="*/ 664472 h 664472"/>
              <a:gd name="connsiteX2" fmla="*/ 0 w 8673853"/>
              <a:gd name="connsiteY2" fmla="*/ 634235 h 664472"/>
              <a:gd name="connsiteX3" fmla="*/ 118158 w 8673853"/>
              <a:gd name="connsiteY3" fmla="*/ 144855 h 664472"/>
              <a:gd name="connsiteX4" fmla="*/ 253960 w 8673853"/>
              <a:gd name="connsiteY4" fmla="*/ 162962 h 664472"/>
              <a:gd name="connsiteX5" fmla="*/ 724741 w 8673853"/>
              <a:gd name="connsiteY5" fmla="*/ 144855 h 664472"/>
              <a:gd name="connsiteX6" fmla="*/ 806222 w 8673853"/>
              <a:gd name="connsiteY6" fmla="*/ 108641 h 664472"/>
              <a:gd name="connsiteX7" fmla="*/ 1032558 w 8673853"/>
              <a:gd name="connsiteY7" fmla="*/ 99588 h 664472"/>
              <a:gd name="connsiteX8" fmla="*/ 1095933 w 8673853"/>
              <a:gd name="connsiteY8" fmla="*/ 81481 h 664472"/>
              <a:gd name="connsiteX9" fmla="*/ 1123093 w 8673853"/>
              <a:gd name="connsiteY9" fmla="*/ 63374 h 664472"/>
              <a:gd name="connsiteX10" fmla="*/ 1575766 w 8673853"/>
              <a:gd name="connsiteY10" fmla="*/ 72428 h 664472"/>
              <a:gd name="connsiteX11" fmla="*/ 1702515 w 8673853"/>
              <a:gd name="connsiteY11" fmla="*/ 108641 h 664472"/>
              <a:gd name="connsiteX12" fmla="*/ 1838317 w 8673853"/>
              <a:gd name="connsiteY12" fmla="*/ 126748 h 664472"/>
              <a:gd name="connsiteX13" fmla="*/ 2254776 w 8673853"/>
              <a:gd name="connsiteY13" fmla="*/ 117695 h 664472"/>
              <a:gd name="connsiteX14" fmla="*/ 2300044 w 8673853"/>
              <a:gd name="connsiteY14" fmla="*/ 108641 h 664472"/>
              <a:gd name="connsiteX15" fmla="*/ 2372471 w 8673853"/>
              <a:gd name="connsiteY15" fmla="*/ 99588 h 664472"/>
              <a:gd name="connsiteX16" fmla="*/ 2472059 w 8673853"/>
              <a:gd name="connsiteY16" fmla="*/ 81481 h 664472"/>
              <a:gd name="connsiteX17" fmla="*/ 2553541 w 8673853"/>
              <a:gd name="connsiteY17" fmla="*/ 63374 h 664472"/>
              <a:gd name="connsiteX18" fmla="*/ 2607861 w 8673853"/>
              <a:gd name="connsiteY18" fmla="*/ 54321 h 664472"/>
              <a:gd name="connsiteX19" fmla="*/ 2653129 w 8673853"/>
              <a:gd name="connsiteY19" fmla="*/ 45267 h 664472"/>
              <a:gd name="connsiteX20" fmla="*/ 3929667 w 8673853"/>
              <a:gd name="connsiteY20" fmla="*/ 54321 h 664472"/>
              <a:gd name="connsiteX21" fmla="*/ 3956828 w 8673853"/>
              <a:gd name="connsiteY21" fmla="*/ 63374 h 664472"/>
              <a:gd name="connsiteX22" fmla="*/ 4146950 w 8673853"/>
              <a:gd name="connsiteY22" fmla="*/ 72428 h 664472"/>
              <a:gd name="connsiteX23" fmla="*/ 4853121 w 8673853"/>
              <a:gd name="connsiteY23" fmla="*/ 99588 h 664472"/>
              <a:gd name="connsiteX24" fmla="*/ 4979869 w 8673853"/>
              <a:gd name="connsiteY24" fmla="*/ 135802 h 664472"/>
              <a:gd name="connsiteX25" fmla="*/ 5405382 w 8673853"/>
              <a:gd name="connsiteY25" fmla="*/ 162962 h 664472"/>
              <a:gd name="connsiteX26" fmla="*/ 5839948 w 8673853"/>
              <a:gd name="connsiteY26" fmla="*/ 153909 h 664472"/>
              <a:gd name="connsiteX27" fmla="*/ 5930483 w 8673853"/>
              <a:gd name="connsiteY27" fmla="*/ 126748 h 664472"/>
              <a:gd name="connsiteX28" fmla="*/ 5957644 w 8673853"/>
              <a:gd name="connsiteY28" fmla="*/ 117695 h 664472"/>
              <a:gd name="connsiteX29" fmla="*/ 6084392 w 8673853"/>
              <a:gd name="connsiteY29" fmla="*/ 99588 h 664472"/>
              <a:gd name="connsiteX30" fmla="*/ 6428424 w 8673853"/>
              <a:gd name="connsiteY30" fmla="*/ 81481 h 664472"/>
              <a:gd name="connsiteX31" fmla="*/ 6700028 w 8673853"/>
              <a:gd name="connsiteY31" fmla="*/ 90535 h 664472"/>
              <a:gd name="connsiteX32" fmla="*/ 6754348 w 8673853"/>
              <a:gd name="connsiteY32" fmla="*/ 99588 h 664472"/>
              <a:gd name="connsiteX33" fmla="*/ 6989739 w 8673853"/>
              <a:gd name="connsiteY33" fmla="*/ 90535 h 664472"/>
              <a:gd name="connsiteX34" fmla="*/ 7025952 w 8673853"/>
              <a:gd name="connsiteY34" fmla="*/ 81481 h 664472"/>
              <a:gd name="connsiteX35" fmla="*/ 7089327 w 8673853"/>
              <a:gd name="connsiteY35" fmla="*/ 72428 h 664472"/>
              <a:gd name="connsiteX36" fmla="*/ 7143647 w 8673853"/>
              <a:gd name="connsiteY36" fmla="*/ 54321 h 664472"/>
              <a:gd name="connsiteX37" fmla="*/ 7207022 w 8673853"/>
              <a:gd name="connsiteY37" fmla="*/ 63374 h 664472"/>
              <a:gd name="connsiteX38" fmla="*/ 7243236 w 8673853"/>
              <a:gd name="connsiteY38" fmla="*/ 90535 h 664472"/>
              <a:gd name="connsiteX39" fmla="*/ 7424305 w 8673853"/>
              <a:gd name="connsiteY39" fmla="*/ 126748 h 664472"/>
              <a:gd name="connsiteX40" fmla="*/ 7632534 w 8673853"/>
              <a:gd name="connsiteY40" fmla="*/ 108641 h 664472"/>
              <a:gd name="connsiteX41" fmla="*/ 7876978 w 8673853"/>
              <a:gd name="connsiteY41" fmla="*/ 90535 h 664472"/>
              <a:gd name="connsiteX42" fmla="*/ 7958459 w 8673853"/>
              <a:gd name="connsiteY42" fmla="*/ 45267 h 664472"/>
              <a:gd name="connsiteX43" fmla="*/ 8166689 w 8673853"/>
              <a:gd name="connsiteY43" fmla="*/ 27160 h 664472"/>
              <a:gd name="connsiteX44" fmla="*/ 8211956 w 8673853"/>
              <a:gd name="connsiteY44" fmla="*/ 18107 h 664472"/>
              <a:gd name="connsiteX45" fmla="*/ 8483560 w 8673853"/>
              <a:gd name="connsiteY45" fmla="*/ 0 h 664472"/>
              <a:gd name="connsiteX46" fmla="*/ 8601255 w 8673853"/>
              <a:gd name="connsiteY46" fmla="*/ 9053 h 664472"/>
              <a:gd name="connsiteX47" fmla="*/ 8655576 w 8673853"/>
              <a:gd name="connsiteY47" fmla="*/ 36214 h 664472"/>
              <a:gd name="connsiteX48" fmla="*/ 8655576 w 8673853"/>
              <a:gd name="connsiteY48" fmla="*/ 45267 h 664472"/>
              <a:gd name="connsiteX49" fmla="*/ 8646523 w 8673853"/>
              <a:gd name="connsiteY49" fmla="*/ 36214 h 664472"/>
              <a:gd name="connsiteX50" fmla="*/ 8673853 w 8673853"/>
              <a:gd name="connsiteY50" fmla="*/ 44134 h 664472"/>
              <a:gd name="connsiteX0" fmla="*/ 8673853 w 8673853"/>
              <a:gd name="connsiteY0" fmla="*/ 44134 h 664472"/>
              <a:gd name="connsiteX1" fmla="*/ 8673853 w 8673853"/>
              <a:gd name="connsiteY1" fmla="*/ 664472 h 664472"/>
              <a:gd name="connsiteX2" fmla="*/ 0 w 8673853"/>
              <a:gd name="connsiteY2" fmla="*/ 646038 h 664472"/>
              <a:gd name="connsiteX3" fmla="*/ 118158 w 8673853"/>
              <a:gd name="connsiteY3" fmla="*/ 144855 h 664472"/>
              <a:gd name="connsiteX4" fmla="*/ 253960 w 8673853"/>
              <a:gd name="connsiteY4" fmla="*/ 162962 h 664472"/>
              <a:gd name="connsiteX5" fmla="*/ 724741 w 8673853"/>
              <a:gd name="connsiteY5" fmla="*/ 144855 h 664472"/>
              <a:gd name="connsiteX6" fmla="*/ 806222 w 8673853"/>
              <a:gd name="connsiteY6" fmla="*/ 108641 h 664472"/>
              <a:gd name="connsiteX7" fmla="*/ 1032558 w 8673853"/>
              <a:gd name="connsiteY7" fmla="*/ 99588 h 664472"/>
              <a:gd name="connsiteX8" fmla="*/ 1095933 w 8673853"/>
              <a:gd name="connsiteY8" fmla="*/ 81481 h 664472"/>
              <a:gd name="connsiteX9" fmla="*/ 1123093 w 8673853"/>
              <a:gd name="connsiteY9" fmla="*/ 63374 h 664472"/>
              <a:gd name="connsiteX10" fmla="*/ 1575766 w 8673853"/>
              <a:gd name="connsiteY10" fmla="*/ 72428 h 664472"/>
              <a:gd name="connsiteX11" fmla="*/ 1702515 w 8673853"/>
              <a:gd name="connsiteY11" fmla="*/ 108641 h 664472"/>
              <a:gd name="connsiteX12" fmla="*/ 1838317 w 8673853"/>
              <a:gd name="connsiteY12" fmla="*/ 126748 h 664472"/>
              <a:gd name="connsiteX13" fmla="*/ 2254776 w 8673853"/>
              <a:gd name="connsiteY13" fmla="*/ 117695 h 664472"/>
              <a:gd name="connsiteX14" fmla="*/ 2300044 w 8673853"/>
              <a:gd name="connsiteY14" fmla="*/ 108641 h 664472"/>
              <a:gd name="connsiteX15" fmla="*/ 2372471 w 8673853"/>
              <a:gd name="connsiteY15" fmla="*/ 99588 h 664472"/>
              <a:gd name="connsiteX16" fmla="*/ 2472059 w 8673853"/>
              <a:gd name="connsiteY16" fmla="*/ 81481 h 664472"/>
              <a:gd name="connsiteX17" fmla="*/ 2553541 w 8673853"/>
              <a:gd name="connsiteY17" fmla="*/ 63374 h 664472"/>
              <a:gd name="connsiteX18" fmla="*/ 2607861 w 8673853"/>
              <a:gd name="connsiteY18" fmla="*/ 54321 h 664472"/>
              <a:gd name="connsiteX19" fmla="*/ 2653129 w 8673853"/>
              <a:gd name="connsiteY19" fmla="*/ 45267 h 664472"/>
              <a:gd name="connsiteX20" fmla="*/ 3929667 w 8673853"/>
              <a:gd name="connsiteY20" fmla="*/ 54321 h 664472"/>
              <a:gd name="connsiteX21" fmla="*/ 3956828 w 8673853"/>
              <a:gd name="connsiteY21" fmla="*/ 63374 h 664472"/>
              <a:gd name="connsiteX22" fmla="*/ 4146950 w 8673853"/>
              <a:gd name="connsiteY22" fmla="*/ 72428 h 664472"/>
              <a:gd name="connsiteX23" fmla="*/ 4853121 w 8673853"/>
              <a:gd name="connsiteY23" fmla="*/ 99588 h 664472"/>
              <a:gd name="connsiteX24" fmla="*/ 4979869 w 8673853"/>
              <a:gd name="connsiteY24" fmla="*/ 135802 h 664472"/>
              <a:gd name="connsiteX25" fmla="*/ 5405382 w 8673853"/>
              <a:gd name="connsiteY25" fmla="*/ 162962 h 664472"/>
              <a:gd name="connsiteX26" fmla="*/ 5839948 w 8673853"/>
              <a:gd name="connsiteY26" fmla="*/ 153909 h 664472"/>
              <a:gd name="connsiteX27" fmla="*/ 5930483 w 8673853"/>
              <a:gd name="connsiteY27" fmla="*/ 126748 h 664472"/>
              <a:gd name="connsiteX28" fmla="*/ 5957644 w 8673853"/>
              <a:gd name="connsiteY28" fmla="*/ 117695 h 664472"/>
              <a:gd name="connsiteX29" fmla="*/ 6084392 w 8673853"/>
              <a:gd name="connsiteY29" fmla="*/ 99588 h 664472"/>
              <a:gd name="connsiteX30" fmla="*/ 6428424 w 8673853"/>
              <a:gd name="connsiteY30" fmla="*/ 81481 h 664472"/>
              <a:gd name="connsiteX31" fmla="*/ 6700028 w 8673853"/>
              <a:gd name="connsiteY31" fmla="*/ 90535 h 664472"/>
              <a:gd name="connsiteX32" fmla="*/ 6754348 w 8673853"/>
              <a:gd name="connsiteY32" fmla="*/ 99588 h 664472"/>
              <a:gd name="connsiteX33" fmla="*/ 6989739 w 8673853"/>
              <a:gd name="connsiteY33" fmla="*/ 90535 h 664472"/>
              <a:gd name="connsiteX34" fmla="*/ 7025952 w 8673853"/>
              <a:gd name="connsiteY34" fmla="*/ 81481 h 664472"/>
              <a:gd name="connsiteX35" fmla="*/ 7089327 w 8673853"/>
              <a:gd name="connsiteY35" fmla="*/ 72428 h 664472"/>
              <a:gd name="connsiteX36" fmla="*/ 7143647 w 8673853"/>
              <a:gd name="connsiteY36" fmla="*/ 54321 h 664472"/>
              <a:gd name="connsiteX37" fmla="*/ 7207022 w 8673853"/>
              <a:gd name="connsiteY37" fmla="*/ 63374 h 664472"/>
              <a:gd name="connsiteX38" fmla="*/ 7243236 w 8673853"/>
              <a:gd name="connsiteY38" fmla="*/ 90535 h 664472"/>
              <a:gd name="connsiteX39" fmla="*/ 7424305 w 8673853"/>
              <a:gd name="connsiteY39" fmla="*/ 126748 h 664472"/>
              <a:gd name="connsiteX40" fmla="*/ 7632534 w 8673853"/>
              <a:gd name="connsiteY40" fmla="*/ 108641 h 664472"/>
              <a:gd name="connsiteX41" fmla="*/ 7876978 w 8673853"/>
              <a:gd name="connsiteY41" fmla="*/ 90535 h 664472"/>
              <a:gd name="connsiteX42" fmla="*/ 7958459 w 8673853"/>
              <a:gd name="connsiteY42" fmla="*/ 45267 h 664472"/>
              <a:gd name="connsiteX43" fmla="*/ 8166689 w 8673853"/>
              <a:gd name="connsiteY43" fmla="*/ 27160 h 664472"/>
              <a:gd name="connsiteX44" fmla="*/ 8211956 w 8673853"/>
              <a:gd name="connsiteY44" fmla="*/ 18107 h 664472"/>
              <a:gd name="connsiteX45" fmla="*/ 8483560 w 8673853"/>
              <a:gd name="connsiteY45" fmla="*/ 0 h 664472"/>
              <a:gd name="connsiteX46" fmla="*/ 8601255 w 8673853"/>
              <a:gd name="connsiteY46" fmla="*/ 9053 h 664472"/>
              <a:gd name="connsiteX47" fmla="*/ 8655576 w 8673853"/>
              <a:gd name="connsiteY47" fmla="*/ 36214 h 664472"/>
              <a:gd name="connsiteX48" fmla="*/ 8655576 w 8673853"/>
              <a:gd name="connsiteY48" fmla="*/ 45267 h 664472"/>
              <a:gd name="connsiteX49" fmla="*/ 8646523 w 8673853"/>
              <a:gd name="connsiteY49" fmla="*/ 36214 h 664472"/>
              <a:gd name="connsiteX50" fmla="*/ 8673853 w 8673853"/>
              <a:gd name="connsiteY50" fmla="*/ 44134 h 664472"/>
              <a:gd name="connsiteX0" fmla="*/ 8673853 w 8673853"/>
              <a:gd name="connsiteY0" fmla="*/ 44134 h 664472"/>
              <a:gd name="connsiteX1" fmla="*/ 8673853 w 8673853"/>
              <a:gd name="connsiteY1" fmla="*/ 664472 h 664472"/>
              <a:gd name="connsiteX2" fmla="*/ 0 w 8673853"/>
              <a:gd name="connsiteY2" fmla="*/ 646038 h 664472"/>
              <a:gd name="connsiteX3" fmla="*/ 118158 w 8673853"/>
              <a:gd name="connsiteY3" fmla="*/ 144855 h 664472"/>
              <a:gd name="connsiteX4" fmla="*/ 253960 w 8673853"/>
              <a:gd name="connsiteY4" fmla="*/ 162962 h 664472"/>
              <a:gd name="connsiteX5" fmla="*/ 724741 w 8673853"/>
              <a:gd name="connsiteY5" fmla="*/ 144855 h 664472"/>
              <a:gd name="connsiteX6" fmla="*/ 806222 w 8673853"/>
              <a:gd name="connsiteY6" fmla="*/ 108641 h 664472"/>
              <a:gd name="connsiteX7" fmla="*/ 1032558 w 8673853"/>
              <a:gd name="connsiteY7" fmla="*/ 99588 h 664472"/>
              <a:gd name="connsiteX8" fmla="*/ 1095933 w 8673853"/>
              <a:gd name="connsiteY8" fmla="*/ 81481 h 664472"/>
              <a:gd name="connsiteX9" fmla="*/ 1123093 w 8673853"/>
              <a:gd name="connsiteY9" fmla="*/ 63374 h 664472"/>
              <a:gd name="connsiteX10" fmla="*/ 1575766 w 8673853"/>
              <a:gd name="connsiteY10" fmla="*/ 72428 h 664472"/>
              <a:gd name="connsiteX11" fmla="*/ 1702515 w 8673853"/>
              <a:gd name="connsiteY11" fmla="*/ 108641 h 664472"/>
              <a:gd name="connsiteX12" fmla="*/ 1838317 w 8673853"/>
              <a:gd name="connsiteY12" fmla="*/ 126748 h 664472"/>
              <a:gd name="connsiteX13" fmla="*/ 2254776 w 8673853"/>
              <a:gd name="connsiteY13" fmla="*/ 117695 h 664472"/>
              <a:gd name="connsiteX14" fmla="*/ 2300044 w 8673853"/>
              <a:gd name="connsiteY14" fmla="*/ 108641 h 664472"/>
              <a:gd name="connsiteX15" fmla="*/ 2372471 w 8673853"/>
              <a:gd name="connsiteY15" fmla="*/ 99588 h 664472"/>
              <a:gd name="connsiteX16" fmla="*/ 2472059 w 8673853"/>
              <a:gd name="connsiteY16" fmla="*/ 81481 h 664472"/>
              <a:gd name="connsiteX17" fmla="*/ 2553541 w 8673853"/>
              <a:gd name="connsiteY17" fmla="*/ 63374 h 664472"/>
              <a:gd name="connsiteX18" fmla="*/ 2607861 w 8673853"/>
              <a:gd name="connsiteY18" fmla="*/ 54321 h 664472"/>
              <a:gd name="connsiteX19" fmla="*/ 2653129 w 8673853"/>
              <a:gd name="connsiteY19" fmla="*/ 45267 h 664472"/>
              <a:gd name="connsiteX20" fmla="*/ 3929667 w 8673853"/>
              <a:gd name="connsiteY20" fmla="*/ 54321 h 664472"/>
              <a:gd name="connsiteX21" fmla="*/ 3956828 w 8673853"/>
              <a:gd name="connsiteY21" fmla="*/ 63374 h 664472"/>
              <a:gd name="connsiteX22" fmla="*/ 4146950 w 8673853"/>
              <a:gd name="connsiteY22" fmla="*/ 72428 h 664472"/>
              <a:gd name="connsiteX23" fmla="*/ 4853121 w 8673853"/>
              <a:gd name="connsiteY23" fmla="*/ 99588 h 664472"/>
              <a:gd name="connsiteX24" fmla="*/ 4979869 w 8673853"/>
              <a:gd name="connsiteY24" fmla="*/ 135802 h 664472"/>
              <a:gd name="connsiteX25" fmla="*/ 5405382 w 8673853"/>
              <a:gd name="connsiteY25" fmla="*/ 162962 h 664472"/>
              <a:gd name="connsiteX26" fmla="*/ 5839948 w 8673853"/>
              <a:gd name="connsiteY26" fmla="*/ 153909 h 664472"/>
              <a:gd name="connsiteX27" fmla="*/ 5930483 w 8673853"/>
              <a:gd name="connsiteY27" fmla="*/ 126748 h 664472"/>
              <a:gd name="connsiteX28" fmla="*/ 5957644 w 8673853"/>
              <a:gd name="connsiteY28" fmla="*/ 117695 h 664472"/>
              <a:gd name="connsiteX29" fmla="*/ 6084392 w 8673853"/>
              <a:gd name="connsiteY29" fmla="*/ 99588 h 664472"/>
              <a:gd name="connsiteX30" fmla="*/ 6428424 w 8673853"/>
              <a:gd name="connsiteY30" fmla="*/ 81481 h 664472"/>
              <a:gd name="connsiteX31" fmla="*/ 6700028 w 8673853"/>
              <a:gd name="connsiteY31" fmla="*/ 90535 h 664472"/>
              <a:gd name="connsiteX32" fmla="*/ 6754348 w 8673853"/>
              <a:gd name="connsiteY32" fmla="*/ 99588 h 664472"/>
              <a:gd name="connsiteX33" fmla="*/ 6989739 w 8673853"/>
              <a:gd name="connsiteY33" fmla="*/ 90535 h 664472"/>
              <a:gd name="connsiteX34" fmla="*/ 7025952 w 8673853"/>
              <a:gd name="connsiteY34" fmla="*/ 81481 h 664472"/>
              <a:gd name="connsiteX35" fmla="*/ 7089327 w 8673853"/>
              <a:gd name="connsiteY35" fmla="*/ 72428 h 664472"/>
              <a:gd name="connsiteX36" fmla="*/ 7143647 w 8673853"/>
              <a:gd name="connsiteY36" fmla="*/ 54321 h 664472"/>
              <a:gd name="connsiteX37" fmla="*/ 7207022 w 8673853"/>
              <a:gd name="connsiteY37" fmla="*/ 63374 h 664472"/>
              <a:gd name="connsiteX38" fmla="*/ 7243236 w 8673853"/>
              <a:gd name="connsiteY38" fmla="*/ 90535 h 664472"/>
              <a:gd name="connsiteX39" fmla="*/ 7424305 w 8673853"/>
              <a:gd name="connsiteY39" fmla="*/ 126748 h 664472"/>
              <a:gd name="connsiteX40" fmla="*/ 7632534 w 8673853"/>
              <a:gd name="connsiteY40" fmla="*/ 108641 h 664472"/>
              <a:gd name="connsiteX41" fmla="*/ 7876978 w 8673853"/>
              <a:gd name="connsiteY41" fmla="*/ 90535 h 664472"/>
              <a:gd name="connsiteX42" fmla="*/ 7958459 w 8673853"/>
              <a:gd name="connsiteY42" fmla="*/ 45267 h 664472"/>
              <a:gd name="connsiteX43" fmla="*/ 8166689 w 8673853"/>
              <a:gd name="connsiteY43" fmla="*/ 27160 h 664472"/>
              <a:gd name="connsiteX44" fmla="*/ 8211956 w 8673853"/>
              <a:gd name="connsiteY44" fmla="*/ 18107 h 664472"/>
              <a:gd name="connsiteX45" fmla="*/ 8483560 w 8673853"/>
              <a:gd name="connsiteY45" fmla="*/ 0 h 664472"/>
              <a:gd name="connsiteX46" fmla="*/ 8601255 w 8673853"/>
              <a:gd name="connsiteY46" fmla="*/ 9053 h 664472"/>
              <a:gd name="connsiteX47" fmla="*/ 8655576 w 8673853"/>
              <a:gd name="connsiteY47" fmla="*/ 36214 h 664472"/>
              <a:gd name="connsiteX48" fmla="*/ 8655576 w 8673853"/>
              <a:gd name="connsiteY48" fmla="*/ 45267 h 664472"/>
              <a:gd name="connsiteX49" fmla="*/ 8646523 w 8673853"/>
              <a:gd name="connsiteY49" fmla="*/ 36214 h 664472"/>
              <a:gd name="connsiteX50" fmla="*/ 8673853 w 8673853"/>
              <a:gd name="connsiteY50" fmla="*/ 44134 h 664472"/>
              <a:gd name="connsiteX0" fmla="*/ 8673853 w 8673853"/>
              <a:gd name="connsiteY0" fmla="*/ 44134 h 664472"/>
              <a:gd name="connsiteX1" fmla="*/ 8673853 w 8673853"/>
              <a:gd name="connsiteY1" fmla="*/ 664472 h 664472"/>
              <a:gd name="connsiteX2" fmla="*/ 0 w 8673853"/>
              <a:gd name="connsiteY2" fmla="*/ 646038 h 664472"/>
              <a:gd name="connsiteX3" fmla="*/ 44495 w 8673853"/>
              <a:gd name="connsiteY3" fmla="*/ 121252 h 664472"/>
              <a:gd name="connsiteX4" fmla="*/ 253960 w 8673853"/>
              <a:gd name="connsiteY4" fmla="*/ 162962 h 664472"/>
              <a:gd name="connsiteX5" fmla="*/ 724741 w 8673853"/>
              <a:gd name="connsiteY5" fmla="*/ 144855 h 664472"/>
              <a:gd name="connsiteX6" fmla="*/ 806222 w 8673853"/>
              <a:gd name="connsiteY6" fmla="*/ 108641 h 664472"/>
              <a:gd name="connsiteX7" fmla="*/ 1032558 w 8673853"/>
              <a:gd name="connsiteY7" fmla="*/ 99588 h 664472"/>
              <a:gd name="connsiteX8" fmla="*/ 1095933 w 8673853"/>
              <a:gd name="connsiteY8" fmla="*/ 81481 h 664472"/>
              <a:gd name="connsiteX9" fmla="*/ 1123093 w 8673853"/>
              <a:gd name="connsiteY9" fmla="*/ 63374 h 664472"/>
              <a:gd name="connsiteX10" fmla="*/ 1575766 w 8673853"/>
              <a:gd name="connsiteY10" fmla="*/ 72428 h 664472"/>
              <a:gd name="connsiteX11" fmla="*/ 1702515 w 8673853"/>
              <a:gd name="connsiteY11" fmla="*/ 108641 h 664472"/>
              <a:gd name="connsiteX12" fmla="*/ 1838317 w 8673853"/>
              <a:gd name="connsiteY12" fmla="*/ 126748 h 664472"/>
              <a:gd name="connsiteX13" fmla="*/ 2254776 w 8673853"/>
              <a:gd name="connsiteY13" fmla="*/ 117695 h 664472"/>
              <a:gd name="connsiteX14" fmla="*/ 2300044 w 8673853"/>
              <a:gd name="connsiteY14" fmla="*/ 108641 h 664472"/>
              <a:gd name="connsiteX15" fmla="*/ 2372471 w 8673853"/>
              <a:gd name="connsiteY15" fmla="*/ 99588 h 664472"/>
              <a:gd name="connsiteX16" fmla="*/ 2472059 w 8673853"/>
              <a:gd name="connsiteY16" fmla="*/ 81481 h 664472"/>
              <a:gd name="connsiteX17" fmla="*/ 2553541 w 8673853"/>
              <a:gd name="connsiteY17" fmla="*/ 63374 h 664472"/>
              <a:gd name="connsiteX18" fmla="*/ 2607861 w 8673853"/>
              <a:gd name="connsiteY18" fmla="*/ 54321 h 664472"/>
              <a:gd name="connsiteX19" fmla="*/ 2653129 w 8673853"/>
              <a:gd name="connsiteY19" fmla="*/ 45267 h 664472"/>
              <a:gd name="connsiteX20" fmla="*/ 3929667 w 8673853"/>
              <a:gd name="connsiteY20" fmla="*/ 54321 h 664472"/>
              <a:gd name="connsiteX21" fmla="*/ 3956828 w 8673853"/>
              <a:gd name="connsiteY21" fmla="*/ 63374 h 664472"/>
              <a:gd name="connsiteX22" fmla="*/ 4146950 w 8673853"/>
              <a:gd name="connsiteY22" fmla="*/ 72428 h 664472"/>
              <a:gd name="connsiteX23" fmla="*/ 4853121 w 8673853"/>
              <a:gd name="connsiteY23" fmla="*/ 99588 h 664472"/>
              <a:gd name="connsiteX24" fmla="*/ 4979869 w 8673853"/>
              <a:gd name="connsiteY24" fmla="*/ 135802 h 664472"/>
              <a:gd name="connsiteX25" fmla="*/ 5405382 w 8673853"/>
              <a:gd name="connsiteY25" fmla="*/ 162962 h 664472"/>
              <a:gd name="connsiteX26" fmla="*/ 5839948 w 8673853"/>
              <a:gd name="connsiteY26" fmla="*/ 153909 h 664472"/>
              <a:gd name="connsiteX27" fmla="*/ 5930483 w 8673853"/>
              <a:gd name="connsiteY27" fmla="*/ 126748 h 664472"/>
              <a:gd name="connsiteX28" fmla="*/ 5957644 w 8673853"/>
              <a:gd name="connsiteY28" fmla="*/ 117695 h 664472"/>
              <a:gd name="connsiteX29" fmla="*/ 6084392 w 8673853"/>
              <a:gd name="connsiteY29" fmla="*/ 99588 h 664472"/>
              <a:gd name="connsiteX30" fmla="*/ 6428424 w 8673853"/>
              <a:gd name="connsiteY30" fmla="*/ 81481 h 664472"/>
              <a:gd name="connsiteX31" fmla="*/ 6700028 w 8673853"/>
              <a:gd name="connsiteY31" fmla="*/ 90535 h 664472"/>
              <a:gd name="connsiteX32" fmla="*/ 6754348 w 8673853"/>
              <a:gd name="connsiteY32" fmla="*/ 99588 h 664472"/>
              <a:gd name="connsiteX33" fmla="*/ 6989739 w 8673853"/>
              <a:gd name="connsiteY33" fmla="*/ 90535 h 664472"/>
              <a:gd name="connsiteX34" fmla="*/ 7025952 w 8673853"/>
              <a:gd name="connsiteY34" fmla="*/ 81481 h 664472"/>
              <a:gd name="connsiteX35" fmla="*/ 7089327 w 8673853"/>
              <a:gd name="connsiteY35" fmla="*/ 72428 h 664472"/>
              <a:gd name="connsiteX36" fmla="*/ 7143647 w 8673853"/>
              <a:gd name="connsiteY36" fmla="*/ 54321 h 664472"/>
              <a:gd name="connsiteX37" fmla="*/ 7207022 w 8673853"/>
              <a:gd name="connsiteY37" fmla="*/ 63374 h 664472"/>
              <a:gd name="connsiteX38" fmla="*/ 7243236 w 8673853"/>
              <a:gd name="connsiteY38" fmla="*/ 90535 h 664472"/>
              <a:gd name="connsiteX39" fmla="*/ 7424305 w 8673853"/>
              <a:gd name="connsiteY39" fmla="*/ 126748 h 664472"/>
              <a:gd name="connsiteX40" fmla="*/ 7632534 w 8673853"/>
              <a:gd name="connsiteY40" fmla="*/ 108641 h 664472"/>
              <a:gd name="connsiteX41" fmla="*/ 7876978 w 8673853"/>
              <a:gd name="connsiteY41" fmla="*/ 90535 h 664472"/>
              <a:gd name="connsiteX42" fmla="*/ 7958459 w 8673853"/>
              <a:gd name="connsiteY42" fmla="*/ 45267 h 664472"/>
              <a:gd name="connsiteX43" fmla="*/ 8166689 w 8673853"/>
              <a:gd name="connsiteY43" fmla="*/ 27160 h 664472"/>
              <a:gd name="connsiteX44" fmla="*/ 8211956 w 8673853"/>
              <a:gd name="connsiteY44" fmla="*/ 18107 h 664472"/>
              <a:gd name="connsiteX45" fmla="*/ 8483560 w 8673853"/>
              <a:gd name="connsiteY45" fmla="*/ 0 h 664472"/>
              <a:gd name="connsiteX46" fmla="*/ 8601255 w 8673853"/>
              <a:gd name="connsiteY46" fmla="*/ 9053 h 664472"/>
              <a:gd name="connsiteX47" fmla="*/ 8655576 w 8673853"/>
              <a:gd name="connsiteY47" fmla="*/ 36214 h 664472"/>
              <a:gd name="connsiteX48" fmla="*/ 8655576 w 8673853"/>
              <a:gd name="connsiteY48" fmla="*/ 45267 h 664472"/>
              <a:gd name="connsiteX49" fmla="*/ 8646523 w 8673853"/>
              <a:gd name="connsiteY49" fmla="*/ 36214 h 664472"/>
              <a:gd name="connsiteX50" fmla="*/ 8673853 w 8673853"/>
              <a:gd name="connsiteY50" fmla="*/ 44134 h 664472"/>
              <a:gd name="connsiteX0" fmla="*/ 8682422 w 8682422"/>
              <a:gd name="connsiteY0" fmla="*/ 44134 h 664472"/>
              <a:gd name="connsiteX1" fmla="*/ 8682422 w 8682422"/>
              <a:gd name="connsiteY1" fmla="*/ 664472 h 664472"/>
              <a:gd name="connsiteX2" fmla="*/ 8569 w 8682422"/>
              <a:gd name="connsiteY2" fmla="*/ 646038 h 664472"/>
              <a:gd name="connsiteX3" fmla="*/ 16114 w 8682422"/>
              <a:gd name="connsiteY3" fmla="*/ 121252 h 664472"/>
              <a:gd name="connsiteX4" fmla="*/ 262529 w 8682422"/>
              <a:gd name="connsiteY4" fmla="*/ 162962 h 664472"/>
              <a:gd name="connsiteX5" fmla="*/ 733310 w 8682422"/>
              <a:gd name="connsiteY5" fmla="*/ 144855 h 664472"/>
              <a:gd name="connsiteX6" fmla="*/ 814791 w 8682422"/>
              <a:gd name="connsiteY6" fmla="*/ 108641 h 664472"/>
              <a:gd name="connsiteX7" fmla="*/ 1041127 w 8682422"/>
              <a:gd name="connsiteY7" fmla="*/ 99588 h 664472"/>
              <a:gd name="connsiteX8" fmla="*/ 1104502 w 8682422"/>
              <a:gd name="connsiteY8" fmla="*/ 81481 h 664472"/>
              <a:gd name="connsiteX9" fmla="*/ 1131662 w 8682422"/>
              <a:gd name="connsiteY9" fmla="*/ 63374 h 664472"/>
              <a:gd name="connsiteX10" fmla="*/ 1584335 w 8682422"/>
              <a:gd name="connsiteY10" fmla="*/ 72428 h 664472"/>
              <a:gd name="connsiteX11" fmla="*/ 1711084 w 8682422"/>
              <a:gd name="connsiteY11" fmla="*/ 108641 h 664472"/>
              <a:gd name="connsiteX12" fmla="*/ 1846886 w 8682422"/>
              <a:gd name="connsiteY12" fmla="*/ 126748 h 664472"/>
              <a:gd name="connsiteX13" fmla="*/ 2263345 w 8682422"/>
              <a:gd name="connsiteY13" fmla="*/ 117695 h 664472"/>
              <a:gd name="connsiteX14" fmla="*/ 2308613 w 8682422"/>
              <a:gd name="connsiteY14" fmla="*/ 108641 h 664472"/>
              <a:gd name="connsiteX15" fmla="*/ 2381040 w 8682422"/>
              <a:gd name="connsiteY15" fmla="*/ 99588 h 664472"/>
              <a:gd name="connsiteX16" fmla="*/ 2480628 w 8682422"/>
              <a:gd name="connsiteY16" fmla="*/ 81481 h 664472"/>
              <a:gd name="connsiteX17" fmla="*/ 2562110 w 8682422"/>
              <a:gd name="connsiteY17" fmla="*/ 63374 h 664472"/>
              <a:gd name="connsiteX18" fmla="*/ 2616430 w 8682422"/>
              <a:gd name="connsiteY18" fmla="*/ 54321 h 664472"/>
              <a:gd name="connsiteX19" fmla="*/ 2661698 w 8682422"/>
              <a:gd name="connsiteY19" fmla="*/ 45267 h 664472"/>
              <a:gd name="connsiteX20" fmla="*/ 3938236 w 8682422"/>
              <a:gd name="connsiteY20" fmla="*/ 54321 h 664472"/>
              <a:gd name="connsiteX21" fmla="*/ 3965397 w 8682422"/>
              <a:gd name="connsiteY21" fmla="*/ 63374 h 664472"/>
              <a:gd name="connsiteX22" fmla="*/ 4155519 w 8682422"/>
              <a:gd name="connsiteY22" fmla="*/ 72428 h 664472"/>
              <a:gd name="connsiteX23" fmla="*/ 4861690 w 8682422"/>
              <a:gd name="connsiteY23" fmla="*/ 99588 h 664472"/>
              <a:gd name="connsiteX24" fmla="*/ 4988438 w 8682422"/>
              <a:gd name="connsiteY24" fmla="*/ 135802 h 664472"/>
              <a:gd name="connsiteX25" fmla="*/ 5413951 w 8682422"/>
              <a:gd name="connsiteY25" fmla="*/ 162962 h 664472"/>
              <a:gd name="connsiteX26" fmla="*/ 5848517 w 8682422"/>
              <a:gd name="connsiteY26" fmla="*/ 153909 h 664472"/>
              <a:gd name="connsiteX27" fmla="*/ 5939052 w 8682422"/>
              <a:gd name="connsiteY27" fmla="*/ 126748 h 664472"/>
              <a:gd name="connsiteX28" fmla="*/ 5966213 w 8682422"/>
              <a:gd name="connsiteY28" fmla="*/ 117695 h 664472"/>
              <a:gd name="connsiteX29" fmla="*/ 6092961 w 8682422"/>
              <a:gd name="connsiteY29" fmla="*/ 99588 h 664472"/>
              <a:gd name="connsiteX30" fmla="*/ 6436993 w 8682422"/>
              <a:gd name="connsiteY30" fmla="*/ 81481 h 664472"/>
              <a:gd name="connsiteX31" fmla="*/ 6708597 w 8682422"/>
              <a:gd name="connsiteY31" fmla="*/ 90535 h 664472"/>
              <a:gd name="connsiteX32" fmla="*/ 6762917 w 8682422"/>
              <a:gd name="connsiteY32" fmla="*/ 99588 h 664472"/>
              <a:gd name="connsiteX33" fmla="*/ 6998308 w 8682422"/>
              <a:gd name="connsiteY33" fmla="*/ 90535 h 664472"/>
              <a:gd name="connsiteX34" fmla="*/ 7034521 w 8682422"/>
              <a:gd name="connsiteY34" fmla="*/ 81481 h 664472"/>
              <a:gd name="connsiteX35" fmla="*/ 7097896 w 8682422"/>
              <a:gd name="connsiteY35" fmla="*/ 72428 h 664472"/>
              <a:gd name="connsiteX36" fmla="*/ 7152216 w 8682422"/>
              <a:gd name="connsiteY36" fmla="*/ 54321 h 664472"/>
              <a:gd name="connsiteX37" fmla="*/ 7215591 w 8682422"/>
              <a:gd name="connsiteY37" fmla="*/ 63374 h 664472"/>
              <a:gd name="connsiteX38" fmla="*/ 7251805 w 8682422"/>
              <a:gd name="connsiteY38" fmla="*/ 90535 h 664472"/>
              <a:gd name="connsiteX39" fmla="*/ 7432874 w 8682422"/>
              <a:gd name="connsiteY39" fmla="*/ 126748 h 664472"/>
              <a:gd name="connsiteX40" fmla="*/ 7641103 w 8682422"/>
              <a:gd name="connsiteY40" fmla="*/ 108641 h 664472"/>
              <a:gd name="connsiteX41" fmla="*/ 7885547 w 8682422"/>
              <a:gd name="connsiteY41" fmla="*/ 90535 h 664472"/>
              <a:gd name="connsiteX42" fmla="*/ 7967028 w 8682422"/>
              <a:gd name="connsiteY42" fmla="*/ 45267 h 664472"/>
              <a:gd name="connsiteX43" fmla="*/ 8175258 w 8682422"/>
              <a:gd name="connsiteY43" fmla="*/ 27160 h 664472"/>
              <a:gd name="connsiteX44" fmla="*/ 8220525 w 8682422"/>
              <a:gd name="connsiteY44" fmla="*/ 18107 h 664472"/>
              <a:gd name="connsiteX45" fmla="*/ 8492129 w 8682422"/>
              <a:gd name="connsiteY45" fmla="*/ 0 h 664472"/>
              <a:gd name="connsiteX46" fmla="*/ 8609824 w 8682422"/>
              <a:gd name="connsiteY46" fmla="*/ 9053 h 664472"/>
              <a:gd name="connsiteX47" fmla="*/ 8664145 w 8682422"/>
              <a:gd name="connsiteY47" fmla="*/ 36214 h 664472"/>
              <a:gd name="connsiteX48" fmla="*/ 8664145 w 8682422"/>
              <a:gd name="connsiteY48" fmla="*/ 45267 h 664472"/>
              <a:gd name="connsiteX49" fmla="*/ 8655092 w 8682422"/>
              <a:gd name="connsiteY49" fmla="*/ 36214 h 664472"/>
              <a:gd name="connsiteX50" fmla="*/ 8682422 w 8682422"/>
              <a:gd name="connsiteY50" fmla="*/ 44134 h 664472"/>
              <a:gd name="connsiteX0" fmla="*/ 8673853 w 8673853"/>
              <a:gd name="connsiteY0" fmla="*/ 44134 h 664472"/>
              <a:gd name="connsiteX1" fmla="*/ 8673853 w 8673853"/>
              <a:gd name="connsiteY1" fmla="*/ 664472 h 664472"/>
              <a:gd name="connsiteX2" fmla="*/ 0 w 8673853"/>
              <a:gd name="connsiteY2" fmla="*/ 646038 h 664472"/>
              <a:gd name="connsiteX3" fmla="*/ 7545 w 8673853"/>
              <a:gd name="connsiteY3" fmla="*/ 121252 h 664472"/>
              <a:gd name="connsiteX4" fmla="*/ 253960 w 8673853"/>
              <a:gd name="connsiteY4" fmla="*/ 162962 h 664472"/>
              <a:gd name="connsiteX5" fmla="*/ 724741 w 8673853"/>
              <a:gd name="connsiteY5" fmla="*/ 144855 h 664472"/>
              <a:gd name="connsiteX6" fmla="*/ 806222 w 8673853"/>
              <a:gd name="connsiteY6" fmla="*/ 108641 h 664472"/>
              <a:gd name="connsiteX7" fmla="*/ 1032558 w 8673853"/>
              <a:gd name="connsiteY7" fmla="*/ 99588 h 664472"/>
              <a:gd name="connsiteX8" fmla="*/ 1095933 w 8673853"/>
              <a:gd name="connsiteY8" fmla="*/ 81481 h 664472"/>
              <a:gd name="connsiteX9" fmla="*/ 1123093 w 8673853"/>
              <a:gd name="connsiteY9" fmla="*/ 63374 h 664472"/>
              <a:gd name="connsiteX10" fmla="*/ 1575766 w 8673853"/>
              <a:gd name="connsiteY10" fmla="*/ 72428 h 664472"/>
              <a:gd name="connsiteX11" fmla="*/ 1702515 w 8673853"/>
              <a:gd name="connsiteY11" fmla="*/ 108641 h 664472"/>
              <a:gd name="connsiteX12" fmla="*/ 1838317 w 8673853"/>
              <a:gd name="connsiteY12" fmla="*/ 126748 h 664472"/>
              <a:gd name="connsiteX13" fmla="*/ 2254776 w 8673853"/>
              <a:gd name="connsiteY13" fmla="*/ 117695 h 664472"/>
              <a:gd name="connsiteX14" fmla="*/ 2300044 w 8673853"/>
              <a:gd name="connsiteY14" fmla="*/ 108641 h 664472"/>
              <a:gd name="connsiteX15" fmla="*/ 2372471 w 8673853"/>
              <a:gd name="connsiteY15" fmla="*/ 99588 h 664472"/>
              <a:gd name="connsiteX16" fmla="*/ 2472059 w 8673853"/>
              <a:gd name="connsiteY16" fmla="*/ 81481 h 664472"/>
              <a:gd name="connsiteX17" fmla="*/ 2553541 w 8673853"/>
              <a:gd name="connsiteY17" fmla="*/ 63374 h 664472"/>
              <a:gd name="connsiteX18" fmla="*/ 2607861 w 8673853"/>
              <a:gd name="connsiteY18" fmla="*/ 54321 h 664472"/>
              <a:gd name="connsiteX19" fmla="*/ 2653129 w 8673853"/>
              <a:gd name="connsiteY19" fmla="*/ 45267 h 664472"/>
              <a:gd name="connsiteX20" fmla="*/ 3929667 w 8673853"/>
              <a:gd name="connsiteY20" fmla="*/ 54321 h 664472"/>
              <a:gd name="connsiteX21" fmla="*/ 3956828 w 8673853"/>
              <a:gd name="connsiteY21" fmla="*/ 63374 h 664472"/>
              <a:gd name="connsiteX22" fmla="*/ 4146950 w 8673853"/>
              <a:gd name="connsiteY22" fmla="*/ 72428 h 664472"/>
              <a:gd name="connsiteX23" fmla="*/ 4853121 w 8673853"/>
              <a:gd name="connsiteY23" fmla="*/ 99588 h 664472"/>
              <a:gd name="connsiteX24" fmla="*/ 4979869 w 8673853"/>
              <a:gd name="connsiteY24" fmla="*/ 135802 h 664472"/>
              <a:gd name="connsiteX25" fmla="*/ 5405382 w 8673853"/>
              <a:gd name="connsiteY25" fmla="*/ 162962 h 664472"/>
              <a:gd name="connsiteX26" fmla="*/ 5839948 w 8673853"/>
              <a:gd name="connsiteY26" fmla="*/ 153909 h 664472"/>
              <a:gd name="connsiteX27" fmla="*/ 5930483 w 8673853"/>
              <a:gd name="connsiteY27" fmla="*/ 126748 h 664472"/>
              <a:gd name="connsiteX28" fmla="*/ 5957644 w 8673853"/>
              <a:gd name="connsiteY28" fmla="*/ 117695 h 664472"/>
              <a:gd name="connsiteX29" fmla="*/ 6084392 w 8673853"/>
              <a:gd name="connsiteY29" fmla="*/ 99588 h 664472"/>
              <a:gd name="connsiteX30" fmla="*/ 6428424 w 8673853"/>
              <a:gd name="connsiteY30" fmla="*/ 81481 h 664472"/>
              <a:gd name="connsiteX31" fmla="*/ 6700028 w 8673853"/>
              <a:gd name="connsiteY31" fmla="*/ 90535 h 664472"/>
              <a:gd name="connsiteX32" fmla="*/ 6754348 w 8673853"/>
              <a:gd name="connsiteY32" fmla="*/ 99588 h 664472"/>
              <a:gd name="connsiteX33" fmla="*/ 6989739 w 8673853"/>
              <a:gd name="connsiteY33" fmla="*/ 90535 h 664472"/>
              <a:gd name="connsiteX34" fmla="*/ 7025952 w 8673853"/>
              <a:gd name="connsiteY34" fmla="*/ 81481 h 664472"/>
              <a:gd name="connsiteX35" fmla="*/ 7089327 w 8673853"/>
              <a:gd name="connsiteY35" fmla="*/ 72428 h 664472"/>
              <a:gd name="connsiteX36" fmla="*/ 7143647 w 8673853"/>
              <a:gd name="connsiteY36" fmla="*/ 54321 h 664472"/>
              <a:gd name="connsiteX37" fmla="*/ 7207022 w 8673853"/>
              <a:gd name="connsiteY37" fmla="*/ 63374 h 664472"/>
              <a:gd name="connsiteX38" fmla="*/ 7243236 w 8673853"/>
              <a:gd name="connsiteY38" fmla="*/ 90535 h 664472"/>
              <a:gd name="connsiteX39" fmla="*/ 7424305 w 8673853"/>
              <a:gd name="connsiteY39" fmla="*/ 126748 h 664472"/>
              <a:gd name="connsiteX40" fmla="*/ 7632534 w 8673853"/>
              <a:gd name="connsiteY40" fmla="*/ 108641 h 664472"/>
              <a:gd name="connsiteX41" fmla="*/ 7876978 w 8673853"/>
              <a:gd name="connsiteY41" fmla="*/ 90535 h 664472"/>
              <a:gd name="connsiteX42" fmla="*/ 7958459 w 8673853"/>
              <a:gd name="connsiteY42" fmla="*/ 45267 h 664472"/>
              <a:gd name="connsiteX43" fmla="*/ 8166689 w 8673853"/>
              <a:gd name="connsiteY43" fmla="*/ 27160 h 664472"/>
              <a:gd name="connsiteX44" fmla="*/ 8211956 w 8673853"/>
              <a:gd name="connsiteY44" fmla="*/ 18107 h 664472"/>
              <a:gd name="connsiteX45" fmla="*/ 8483560 w 8673853"/>
              <a:gd name="connsiteY45" fmla="*/ 0 h 664472"/>
              <a:gd name="connsiteX46" fmla="*/ 8601255 w 8673853"/>
              <a:gd name="connsiteY46" fmla="*/ 9053 h 664472"/>
              <a:gd name="connsiteX47" fmla="*/ 8655576 w 8673853"/>
              <a:gd name="connsiteY47" fmla="*/ 36214 h 664472"/>
              <a:gd name="connsiteX48" fmla="*/ 8655576 w 8673853"/>
              <a:gd name="connsiteY48" fmla="*/ 45267 h 664472"/>
              <a:gd name="connsiteX49" fmla="*/ 8646523 w 8673853"/>
              <a:gd name="connsiteY49" fmla="*/ 36214 h 664472"/>
              <a:gd name="connsiteX50" fmla="*/ 8673853 w 8673853"/>
              <a:gd name="connsiteY50" fmla="*/ 44134 h 664472"/>
              <a:gd name="connsiteX0" fmla="*/ 8673853 w 8673853"/>
              <a:gd name="connsiteY0" fmla="*/ 44134 h 664472"/>
              <a:gd name="connsiteX1" fmla="*/ 8673853 w 8673853"/>
              <a:gd name="connsiteY1" fmla="*/ 664472 h 664472"/>
              <a:gd name="connsiteX2" fmla="*/ 0 w 8673853"/>
              <a:gd name="connsiteY2" fmla="*/ 646038 h 664472"/>
              <a:gd name="connsiteX3" fmla="*/ 7545 w 8673853"/>
              <a:gd name="connsiteY3" fmla="*/ 121252 h 664472"/>
              <a:gd name="connsiteX4" fmla="*/ 253960 w 8673853"/>
              <a:gd name="connsiteY4" fmla="*/ 162962 h 664472"/>
              <a:gd name="connsiteX5" fmla="*/ 724741 w 8673853"/>
              <a:gd name="connsiteY5" fmla="*/ 144855 h 664472"/>
              <a:gd name="connsiteX6" fmla="*/ 806222 w 8673853"/>
              <a:gd name="connsiteY6" fmla="*/ 108641 h 664472"/>
              <a:gd name="connsiteX7" fmla="*/ 1032558 w 8673853"/>
              <a:gd name="connsiteY7" fmla="*/ 99588 h 664472"/>
              <a:gd name="connsiteX8" fmla="*/ 1095933 w 8673853"/>
              <a:gd name="connsiteY8" fmla="*/ 81481 h 664472"/>
              <a:gd name="connsiteX9" fmla="*/ 1123093 w 8673853"/>
              <a:gd name="connsiteY9" fmla="*/ 63374 h 664472"/>
              <a:gd name="connsiteX10" fmla="*/ 1575766 w 8673853"/>
              <a:gd name="connsiteY10" fmla="*/ 72428 h 664472"/>
              <a:gd name="connsiteX11" fmla="*/ 1702515 w 8673853"/>
              <a:gd name="connsiteY11" fmla="*/ 108641 h 664472"/>
              <a:gd name="connsiteX12" fmla="*/ 1838317 w 8673853"/>
              <a:gd name="connsiteY12" fmla="*/ 126748 h 664472"/>
              <a:gd name="connsiteX13" fmla="*/ 2254776 w 8673853"/>
              <a:gd name="connsiteY13" fmla="*/ 117695 h 664472"/>
              <a:gd name="connsiteX14" fmla="*/ 2300044 w 8673853"/>
              <a:gd name="connsiteY14" fmla="*/ 108641 h 664472"/>
              <a:gd name="connsiteX15" fmla="*/ 2372471 w 8673853"/>
              <a:gd name="connsiteY15" fmla="*/ 99588 h 664472"/>
              <a:gd name="connsiteX16" fmla="*/ 2472059 w 8673853"/>
              <a:gd name="connsiteY16" fmla="*/ 81481 h 664472"/>
              <a:gd name="connsiteX17" fmla="*/ 2553541 w 8673853"/>
              <a:gd name="connsiteY17" fmla="*/ 63374 h 664472"/>
              <a:gd name="connsiteX18" fmla="*/ 2607861 w 8673853"/>
              <a:gd name="connsiteY18" fmla="*/ 54321 h 664472"/>
              <a:gd name="connsiteX19" fmla="*/ 2653129 w 8673853"/>
              <a:gd name="connsiteY19" fmla="*/ 45267 h 664472"/>
              <a:gd name="connsiteX20" fmla="*/ 3929667 w 8673853"/>
              <a:gd name="connsiteY20" fmla="*/ 54321 h 664472"/>
              <a:gd name="connsiteX21" fmla="*/ 3956828 w 8673853"/>
              <a:gd name="connsiteY21" fmla="*/ 63374 h 664472"/>
              <a:gd name="connsiteX22" fmla="*/ 4146950 w 8673853"/>
              <a:gd name="connsiteY22" fmla="*/ 72428 h 664472"/>
              <a:gd name="connsiteX23" fmla="*/ 4853121 w 8673853"/>
              <a:gd name="connsiteY23" fmla="*/ 99588 h 664472"/>
              <a:gd name="connsiteX24" fmla="*/ 4979869 w 8673853"/>
              <a:gd name="connsiteY24" fmla="*/ 135802 h 664472"/>
              <a:gd name="connsiteX25" fmla="*/ 5405382 w 8673853"/>
              <a:gd name="connsiteY25" fmla="*/ 162962 h 664472"/>
              <a:gd name="connsiteX26" fmla="*/ 5839948 w 8673853"/>
              <a:gd name="connsiteY26" fmla="*/ 153909 h 664472"/>
              <a:gd name="connsiteX27" fmla="*/ 5930483 w 8673853"/>
              <a:gd name="connsiteY27" fmla="*/ 126748 h 664472"/>
              <a:gd name="connsiteX28" fmla="*/ 5957644 w 8673853"/>
              <a:gd name="connsiteY28" fmla="*/ 117695 h 664472"/>
              <a:gd name="connsiteX29" fmla="*/ 6084392 w 8673853"/>
              <a:gd name="connsiteY29" fmla="*/ 99588 h 664472"/>
              <a:gd name="connsiteX30" fmla="*/ 6428424 w 8673853"/>
              <a:gd name="connsiteY30" fmla="*/ 81481 h 664472"/>
              <a:gd name="connsiteX31" fmla="*/ 6700028 w 8673853"/>
              <a:gd name="connsiteY31" fmla="*/ 90535 h 664472"/>
              <a:gd name="connsiteX32" fmla="*/ 6754348 w 8673853"/>
              <a:gd name="connsiteY32" fmla="*/ 99588 h 664472"/>
              <a:gd name="connsiteX33" fmla="*/ 6989739 w 8673853"/>
              <a:gd name="connsiteY33" fmla="*/ 90535 h 664472"/>
              <a:gd name="connsiteX34" fmla="*/ 7025952 w 8673853"/>
              <a:gd name="connsiteY34" fmla="*/ 81481 h 664472"/>
              <a:gd name="connsiteX35" fmla="*/ 7089327 w 8673853"/>
              <a:gd name="connsiteY35" fmla="*/ 72428 h 664472"/>
              <a:gd name="connsiteX36" fmla="*/ 7143647 w 8673853"/>
              <a:gd name="connsiteY36" fmla="*/ 54321 h 664472"/>
              <a:gd name="connsiteX37" fmla="*/ 7207022 w 8673853"/>
              <a:gd name="connsiteY37" fmla="*/ 63374 h 664472"/>
              <a:gd name="connsiteX38" fmla="*/ 7243236 w 8673853"/>
              <a:gd name="connsiteY38" fmla="*/ 90535 h 664472"/>
              <a:gd name="connsiteX39" fmla="*/ 7424305 w 8673853"/>
              <a:gd name="connsiteY39" fmla="*/ 126748 h 664472"/>
              <a:gd name="connsiteX40" fmla="*/ 7632534 w 8673853"/>
              <a:gd name="connsiteY40" fmla="*/ 108641 h 664472"/>
              <a:gd name="connsiteX41" fmla="*/ 7876978 w 8673853"/>
              <a:gd name="connsiteY41" fmla="*/ 90535 h 664472"/>
              <a:gd name="connsiteX42" fmla="*/ 7958459 w 8673853"/>
              <a:gd name="connsiteY42" fmla="*/ 45267 h 664472"/>
              <a:gd name="connsiteX43" fmla="*/ 8166689 w 8673853"/>
              <a:gd name="connsiteY43" fmla="*/ 27160 h 664472"/>
              <a:gd name="connsiteX44" fmla="*/ 8211956 w 8673853"/>
              <a:gd name="connsiteY44" fmla="*/ 18107 h 664472"/>
              <a:gd name="connsiteX45" fmla="*/ 8483560 w 8673853"/>
              <a:gd name="connsiteY45" fmla="*/ 0 h 664472"/>
              <a:gd name="connsiteX46" fmla="*/ 8601255 w 8673853"/>
              <a:gd name="connsiteY46" fmla="*/ 9053 h 664472"/>
              <a:gd name="connsiteX47" fmla="*/ 8655576 w 8673853"/>
              <a:gd name="connsiteY47" fmla="*/ 36214 h 664472"/>
              <a:gd name="connsiteX48" fmla="*/ 8655576 w 8673853"/>
              <a:gd name="connsiteY48" fmla="*/ 45267 h 664472"/>
              <a:gd name="connsiteX49" fmla="*/ 8646523 w 8673853"/>
              <a:gd name="connsiteY49" fmla="*/ 36214 h 664472"/>
              <a:gd name="connsiteX50" fmla="*/ 8673853 w 8673853"/>
              <a:gd name="connsiteY50" fmla="*/ 44134 h 664472"/>
              <a:gd name="connsiteX0" fmla="*/ 8675539 w 8675539"/>
              <a:gd name="connsiteY0" fmla="*/ 44134 h 664472"/>
              <a:gd name="connsiteX1" fmla="*/ 8675539 w 8675539"/>
              <a:gd name="connsiteY1" fmla="*/ 664472 h 664472"/>
              <a:gd name="connsiteX2" fmla="*/ 1686 w 8675539"/>
              <a:gd name="connsiteY2" fmla="*/ 646038 h 664472"/>
              <a:gd name="connsiteX3" fmla="*/ 9231 w 8675539"/>
              <a:gd name="connsiteY3" fmla="*/ 121252 h 664472"/>
              <a:gd name="connsiteX4" fmla="*/ 255646 w 8675539"/>
              <a:gd name="connsiteY4" fmla="*/ 162962 h 664472"/>
              <a:gd name="connsiteX5" fmla="*/ 726427 w 8675539"/>
              <a:gd name="connsiteY5" fmla="*/ 144855 h 664472"/>
              <a:gd name="connsiteX6" fmla="*/ 807908 w 8675539"/>
              <a:gd name="connsiteY6" fmla="*/ 108641 h 664472"/>
              <a:gd name="connsiteX7" fmla="*/ 1034244 w 8675539"/>
              <a:gd name="connsiteY7" fmla="*/ 99588 h 664472"/>
              <a:gd name="connsiteX8" fmla="*/ 1097619 w 8675539"/>
              <a:gd name="connsiteY8" fmla="*/ 81481 h 664472"/>
              <a:gd name="connsiteX9" fmla="*/ 1124779 w 8675539"/>
              <a:gd name="connsiteY9" fmla="*/ 63374 h 664472"/>
              <a:gd name="connsiteX10" fmla="*/ 1577452 w 8675539"/>
              <a:gd name="connsiteY10" fmla="*/ 72428 h 664472"/>
              <a:gd name="connsiteX11" fmla="*/ 1704201 w 8675539"/>
              <a:gd name="connsiteY11" fmla="*/ 108641 h 664472"/>
              <a:gd name="connsiteX12" fmla="*/ 1840003 w 8675539"/>
              <a:gd name="connsiteY12" fmla="*/ 126748 h 664472"/>
              <a:gd name="connsiteX13" fmla="*/ 2256462 w 8675539"/>
              <a:gd name="connsiteY13" fmla="*/ 117695 h 664472"/>
              <a:gd name="connsiteX14" fmla="*/ 2301730 w 8675539"/>
              <a:gd name="connsiteY14" fmla="*/ 108641 h 664472"/>
              <a:gd name="connsiteX15" fmla="*/ 2374157 w 8675539"/>
              <a:gd name="connsiteY15" fmla="*/ 99588 h 664472"/>
              <a:gd name="connsiteX16" fmla="*/ 2473745 w 8675539"/>
              <a:gd name="connsiteY16" fmla="*/ 81481 h 664472"/>
              <a:gd name="connsiteX17" fmla="*/ 2555227 w 8675539"/>
              <a:gd name="connsiteY17" fmla="*/ 63374 h 664472"/>
              <a:gd name="connsiteX18" fmla="*/ 2609547 w 8675539"/>
              <a:gd name="connsiteY18" fmla="*/ 54321 h 664472"/>
              <a:gd name="connsiteX19" fmla="*/ 2654815 w 8675539"/>
              <a:gd name="connsiteY19" fmla="*/ 45267 h 664472"/>
              <a:gd name="connsiteX20" fmla="*/ 3931353 w 8675539"/>
              <a:gd name="connsiteY20" fmla="*/ 54321 h 664472"/>
              <a:gd name="connsiteX21" fmla="*/ 3958514 w 8675539"/>
              <a:gd name="connsiteY21" fmla="*/ 63374 h 664472"/>
              <a:gd name="connsiteX22" fmla="*/ 4148636 w 8675539"/>
              <a:gd name="connsiteY22" fmla="*/ 72428 h 664472"/>
              <a:gd name="connsiteX23" fmla="*/ 4854807 w 8675539"/>
              <a:gd name="connsiteY23" fmla="*/ 99588 h 664472"/>
              <a:gd name="connsiteX24" fmla="*/ 4981555 w 8675539"/>
              <a:gd name="connsiteY24" fmla="*/ 135802 h 664472"/>
              <a:gd name="connsiteX25" fmla="*/ 5407068 w 8675539"/>
              <a:gd name="connsiteY25" fmla="*/ 162962 h 664472"/>
              <a:gd name="connsiteX26" fmla="*/ 5841634 w 8675539"/>
              <a:gd name="connsiteY26" fmla="*/ 153909 h 664472"/>
              <a:gd name="connsiteX27" fmla="*/ 5932169 w 8675539"/>
              <a:gd name="connsiteY27" fmla="*/ 126748 h 664472"/>
              <a:gd name="connsiteX28" fmla="*/ 5959330 w 8675539"/>
              <a:gd name="connsiteY28" fmla="*/ 117695 h 664472"/>
              <a:gd name="connsiteX29" fmla="*/ 6086078 w 8675539"/>
              <a:gd name="connsiteY29" fmla="*/ 99588 h 664472"/>
              <a:gd name="connsiteX30" fmla="*/ 6430110 w 8675539"/>
              <a:gd name="connsiteY30" fmla="*/ 81481 h 664472"/>
              <a:gd name="connsiteX31" fmla="*/ 6701714 w 8675539"/>
              <a:gd name="connsiteY31" fmla="*/ 90535 h 664472"/>
              <a:gd name="connsiteX32" fmla="*/ 6756034 w 8675539"/>
              <a:gd name="connsiteY32" fmla="*/ 99588 h 664472"/>
              <a:gd name="connsiteX33" fmla="*/ 6991425 w 8675539"/>
              <a:gd name="connsiteY33" fmla="*/ 90535 h 664472"/>
              <a:gd name="connsiteX34" fmla="*/ 7027638 w 8675539"/>
              <a:gd name="connsiteY34" fmla="*/ 81481 h 664472"/>
              <a:gd name="connsiteX35" fmla="*/ 7091013 w 8675539"/>
              <a:gd name="connsiteY35" fmla="*/ 72428 h 664472"/>
              <a:gd name="connsiteX36" fmla="*/ 7145333 w 8675539"/>
              <a:gd name="connsiteY36" fmla="*/ 54321 h 664472"/>
              <a:gd name="connsiteX37" fmla="*/ 7208708 w 8675539"/>
              <a:gd name="connsiteY37" fmla="*/ 63374 h 664472"/>
              <a:gd name="connsiteX38" fmla="*/ 7244922 w 8675539"/>
              <a:gd name="connsiteY38" fmla="*/ 90535 h 664472"/>
              <a:gd name="connsiteX39" fmla="*/ 7425991 w 8675539"/>
              <a:gd name="connsiteY39" fmla="*/ 126748 h 664472"/>
              <a:gd name="connsiteX40" fmla="*/ 7634220 w 8675539"/>
              <a:gd name="connsiteY40" fmla="*/ 108641 h 664472"/>
              <a:gd name="connsiteX41" fmla="*/ 7878664 w 8675539"/>
              <a:gd name="connsiteY41" fmla="*/ 90535 h 664472"/>
              <a:gd name="connsiteX42" fmla="*/ 7960145 w 8675539"/>
              <a:gd name="connsiteY42" fmla="*/ 45267 h 664472"/>
              <a:gd name="connsiteX43" fmla="*/ 8168375 w 8675539"/>
              <a:gd name="connsiteY43" fmla="*/ 27160 h 664472"/>
              <a:gd name="connsiteX44" fmla="*/ 8213642 w 8675539"/>
              <a:gd name="connsiteY44" fmla="*/ 18107 h 664472"/>
              <a:gd name="connsiteX45" fmla="*/ 8485246 w 8675539"/>
              <a:gd name="connsiteY45" fmla="*/ 0 h 664472"/>
              <a:gd name="connsiteX46" fmla="*/ 8602941 w 8675539"/>
              <a:gd name="connsiteY46" fmla="*/ 9053 h 664472"/>
              <a:gd name="connsiteX47" fmla="*/ 8657262 w 8675539"/>
              <a:gd name="connsiteY47" fmla="*/ 36214 h 664472"/>
              <a:gd name="connsiteX48" fmla="*/ 8657262 w 8675539"/>
              <a:gd name="connsiteY48" fmla="*/ 45267 h 664472"/>
              <a:gd name="connsiteX49" fmla="*/ 8648209 w 8675539"/>
              <a:gd name="connsiteY49" fmla="*/ 36214 h 664472"/>
              <a:gd name="connsiteX50" fmla="*/ 8675539 w 8675539"/>
              <a:gd name="connsiteY50" fmla="*/ 44134 h 66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675539" h="664472">
                <a:moveTo>
                  <a:pt x="8675539" y="44134"/>
                </a:moveTo>
                <a:cubicBezTo>
                  <a:pt x="8674004" y="43273"/>
                  <a:pt x="8666331" y="348402"/>
                  <a:pt x="8675539" y="664472"/>
                </a:cubicBezTo>
                <a:lnTo>
                  <a:pt x="1686" y="646038"/>
                </a:lnTo>
                <a:cubicBezTo>
                  <a:pt x="-3779" y="413151"/>
                  <a:pt x="5458" y="383645"/>
                  <a:pt x="9231" y="121252"/>
                </a:cubicBezTo>
                <a:cubicBezTo>
                  <a:pt x="51558" y="40739"/>
                  <a:pt x="185657" y="139633"/>
                  <a:pt x="255646" y="162962"/>
                </a:cubicBezTo>
                <a:lnTo>
                  <a:pt x="726427" y="144855"/>
                </a:lnTo>
                <a:cubicBezTo>
                  <a:pt x="758688" y="143095"/>
                  <a:pt x="775682" y="110943"/>
                  <a:pt x="807908" y="108641"/>
                </a:cubicBezTo>
                <a:cubicBezTo>
                  <a:pt x="883222" y="103261"/>
                  <a:pt x="958799" y="102606"/>
                  <a:pt x="1034244" y="99588"/>
                </a:cubicBezTo>
                <a:cubicBezTo>
                  <a:pt x="1055369" y="93552"/>
                  <a:pt x="1077220" y="89641"/>
                  <a:pt x="1097619" y="81481"/>
                </a:cubicBezTo>
                <a:cubicBezTo>
                  <a:pt x="1107722" y="77440"/>
                  <a:pt x="1113900" y="63579"/>
                  <a:pt x="1124779" y="63374"/>
                </a:cubicBezTo>
                <a:lnTo>
                  <a:pt x="1577452" y="72428"/>
                </a:lnTo>
                <a:cubicBezTo>
                  <a:pt x="1702421" y="97420"/>
                  <a:pt x="1512070" y="57406"/>
                  <a:pt x="1704201" y="108641"/>
                </a:cubicBezTo>
                <a:cubicBezTo>
                  <a:pt x="1733235" y="116383"/>
                  <a:pt x="1818050" y="124309"/>
                  <a:pt x="1840003" y="126748"/>
                </a:cubicBezTo>
                <a:lnTo>
                  <a:pt x="2256462" y="117695"/>
                </a:lnTo>
                <a:cubicBezTo>
                  <a:pt x="2271838" y="117092"/>
                  <a:pt x="2286521" y="110981"/>
                  <a:pt x="2301730" y="108641"/>
                </a:cubicBezTo>
                <a:cubicBezTo>
                  <a:pt x="2325777" y="104941"/>
                  <a:pt x="2350015" y="102606"/>
                  <a:pt x="2374157" y="99588"/>
                </a:cubicBezTo>
                <a:cubicBezTo>
                  <a:pt x="2434941" y="79328"/>
                  <a:pt x="2364974" y="100676"/>
                  <a:pt x="2473745" y="81481"/>
                </a:cubicBezTo>
                <a:cubicBezTo>
                  <a:pt x="2501145" y="76646"/>
                  <a:pt x="2527944" y="68831"/>
                  <a:pt x="2555227" y="63374"/>
                </a:cubicBezTo>
                <a:cubicBezTo>
                  <a:pt x="2573227" y="59774"/>
                  <a:pt x="2591487" y="57605"/>
                  <a:pt x="2609547" y="54321"/>
                </a:cubicBezTo>
                <a:cubicBezTo>
                  <a:pt x="2624687" y="51568"/>
                  <a:pt x="2639726" y="48285"/>
                  <a:pt x="2654815" y="45267"/>
                </a:cubicBezTo>
                <a:lnTo>
                  <a:pt x="3931353" y="54321"/>
                </a:lnTo>
                <a:cubicBezTo>
                  <a:pt x="3940895" y="54454"/>
                  <a:pt x="3949004" y="62581"/>
                  <a:pt x="3958514" y="63374"/>
                </a:cubicBezTo>
                <a:cubicBezTo>
                  <a:pt x="4021741" y="68643"/>
                  <a:pt x="4085229" y="70203"/>
                  <a:pt x="4148636" y="72428"/>
                </a:cubicBezTo>
                <a:cubicBezTo>
                  <a:pt x="4865579" y="97584"/>
                  <a:pt x="4057567" y="61624"/>
                  <a:pt x="4854807" y="99588"/>
                </a:cubicBezTo>
                <a:lnTo>
                  <a:pt x="4981555" y="135802"/>
                </a:lnTo>
                <a:cubicBezTo>
                  <a:pt x="5174061" y="193554"/>
                  <a:pt x="4882115" y="150159"/>
                  <a:pt x="5407068" y="162962"/>
                </a:cubicBezTo>
                <a:lnTo>
                  <a:pt x="5841634" y="153909"/>
                </a:lnTo>
                <a:cubicBezTo>
                  <a:pt x="5857099" y="153314"/>
                  <a:pt x="5926274" y="128713"/>
                  <a:pt x="5932169" y="126748"/>
                </a:cubicBezTo>
                <a:cubicBezTo>
                  <a:pt x="5941223" y="123730"/>
                  <a:pt x="5949883" y="119045"/>
                  <a:pt x="5959330" y="117695"/>
                </a:cubicBezTo>
                <a:cubicBezTo>
                  <a:pt x="6001579" y="111659"/>
                  <a:pt x="6043440" y="101442"/>
                  <a:pt x="6086078" y="99588"/>
                </a:cubicBezTo>
                <a:cubicBezTo>
                  <a:pt x="6339633" y="88564"/>
                  <a:pt x="6224986" y="95157"/>
                  <a:pt x="6430110" y="81481"/>
                </a:cubicBezTo>
                <a:cubicBezTo>
                  <a:pt x="6520645" y="84499"/>
                  <a:pt x="6611269" y="85510"/>
                  <a:pt x="6701714" y="90535"/>
                </a:cubicBezTo>
                <a:cubicBezTo>
                  <a:pt x="6720042" y="91553"/>
                  <a:pt x="6737678" y="99588"/>
                  <a:pt x="6756034" y="99588"/>
                </a:cubicBezTo>
                <a:cubicBezTo>
                  <a:pt x="6834556" y="99588"/>
                  <a:pt x="6912961" y="93553"/>
                  <a:pt x="6991425" y="90535"/>
                </a:cubicBezTo>
                <a:cubicBezTo>
                  <a:pt x="7003496" y="87517"/>
                  <a:pt x="7015396" y="83707"/>
                  <a:pt x="7027638" y="81481"/>
                </a:cubicBezTo>
                <a:cubicBezTo>
                  <a:pt x="7048633" y="77664"/>
                  <a:pt x="7070220" y="77226"/>
                  <a:pt x="7091013" y="72428"/>
                </a:cubicBezTo>
                <a:cubicBezTo>
                  <a:pt x="7109610" y="68136"/>
                  <a:pt x="7127226" y="60357"/>
                  <a:pt x="7145333" y="54321"/>
                </a:cubicBezTo>
                <a:cubicBezTo>
                  <a:pt x="7166458" y="57339"/>
                  <a:pt x="7188653" y="56081"/>
                  <a:pt x="7208708" y="63374"/>
                </a:cubicBezTo>
                <a:cubicBezTo>
                  <a:pt x="7222889" y="68531"/>
                  <a:pt x="7208708" y="79973"/>
                  <a:pt x="7244922" y="90535"/>
                </a:cubicBezTo>
                <a:cubicBezTo>
                  <a:pt x="7281136" y="101097"/>
                  <a:pt x="7361108" y="123730"/>
                  <a:pt x="7425991" y="126748"/>
                </a:cubicBezTo>
                <a:cubicBezTo>
                  <a:pt x="7490874" y="129766"/>
                  <a:pt x="7558774" y="114677"/>
                  <a:pt x="7634220" y="108641"/>
                </a:cubicBezTo>
                <a:cubicBezTo>
                  <a:pt x="7709666" y="102605"/>
                  <a:pt x="7824343" y="101097"/>
                  <a:pt x="7878664" y="90535"/>
                </a:cubicBezTo>
                <a:cubicBezTo>
                  <a:pt x="7932985" y="79973"/>
                  <a:pt x="7902085" y="50316"/>
                  <a:pt x="7960145" y="45267"/>
                </a:cubicBezTo>
                <a:lnTo>
                  <a:pt x="8168375" y="27160"/>
                </a:lnTo>
                <a:cubicBezTo>
                  <a:pt x="8183464" y="24142"/>
                  <a:pt x="8198288" y="19131"/>
                  <a:pt x="8213642" y="18107"/>
                </a:cubicBezTo>
                <a:cubicBezTo>
                  <a:pt x="8503697" y="-1230"/>
                  <a:pt x="8356087" y="25831"/>
                  <a:pt x="8485246" y="0"/>
                </a:cubicBezTo>
                <a:cubicBezTo>
                  <a:pt x="8524478" y="3018"/>
                  <a:pt x="8563897" y="4173"/>
                  <a:pt x="8602941" y="9053"/>
                </a:cubicBezTo>
                <a:cubicBezTo>
                  <a:pt x="8619772" y="11157"/>
                  <a:pt x="8645708" y="24660"/>
                  <a:pt x="8657262" y="36214"/>
                </a:cubicBezTo>
                <a:lnTo>
                  <a:pt x="8657262" y="45267"/>
                </a:lnTo>
                <a:lnTo>
                  <a:pt x="8648209" y="36214"/>
                </a:lnTo>
                <a:cubicBezTo>
                  <a:pt x="8648111" y="38854"/>
                  <a:pt x="8675637" y="41494"/>
                  <a:pt x="8675539" y="44134"/>
                </a:cubicBezTo>
                <a:close/>
              </a:path>
            </a:pathLst>
          </a:custGeom>
          <a:solidFill>
            <a:schemeClr val="accent6">
              <a:lumMod val="40000"/>
              <a:lumOff val="60000"/>
            </a:schemeClr>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accent6">
                  <a:lumMod val="75000"/>
                </a:schemeClr>
              </a:solidFill>
            </a:endParaRPr>
          </a:p>
        </p:txBody>
      </p:sp>
      <p:sp>
        <p:nvSpPr>
          <p:cNvPr id="169" name="Rectangle 168">
            <a:extLst>
              <a:ext uri="{FF2B5EF4-FFF2-40B4-BE49-F238E27FC236}">
                <a16:creationId xmlns:a16="http://schemas.microsoft.com/office/drawing/2014/main" id="{77F42996-BF7E-493E-89BD-26A9F4BBF17D}"/>
              </a:ext>
            </a:extLst>
          </p:cNvPr>
          <p:cNvSpPr/>
          <p:nvPr/>
        </p:nvSpPr>
        <p:spPr>
          <a:xfrm>
            <a:off x="49637" y="5265382"/>
            <a:ext cx="4258589" cy="1569660"/>
          </a:xfrm>
          <a:prstGeom prst="rect">
            <a:avLst/>
          </a:prstGeom>
          <a:ln w="19050">
            <a:noFill/>
          </a:ln>
        </p:spPr>
        <p:txBody>
          <a:bodyPr wrap="square">
            <a:spAutoFit/>
          </a:bodyPr>
          <a:lstStyle/>
          <a:p>
            <a:pPr lvl="0" algn="ctr"/>
            <a:r>
              <a:rPr lang="en-US" sz="1200" b="1" u="sng" dirty="0">
                <a:solidFill>
                  <a:prstClr val="black"/>
                </a:solidFill>
                <a:latin typeface="Calibri" panose="020F0502020204030204" pitchFamily="34" charset="0"/>
                <a:cs typeface="Calibri" panose="020F0502020204030204" pitchFamily="34" charset="0"/>
              </a:rPr>
              <a:t>Cumulonimbus calvus</a:t>
            </a:r>
          </a:p>
          <a:p>
            <a:pPr lvl="0" algn="ctr"/>
            <a:r>
              <a:rPr lang="en-US" sz="1200" dirty="0">
                <a:latin typeface="Calibri" panose="020F0502020204030204" pitchFamily="34" charset="0"/>
                <a:cs typeface="Calibri" panose="020F0502020204030204" pitchFamily="34" charset="0"/>
              </a:rPr>
              <a:t>Clouds of </a:t>
            </a:r>
            <a:r>
              <a:rPr lang="en-US" sz="1200" b="1" dirty="0">
                <a:solidFill>
                  <a:srgbClr val="0070C0"/>
                </a:solidFill>
                <a:latin typeface="Calibri" panose="020F0502020204030204" pitchFamily="34" charset="0"/>
                <a:cs typeface="Calibri" panose="020F0502020204030204" pitchFamily="34" charset="0"/>
              </a:rPr>
              <a:t>extensive vertical growth </a:t>
            </a:r>
            <a:r>
              <a:rPr lang="en-US" sz="1200" dirty="0">
                <a:solidFill>
                  <a:prstClr val="black"/>
                </a:solidFill>
                <a:latin typeface="Calibri" panose="020F0502020204030204" pitchFamily="34" charset="0"/>
                <a:cs typeface="Calibri" panose="020F0502020204030204" pitchFamily="34" charset="0"/>
              </a:rPr>
              <a:t>in which at least some protuberances of the upper part are beginning to lose their cumuliform outlines but in which no cirriform parts can be distinguished. Protuberances and sproutings tend to form a whitish mass, with more or less vertical striations (Grooves or channels in cloud formations, arranged parallel to the flow of air and therefore depicting the airflow).</a:t>
            </a:r>
          </a:p>
        </p:txBody>
      </p:sp>
      <p:sp>
        <p:nvSpPr>
          <p:cNvPr id="202" name="TextBox 201">
            <a:extLst>
              <a:ext uri="{FF2B5EF4-FFF2-40B4-BE49-F238E27FC236}">
                <a16:creationId xmlns:a16="http://schemas.microsoft.com/office/drawing/2014/main" id="{847004C2-103A-4270-B2BB-4EDFEA5DEF66}"/>
              </a:ext>
            </a:extLst>
          </p:cNvPr>
          <p:cNvSpPr txBox="1"/>
          <p:nvPr/>
        </p:nvSpPr>
        <p:spPr>
          <a:xfrm>
            <a:off x="5807135" y="1644424"/>
            <a:ext cx="3220238" cy="2031325"/>
          </a:xfrm>
          <a:prstGeom prst="rect">
            <a:avLst/>
          </a:prstGeom>
          <a:noFill/>
          <a:ln>
            <a:noFill/>
          </a:ln>
        </p:spPr>
        <p:txBody>
          <a:bodyPr wrap="square" rtlCol="0">
            <a:spAutoFit/>
          </a:bodyPr>
          <a:lstStyle/>
          <a:p>
            <a:r>
              <a:rPr lang="en-US" sz="1400" b="1" u="sng" dirty="0">
                <a:latin typeface="Calibri" panose="020F0502020204030204" pitchFamily="34" charset="0"/>
                <a:cs typeface="Calibri" panose="020F0502020204030204" pitchFamily="34" charset="0"/>
              </a:rPr>
              <a:t>The main difference between a Cumulus cloud and a Cumulonimbus cloud</a:t>
            </a:r>
          </a:p>
          <a:p>
            <a:pPr marL="171450" indent="-171450">
              <a:buFont typeface="Arial" panose="020B0604020202020204" pitchFamily="34" charset="0"/>
              <a:buChar char="•"/>
            </a:pPr>
            <a:r>
              <a:rPr lang="en-US" sz="1400" dirty="0">
                <a:latin typeface="Calibri" panose="020F0502020204030204" pitchFamily="34" charset="0"/>
                <a:cs typeface="Calibri" panose="020F0502020204030204" pitchFamily="34" charset="0"/>
              </a:rPr>
              <a:t>The Cumulus will have a defined cauliflower shape, Cumulus congestus.</a:t>
            </a:r>
          </a:p>
          <a:p>
            <a:pPr marL="171450" indent="-171450">
              <a:buFont typeface="Arial" panose="020B0604020202020204" pitchFamily="34" charset="0"/>
              <a:buChar char="•"/>
            </a:pPr>
            <a:endParaRPr lang="en-US" sz="14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400" dirty="0">
                <a:latin typeface="Calibri" panose="020F0502020204030204" pitchFamily="34" charset="0"/>
                <a:cs typeface="Calibri" panose="020F0502020204030204" pitchFamily="34" charset="0"/>
              </a:rPr>
              <a:t>The Cumulonimbus cloud is smooth on top due to the presence of ice crystals, Cumulus calvus without an anvil and Cumulonimbus capillatus with an anvil.</a:t>
            </a:r>
          </a:p>
        </p:txBody>
      </p:sp>
      <p:sp>
        <p:nvSpPr>
          <p:cNvPr id="2" name="Date Placeholder 1">
            <a:extLst>
              <a:ext uri="{FF2B5EF4-FFF2-40B4-BE49-F238E27FC236}">
                <a16:creationId xmlns:a16="http://schemas.microsoft.com/office/drawing/2014/main" id="{35F5559B-10AE-45E5-A060-D378ECABFA2D}"/>
              </a:ext>
            </a:extLst>
          </p:cNvPr>
          <p:cNvSpPr>
            <a:spLocks noGrp="1"/>
          </p:cNvSpPr>
          <p:nvPr>
            <p:ph type="dt" sz="half" idx="10"/>
          </p:nvPr>
        </p:nvSpPr>
        <p:spPr/>
        <p:txBody>
          <a:bodyPr/>
          <a:lstStyle/>
          <a:p>
            <a:r>
              <a:rPr lang="en-US"/>
              <a:t>12/09/2020</a:t>
            </a:r>
            <a:endParaRPr lang="en-ZA" dirty="0"/>
          </a:p>
        </p:txBody>
      </p:sp>
      <p:sp>
        <p:nvSpPr>
          <p:cNvPr id="4" name="Slide Number Placeholder 3">
            <a:extLst>
              <a:ext uri="{FF2B5EF4-FFF2-40B4-BE49-F238E27FC236}">
                <a16:creationId xmlns:a16="http://schemas.microsoft.com/office/drawing/2014/main" id="{0919C4AC-32C0-4AFB-85C3-CDE891A33E7E}"/>
              </a:ext>
            </a:extLst>
          </p:cNvPr>
          <p:cNvSpPr>
            <a:spLocks noGrp="1"/>
          </p:cNvSpPr>
          <p:nvPr>
            <p:ph type="sldNum" sz="quarter" idx="12"/>
          </p:nvPr>
        </p:nvSpPr>
        <p:spPr/>
        <p:txBody>
          <a:bodyPr/>
          <a:lstStyle/>
          <a:p>
            <a:fld id="{10B2D662-4A29-4236-A671-DDB739257EB1}" type="slidenum">
              <a:rPr lang="en-ZA" smtClean="0"/>
              <a:t>5</a:t>
            </a:fld>
            <a:endParaRPr lang="en-ZA" dirty="0"/>
          </a:p>
        </p:txBody>
      </p:sp>
    </p:spTree>
    <p:extLst>
      <p:ext uri="{BB962C8B-B14F-4D97-AF65-F5344CB8AC3E}">
        <p14:creationId xmlns:p14="http://schemas.microsoft.com/office/powerpoint/2010/main" val="85129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2">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02">
                                            <p:txEl>
                                              <p:pRg st="1" end="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0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6" grpId="0" animBg="1"/>
      <p:bldP spid="125" grpId="0" animBg="1"/>
      <p:bldP spid="143" grpId="0"/>
      <p:bldP spid="145" grpId="0"/>
      <p:bldP spid="147" grpId="0"/>
      <p:bldP spid="149" grpId="0"/>
      <p:bldP spid="155" grpId="0"/>
      <p:bldP spid="156" grpId="0"/>
      <p:bldP spid="176" grpId="0"/>
      <p:bldP spid="182" grpId="0"/>
      <p:bldP spid="16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9A449C0-E5B5-47C6-A8EF-B0F0898FFBED}"/>
              </a:ext>
            </a:extLst>
          </p:cNvPr>
          <p:cNvSpPr/>
          <p:nvPr/>
        </p:nvSpPr>
        <p:spPr>
          <a:xfrm>
            <a:off x="96607" y="82118"/>
            <a:ext cx="8930936" cy="66937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Footer Placeholder 2">
            <a:extLst>
              <a:ext uri="{FF2B5EF4-FFF2-40B4-BE49-F238E27FC236}">
                <a16:creationId xmlns:a16="http://schemas.microsoft.com/office/drawing/2014/main" id="{E6BD81EC-1C03-4656-9D90-7FF54445486A}"/>
              </a:ext>
            </a:extLst>
          </p:cNvPr>
          <p:cNvSpPr>
            <a:spLocks noGrp="1"/>
          </p:cNvSpPr>
          <p:nvPr>
            <p:ph type="ftr" sz="quarter" idx="11"/>
          </p:nvPr>
        </p:nvSpPr>
        <p:spPr/>
        <p:txBody>
          <a:bodyPr/>
          <a:lstStyle/>
          <a:p>
            <a:pPr>
              <a:defRPr/>
            </a:pPr>
            <a:r>
              <a:rPr lang="pt-BR"/>
              <a:t>Templ ref: PPT-ISO-colour.001   Doc Ref no: RTC-PRE-007.1_2020</a:t>
            </a:r>
            <a:endParaRPr lang="en-US" dirty="0"/>
          </a:p>
        </p:txBody>
      </p:sp>
      <p:sp>
        <p:nvSpPr>
          <p:cNvPr id="4" name="Slide Number Placeholder 3">
            <a:extLst>
              <a:ext uri="{FF2B5EF4-FFF2-40B4-BE49-F238E27FC236}">
                <a16:creationId xmlns:a16="http://schemas.microsoft.com/office/drawing/2014/main" id="{993C583E-786A-4BAF-9C1A-A0943D07E8DB}"/>
              </a:ext>
            </a:extLst>
          </p:cNvPr>
          <p:cNvSpPr>
            <a:spLocks noGrp="1"/>
          </p:cNvSpPr>
          <p:nvPr>
            <p:ph type="sldNum" sz="quarter" idx="12"/>
          </p:nvPr>
        </p:nvSpPr>
        <p:spPr>
          <a:xfrm>
            <a:off x="6643829" y="6084063"/>
            <a:ext cx="2057400" cy="365125"/>
          </a:xfrm>
        </p:spPr>
        <p:txBody>
          <a:bodyPr/>
          <a:lstStyle/>
          <a:p>
            <a:fld id="{10B2D662-4A29-4236-A671-DDB739257EB1}" type="slidenum">
              <a:rPr lang="en-ZA" smtClean="0"/>
              <a:t>6</a:t>
            </a:fld>
            <a:endParaRPr lang="en-ZA" dirty="0"/>
          </a:p>
        </p:txBody>
      </p:sp>
      <p:cxnSp>
        <p:nvCxnSpPr>
          <p:cNvPr id="18" name="Straight Connector 17">
            <a:extLst>
              <a:ext uri="{FF2B5EF4-FFF2-40B4-BE49-F238E27FC236}">
                <a16:creationId xmlns:a16="http://schemas.microsoft.com/office/drawing/2014/main" id="{0B4D81A3-403F-4430-8762-0E4EF6BF72A2}"/>
              </a:ext>
            </a:extLst>
          </p:cNvPr>
          <p:cNvCxnSpPr>
            <a:cxnSpLocks/>
          </p:cNvCxnSpPr>
          <p:nvPr/>
        </p:nvCxnSpPr>
        <p:spPr>
          <a:xfrm flipV="1">
            <a:off x="65736" y="391223"/>
            <a:ext cx="8895426" cy="461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FC5E34D-C93D-4F0E-8327-81AAF2084E5F}"/>
              </a:ext>
            </a:extLst>
          </p:cNvPr>
          <p:cNvCxnSpPr>
            <a:cxnSpLocks/>
          </p:cNvCxnSpPr>
          <p:nvPr/>
        </p:nvCxnSpPr>
        <p:spPr>
          <a:xfrm>
            <a:off x="36844" y="2854507"/>
            <a:ext cx="8930936" cy="9374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7BCEB02-1054-41D8-8627-069DD4F0628E}"/>
              </a:ext>
            </a:extLst>
          </p:cNvPr>
          <p:cNvCxnSpPr>
            <a:cxnSpLocks/>
          </p:cNvCxnSpPr>
          <p:nvPr/>
        </p:nvCxnSpPr>
        <p:spPr>
          <a:xfrm>
            <a:off x="36844" y="3668190"/>
            <a:ext cx="8895426" cy="355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5F3BADF-DDE1-423A-8610-4639A256398A}"/>
              </a:ext>
            </a:extLst>
          </p:cNvPr>
          <p:cNvSpPr txBox="1"/>
          <p:nvPr/>
        </p:nvSpPr>
        <p:spPr>
          <a:xfrm>
            <a:off x="33273" y="3450134"/>
            <a:ext cx="522354" cy="276999"/>
          </a:xfrm>
          <a:prstGeom prst="rect">
            <a:avLst/>
          </a:prstGeom>
          <a:noFill/>
          <a:ln>
            <a:noFill/>
          </a:ln>
        </p:spPr>
        <p:txBody>
          <a:bodyPr wrap="square" rtlCol="0">
            <a:spAutoFit/>
          </a:bodyPr>
          <a:lstStyle/>
          <a:p>
            <a:r>
              <a:rPr lang="en-US" sz="1200" b="1" dirty="0">
                <a:solidFill>
                  <a:srgbClr val="0070C0"/>
                </a:solidFill>
                <a:latin typeface="Calibri" panose="020F0502020204030204" pitchFamily="34" charset="0"/>
                <a:cs typeface="Calibri" panose="020F0502020204030204" pitchFamily="34" charset="0"/>
              </a:rPr>
              <a:t>0 </a:t>
            </a:r>
            <a:r>
              <a:rPr lang="en-US" sz="1200" b="1" baseline="30000" dirty="0">
                <a:solidFill>
                  <a:srgbClr val="0070C0"/>
                </a:solidFill>
                <a:latin typeface="Calibri" panose="020F0502020204030204" pitchFamily="34" charset="0"/>
                <a:cs typeface="Calibri" panose="020F0502020204030204" pitchFamily="34" charset="0"/>
              </a:rPr>
              <a:t>O</a:t>
            </a:r>
            <a:r>
              <a:rPr lang="en-US" sz="1200" b="1" dirty="0">
                <a:solidFill>
                  <a:srgbClr val="0070C0"/>
                </a:solidFill>
                <a:latin typeface="Calibri" panose="020F0502020204030204" pitchFamily="34" charset="0"/>
                <a:cs typeface="Calibri" panose="020F0502020204030204" pitchFamily="34" charset="0"/>
              </a:rPr>
              <a:t>C</a:t>
            </a:r>
          </a:p>
        </p:txBody>
      </p:sp>
      <p:sp>
        <p:nvSpPr>
          <p:cNvPr id="22" name="TextBox 21">
            <a:extLst>
              <a:ext uri="{FF2B5EF4-FFF2-40B4-BE49-F238E27FC236}">
                <a16:creationId xmlns:a16="http://schemas.microsoft.com/office/drawing/2014/main" id="{7D61B8D4-0C7F-4A94-AB96-199AC7D504FA}"/>
              </a:ext>
            </a:extLst>
          </p:cNvPr>
          <p:cNvSpPr txBox="1"/>
          <p:nvPr/>
        </p:nvSpPr>
        <p:spPr>
          <a:xfrm>
            <a:off x="25336" y="1872645"/>
            <a:ext cx="590903" cy="276999"/>
          </a:xfrm>
          <a:prstGeom prst="rect">
            <a:avLst/>
          </a:prstGeom>
          <a:noFill/>
          <a:ln>
            <a:noFill/>
          </a:ln>
        </p:spPr>
        <p:txBody>
          <a:bodyPr wrap="square" rtlCol="0">
            <a:spAutoFit/>
          </a:bodyPr>
          <a:lstStyle/>
          <a:p>
            <a:r>
              <a:rPr lang="en-US" sz="1200" b="1" dirty="0">
                <a:solidFill>
                  <a:srgbClr val="0070C0"/>
                </a:solidFill>
                <a:latin typeface="Calibri" panose="020F0502020204030204" pitchFamily="34" charset="0"/>
                <a:cs typeface="Calibri" panose="020F0502020204030204" pitchFamily="34" charset="0"/>
              </a:rPr>
              <a:t>-20 </a:t>
            </a:r>
            <a:r>
              <a:rPr lang="en-US" sz="1200" b="1" baseline="30000" dirty="0">
                <a:solidFill>
                  <a:srgbClr val="0070C0"/>
                </a:solidFill>
                <a:latin typeface="Calibri" panose="020F0502020204030204" pitchFamily="34" charset="0"/>
                <a:cs typeface="Calibri" panose="020F0502020204030204" pitchFamily="34" charset="0"/>
              </a:rPr>
              <a:t>O</a:t>
            </a:r>
            <a:r>
              <a:rPr lang="en-US" sz="1200" b="1" dirty="0">
                <a:solidFill>
                  <a:srgbClr val="0070C0"/>
                </a:solidFill>
                <a:latin typeface="Calibri" panose="020F0502020204030204" pitchFamily="34" charset="0"/>
                <a:cs typeface="Calibri" panose="020F0502020204030204" pitchFamily="34" charset="0"/>
              </a:rPr>
              <a:t>C</a:t>
            </a:r>
          </a:p>
        </p:txBody>
      </p:sp>
      <p:sp>
        <p:nvSpPr>
          <p:cNvPr id="23" name="TextBox 22">
            <a:extLst>
              <a:ext uri="{FF2B5EF4-FFF2-40B4-BE49-F238E27FC236}">
                <a16:creationId xmlns:a16="http://schemas.microsoft.com/office/drawing/2014/main" id="{A0C75F42-7291-4D25-AE1D-D15D3B378CD8}"/>
              </a:ext>
            </a:extLst>
          </p:cNvPr>
          <p:cNvSpPr txBox="1"/>
          <p:nvPr/>
        </p:nvSpPr>
        <p:spPr>
          <a:xfrm>
            <a:off x="15198" y="2641975"/>
            <a:ext cx="625039" cy="276999"/>
          </a:xfrm>
          <a:prstGeom prst="rect">
            <a:avLst/>
          </a:prstGeom>
          <a:noFill/>
          <a:ln>
            <a:noFill/>
          </a:ln>
        </p:spPr>
        <p:txBody>
          <a:bodyPr wrap="square" rtlCol="0">
            <a:spAutoFit/>
          </a:bodyPr>
          <a:lstStyle/>
          <a:p>
            <a:r>
              <a:rPr lang="en-US" sz="1200" b="1" dirty="0">
                <a:solidFill>
                  <a:srgbClr val="0070C0"/>
                </a:solidFill>
                <a:latin typeface="Calibri" panose="020F0502020204030204" pitchFamily="34" charset="0"/>
                <a:cs typeface="Calibri" panose="020F0502020204030204" pitchFamily="34" charset="0"/>
              </a:rPr>
              <a:t>-10 </a:t>
            </a:r>
            <a:r>
              <a:rPr lang="en-US" sz="1200" b="1" baseline="30000" dirty="0">
                <a:solidFill>
                  <a:srgbClr val="0070C0"/>
                </a:solidFill>
                <a:latin typeface="Calibri" panose="020F0502020204030204" pitchFamily="34" charset="0"/>
                <a:cs typeface="Calibri" panose="020F0502020204030204" pitchFamily="34" charset="0"/>
              </a:rPr>
              <a:t>O</a:t>
            </a:r>
            <a:r>
              <a:rPr lang="en-US" sz="1200" b="1" dirty="0">
                <a:solidFill>
                  <a:srgbClr val="0070C0"/>
                </a:solidFill>
                <a:latin typeface="Calibri" panose="020F0502020204030204" pitchFamily="34" charset="0"/>
                <a:cs typeface="Calibri" panose="020F0502020204030204" pitchFamily="34" charset="0"/>
              </a:rPr>
              <a:t>C</a:t>
            </a:r>
          </a:p>
        </p:txBody>
      </p:sp>
      <p:sp>
        <p:nvSpPr>
          <p:cNvPr id="24" name="TextBox 23">
            <a:extLst>
              <a:ext uri="{FF2B5EF4-FFF2-40B4-BE49-F238E27FC236}">
                <a16:creationId xmlns:a16="http://schemas.microsoft.com/office/drawing/2014/main" id="{C4F4D301-75AB-4C3E-A426-E986469B1266}"/>
              </a:ext>
            </a:extLst>
          </p:cNvPr>
          <p:cNvSpPr txBox="1"/>
          <p:nvPr/>
        </p:nvSpPr>
        <p:spPr>
          <a:xfrm>
            <a:off x="22399" y="209616"/>
            <a:ext cx="640468" cy="276999"/>
          </a:xfrm>
          <a:prstGeom prst="rect">
            <a:avLst/>
          </a:prstGeom>
          <a:noFill/>
          <a:ln>
            <a:noFill/>
          </a:ln>
        </p:spPr>
        <p:txBody>
          <a:bodyPr wrap="square" rtlCol="0">
            <a:spAutoFit/>
          </a:bodyPr>
          <a:lstStyle/>
          <a:p>
            <a:r>
              <a:rPr lang="en-US" sz="1200" b="1" dirty="0">
                <a:solidFill>
                  <a:srgbClr val="0070C0"/>
                </a:solidFill>
                <a:latin typeface="Calibri" panose="020F0502020204030204" pitchFamily="34" charset="0"/>
                <a:cs typeface="Calibri" panose="020F0502020204030204" pitchFamily="34" charset="0"/>
              </a:rPr>
              <a:t>-65 </a:t>
            </a:r>
            <a:r>
              <a:rPr lang="en-US" sz="1200" b="1" baseline="30000" dirty="0">
                <a:solidFill>
                  <a:srgbClr val="0070C0"/>
                </a:solidFill>
                <a:latin typeface="Calibri" panose="020F0502020204030204" pitchFamily="34" charset="0"/>
                <a:cs typeface="Calibri" panose="020F0502020204030204" pitchFamily="34" charset="0"/>
              </a:rPr>
              <a:t>O</a:t>
            </a:r>
            <a:r>
              <a:rPr lang="en-US" sz="1200" b="1" dirty="0">
                <a:solidFill>
                  <a:srgbClr val="0070C0"/>
                </a:solidFill>
                <a:latin typeface="Calibri" panose="020F0502020204030204" pitchFamily="34" charset="0"/>
                <a:cs typeface="Calibri" panose="020F0502020204030204" pitchFamily="34" charset="0"/>
              </a:rPr>
              <a:t>C</a:t>
            </a:r>
          </a:p>
        </p:txBody>
      </p:sp>
      <p:sp>
        <p:nvSpPr>
          <p:cNvPr id="29" name="TextBox 28">
            <a:extLst>
              <a:ext uri="{FF2B5EF4-FFF2-40B4-BE49-F238E27FC236}">
                <a16:creationId xmlns:a16="http://schemas.microsoft.com/office/drawing/2014/main" id="{BA8BAAAB-0AB7-4E19-B13D-4DB64D626C0F}"/>
              </a:ext>
            </a:extLst>
          </p:cNvPr>
          <p:cNvSpPr txBox="1"/>
          <p:nvPr/>
        </p:nvSpPr>
        <p:spPr>
          <a:xfrm>
            <a:off x="15198" y="1121922"/>
            <a:ext cx="590903" cy="276999"/>
          </a:xfrm>
          <a:prstGeom prst="rect">
            <a:avLst/>
          </a:prstGeom>
          <a:noFill/>
          <a:ln>
            <a:noFill/>
          </a:ln>
        </p:spPr>
        <p:txBody>
          <a:bodyPr wrap="square" rtlCol="0">
            <a:spAutoFit/>
          </a:bodyPr>
          <a:lstStyle/>
          <a:p>
            <a:r>
              <a:rPr lang="en-US" sz="1200" b="1" dirty="0">
                <a:solidFill>
                  <a:srgbClr val="0070C0"/>
                </a:solidFill>
                <a:latin typeface="Calibri" panose="020F0502020204030204" pitchFamily="34" charset="0"/>
                <a:cs typeface="Calibri" panose="020F0502020204030204" pitchFamily="34" charset="0"/>
              </a:rPr>
              <a:t>-40 </a:t>
            </a:r>
            <a:r>
              <a:rPr lang="en-US" sz="1200" b="1" baseline="30000" dirty="0">
                <a:solidFill>
                  <a:srgbClr val="0070C0"/>
                </a:solidFill>
                <a:latin typeface="Calibri" panose="020F0502020204030204" pitchFamily="34" charset="0"/>
                <a:cs typeface="Calibri" panose="020F0502020204030204" pitchFamily="34" charset="0"/>
              </a:rPr>
              <a:t>O</a:t>
            </a:r>
            <a:r>
              <a:rPr lang="en-US" sz="1200" b="1" dirty="0">
                <a:solidFill>
                  <a:srgbClr val="0070C0"/>
                </a:solidFill>
                <a:latin typeface="Calibri" panose="020F0502020204030204" pitchFamily="34" charset="0"/>
                <a:cs typeface="Calibri" panose="020F0502020204030204" pitchFamily="34" charset="0"/>
              </a:rPr>
              <a:t>C</a:t>
            </a:r>
          </a:p>
        </p:txBody>
      </p:sp>
      <p:cxnSp>
        <p:nvCxnSpPr>
          <p:cNvPr id="30" name="Straight Connector 29">
            <a:extLst>
              <a:ext uri="{FF2B5EF4-FFF2-40B4-BE49-F238E27FC236}">
                <a16:creationId xmlns:a16="http://schemas.microsoft.com/office/drawing/2014/main" id="{D7C43AFD-BA1E-4739-9B0E-55B96AB44A16}"/>
              </a:ext>
            </a:extLst>
          </p:cNvPr>
          <p:cNvCxnSpPr>
            <a:cxnSpLocks/>
          </p:cNvCxnSpPr>
          <p:nvPr/>
        </p:nvCxnSpPr>
        <p:spPr>
          <a:xfrm flipV="1">
            <a:off x="36765" y="1303739"/>
            <a:ext cx="8930936" cy="461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A794BD1-7B58-4501-8079-025C3066195E}"/>
              </a:ext>
            </a:extLst>
          </p:cNvPr>
          <p:cNvCxnSpPr>
            <a:cxnSpLocks/>
          </p:cNvCxnSpPr>
          <p:nvPr/>
        </p:nvCxnSpPr>
        <p:spPr>
          <a:xfrm>
            <a:off x="36844" y="2090811"/>
            <a:ext cx="8895426" cy="42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097228A2-5447-4F1C-86AE-4CB3F41505BA}"/>
              </a:ext>
            </a:extLst>
          </p:cNvPr>
          <p:cNvGrpSpPr/>
          <p:nvPr/>
        </p:nvGrpSpPr>
        <p:grpSpPr>
          <a:xfrm>
            <a:off x="6295887" y="175603"/>
            <a:ext cx="2051725" cy="236511"/>
            <a:chOff x="1768026" y="163136"/>
            <a:chExt cx="2489285" cy="371218"/>
          </a:xfrm>
        </p:grpSpPr>
        <p:sp>
          <p:nvSpPr>
            <p:cNvPr id="33" name="TextBox 32">
              <a:extLst>
                <a:ext uri="{FF2B5EF4-FFF2-40B4-BE49-F238E27FC236}">
                  <a16:creationId xmlns:a16="http://schemas.microsoft.com/office/drawing/2014/main" id="{676CF964-E8E8-435A-A1E0-FABB20B31CB5}"/>
                </a:ext>
              </a:extLst>
            </p:cNvPr>
            <p:cNvSpPr txBox="1"/>
            <p:nvPr/>
          </p:nvSpPr>
          <p:spPr>
            <a:xfrm>
              <a:off x="2252223" y="163136"/>
              <a:ext cx="1585717" cy="371218"/>
            </a:xfrm>
            <a:prstGeom prst="rect">
              <a:avLst/>
            </a:prstGeom>
            <a:solidFill>
              <a:srgbClr val="FFFFCC"/>
            </a:solidFill>
            <a:ln>
              <a:solidFill>
                <a:schemeClr val="tx1"/>
              </a:solidFill>
            </a:ln>
          </p:spPr>
          <p:txBody>
            <a:bodyPr wrap="square" rtlCol="0">
              <a:spAutoFit/>
            </a:bodyPr>
            <a:lstStyle/>
            <a:p>
              <a:pPr algn="ctr"/>
              <a:r>
                <a:rPr lang="en-US" sz="1000" b="1" dirty="0"/>
                <a:t>Tropopause</a:t>
              </a:r>
            </a:p>
          </p:txBody>
        </p:sp>
        <p:cxnSp>
          <p:nvCxnSpPr>
            <p:cNvPr id="34" name="Straight Arrow Connector 33">
              <a:extLst>
                <a:ext uri="{FF2B5EF4-FFF2-40B4-BE49-F238E27FC236}">
                  <a16:creationId xmlns:a16="http://schemas.microsoft.com/office/drawing/2014/main" id="{FF92F1E7-72D5-44FC-9723-4438BA38FF40}"/>
                </a:ext>
              </a:extLst>
            </p:cNvPr>
            <p:cNvCxnSpPr>
              <a:cxnSpLocks/>
              <a:stCxn id="33" idx="3"/>
            </p:cNvCxnSpPr>
            <p:nvPr/>
          </p:nvCxnSpPr>
          <p:spPr>
            <a:xfrm flipV="1">
              <a:off x="3837940" y="340484"/>
              <a:ext cx="419371" cy="826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668DB0A-8498-4DB1-8102-B9150BA55132}"/>
                </a:ext>
              </a:extLst>
            </p:cNvPr>
            <p:cNvCxnSpPr>
              <a:cxnSpLocks/>
              <a:stCxn id="33" idx="1"/>
            </p:cNvCxnSpPr>
            <p:nvPr/>
          </p:nvCxnSpPr>
          <p:spPr>
            <a:xfrm flipH="1">
              <a:off x="1768026" y="348746"/>
              <a:ext cx="484197" cy="192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97" name="Straight Arrow Connector 96">
            <a:extLst>
              <a:ext uri="{FF2B5EF4-FFF2-40B4-BE49-F238E27FC236}">
                <a16:creationId xmlns:a16="http://schemas.microsoft.com/office/drawing/2014/main" id="{479A1B8A-465B-42C1-A53F-FB83D1CC92B7}"/>
              </a:ext>
            </a:extLst>
          </p:cNvPr>
          <p:cNvCxnSpPr/>
          <p:nvPr/>
        </p:nvCxnSpPr>
        <p:spPr>
          <a:xfrm flipH="1" flipV="1">
            <a:off x="6778661" y="4422442"/>
            <a:ext cx="8488" cy="881220"/>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778CD1EE-9FC0-40AA-84DD-4B637B1A77FD}"/>
              </a:ext>
            </a:extLst>
          </p:cNvPr>
          <p:cNvCxnSpPr/>
          <p:nvPr/>
        </p:nvCxnSpPr>
        <p:spPr>
          <a:xfrm flipV="1">
            <a:off x="7068597" y="4429475"/>
            <a:ext cx="3233" cy="919061"/>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67EA16C2-2AD6-4660-9CD4-F2B53B28C6F5}"/>
              </a:ext>
            </a:extLst>
          </p:cNvPr>
          <p:cNvCxnSpPr/>
          <p:nvPr/>
        </p:nvCxnSpPr>
        <p:spPr>
          <a:xfrm flipV="1">
            <a:off x="6930633" y="4429474"/>
            <a:ext cx="3586" cy="910824"/>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188611EA-0CED-4B74-92B1-6DAE1A084DA4}"/>
              </a:ext>
            </a:extLst>
          </p:cNvPr>
          <p:cNvCxnSpPr/>
          <p:nvPr/>
        </p:nvCxnSpPr>
        <p:spPr>
          <a:xfrm flipV="1">
            <a:off x="7235439" y="4415408"/>
            <a:ext cx="3916" cy="924891"/>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D8A47B05-68BA-4369-BC87-4A630A9F58D2}"/>
              </a:ext>
            </a:extLst>
          </p:cNvPr>
          <p:cNvCxnSpPr/>
          <p:nvPr/>
        </p:nvCxnSpPr>
        <p:spPr>
          <a:xfrm flipH="1" flipV="1">
            <a:off x="7388931" y="4415408"/>
            <a:ext cx="9434" cy="942006"/>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90B92B5B-5866-4600-BE7C-F9CAE5C29C7C}"/>
              </a:ext>
            </a:extLst>
          </p:cNvPr>
          <p:cNvCxnSpPr/>
          <p:nvPr/>
        </p:nvCxnSpPr>
        <p:spPr>
          <a:xfrm flipH="1" flipV="1">
            <a:off x="7574406" y="4408375"/>
            <a:ext cx="1818" cy="1045206"/>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6FB1790C-770E-47FF-A524-49E27D8E7B8C}"/>
              </a:ext>
            </a:extLst>
          </p:cNvPr>
          <p:cNvSpPr txBox="1"/>
          <p:nvPr/>
        </p:nvSpPr>
        <p:spPr>
          <a:xfrm>
            <a:off x="7099923" y="4101114"/>
            <a:ext cx="541090" cy="261610"/>
          </a:xfrm>
          <a:prstGeom prst="rect">
            <a:avLst/>
          </a:prstGeom>
          <a:solidFill>
            <a:schemeClr val="accent2">
              <a:lumMod val="20000"/>
              <a:lumOff val="80000"/>
            </a:schemeClr>
          </a:solidFill>
          <a:ln>
            <a:noFill/>
          </a:ln>
        </p:spPr>
        <p:txBody>
          <a:bodyPr wrap="square" rtlCol="0">
            <a:spAutoFit/>
          </a:bodyPr>
          <a:lstStyle/>
          <a:p>
            <a:pPr algn="ctr"/>
            <a:r>
              <a:rPr lang="en-US" sz="1100" b="1" dirty="0">
                <a:solidFill>
                  <a:srgbClr val="FF0000"/>
                </a:solidFill>
              </a:rPr>
              <a:t>CL9</a:t>
            </a:r>
          </a:p>
        </p:txBody>
      </p:sp>
      <p:grpSp>
        <p:nvGrpSpPr>
          <p:cNvPr id="126" name="Group 125">
            <a:extLst>
              <a:ext uri="{FF2B5EF4-FFF2-40B4-BE49-F238E27FC236}">
                <a16:creationId xmlns:a16="http://schemas.microsoft.com/office/drawing/2014/main" id="{22C0ED64-EBB3-4EAA-B4A8-FB4587083E68}"/>
              </a:ext>
            </a:extLst>
          </p:cNvPr>
          <p:cNvGrpSpPr/>
          <p:nvPr/>
        </p:nvGrpSpPr>
        <p:grpSpPr>
          <a:xfrm>
            <a:off x="6617220" y="1885424"/>
            <a:ext cx="313135" cy="2468960"/>
            <a:chOff x="1958546" y="1253723"/>
            <a:chExt cx="795716" cy="2811132"/>
          </a:xfrm>
        </p:grpSpPr>
        <p:cxnSp>
          <p:nvCxnSpPr>
            <p:cNvPr id="127" name="Straight Arrow Connector 126">
              <a:extLst>
                <a:ext uri="{FF2B5EF4-FFF2-40B4-BE49-F238E27FC236}">
                  <a16:creationId xmlns:a16="http://schemas.microsoft.com/office/drawing/2014/main" id="{31DE76D4-1C20-4A5D-BC80-47B5BFB6C160}"/>
                </a:ext>
              </a:extLst>
            </p:cNvPr>
            <p:cNvCxnSpPr/>
            <p:nvPr/>
          </p:nvCxnSpPr>
          <p:spPr>
            <a:xfrm flipH="1" flipV="1">
              <a:off x="2319240" y="1617098"/>
              <a:ext cx="20853" cy="2447757"/>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28" name="Freeform 95">
              <a:extLst>
                <a:ext uri="{FF2B5EF4-FFF2-40B4-BE49-F238E27FC236}">
                  <a16:creationId xmlns:a16="http://schemas.microsoft.com/office/drawing/2014/main" id="{702AB452-A866-4992-A3D0-3D9657FF29E3}"/>
                </a:ext>
              </a:extLst>
            </p:cNvPr>
            <p:cNvSpPr/>
            <p:nvPr/>
          </p:nvSpPr>
          <p:spPr>
            <a:xfrm>
              <a:off x="1958546" y="1253723"/>
              <a:ext cx="795716" cy="2308015"/>
            </a:xfrm>
            <a:custGeom>
              <a:avLst/>
              <a:gdLst>
                <a:gd name="connsiteX0" fmla="*/ 12984 w 711785"/>
                <a:gd name="connsiteY0" fmla="*/ 386366 h 2358779"/>
                <a:gd name="connsiteX1" fmla="*/ 579654 w 711785"/>
                <a:gd name="connsiteY1" fmla="*/ 412124 h 2358779"/>
                <a:gd name="connsiteX2" fmla="*/ 656927 w 711785"/>
                <a:gd name="connsiteY2" fmla="*/ 1249251 h 2358779"/>
                <a:gd name="connsiteX3" fmla="*/ 669806 w 711785"/>
                <a:gd name="connsiteY3" fmla="*/ 2202287 h 2358779"/>
                <a:gd name="connsiteX4" fmla="*/ 90257 w 711785"/>
                <a:gd name="connsiteY4" fmla="*/ 2305318 h 2358779"/>
                <a:gd name="connsiteX5" fmla="*/ 12984 w 711785"/>
                <a:gd name="connsiteY5" fmla="*/ 1661375 h 2358779"/>
                <a:gd name="connsiteX6" fmla="*/ 105 w 711785"/>
                <a:gd name="connsiteY6" fmla="*/ 0 h 2358779"/>
                <a:gd name="connsiteX7" fmla="*/ 105 w 711785"/>
                <a:gd name="connsiteY7" fmla="*/ 0 h 2358779"/>
                <a:gd name="connsiteX0" fmla="*/ 193289 w 711785"/>
                <a:gd name="connsiteY0" fmla="*/ 309093 h 2358779"/>
                <a:gd name="connsiteX1" fmla="*/ 579654 w 711785"/>
                <a:gd name="connsiteY1" fmla="*/ 412124 h 2358779"/>
                <a:gd name="connsiteX2" fmla="*/ 656927 w 711785"/>
                <a:gd name="connsiteY2" fmla="*/ 1249251 h 2358779"/>
                <a:gd name="connsiteX3" fmla="*/ 669806 w 711785"/>
                <a:gd name="connsiteY3" fmla="*/ 2202287 h 2358779"/>
                <a:gd name="connsiteX4" fmla="*/ 90257 w 711785"/>
                <a:gd name="connsiteY4" fmla="*/ 2305318 h 2358779"/>
                <a:gd name="connsiteX5" fmla="*/ 12984 w 711785"/>
                <a:gd name="connsiteY5" fmla="*/ 1661375 h 2358779"/>
                <a:gd name="connsiteX6" fmla="*/ 105 w 711785"/>
                <a:gd name="connsiteY6" fmla="*/ 0 h 2358779"/>
                <a:gd name="connsiteX7" fmla="*/ 105 w 711785"/>
                <a:gd name="connsiteY7" fmla="*/ 0 h 2358779"/>
                <a:gd name="connsiteX0" fmla="*/ 193289 w 709105"/>
                <a:gd name="connsiteY0" fmla="*/ 309093 h 2358779"/>
                <a:gd name="connsiteX1" fmla="*/ 656927 w 709105"/>
                <a:gd name="connsiteY1" fmla="*/ 425003 h 2358779"/>
                <a:gd name="connsiteX2" fmla="*/ 656927 w 709105"/>
                <a:gd name="connsiteY2" fmla="*/ 1249251 h 2358779"/>
                <a:gd name="connsiteX3" fmla="*/ 669806 w 709105"/>
                <a:gd name="connsiteY3" fmla="*/ 2202287 h 2358779"/>
                <a:gd name="connsiteX4" fmla="*/ 90257 w 709105"/>
                <a:gd name="connsiteY4" fmla="*/ 2305318 h 2358779"/>
                <a:gd name="connsiteX5" fmla="*/ 12984 w 709105"/>
                <a:gd name="connsiteY5" fmla="*/ 1661375 h 2358779"/>
                <a:gd name="connsiteX6" fmla="*/ 105 w 709105"/>
                <a:gd name="connsiteY6" fmla="*/ 0 h 2358779"/>
                <a:gd name="connsiteX7" fmla="*/ 105 w 709105"/>
                <a:gd name="connsiteY7" fmla="*/ 0 h 2358779"/>
                <a:gd name="connsiteX0" fmla="*/ 193289 w 729448"/>
                <a:gd name="connsiteY0" fmla="*/ 309093 h 2405197"/>
                <a:gd name="connsiteX1" fmla="*/ 656927 w 729448"/>
                <a:gd name="connsiteY1" fmla="*/ 425003 h 2405197"/>
                <a:gd name="connsiteX2" fmla="*/ 669806 w 729448"/>
                <a:gd name="connsiteY2" fmla="*/ 2202287 h 2405197"/>
                <a:gd name="connsiteX3" fmla="*/ 90257 w 729448"/>
                <a:gd name="connsiteY3" fmla="*/ 2305318 h 2405197"/>
                <a:gd name="connsiteX4" fmla="*/ 12984 w 729448"/>
                <a:gd name="connsiteY4" fmla="*/ 1661375 h 2405197"/>
                <a:gd name="connsiteX5" fmla="*/ 105 w 729448"/>
                <a:gd name="connsiteY5" fmla="*/ 0 h 2405197"/>
                <a:gd name="connsiteX6" fmla="*/ 105 w 729448"/>
                <a:gd name="connsiteY6" fmla="*/ 0 h 2405197"/>
                <a:gd name="connsiteX0" fmla="*/ 231925 w 727369"/>
                <a:gd name="connsiteY0" fmla="*/ 360608 h 2405197"/>
                <a:gd name="connsiteX1" fmla="*/ 656927 w 727369"/>
                <a:gd name="connsiteY1" fmla="*/ 425003 h 2405197"/>
                <a:gd name="connsiteX2" fmla="*/ 669806 w 727369"/>
                <a:gd name="connsiteY2" fmla="*/ 2202287 h 2405197"/>
                <a:gd name="connsiteX3" fmla="*/ 90257 w 727369"/>
                <a:gd name="connsiteY3" fmla="*/ 2305318 h 2405197"/>
                <a:gd name="connsiteX4" fmla="*/ 12984 w 727369"/>
                <a:gd name="connsiteY4" fmla="*/ 1661375 h 2405197"/>
                <a:gd name="connsiteX5" fmla="*/ 105 w 727369"/>
                <a:gd name="connsiteY5" fmla="*/ 0 h 2405197"/>
                <a:gd name="connsiteX6" fmla="*/ 105 w 727369"/>
                <a:gd name="connsiteY6" fmla="*/ 0 h 2405197"/>
                <a:gd name="connsiteX0" fmla="*/ 231925 w 727369"/>
                <a:gd name="connsiteY0" fmla="*/ 360608 h 2405197"/>
                <a:gd name="connsiteX1" fmla="*/ 656927 w 727369"/>
                <a:gd name="connsiteY1" fmla="*/ 425003 h 2405197"/>
                <a:gd name="connsiteX2" fmla="*/ 669806 w 727369"/>
                <a:gd name="connsiteY2" fmla="*/ 2202287 h 2405197"/>
                <a:gd name="connsiteX3" fmla="*/ 90257 w 727369"/>
                <a:gd name="connsiteY3" fmla="*/ 2305318 h 2405197"/>
                <a:gd name="connsiteX4" fmla="*/ 12984 w 727369"/>
                <a:gd name="connsiteY4" fmla="*/ 1661375 h 2405197"/>
                <a:gd name="connsiteX5" fmla="*/ 105 w 727369"/>
                <a:gd name="connsiteY5" fmla="*/ 0 h 2405197"/>
                <a:gd name="connsiteX6" fmla="*/ 105 w 727369"/>
                <a:gd name="connsiteY6" fmla="*/ 0 h 2405197"/>
                <a:gd name="connsiteX0" fmla="*/ 270562 w 725354"/>
                <a:gd name="connsiteY0" fmla="*/ 373487 h 2405197"/>
                <a:gd name="connsiteX1" fmla="*/ 656927 w 725354"/>
                <a:gd name="connsiteY1" fmla="*/ 425003 h 2405197"/>
                <a:gd name="connsiteX2" fmla="*/ 669806 w 725354"/>
                <a:gd name="connsiteY2" fmla="*/ 2202287 h 2405197"/>
                <a:gd name="connsiteX3" fmla="*/ 90257 w 725354"/>
                <a:gd name="connsiteY3" fmla="*/ 2305318 h 2405197"/>
                <a:gd name="connsiteX4" fmla="*/ 12984 w 725354"/>
                <a:gd name="connsiteY4" fmla="*/ 1661375 h 2405197"/>
                <a:gd name="connsiteX5" fmla="*/ 105 w 725354"/>
                <a:gd name="connsiteY5" fmla="*/ 0 h 2405197"/>
                <a:gd name="connsiteX6" fmla="*/ 105 w 725354"/>
                <a:gd name="connsiteY6" fmla="*/ 0 h 2405197"/>
                <a:gd name="connsiteX0" fmla="*/ 270457 w 725249"/>
                <a:gd name="connsiteY0" fmla="*/ 373487 h 2517962"/>
                <a:gd name="connsiteX1" fmla="*/ 656822 w 725249"/>
                <a:gd name="connsiteY1" fmla="*/ 425003 h 2517962"/>
                <a:gd name="connsiteX2" fmla="*/ 669701 w 725249"/>
                <a:gd name="connsiteY2" fmla="*/ 2202287 h 2517962"/>
                <a:gd name="connsiteX3" fmla="*/ 90152 w 725249"/>
                <a:gd name="connsiteY3" fmla="*/ 2305318 h 2517962"/>
                <a:gd name="connsiteX4" fmla="*/ 0 w 725249"/>
                <a:gd name="connsiteY4" fmla="*/ 0 h 2517962"/>
                <a:gd name="connsiteX5" fmla="*/ 0 w 725249"/>
                <a:gd name="connsiteY5" fmla="*/ 0 h 2517962"/>
                <a:gd name="connsiteX0" fmla="*/ 271182 w 725974"/>
                <a:gd name="connsiteY0" fmla="*/ 547626 h 2692101"/>
                <a:gd name="connsiteX1" fmla="*/ 657547 w 725974"/>
                <a:gd name="connsiteY1" fmla="*/ 599142 h 2692101"/>
                <a:gd name="connsiteX2" fmla="*/ 670426 w 725974"/>
                <a:gd name="connsiteY2" fmla="*/ 2376426 h 2692101"/>
                <a:gd name="connsiteX3" fmla="*/ 90877 w 725974"/>
                <a:gd name="connsiteY3" fmla="*/ 2479457 h 2692101"/>
                <a:gd name="connsiteX4" fmla="*/ 725 w 725974"/>
                <a:gd name="connsiteY4" fmla="*/ 174139 h 2692101"/>
                <a:gd name="connsiteX5" fmla="*/ 77998 w 725974"/>
                <a:gd name="connsiteY5" fmla="*/ 161260 h 2692101"/>
                <a:gd name="connsiteX0" fmla="*/ 271182 w 725974"/>
                <a:gd name="connsiteY0" fmla="*/ 373487 h 2517962"/>
                <a:gd name="connsiteX1" fmla="*/ 657547 w 725974"/>
                <a:gd name="connsiteY1" fmla="*/ 425003 h 2517962"/>
                <a:gd name="connsiteX2" fmla="*/ 670426 w 725974"/>
                <a:gd name="connsiteY2" fmla="*/ 2202287 h 2517962"/>
                <a:gd name="connsiteX3" fmla="*/ 90877 w 725974"/>
                <a:gd name="connsiteY3" fmla="*/ 2305318 h 2517962"/>
                <a:gd name="connsiteX4" fmla="*/ 725 w 725974"/>
                <a:gd name="connsiteY4" fmla="*/ 0 h 2517962"/>
                <a:gd name="connsiteX0" fmla="*/ 271182 w 725317"/>
                <a:gd name="connsiteY0" fmla="*/ 373487 h 2517962"/>
                <a:gd name="connsiteX1" fmla="*/ 284060 w 725317"/>
                <a:gd name="connsiteY1" fmla="*/ 244698 h 2517962"/>
                <a:gd name="connsiteX2" fmla="*/ 657547 w 725317"/>
                <a:gd name="connsiteY2" fmla="*/ 425003 h 2517962"/>
                <a:gd name="connsiteX3" fmla="*/ 670426 w 725317"/>
                <a:gd name="connsiteY3" fmla="*/ 2202287 h 2517962"/>
                <a:gd name="connsiteX4" fmla="*/ 90877 w 725317"/>
                <a:gd name="connsiteY4" fmla="*/ 2305318 h 2517962"/>
                <a:gd name="connsiteX5" fmla="*/ 725 w 725317"/>
                <a:gd name="connsiteY5" fmla="*/ 0 h 2517962"/>
                <a:gd name="connsiteX0" fmla="*/ 258303 w 725317"/>
                <a:gd name="connsiteY0" fmla="*/ 669701 h 2517962"/>
                <a:gd name="connsiteX1" fmla="*/ 284060 w 725317"/>
                <a:gd name="connsiteY1" fmla="*/ 244698 h 2517962"/>
                <a:gd name="connsiteX2" fmla="*/ 657547 w 725317"/>
                <a:gd name="connsiteY2" fmla="*/ 425003 h 2517962"/>
                <a:gd name="connsiteX3" fmla="*/ 670426 w 725317"/>
                <a:gd name="connsiteY3" fmla="*/ 2202287 h 2517962"/>
                <a:gd name="connsiteX4" fmla="*/ 90877 w 725317"/>
                <a:gd name="connsiteY4" fmla="*/ 2305318 h 2517962"/>
                <a:gd name="connsiteX5" fmla="*/ 725 w 725317"/>
                <a:gd name="connsiteY5" fmla="*/ 0 h 2517962"/>
                <a:gd name="connsiteX0" fmla="*/ 258303 w 723392"/>
                <a:gd name="connsiteY0" fmla="*/ 669701 h 2517962"/>
                <a:gd name="connsiteX1" fmla="*/ 322697 w 723392"/>
                <a:gd name="connsiteY1" fmla="*/ 296213 h 2517962"/>
                <a:gd name="connsiteX2" fmla="*/ 657547 w 723392"/>
                <a:gd name="connsiteY2" fmla="*/ 425003 h 2517962"/>
                <a:gd name="connsiteX3" fmla="*/ 670426 w 723392"/>
                <a:gd name="connsiteY3" fmla="*/ 2202287 h 2517962"/>
                <a:gd name="connsiteX4" fmla="*/ 90877 w 723392"/>
                <a:gd name="connsiteY4" fmla="*/ 2305318 h 2517962"/>
                <a:gd name="connsiteX5" fmla="*/ 725 w 723392"/>
                <a:gd name="connsiteY5" fmla="*/ 0 h 2517962"/>
                <a:gd name="connsiteX0" fmla="*/ 258303 w 723392"/>
                <a:gd name="connsiteY0" fmla="*/ 669701 h 2517962"/>
                <a:gd name="connsiteX1" fmla="*/ 322697 w 723392"/>
                <a:gd name="connsiteY1" fmla="*/ 296213 h 2517962"/>
                <a:gd name="connsiteX2" fmla="*/ 657547 w 723392"/>
                <a:gd name="connsiteY2" fmla="*/ 425003 h 2517962"/>
                <a:gd name="connsiteX3" fmla="*/ 670426 w 723392"/>
                <a:gd name="connsiteY3" fmla="*/ 2202287 h 2517962"/>
                <a:gd name="connsiteX4" fmla="*/ 90877 w 723392"/>
                <a:gd name="connsiteY4" fmla="*/ 2305318 h 2517962"/>
                <a:gd name="connsiteX5" fmla="*/ 725 w 723392"/>
                <a:gd name="connsiteY5" fmla="*/ 0 h 2517962"/>
                <a:gd name="connsiteX0" fmla="*/ 258303 w 723392"/>
                <a:gd name="connsiteY0" fmla="*/ 669701 h 2517962"/>
                <a:gd name="connsiteX1" fmla="*/ 322697 w 723392"/>
                <a:gd name="connsiteY1" fmla="*/ 296213 h 2517962"/>
                <a:gd name="connsiteX2" fmla="*/ 657547 w 723392"/>
                <a:gd name="connsiteY2" fmla="*/ 425003 h 2517962"/>
                <a:gd name="connsiteX3" fmla="*/ 670426 w 723392"/>
                <a:gd name="connsiteY3" fmla="*/ 2202287 h 2517962"/>
                <a:gd name="connsiteX4" fmla="*/ 90877 w 723392"/>
                <a:gd name="connsiteY4" fmla="*/ 2305318 h 2517962"/>
                <a:gd name="connsiteX5" fmla="*/ 725 w 723392"/>
                <a:gd name="connsiteY5" fmla="*/ 0 h 2517962"/>
                <a:gd name="connsiteX0" fmla="*/ 258303 w 718174"/>
                <a:gd name="connsiteY0" fmla="*/ 669701 h 2517962"/>
                <a:gd name="connsiteX1" fmla="*/ 322697 w 718174"/>
                <a:gd name="connsiteY1" fmla="*/ 296213 h 2517962"/>
                <a:gd name="connsiteX2" fmla="*/ 435656 w 718174"/>
                <a:gd name="connsiteY2" fmla="*/ 225581 h 2517962"/>
                <a:gd name="connsiteX3" fmla="*/ 657547 w 718174"/>
                <a:gd name="connsiteY3" fmla="*/ 425003 h 2517962"/>
                <a:gd name="connsiteX4" fmla="*/ 670426 w 718174"/>
                <a:gd name="connsiteY4" fmla="*/ 2202287 h 2517962"/>
                <a:gd name="connsiteX5" fmla="*/ 90877 w 718174"/>
                <a:gd name="connsiteY5" fmla="*/ 2305318 h 2517962"/>
                <a:gd name="connsiteX6" fmla="*/ 725 w 718174"/>
                <a:gd name="connsiteY6" fmla="*/ 0 h 2517962"/>
                <a:gd name="connsiteX0" fmla="*/ 258303 w 718174"/>
                <a:gd name="connsiteY0" fmla="*/ 669701 h 2517962"/>
                <a:gd name="connsiteX1" fmla="*/ 322697 w 718174"/>
                <a:gd name="connsiteY1" fmla="*/ 296213 h 2517962"/>
                <a:gd name="connsiteX2" fmla="*/ 435656 w 718174"/>
                <a:gd name="connsiteY2" fmla="*/ 225581 h 2517962"/>
                <a:gd name="connsiteX3" fmla="*/ 657547 w 718174"/>
                <a:gd name="connsiteY3" fmla="*/ 425003 h 2517962"/>
                <a:gd name="connsiteX4" fmla="*/ 670426 w 718174"/>
                <a:gd name="connsiteY4" fmla="*/ 2202287 h 2517962"/>
                <a:gd name="connsiteX5" fmla="*/ 90877 w 718174"/>
                <a:gd name="connsiteY5" fmla="*/ 2305318 h 2517962"/>
                <a:gd name="connsiteX6" fmla="*/ 725 w 718174"/>
                <a:gd name="connsiteY6" fmla="*/ 0 h 2517962"/>
                <a:gd name="connsiteX0" fmla="*/ 258303 w 718174"/>
                <a:gd name="connsiteY0" fmla="*/ 669701 h 2517962"/>
                <a:gd name="connsiteX1" fmla="*/ 322697 w 718174"/>
                <a:gd name="connsiteY1" fmla="*/ 296213 h 2517962"/>
                <a:gd name="connsiteX2" fmla="*/ 435656 w 718174"/>
                <a:gd name="connsiteY2" fmla="*/ 225581 h 2517962"/>
                <a:gd name="connsiteX3" fmla="*/ 657547 w 718174"/>
                <a:gd name="connsiteY3" fmla="*/ 425003 h 2517962"/>
                <a:gd name="connsiteX4" fmla="*/ 670426 w 718174"/>
                <a:gd name="connsiteY4" fmla="*/ 2202287 h 2517962"/>
                <a:gd name="connsiteX5" fmla="*/ 90877 w 718174"/>
                <a:gd name="connsiteY5" fmla="*/ 2305318 h 2517962"/>
                <a:gd name="connsiteX6" fmla="*/ 725 w 718174"/>
                <a:gd name="connsiteY6" fmla="*/ 0 h 2517962"/>
                <a:gd name="connsiteX0" fmla="*/ 258303 w 719222"/>
                <a:gd name="connsiteY0" fmla="*/ 669701 h 2517962"/>
                <a:gd name="connsiteX1" fmla="*/ 322697 w 719222"/>
                <a:gd name="connsiteY1" fmla="*/ 296213 h 2517962"/>
                <a:gd name="connsiteX2" fmla="*/ 411843 w 719222"/>
                <a:gd name="connsiteY2" fmla="*/ 192244 h 2517962"/>
                <a:gd name="connsiteX3" fmla="*/ 657547 w 719222"/>
                <a:gd name="connsiteY3" fmla="*/ 425003 h 2517962"/>
                <a:gd name="connsiteX4" fmla="*/ 670426 w 719222"/>
                <a:gd name="connsiteY4" fmla="*/ 2202287 h 2517962"/>
                <a:gd name="connsiteX5" fmla="*/ 90877 w 719222"/>
                <a:gd name="connsiteY5" fmla="*/ 2305318 h 2517962"/>
                <a:gd name="connsiteX6" fmla="*/ 725 w 719222"/>
                <a:gd name="connsiteY6" fmla="*/ 0 h 2517962"/>
                <a:gd name="connsiteX0" fmla="*/ 258303 w 719222"/>
                <a:gd name="connsiteY0" fmla="*/ 669701 h 2517962"/>
                <a:gd name="connsiteX1" fmla="*/ 322697 w 719222"/>
                <a:gd name="connsiteY1" fmla="*/ 296213 h 2517962"/>
                <a:gd name="connsiteX2" fmla="*/ 411843 w 719222"/>
                <a:gd name="connsiteY2" fmla="*/ 192244 h 2517962"/>
                <a:gd name="connsiteX3" fmla="*/ 657547 w 719222"/>
                <a:gd name="connsiteY3" fmla="*/ 425003 h 2517962"/>
                <a:gd name="connsiteX4" fmla="*/ 670426 w 719222"/>
                <a:gd name="connsiteY4" fmla="*/ 2202287 h 2517962"/>
                <a:gd name="connsiteX5" fmla="*/ 90877 w 719222"/>
                <a:gd name="connsiteY5" fmla="*/ 2305318 h 2517962"/>
                <a:gd name="connsiteX6" fmla="*/ 725 w 719222"/>
                <a:gd name="connsiteY6" fmla="*/ 0 h 2517962"/>
                <a:gd name="connsiteX0" fmla="*/ 258303 w 719222"/>
                <a:gd name="connsiteY0" fmla="*/ 669701 h 2517962"/>
                <a:gd name="connsiteX1" fmla="*/ 322697 w 719222"/>
                <a:gd name="connsiteY1" fmla="*/ 296213 h 2517962"/>
                <a:gd name="connsiteX2" fmla="*/ 411843 w 719222"/>
                <a:gd name="connsiteY2" fmla="*/ 192244 h 2517962"/>
                <a:gd name="connsiteX3" fmla="*/ 657547 w 719222"/>
                <a:gd name="connsiteY3" fmla="*/ 425003 h 2517962"/>
                <a:gd name="connsiteX4" fmla="*/ 670426 w 719222"/>
                <a:gd name="connsiteY4" fmla="*/ 2202287 h 2517962"/>
                <a:gd name="connsiteX5" fmla="*/ 90877 w 719222"/>
                <a:gd name="connsiteY5" fmla="*/ 2305318 h 2517962"/>
                <a:gd name="connsiteX6" fmla="*/ 725 w 719222"/>
                <a:gd name="connsiteY6" fmla="*/ 0 h 2517962"/>
                <a:gd name="connsiteX0" fmla="*/ 258303 w 719222"/>
                <a:gd name="connsiteY0" fmla="*/ 669701 h 2517962"/>
                <a:gd name="connsiteX1" fmla="*/ 289359 w 719222"/>
                <a:gd name="connsiteY1" fmla="*/ 281926 h 2517962"/>
                <a:gd name="connsiteX2" fmla="*/ 411843 w 719222"/>
                <a:gd name="connsiteY2" fmla="*/ 192244 h 2517962"/>
                <a:gd name="connsiteX3" fmla="*/ 657547 w 719222"/>
                <a:gd name="connsiteY3" fmla="*/ 425003 h 2517962"/>
                <a:gd name="connsiteX4" fmla="*/ 670426 w 719222"/>
                <a:gd name="connsiteY4" fmla="*/ 2202287 h 2517962"/>
                <a:gd name="connsiteX5" fmla="*/ 90877 w 719222"/>
                <a:gd name="connsiteY5" fmla="*/ 2305318 h 2517962"/>
                <a:gd name="connsiteX6" fmla="*/ 725 w 719222"/>
                <a:gd name="connsiteY6" fmla="*/ 0 h 2517962"/>
                <a:gd name="connsiteX0" fmla="*/ 258303 w 717968"/>
                <a:gd name="connsiteY0" fmla="*/ 669701 h 2517962"/>
                <a:gd name="connsiteX1" fmla="*/ 289359 w 717968"/>
                <a:gd name="connsiteY1" fmla="*/ 281926 h 2517962"/>
                <a:gd name="connsiteX2" fmla="*/ 440418 w 717968"/>
                <a:gd name="connsiteY2" fmla="*/ 163669 h 2517962"/>
                <a:gd name="connsiteX3" fmla="*/ 657547 w 717968"/>
                <a:gd name="connsiteY3" fmla="*/ 425003 h 2517962"/>
                <a:gd name="connsiteX4" fmla="*/ 670426 w 717968"/>
                <a:gd name="connsiteY4" fmla="*/ 2202287 h 2517962"/>
                <a:gd name="connsiteX5" fmla="*/ 90877 w 717968"/>
                <a:gd name="connsiteY5" fmla="*/ 2305318 h 2517962"/>
                <a:gd name="connsiteX6" fmla="*/ 725 w 717968"/>
                <a:gd name="connsiteY6" fmla="*/ 0 h 2517962"/>
                <a:gd name="connsiteX0" fmla="*/ 258303 w 717968"/>
                <a:gd name="connsiteY0" fmla="*/ 669701 h 2517962"/>
                <a:gd name="connsiteX1" fmla="*/ 289359 w 717968"/>
                <a:gd name="connsiteY1" fmla="*/ 281926 h 2517962"/>
                <a:gd name="connsiteX2" fmla="*/ 440418 w 717968"/>
                <a:gd name="connsiteY2" fmla="*/ 163669 h 2517962"/>
                <a:gd name="connsiteX3" fmla="*/ 657547 w 717968"/>
                <a:gd name="connsiteY3" fmla="*/ 425003 h 2517962"/>
                <a:gd name="connsiteX4" fmla="*/ 670426 w 717968"/>
                <a:gd name="connsiteY4" fmla="*/ 2202287 h 2517962"/>
                <a:gd name="connsiteX5" fmla="*/ 90877 w 717968"/>
                <a:gd name="connsiteY5" fmla="*/ 2305318 h 2517962"/>
                <a:gd name="connsiteX6" fmla="*/ 725 w 717968"/>
                <a:gd name="connsiteY6" fmla="*/ 0 h 2517962"/>
                <a:gd name="connsiteX0" fmla="*/ 258303 w 717968"/>
                <a:gd name="connsiteY0" fmla="*/ 669701 h 2517962"/>
                <a:gd name="connsiteX1" fmla="*/ 289359 w 717968"/>
                <a:gd name="connsiteY1" fmla="*/ 281926 h 2517962"/>
                <a:gd name="connsiteX2" fmla="*/ 440418 w 717968"/>
                <a:gd name="connsiteY2" fmla="*/ 163669 h 2517962"/>
                <a:gd name="connsiteX3" fmla="*/ 657547 w 717968"/>
                <a:gd name="connsiteY3" fmla="*/ 425003 h 2517962"/>
                <a:gd name="connsiteX4" fmla="*/ 670426 w 717968"/>
                <a:gd name="connsiteY4" fmla="*/ 2202287 h 2517962"/>
                <a:gd name="connsiteX5" fmla="*/ 90877 w 717968"/>
                <a:gd name="connsiteY5" fmla="*/ 2305318 h 2517962"/>
                <a:gd name="connsiteX6" fmla="*/ 725 w 717968"/>
                <a:gd name="connsiteY6" fmla="*/ 0 h 2517962"/>
                <a:gd name="connsiteX0" fmla="*/ 239253 w 717968"/>
                <a:gd name="connsiteY0" fmla="*/ 607788 h 2517962"/>
                <a:gd name="connsiteX1" fmla="*/ 289359 w 717968"/>
                <a:gd name="connsiteY1" fmla="*/ 281926 h 2517962"/>
                <a:gd name="connsiteX2" fmla="*/ 440418 w 717968"/>
                <a:gd name="connsiteY2" fmla="*/ 163669 h 2517962"/>
                <a:gd name="connsiteX3" fmla="*/ 657547 w 717968"/>
                <a:gd name="connsiteY3" fmla="*/ 425003 h 2517962"/>
                <a:gd name="connsiteX4" fmla="*/ 670426 w 717968"/>
                <a:gd name="connsiteY4" fmla="*/ 2202287 h 2517962"/>
                <a:gd name="connsiteX5" fmla="*/ 90877 w 717968"/>
                <a:gd name="connsiteY5" fmla="*/ 2305318 h 2517962"/>
                <a:gd name="connsiteX6" fmla="*/ 725 w 717968"/>
                <a:gd name="connsiteY6" fmla="*/ 0 h 2517962"/>
                <a:gd name="connsiteX0" fmla="*/ 239253 w 717968"/>
                <a:gd name="connsiteY0" fmla="*/ 607788 h 2517962"/>
                <a:gd name="connsiteX1" fmla="*/ 275072 w 717968"/>
                <a:gd name="connsiteY1" fmla="*/ 267638 h 2517962"/>
                <a:gd name="connsiteX2" fmla="*/ 440418 w 717968"/>
                <a:gd name="connsiteY2" fmla="*/ 163669 h 2517962"/>
                <a:gd name="connsiteX3" fmla="*/ 657547 w 717968"/>
                <a:gd name="connsiteY3" fmla="*/ 425003 h 2517962"/>
                <a:gd name="connsiteX4" fmla="*/ 670426 w 717968"/>
                <a:gd name="connsiteY4" fmla="*/ 2202287 h 2517962"/>
                <a:gd name="connsiteX5" fmla="*/ 90877 w 717968"/>
                <a:gd name="connsiteY5" fmla="*/ 2305318 h 2517962"/>
                <a:gd name="connsiteX6" fmla="*/ 725 w 717968"/>
                <a:gd name="connsiteY6" fmla="*/ 0 h 2517962"/>
                <a:gd name="connsiteX0" fmla="*/ 239253 w 725775"/>
                <a:gd name="connsiteY0" fmla="*/ 607788 h 2517962"/>
                <a:gd name="connsiteX1" fmla="*/ 275072 w 725775"/>
                <a:gd name="connsiteY1" fmla="*/ 267638 h 2517962"/>
                <a:gd name="connsiteX2" fmla="*/ 657547 w 725775"/>
                <a:gd name="connsiteY2" fmla="*/ 425003 h 2517962"/>
                <a:gd name="connsiteX3" fmla="*/ 670426 w 725775"/>
                <a:gd name="connsiteY3" fmla="*/ 2202287 h 2517962"/>
                <a:gd name="connsiteX4" fmla="*/ 90877 w 725775"/>
                <a:gd name="connsiteY4" fmla="*/ 2305318 h 2517962"/>
                <a:gd name="connsiteX5" fmla="*/ 725 w 725775"/>
                <a:gd name="connsiteY5" fmla="*/ 0 h 2517962"/>
                <a:gd name="connsiteX0" fmla="*/ 239253 w 724096"/>
                <a:gd name="connsiteY0" fmla="*/ 607788 h 2517962"/>
                <a:gd name="connsiteX1" fmla="*/ 308410 w 724096"/>
                <a:gd name="connsiteY1" fmla="*/ 272401 h 2517962"/>
                <a:gd name="connsiteX2" fmla="*/ 657547 w 724096"/>
                <a:gd name="connsiteY2" fmla="*/ 425003 h 2517962"/>
                <a:gd name="connsiteX3" fmla="*/ 670426 w 724096"/>
                <a:gd name="connsiteY3" fmla="*/ 2202287 h 2517962"/>
                <a:gd name="connsiteX4" fmla="*/ 90877 w 724096"/>
                <a:gd name="connsiteY4" fmla="*/ 2305318 h 2517962"/>
                <a:gd name="connsiteX5" fmla="*/ 725 w 724096"/>
                <a:gd name="connsiteY5" fmla="*/ 0 h 2517962"/>
                <a:gd name="connsiteX0" fmla="*/ 239253 w 724096"/>
                <a:gd name="connsiteY0" fmla="*/ 607788 h 2517962"/>
                <a:gd name="connsiteX1" fmla="*/ 308410 w 724096"/>
                <a:gd name="connsiteY1" fmla="*/ 272401 h 2517962"/>
                <a:gd name="connsiteX2" fmla="*/ 657547 w 724096"/>
                <a:gd name="connsiteY2" fmla="*/ 425003 h 2517962"/>
                <a:gd name="connsiteX3" fmla="*/ 670426 w 724096"/>
                <a:gd name="connsiteY3" fmla="*/ 2202287 h 2517962"/>
                <a:gd name="connsiteX4" fmla="*/ 90877 w 724096"/>
                <a:gd name="connsiteY4" fmla="*/ 2305318 h 2517962"/>
                <a:gd name="connsiteX5" fmla="*/ 725 w 724096"/>
                <a:gd name="connsiteY5" fmla="*/ 0 h 2517962"/>
                <a:gd name="connsiteX0" fmla="*/ 239253 w 724096"/>
                <a:gd name="connsiteY0" fmla="*/ 607788 h 2517962"/>
                <a:gd name="connsiteX1" fmla="*/ 308410 w 724096"/>
                <a:gd name="connsiteY1" fmla="*/ 272401 h 2517962"/>
                <a:gd name="connsiteX2" fmla="*/ 657547 w 724096"/>
                <a:gd name="connsiteY2" fmla="*/ 425003 h 2517962"/>
                <a:gd name="connsiteX3" fmla="*/ 670426 w 724096"/>
                <a:gd name="connsiteY3" fmla="*/ 2202287 h 2517962"/>
                <a:gd name="connsiteX4" fmla="*/ 90877 w 724096"/>
                <a:gd name="connsiteY4" fmla="*/ 2305318 h 2517962"/>
                <a:gd name="connsiteX5" fmla="*/ 725 w 724096"/>
                <a:gd name="connsiteY5" fmla="*/ 0 h 2517962"/>
                <a:gd name="connsiteX0" fmla="*/ 239253 w 724096"/>
                <a:gd name="connsiteY0" fmla="*/ 607788 h 2517962"/>
                <a:gd name="connsiteX1" fmla="*/ 308410 w 724096"/>
                <a:gd name="connsiteY1" fmla="*/ 272401 h 2517962"/>
                <a:gd name="connsiteX2" fmla="*/ 657547 w 724096"/>
                <a:gd name="connsiteY2" fmla="*/ 425003 h 2517962"/>
                <a:gd name="connsiteX3" fmla="*/ 670426 w 724096"/>
                <a:gd name="connsiteY3" fmla="*/ 2202287 h 2517962"/>
                <a:gd name="connsiteX4" fmla="*/ 90877 w 724096"/>
                <a:gd name="connsiteY4" fmla="*/ 2305318 h 2517962"/>
                <a:gd name="connsiteX5" fmla="*/ 725 w 724096"/>
                <a:gd name="connsiteY5" fmla="*/ 0 h 2517962"/>
                <a:gd name="connsiteX0" fmla="*/ 253540 w 724096"/>
                <a:gd name="connsiteY0" fmla="*/ 588738 h 2517962"/>
                <a:gd name="connsiteX1" fmla="*/ 308410 w 724096"/>
                <a:gd name="connsiteY1" fmla="*/ 272401 h 2517962"/>
                <a:gd name="connsiteX2" fmla="*/ 657547 w 724096"/>
                <a:gd name="connsiteY2" fmla="*/ 425003 h 2517962"/>
                <a:gd name="connsiteX3" fmla="*/ 670426 w 724096"/>
                <a:gd name="connsiteY3" fmla="*/ 2202287 h 2517962"/>
                <a:gd name="connsiteX4" fmla="*/ 90877 w 724096"/>
                <a:gd name="connsiteY4" fmla="*/ 2305318 h 2517962"/>
                <a:gd name="connsiteX5" fmla="*/ 725 w 724096"/>
                <a:gd name="connsiteY5" fmla="*/ 0 h 2517962"/>
                <a:gd name="connsiteX0" fmla="*/ 253540 w 721179"/>
                <a:gd name="connsiteY0" fmla="*/ 588738 h 2517962"/>
                <a:gd name="connsiteX1" fmla="*/ 308410 w 721179"/>
                <a:gd name="connsiteY1" fmla="*/ 272401 h 2517962"/>
                <a:gd name="connsiteX2" fmla="*/ 368981 w 721179"/>
                <a:gd name="connsiteY2" fmla="*/ 239868 h 2517962"/>
                <a:gd name="connsiteX3" fmla="*/ 657547 w 721179"/>
                <a:gd name="connsiteY3" fmla="*/ 425003 h 2517962"/>
                <a:gd name="connsiteX4" fmla="*/ 670426 w 721179"/>
                <a:gd name="connsiteY4" fmla="*/ 2202287 h 2517962"/>
                <a:gd name="connsiteX5" fmla="*/ 90877 w 721179"/>
                <a:gd name="connsiteY5" fmla="*/ 2305318 h 2517962"/>
                <a:gd name="connsiteX6" fmla="*/ 725 w 721179"/>
                <a:gd name="connsiteY6" fmla="*/ 0 h 2517962"/>
                <a:gd name="connsiteX0" fmla="*/ 253540 w 724096"/>
                <a:gd name="connsiteY0" fmla="*/ 588738 h 2517962"/>
                <a:gd name="connsiteX1" fmla="*/ 308410 w 724096"/>
                <a:gd name="connsiteY1" fmla="*/ 272401 h 2517962"/>
                <a:gd name="connsiteX2" fmla="*/ 657547 w 724096"/>
                <a:gd name="connsiteY2" fmla="*/ 425003 h 2517962"/>
                <a:gd name="connsiteX3" fmla="*/ 670426 w 724096"/>
                <a:gd name="connsiteY3" fmla="*/ 2202287 h 2517962"/>
                <a:gd name="connsiteX4" fmla="*/ 90877 w 724096"/>
                <a:gd name="connsiteY4" fmla="*/ 2305318 h 2517962"/>
                <a:gd name="connsiteX5" fmla="*/ 725 w 724096"/>
                <a:gd name="connsiteY5" fmla="*/ 0 h 2517962"/>
                <a:gd name="connsiteX0" fmla="*/ 253540 w 724096"/>
                <a:gd name="connsiteY0" fmla="*/ 588738 h 2517962"/>
                <a:gd name="connsiteX1" fmla="*/ 308410 w 724096"/>
                <a:gd name="connsiteY1" fmla="*/ 272401 h 2517962"/>
                <a:gd name="connsiteX2" fmla="*/ 657547 w 724096"/>
                <a:gd name="connsiteY2" fmla="*/ 425003 h 2517962"/>
                <a:gd name="connsiteX3" fmla="*/ 670426 w 724096"/>
                <a:gd name="connsiteY3" fmla="*/ 2202287 h 2517962"/>
                <a:gd name="connsiteX4" fmla="*/ 90877 w 724096"/>
                <a:gd name="connsiteY4" fmla="*/ 2305318 h 2517962"/>
                <a:gd name="connsiteX5" fmla="*/ 725 w 724096"/>
                <a:gd name="connsiteY5" fmla="*/ 0 h 2517962"/>
                <a:gd name="connsiteX0" fmla="*/ 253540 w 724096"/>
                <a:gd name="connsiteY0" fmla="*/ 588738 h 2517962"/>
                <a:gd name="connsiteX1" fmla="*/ 308410 w 724096"/>
                <a:gd name="connsiteY1" fmla="*/ 272401 h 2517962"/>
                <a:gd name="connsiteX2" fmla="*/ 657547 w 724096"/>
                <a:gd name="connsiteY2" fmla="*/ 425003 h 2517962"/>
                <a:gd name="connsiteX3" fmla="*/ 670426 w 724096"/>
                <a:gd name="connsiteY3" fmla="*/ 2202287 h 2517962"/>
                <a:gd name="connsiteX4" fmla="*/ 90877 w 724096"/>
                <a:gd name="connsiteY4" fmla="*/ 2305318 h 2517962"/>
                <a:gd name="connsiteX5" fmla="*/ 725 w 724096"/>
                <a:gd name="connsiteY5" fmla="*/ 0 h 2517962"/>
                <a:gd name="connsiteX0" fmla="*/ 253540 w 723626"/>
                <a:gd name="connsiteY0" fmla="*/ 588738 h 2517962"/>
                <a:gd name="connsiteX1" fmla="*/ 317935 w 723626"/>
                <a:gd name="connsiteY1" fmla="*/ 281926 h 2517962"/>
                <a:gd name="connsiteX2" fmla="*/ 657547 w 723626"/>
                <a:gd name="connsiteY2" fmla="*/ 425003 h 2517962"/>
                <a:gd name="connsiteX3" fmla="*/ 670426 w 723626"/>
                <a:gd name="connsiteY3" fmla="*/ 2202287 h 2517962"/>
                <a:gd name="connsiteX4" fmla="*/ 90877 w 723626"/>
                <a:gd name="connsiteY4" fmla="*/ 2305318 h 2517962"/>
                <a:gd name="connsiteX5" fmla="*/ 725 w 723626"/>
                <a:gd name="connsiteY5" fmla="*/ 0 h 2517962"/>
                <a:gd name="connsiteX0" fmla="*/ 253540 w 724809"/>
                <a:gd name="connsiteY0" fmla="*/ 588738 h 2517962"/>
                <a:gd name="connsiteX1" fmla="*/ 294122 w 724809"/>
                <a:gd name="connsiteY1" fmla="*/ 362888 h 2517962"/>
                <a:gd name="connsiteX2" fmla="*/ 657547 w 724809"/>
                <a:gd name="connsiteY2" fmla="*/ 425003 h 2517962"/>
                <a:gd name="connsiteX3" fmla="*/ 670426 w 724809"/>
                <a:gd name="connsiteY3" fmla="*/ 2202287 h 2517962"/>
                <a:gd name="connsiteX4" fmla="*/ 90877 w 724809"/>
                <a:gd name="connsiteY4" fmla="*/ 2305318 h 2517962"/>
                <a:gd name="connsiteX5" fmla="*/ 725 w 724809"/>
                <a:gd name="connsiteY5" fmla="*/ 0 h 2517962"/>
                <a:gd name="connsiteX0" fmla="*/ 253540 w 724809"/>
                <a:gd name="connsiteY0" fmla="*/ 588738 h 2517962"/>
                <a:gd name="connsiteX1" fmla="*/ 294122 w 724809"/>
                <a:gd name="connsiteY1" fmla="*/ 362888 h 2517962"/>
                <a:gd name="connsiteX2" fmla="*/ 657547 w 724809"/>
                <a:gd name="connsiteY2" fmla="*/ 425003 h 2517962"/>
                <a:gd name="connsiteX3" fmla="*/ 670426 w 724809"/>
                <a:gd name="connsiteY3" fmla="*/ 2202287 h 2517962"/>
                <a:gd name="connsiteX4" fmla="*/ 90877 w 724809"/>
                <a:gd name="connsiteY4" fmla="*/ 2305318 h 2517962"/>
                <a:gd name="connsiteX5" fmla="*/ 725 w 724809"/>
                <a:gd name="connsiteY5" fmla="*/ 0 h 2517962"/>
                <a:gd name="connsiteX0" fmla="*/ 253540 w 726019"/>
                <a:gd name="connsiteY0" fmla="*/ 588738 h 2517962"/>
                <a:gd name="connsiteX1" fmla="*/ 270310 w 726019"/>
                <a:gd name="connsiteY1" fmla="*/ 353363 h 2517962"/>
                <a:gd name="connsiteX2" fmla="*/ 657547 w 726019"/>
                <a:gd name="connsiteY2" fmla="*/ 425003 h 2517962"/>
                <a:gd name="connsiteX3" fmla="*/ 670426 w 726019"/>
                <a:gd name="connsiteY3" fmla="*/ 2202287 h 2517962"/>
                <a:gd name="connsiteX4" fmla="*/ 90877 w 726019"/>
                <a:gd name="connsiteY4" fmla="*/ 2305318 h 2517962"/>
                <a:gd name="connsiteX5" fmla="*/ 725 w 726019"/>
                <a:gd name="connsiteY5" fmla="*/ 0 h 2517962"/>
                <a:gd name="connsiteX0" fmla="*/ 253540 w 726019"/>
                <a:gd name="connsiteY0" fmla="*/ 588738 h 2517962"/>
                <a:gd name="connsiteX1" fmla="*/ 270310 w 726019"/>
                <a:gd name="connsiteY1" fmla="*/ 353363 h 2517962"/>
                <a:gd name="connsiteX2" fmla="*/ 657547 w 726019"/>
                <a:gd name="connsiteY2" fmla="*/ 425003 h 2517962"/>
                <a:gd name="connsiteX3" fmla="*/ 670426 w 726019"/>
                <a:gd name="connsiteY3" fmla="*/ 2202287 h 2517962"/>
                <a:gd name="connsiteX4" fmla="*/ 90877 w 726019"/>
                <a:gd name="connsiteY4" fmla="*/ 2305318 h 2517962"/>
                <a:gd name="connsiteX5" fmla="*/ 725 w 726019"/>
                <a:gd name="connsiteY5" fmla="*/ 0 h 2517962"/>
                <a:gd name="connsiteX0" fmla="*/ 252815 w 702416"/>
                <a:gd name="connsiteY0" fmla="*/ 588738 h 2522158"/>
                <a:gd name="connsiteX1" fmla="*/ 269585 w 702416"/>
                <a:gd name="connsiteY1" fmla="*/ 353363 h 2522158"/>
                <a:gd name="connsiteX2" fmla="*/ 656822 w 702416"/>
                <a:gd name="connsiteY2" fmla="*/ 425003 h 2522158"/>
                <a:gd name="connsiteX3" fmla="*/ 631601 w 702416"/>
                <a:gd name="connsiteY3" fmla="*/ 2211812 h 2522158"/>
                <a:gd name="connsiteX4" fmla="*/ 90152 w 702416"/>
                <a:gd name="connsiteY4" fmla="*/ 2305318 h 2522158"/>
                <a:gd name="connsiteX5" fmla="*/ 0 w 702416"/>
                <a:gd name="connsiteY5" fmla="*/ 0 h 2522158"/>
                <a:gd name="connsiteX0" fmla="*/ 252815 w 689146"/>
                <a:gd name="connsiteY0" fmla="*/ 588738 h 2532993"/>
                <a:gd name="connsiteX1" fmla="*/ 269585 w 689146"/>
                <a:gd name="connsiteY1" fmla="*/ 353363 h 2532993"/>
                <a:gd name="connsiteX2" fmla="*/ 656822 w 689146"/>
                <a:gd name="connsiteY2" fmla="*/ 425003 h 2532993"/>
                <a:gd name="connsiteX3" fmla="*/ 603026 w 689146"/>
                <a:gd name="connsiteY3" fmla="*/ 2235624 h 2532993"/>
                <a:gd name="connsiteX4" fmla="*/ 90152 w 689146"/>
                <a:gd name="connsiteY4" fmla="*/ 2305318 h 2532993"/>
                <a:gd name="connsiteX5" fmla="*/ 0 w 689146"/>
                <a:gd name="connsiteY5" fmla="*/ 0 h 2532993"/>
                <a:gd name="connsiteX0" fmla="*/ 252815 w 687759"/>
                <a:gd name="connsiteY0" fmla="*/ 588738 h 2532993"/>
                <a:gd name="connsiteX1" fmla="*/ 288635 w 687759"/>
                <a:gd name="connsiteY1" fmla="*/ 367650 h 2532993"/>
                <a:gd name="connsiteX2" fmla="*/ 656822 w 687759"/>
                <a:gd name="connsiteY2" fmla="*/ 425003 h 2532993"/>
                <a:gd name="connsiteX3" fmla="*/ 603026 w 687759"/>
                <a:gd name="connsiteY3" fmla="*/ 2235624 h 2532993"/>
                <a:gd name="connsiteX4" fmla="*/ 90152 w 687759"/>
                <a:gd name="connsiteY4" fmla="*/ 2305318 h 2532993"/>
                <a:gd name="connsiteX5" fmla="*/ 0 w 687759"/>
                <a:gd name="connsiteY5" fmla="*/ 0 h 2532993"/>
                <a:gd name="connsiteX0" fmla="*/ 252815 w 688799"/>
                <a:gd name="connsiteY0" fmla="*/ 588738 h 2532993"/>
                <a:gd name="connsiteX1" fmla="*/ 274347 w 688799"/>
                <a:gd name="connsiteY1" fmla="*/ 367650 h 2532993"/>
                <a:gd name="connsiteX2" fmla="*/ 656822 w 688799"/>
                <a:gd name="connsiteY2" fmla="*/ 425003 h 2532993"/>
                <a:gd name="connsiteX3" fmla="*/ 603026 w 688799"/>
                <a:gd name="connsiteY3" fmla="*/ 2235624 h 2532993"/>
                <a:gd name="connsiteX4" fmla="*/ 90152 w 688799"/>
                <a:gd name="connsiteY4" fmla="*/ 2305318 h 2532993"/>
                <a:gd name="connsiteX5" fmla="*/ 0 w 688799"/>
                <a:gd name="connsiteY5" fmla="*/ 0 h 2532993"/>
                <a:gd name="connsiteX0" fmla="*/ 257577 w 688799"/>
                <a:gd name="connsiteY0" fmla="*/ 579213 h 2532993"/>
                <a:gd name="connsiteX1" fmla="*/ 274347 w 688799"/>
                <a:gd name="connsiteY1" fmla="*/ 367650 h 2532993"/>
                <a:gd name="connsiteX2" fmla="*/ 656822 w 688799"/>
                <a:gd name="connsiteY2" fmla="*/ 425003 h 2532993"/>
                <a:gd name="connsiteX3" fmla="*/ 603026 w 688799"/>
                <a:gd name="connsiteY3" fmla="*/ 2235624 h 2532993"/>
                <a:gd name="connsiteX4" fmla="*/ 90152 w 688799"/>
                <a:gd name="connsiteY4" fmla="*/ 2305318 h 2532993"/>
                <a:gd name="connsiteX5" fmla="*/ 0 w 688799"/>
                <a:gd name="connsiteY5" fmla="*/ 0 h 2532993"/>
                <a:gd name="connsiteX0" fmla="*/ 274347 w 688799"/>
                <a:gd name="connsiteY0" fmla="*/ 367650 h 2532993"/>
                <a:gd name="connsiteX1" fmla="*/ 656822 w 688799"/>
                <a:gd name="connsiteY1" fmla="*/ 425003 h 2532993"/>
                <a:gd name="connsiteX2" fmla="*/ 603026 w 688799"/>
                <a:gd name="connsiteY2" fmla="*/ 2235624 h 2532993"/>
                <a:gd name="connsiteX3" fmla="*/ 90152 w 688799"/>
                <a:gd name="connsiteY3" fmla="*/ 2305318 h 2532993"/>
                <a:gd name="connsiteX4" fmla="*/ 0 w 688799"/>
                <a:gd name="connsiteY4" fmla="*/ 0 h 2532993"/>
                <a:gd name="connsiteX0" fmla="*/ 260059 w 689839"/>
                <a:gd name="connsiteY0" fmla="*/ 567675 h 2532993"/>
                <a:gd name="connsiteX1" fmla="*/ 656822 w 689839"/>
                <a:gd name="connsiteY1" fmla="*/ 425003 h 2532993"/>
                <a:gd name="connsiteX2" fmla="*/ 603026 w 689839"/>
                <a:gd name="connsiteY2" fmla="*/ 2235624 h 2532993"/>
                <a:gd name="connsiteX3" fmla="*/ 90152 w 689839"/>
                <a:gd name="connsiteY3" fmla="*/ 2305318 h 2532993"/>
                <a:gd name="connsiteX4" fmla="*/ 0 w 689839"/>
                <a:gd name="connsiteY4" fmla="*/ 0 h 2532993"/>
                <a:gd name="connsiteX0" fmla="*/ 260059 w 686126"/>
                <a:gd name="connsiteY0" fmla="*/ 567675 h 2532993"/>
                <a:gd name="connsiteX1" fmla="*/ 311106 w 686126"/>
                <a:gd name="connsiteY1" fmla="*/ 268443 h 2532993"/>
                <a:gd name="connsiteX2" fmla="*/ 656822 w 686126"/>
                <a:gd name="connsiteY2" fmla="*/ 425003 h 2532993"/>
                <a:gd name="connsiteX3" fmla="*/ 603026 w 686126"/>
                <a:gd name="connsiteY3" fmla="*/ 2235624 h 2532993"/>
                <a:gd name="connsiteX4" fmla="*/ 90152 w 686126"/>
                <a:gd name="connsiteY4" fmla="*/ 2305318 h 2532993"/>
                <a:gd name="connsiteX5" fmla="*/ 0 w 686126"/>
                <a:gd name="connsiteY5" fmla="*/ 0 h 2532993"/>
                <a:gd name="connsiteX0" fmla="*/ 260059 w 686126"/>
                <a:gd name="connsiteY0" fmla="*/ 567675 h 2532993"/>
                <a:gd name="connsiteX1" fmla="*/ 311106 w 686126"/>
                <a:gd name="connsiteY1" fmla="*/ 268443 h 2532993"/>
                <a:gd name="connsiteX2" fmla="*/ 656822 w 686126"/>
                <a:gd name="connsiteY2" fmla="*/ 425003 h 2532993"/>
                <a:gd name="connsiteX3" fmla="*/ 603026 w 686126"/>
                <a:gd name="connsiteY3" fmla="*/ 2235624 h 2532993"/>
                <a:gd name="connsiteX4" fmla="*/ 90152 w 686126"/>
                <a:gd name="connsiteY4" fmla="*/ 2305318 h 2532993"/>
                <a:gd name="connsiteX5" fmla="*/ 0 w 686126"/>
                <a:gd name="connsiteY5" fmla="*/ 0 h 2532993"/>
                <a:gd name="connsiteX0" fmla="*/ 260059 w 686126"/>
                <a:gd name="connsiteY0" fmla="*/ 567675 h 2532993"/>
                <a:gd name="connsiteX1" fmla="*/ 311106 w 686126"/>
                <a:gd name="connsiteY1" fmla="*/ 268443 h 2532993"/>
                <a:gd name="connsiteX2" fmla="*/ 656822 w 686126"/>
                <a:gd name="connsiteY2" fmla="*/ 425003 h 2532993"/>
                <a:gd name="connsiteX3" fmla="*/ 603026 w 686126"/>
                <a:gd name="connsiteY3" fmla="*/ 2235624 h 2532993"/>
                <a:gd name="connsiteX4" fmla="*/ 90152 w 686126"/>
                <a:gd name="connsiteY4" fmla="*/ 2305318 h 2532993"/>
                <a:gd name="connsiteX5" fmla="*/ 0 w 686126"/>
                <a:gd name="connsiteY5" fmla="*/ 0 h 2532993"/>
                <a:gd name="connsiteX0" fmla="*/ 260059 w 686126"/>
                <a:gd name="connsiteY0" fmla="*/ 567675 h 2532993"/>
                <a:gd name="connsiteX1" fmla="*/ 311106 w 686126"/>
                <a:gd name="connsiteY1" fmla="*/ 287493 h 2532993"/>
                <a:gd name="connsiteX2" fmla="*/ 656822 w 686126"/>
                <a:gd name="connsiteY2" fmla="*/ 425003 h 2532993"/>
                <a:gd name="connsiteX3" fmla="*/ 603026 w 686126"/>
                <a:gd name="connsiteY3" fmla="*/ 2235624 h 2532993"/>
                <a:gd name="connsiteX4" fmla="*/ 90152 w 686126"/>
                <a:gd name="connsiteY4" fmla="*/ 2305318 h 2532993"/>
                <a:gd name="connsiteX5" fmla="*/ 0 w 686126"/>
                <a:gd name="connsiteY5" fmla="*/ 0 h 2532993"/>
                <a:gd name="connsiteX0" fmla="*/ 260059 w 685090"/>
                <a:gd name="connsiteY0" fmla="*/ 567675 h 2532993"/>
                <a:gd name="connsiteX1" fmla="*/ 325394 w 685090"/>
                <a:gd name="connsiteY1" fmla="*/ 287493 h 2532993"/>
                <a:gd name="connsiteX2" fmla="*/ 656822 w 685090"/>
                <a:gd name="connsiteY2" fmla="*/ 425003 h 2532993"/>
                <a:gd name="connsiteX3" fmla="*/ 603026 w 685090"/>
                <a:gd name="connsiteY3" fmla="*/ 2235624 h 2532993"/>
                <a:gd name="connsiteX4" fmla="*/ 90152 w 685090"/>
                <a:gd name="connsiteY4" fmla="*/ 2305318 h 2532993"/>
                <a:gd name="connsiteX5" fmla="*/ 0 w 685090"/>
                <a:gd name="connsiteY5" fmla="*/ 0 h 2532993"/>
                <a:gd name="connsiteX0" fmla="*/ 260059 w 687510"/>
                <a:gd name="connsiteY0" fmla="*/ 567675 h 2532993"/>
                <a:gd name="connsiteX1" fmla="*/ 292056 w 687510"/>
                <a:gd name="connsiteY1" fmla="*/ 287493 h 2532993"/>
                <a:gd name="connsiteX2" fmla="*/ 656822 w 687510"/>
                <a:gd name="connsiteY2" fmla="*/ 425003 h 2532993"/>
                <a:gd name="connsiteX3" fmla="*/ 603026 w 687510"/>
                <a:gd name="connsiteY3" fmla="*/ 2235624 h 2532993"/>
                <a:gd name="connsiteX4" fmla="*/ 90152 w 687510"/>
                <a:gd name="connsiteY4" fmla="*/ 2305318 h 2532993"/>
                <a:gd name="connsiteX5" fmla="*/ 0 w 687510"/>
                <a:gd name="connsiteY5" fmla="*/ 0 h 2532993"/>
                <a:gd name="connsiteX0" fmla="*/ 260059 w 687510"/>
                <a:gd name="connsiteY0" fmla="*/ 567675 h 2532993"/>
                <a:gd name="connsiteX1" fmla="*/ 292056 w 687510"/>
                <a:gd name="connsiteY1" fmla="*/ 287493 h 2532993"/>
                <a:gd name="connsiteX2" fmla="*/ 656822 w 687510"/>
                <a:gd name="connsiteY2" fmla="*/ 425003 h 2532993"/>
                <a:gd name="connsiteX3" fmla="*/ 603026 w 687510"/>
                <a:gd name="connsiteY3" fmla="*/ 2235624 h 2532993"/>
                <a:gd name="connsiteX4" fmla="*/ 90152 w 687510"/>
                <a:gd name="connsiteY4" fmla="*/ 2305318 h 2532993"/>
                <a:gd name="connsiteX5" fmla="*/ 0 w 687510"/>
                <a:gd name="connsiteY5" fmla="*/ 0 h 2532993"/>
                <a:gd name="connsiteX0" fmla="*/ 260059 w 687510"/>
                <a:gd name="connsiteY0" fmla="*/ 567675 h 2532993"/>
                <a:gd name="connsiteX1" fmla="*/ 292056 w 687510"/>
                <a:gd name="connsiteY1" fmla="*/ 287493 h 2532993"/>
                <a:gd name="connsiteX2" fmla="*/ 656822 w 687510"/>
                <a:gd name="connsiteY2" fmla="*/ 425003 h 2532993"/>
                <a:gd name="connsiteX3" fmla="*/ 603026 w 687510"/>
                <a:gd name="connsiteY3" fmla="*/ 2235624 h 2532993"/>
                <a:gd name="connsiteX4" fmla="*/ 90152 w 687510"/>
                <a:gd name="connsiteY4" fmla="*/ 2305318 h 2532993"/>
                <a:gd name="connsiteX5" fmla="*/ 0 w 687510"/>
                <a:gd name="connsiteY5" fmla="*/ 0 h 2532993"/>
                <a:gd name="connsiteX0" fmla="*/ 260059 w 687510"/>
                <a:gd name="connsiteY0" fmla="*/ 567675 h 2532993"/>
                <a:gd name="connsiteX1" fmla="*/ 292056 w 687510"/>
                <a:gd name="connsiteY1" fmla="*/ 287493 h 2532993"/>
                <a:gd name="connsiteX2" fmla="*/ 656822 w 687510"/>
                <a:gd name="connsiteY2" fmla="*/ 425003 h 2532993"/>
                <a:gd name="connsiteX3" fmla="*/ 603026 w 687510"/>
                <a:gd name="connsiteY3" fmla="*/ 2235624 h 2532993"/>
                <a:gd name="connsiteX4" fmla="*/ 90152 w 687510"/>
                <a:gd name="connsiteY4" fmla="*/ 2305318 h 2532993"/>
                <a:gd name="connsiteX5" fmla="*/ 0 w 687510"/>
                <a:gd name="connsiteY5" fmla="*/ 0 h 2532993"/>
                <a:gd name="connsiteX0" fmla="*/ 260059 w 687510"/>
                <a:gd name="connsiteY0" fmla="*/ 567675 h 2532993"/>
                <a:gd name="connsiteX1" fmla="*/ 292056 w 687510"/>
                <a:gd name="connsiteY1" fmla="*/ 287493 h 2532993"/>
                <a:gd name="connsiteX2" fmla="*/ 656822 w 687510"/>
                <a:gd name="connsiteY2" fmla="*/ 425003 h 2532993"/>
                <a:gd name="connsiteX3" fmla="*/ 603026 w 687510"/>
                <a:gd name="connsiteY3" fmla="*/ 2235624 h 2532993"/>
                <a:gd name="connsiteX4" fmla="*/ 90152 w 687510"/>
                <a:gd name="connsiteY4" fmla="*/ 2305318 h 2532993"/>
                <a:gd name="connsiteX5" fmla="*/ 0 w 687510"/>
                <a:gd name="connsiteY5" fmla="*/ 0 h 2532993"/>
                <a:gd name="connsiteX0" fmla="*/ 281573 w 711748"/>
                <a:gd name="connsiteY0" fmla="*/ 567675 h 2536131"/>
                <a:gd name="connsiteX1" fmla="*/ 313570 w 711748"/>
                <a:gd name="connsiteY1" fmla="*/ 287493 h 2536131"/>
                <a:gd name="connsiteX2" fmla="*/ 678336 w 711748"/>
                <a:gd name="connsiteY2" fmla="*/ 425003 h 2536131"/>
                <a:gd name="connsiteX3" fmla="*/ 624540 w 711748"/>
                <a:gd name="connsiteY3" fmla="*/ 2235624 h 2536131"/>
                <a:gd name="connsiteX4" fmla="*/ 54516 w 711748"/>
                <a:gd name="connsiteY4" fmla="*/ 2310080 h 2536131"/>
                <a:gd name="connsiteX5" fmla="*/ 21514 w 711748"/>
                <a:gd name="connsiteY5" fmla="*/ 0 h 2536131"/>
                <a:gd name="connsiteX0" fmla="*/ 299782 w 729957"/>
                <a:gd name="connsiteY0" fmla="*/ 553388 h 2520843"/>
                <a:gd name="connsiteX1" fmla="*/ 331779 w 729957"/>
                <a:gd name="connsiteY1" fmla="*/ 273206 h 2520843"/>
                <a:gd name="connsiteX2" fmla="*/ 696545 w 729957"/>
                <a:gd name="connsiteY2" fmla="*/ 410716 h 2520843"/>
                <a:gd name="connsiteX3" fmla="*/ 642749 w 729957"/>
                <a:gd name="connsiteY3" fmla="*/ 2221337 h 2520843"/>
                <a:gd name="connsiteX4" fmla="*/ 72725 w 729957"/>
                <a:gd name="connsiteY4" fmla="*/ 2295793 h 2520843"/>
                <a:gd name="connsiteX5" fmla="*/ 6385 w 729957"/>
                <a:gd name="connsiteY5" fmla="*/ 0 h 2520843"/>
                <a:gd name="connsiteX0" fmla="*/ 340311 w 773896"/>
                <a:gd name="connsiteY0" fmla="*/ 553388 h 2530355"/>
                <a:gd name="connsiteX1" fmla="*/ 372308 w 773896"/>
                <a:gd name="connsiteY1" fmla="*/ 273206 h 2530355"/>
                <a:gd name="connsiteX2" fmla="*/ 737074 w 773896"/>
                <a:gd name="connsiteY2" fmla="*/ 410716 h 2530355"/>
                <a:gd name="connsiteX3" fmla="*/ 683278 w 773896"/>
                <a:gd name="connsiteY3" fmla="*/ 2221337 h 2530355"/>
                <a:gd name="connsiteX4" fmla="*/ 46579 w 773896"/>
                <a:gd name="connsiteY4" fmla="*/ 2310080 h 2530355"/>
                <a:gd name="connsiteX5" fmla="*/ 46914 w 773896"/>
                <a:gd name="connsiteY5" fmla="*/ 0 h 2530355"/>
                <a:gd name="connsiteX0" fmla="*/ 362131 w 795716"/>
                <a:gd name="connsiteY0" fmla="*/ 548626 h 2525257"/>
                <a:gd name="connsiteX1" fmla="*/ 394128 w 795716"/>
                <a:gd name="connsiteY1" fmla="*/ 268444 h 2525257"/>
                <a:gd name="connsiteX2" fmla="*/ 758894 w 795716"/>
                <a:gd name="connsiteY2" fmla="*/ 405954 h 2525257"/>
                <a:gd name="connsiteX3" fmla="*/ 705098 w 795716"/>
                <a:gd name="connsiteY3" fmla="*/ 2216575 h 2525257"/>
                <a:gd name="connsiteX4" fmla="*/ 68399 w 795716"/>
                <a:gd name="connsiteY4" fmla="*/ 2305318 h 2525257"/>
                <a:gd name="connsiteX5" fmla="*/ 16347 w 795716"/>
                <a:gd name="connsiteY5" fmla="*/ 0 h 252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716" h="2525257">
                  <a:moveTo>
                    <a:pt x="362131" y="548626"/>
                  </a:moveTo>
                  <a:cubicBezTo>
                    <a:pt x="379370" y="524154"/>
                    <a:pt x="361339" y="330322"/>
                    <a:pt x="394128" y="268444"/>
                  </a:cubicBezTo>
                  <a:cubicBezTo>
                    <a:pt x="426917" y="206566"/>
                    <a:pt x="707066" y="81266"/>
                    <a:pt x="758894" y="405954"/>
                  </a:cubicBezTo>
                  <a:cubicBezTo>
                    <a:pt x="810722" y="730642"/>
                    <a:pt x="820180" y="1900014"/>
                    <a:pt x="705098" y="2216575"/>
                  </a:cubicBezTo>
                  <a:cubicBezTo>
                    <a:pt x="590016" y="2533136"/>
                    <a:pt x="183191" y="2674747"/>
                    <a:pt x="68399" y="2305318"/>
                  </a:cubicBezTo>
                  <a:cubicBezTo>
                    <a:pt x="-46393" y="1935889"/>
                    <a:pt x="18494" y="386366"/>
                    <a:pt x="16347" y="0"/>
                  </a:cubicBezTo>
                </a:path>
              </a:pathLst>
            </a:custGeom>
            <a:noFill/>
            <a:ln w="28575">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9" name="Group 128">
            <a:extLst>
              <a:ext uri="{FF2B5EF4-FFF2-40B4-BE49-F238E27FC236}">
                <a16:creationId xmlns:a16="http://schemas.microsoft.com/office/drawing/2014/main" id="{A8ECAC22-C8CE-4A2C-84FD-AABBE75A8010}"/>
              </a:ext>
            </a:extLst>
          </p:cNvPr>
          <p:cNvGrpSpPr/>
          <p:nvPr/>
        </p:nvGrpSpPr>
        <p:grpSpPr>
          <a:xfrm>
            <a:off x="7609240" y="1589559"/>
            <a:ext cx="271589" cy="2779027"/>
            <a:chOff x="1958546" y="1306471"/>
            <a:chExt cx="795716" cy="2758384"/>
          </a:xfrm>
        </p:grpSpPr>
        <p:cxnSp>
          <p:nvCxnSpPr>
            <p:cNvPr id="130" name="Straight Arrow Connector 129">
              <a:extLst>
                <a:ext uri="{FF2B5EF4-FFF2-40B4-BE49-F238E27FC236}">
                  <a16:creationId xmlns:a16="http://schemas.microsoft.com/office/drawing/2014/main" id="{19D07D10-61C9-4CC6-A49D-8ACFB2ADC1FB}"/>
                </a:ext>
              </a:extLst>
            </p:cNvPr>
            <p:cNvCxnSpPr/>
            <p:nvPr/>
          </p:nvCxnSpPr>
          <p:spPr>
            <a:xfrm flipH="1" flipV="1">
              <a:off x="2319240" y="1617098"/>
              <a:ext cx="20853" cy="2447757"/>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31" name="Freeform 98">
              <a:extLst>
                <a:ext uri="{FF2B5EF4-FFF2-40B4-BE49-F238E27FC236}">
                  <a16:creationId xmlns:a16="http://schemas.microsoft.com/office/drawing/2014/main" id="{A23BEBC3-1655-48BC-BA62-16BECE575C07}"/>
                </a:ext>
              </a:extLst>
            </p:cNvPr>
            <p:cNvSpPr/>
            <p:nvPr/>
          </p:nvSpPr>
          <p:spPr>
            <a:xfrm>
              <a:off x="1958546" y="1306471"/>
              <a:ext cx="795716" cy="2255268"/>
            </a:xfrm>
            <a:custGeom>
              <a:avLst/>
              <a:gdLst>
                <a:gd name="connsiteX0" fmla="*/ 12984 w 711785"/>
                <a:gd name="connsiteY0" fmla="*/ 386366 h 2358779"/>
                <a:gd name="connsiteX1" fmla="*/ 579654 w 711785"/>
                <a:gd name="connsiteY1" fmla="*/ 412124 h 2358779"/>
                <a:gd name="connsiteX2" fmla="*/ 656927 w 711785"/>
                <a:gd name="connsiteY2" fmla="*/ 1249251 h 2358779"/>
                <a:gd name="connsiteX3" fmla="*/ 669806 w 711785"/>
                <a:gd name="connsiteY3" fmla="*/ 2202287 h 2358779"/>
                <a:gd name="connsiteX4" fmla="*/ 90257 w 711785"/>
                <a:gd name="connsiteY4" fmla="*/ 2305318 h 2358779"/>
                <a:gd name="connsiteX5" fmla="*/ 12984 w 711785"/>
                <a:gd name="connsiteY5" fmla="*/ 1661375 h 2358779"/>
                <a:gd name="connsiteX6" fmla="*/ 105 w 711785"/>
                <a:gd name="connsiteY6" fmla="*/ 0 h 2358779"/>
                <a:gd name="connsiteX7" fmla="*/ 105 w 711785"/>
                <a:gd name="connsiteY7" fmla="*/ 0 h 2358779"/>
                <a:gd name="connsiteX0" fmla="*/ 193289 w 711785"/>
                <a:gd name="connsiteY0" fmla="*/ 309093 h 2358779"/>
                <a:gd name="connsiteX1" fmla="*/ 579654 w 711785"/>
                <a:gd name="connsiteY1" fmla="*/ 412124 h 2358779"/>
                <a:gd name="connsiteX2" fmla="*/ 656927 w 711785"/>
                <a:gd name="connsiteY2" fmla="*/ 1249251 h 2358779"/>
                <a:gd name="connsiteX3" fmla="*/ 669806 w 711785"/>
                <a:gd name="connsiteY3" fmla="*/ 2202287 h 2358779"/>
                <a:gd name="connsiteX4" fmla="*/ 90257 w 711785"/>
                <a:gd name="connsiteY4" fmla="*/ 2305318 h 2358779"/>
                <a:gd name="connsiteX5" fmla="*/ 12984 w 711785"/>
                <a:gd name="connsiteY5" fmla="*/ 1661375 h 2358779"/>
                <a:gd name="connsiteX6" fmla="*/ 105 w 711785"/>
                <a:gd name="connsiteY6" fmla="*/ 0 h 2358779"/>
                <a:gd name="connsiteX7" fmla="*/ 105 w 711785"/>
                <a:gd name="connsiteY7" fmla="*/ 0 h 2358779"/>
                <a:gd name="connsiteX0" fmla="*/ 193289 w 709105"/>
                <a:gd name="connsiteY0" fmla="*/ 309093 h 2358779"/>
                <a:gd name="connsiteX1" fmla="*/ 656927 w 709105"/>
                <a:gd name="connsiteY1" fmla="*/ 425003 h 2358779"/>
                <a:gd name="connsiteX2" fmla="*/ 656927 w 709105"/>
                <a:gd name="connsiteY2" fmla="*/ 1249251 h 2358779"/>
                <a:gd name="connsiteX3" fmla="*/ 669806 w 709105"/>
                <a:gd name="connsiteY3" fmla="*/ 2202287 h 2358779"/>
                <a:gd name="connsiteX4" fmla="*/ 90257 w 709105"/>
                <a:gd name="connsiteY4" fmla="*/ 2305318 h 2358779"/>
                <a:gd name="connsiteX5" fmla="*/ 12984 w 709105"/>
                <a:gd name="connsiteY5" fmla="*/ 1661375 h 2358779"/>
                <a:gd name="connsiteX6" fmla="*/ 105 w 709105"/>
                <a:gd name="connsiteY6" fmla="*/ 0 h 2358779"/>
                <a:gd name="connsiteX7" fmla="*/ 105 w 709105"/>
                <a:gd name="connsiteY7" fmla="*/ 0 h 2358779"/>
                <a:gd name="connsiteX0" fmla="*/ 193289 w 729448"/>
                <a:gd name="connsiteY0" fmla="*/ 309093 h 2405197"/>
                <a:gd name="connsiteX1" fmla="*/ 656927 w 729448"/>
                <a:gd name="connsiteY1" fmla="*/ 425003 h 2405197"/>
                <a:gd name="connsiteX2" fmla="*/ 669806 w 729448"/>
                <a:gd name="connsiteY2" fmla="*/ 2202287 h 2405197"/>
                <a:gd name="connsiteX3" fmla="*/ 90257 w 729448"/>
                <a:gd name="connsiteY3" fmla="*/ 2305318 h 2405197"/>
                <a:gd name="connsiteX4" fmla="*/ 12984 w 729448"/>
                <a:gd name="connsiteY4" fmla="*/ 1661375 h 2405197"/>
                <a:gd name="connsiteX5" fmla="*/ 105 w 729448"/>
                <a:gd name="connsiteY5" fmla="*/ 0 h 2405197"/>
                <a:gd name="connsiteX6" fmla="*/ 105 w 729448"/>
                <a:gd name="connsiteY6" fmla="*/ 0 h 2405197"/>
                <a:gd name="connsiteX0" fmla="*/ 231925 w 727369"/>
                <a:gd name="connsiteY0" fmla="*/ 360608 h 2405197"/>
                <a:gd name="connsiteX1" fmla="*/ 656927 w 727369"/>
                <a:gd name="connsiteY1" fmla="*/ 425003 h 2405197"/>
                <a:gd name="connsiteX2" fmla="*/ 669806 w 727369"/>
                <a:gd name="connsiteY2" fmla="*/ 2202287 h 2405197"/>
                <a:gd name="connsiteX3" fmla="*/ 90257 w 727369"/>
                <a:gd name="connsiteY3" fmla="*/ 2305318 h 2405197"/>
                <a:gd name="connsiteX4" fmla="*/ 12984 w 727369"/>
                <a:gd name="connsiteY4" fmla="*/ 1661375 h 2405197"/>
                <a:gd name="connsiteX5" fmla="*/ 105 w 727369"/>
                <a:gd name="connsiteY5" fmla="*/ 0 h 2405197"/>
                <a:gd name="connsiteX6" fmla="*/ 105 w 727369"/>
                <a:gd name="connsiteY6" fmla="*/ 0 h 2405197"/>
                <a:gd name="connsiteX0" fmla="*/ 231925 w 727369"/>
                <a:gd name="connsiteY0" fmla="*/ 360608 h 2405197"/>
                <a:gd name="connsiteX1" fmla="*/ 656927 w 727369"/>
                <a:gd name="connsiteY1" fmla="*/ 425003 h 2405197"/>
                <a:gd name="connsiteX2" fmla="*/ 669806 w 727369"/>
                <a:gd name="connsiteY2" fmla="*/ 2202287 h 2405197"/>
                <a:gd name="connsiteX3" fmla="*/ 90257 w 727369"/>
                <a:gd name="connsiteY3" fmla="*/ 2305318 h 2405197"/>
                <a:gd name="connsiteX4" fmla="*/ 12984 w 727369"/>
                <a:gd name="connsiteY4" fmla="*/ 1661375 h 2405197"/>
                <a:gd name="connsiteX5" fmla="*/ 105 w 727369"/>
                <a:gd name="connsiteY5" fmla="*/ 0 h 2405197"/>
                <a:gd name="connsiteX6" fmla="*/ 105 w 727369"/>
                <a:gd name="connsiteY6" fmla="*/ 0 h 2405197"/>
                <a:gd name="connsiteX0" fmla="*/ 270562 w 725354"/>
                <a:gd name="connsiteY0" fmla="*/ 373487 h 2405197"/>
                <a:gd name="connsiteX1" fmla="*/ 656927 w 725354"/>
                <a:gd name="connsiteY1" fmla="*/ 425003 h 2405197"/>
                <a:gd name="connsiteX2" fmla="*/ 669806 w 725354"/>
                <a:gd name="connsiteY2" fmla="*/ 2202287 h 2405197"/>
                <a:gd name="connsiteX3" fmla="*/ 90257 w 725354"/>
                <a:gd name="connsiteY3" fmla="*/ 2305318 h 2405197"/>
                <a:gd name="connsiteX4" fmla="*/ 12984 w 725354"/>
                <a:gd name="connsiteY4" fmla="*/ 1661375 h 2405197"/>
                <a:gd name="connsiteX5" fmla="*/ 105 w 725354"/>
                <a:gd name="connsiteY5" fmla="*/ 0 h 2405197"/>
                <a:gd name="connsiteX6" fmla="*/ 105 w 725354"/>
                <a:gd name="connsiteY6" fmla="*/ 0 h 2405197"/>
                <a:gd name="connsiteX0" fmla="*/ 270457 w 725249"/>
                <a:gd name="connsiteY0" fmla="*/ 373487 h 2517962"/>
                <a:gd name="connsiteX1" fmla="*/ 656822 w 725249"/>
                <a:gd name="connsiteY1" fmla="*/ 425003 h 2517962"/>
                <a:gd name="connsiteX2" fmla="*/ 669701 w 725249"/>
                <a:gd name="connsiteY2" fmla="*/ 2202287 h 2517962"/>
                <a:gd name="connsiteX3" fmla="*/ 90152 w 725249"/>
                <a:gd name="connsiteY3" fmla="*/ 2305318 h 2517962"/>
                <a:gd name="connsiteX4" fmla="*/ 0 w 725249"/>
                <a:gd name="connsiteY4" fmla="*/ 0 h 2517962"/>
                <a:gd name="connsiteX5" fmla="*/ 0 w 725249"/>
                <a:gd name="connsiteY5" fmla="*/ 0 h 2517962"/>
                <a:gd name="connsiteX0" fmla="*/ 271182 w 725974"/>
                <a:gd name="connsiteY0" fmla="*/ 547626 h 2692101"/>
                <a:gd name="connsiteX1" fmla="*/ 657547 w 725974"/>
                <a:gd name="connsiteY1" fmla="*/ 599142 h 2692101"/>
                <a:gd name="connsiteX2" fmla="*/ 670426 w 725974"/>
                <a:gd name="connsiteY2" fmla="*/ 2376426 h 2692101"/>
                <a:gd name="connsiteX3" fmla="*/ 90877 w 725974"/>
                <a:gd name="connsiteY3" fmla="*/ 2479457 h 2692101"/>
                <a:gd name="connsiteX4" fmla="*/ 725 w 725974"/>
                <a:gd name="connsiteY4" fmla="*/ 174139 h 2692101"/>
                <a:gd name="connsiteX5" fmla="*/ 77998 w 725974"/>
                <a:gd name="connsiteY5" fmla="*/ 161260 h 2692101"/>
                <a:gd name="connsiteX0" fmla="*/ 271182 w 725974"/>
                <a:gd name="connsiteY0" fmla="*/ 373487 h 2517962"/>
                <a:gd name="connsiteX1" fmla="*/ 657547 w 725974"/>
                <a:gd name="connsiteY1" fmla="*/ 425003 h 2517962"/>
                <a:gd name="connsiteX2" fmla="*/ 670426 w 725974"/>
                <a:gd name="connsiteY2" fmla="*/ 2202287 h 2517962"/>
                <a:gd name="connsiteX3" fmla="*/ 90877 w 725974"/>
                <a:gd name="connsiteY3" fmla="*/ 2305318 h 2517962"/>
                <a:gd name="connsiteX4" fmla="*/ 725 w 725974"/>
                <a:gd name="connsiteY4" fmla="*/ 0 h 2517962"/>
                <a:gd name="connsiteX0" fmla="*/ 271182 w 725317"/>
                <a:gd name="connsiteY0" fmla="*/ 373487 h 2517962"/>
                <a:gd name="connsiteX1" fmla="*/ 284060 w 725317"/>
                <a:gd name="connsiteY1" fmla="*/ 244698 h 2517962"/>
                <a:gd name="connsiteX2" fmla="*/ 657547 w 725317"/>
                <a:gd name="connsiteY2" fmla="*/ 425003 h 2517962"/>
                <a:gd name="connsiteX3" fmla="*/ 670426 w 725317"/>
                <a:gd name="connsiteY3" fmla="*/ 2202287 h 2517962"/>
                <a:gd name="connsiteX4" fmla="*/ 90877 w 725317"/>
                <a:gd name="connsiteY4" fmla="*/ 2305318 h 2517962"/>
                <a:gd name="connsiteX5" fmla="*/ 725 w 725317"/>
                <a:gd name="connsiteY5" fmla="*/ 0 h 2517962"/>
                <a:gd name="connsiteX0" fmla="*/ 258303 w 725317"/>
                <a:gd name="connsiteY0" fmla="*/ 669701 h 2517962"/>
                <a:gd name="connsiteX1" fmla="*/ 284060 w 725317"/>
                <a:gd name="connsiteY1" fmla="*/ 244698 h 2517962"/>
                <a:gd name="connsiteX2" fmla="*/ 657547 w 725317"/>
                <a:gd name="connsiteY2" fmla="*/ 425003 h 2517962"/>
                <a:gd name="connsiteX3" fmla="*/ 670426 w 725317"/>
                <a:gd name="connsiteY3" fmla="*/ 2202287 h 2517962"/>
                <a:gd name="connsiteX4" fmla="*/ 90877 w 725317"/>
                <a:gd name="connsiteY4" fmla="*/ 2305318 h 2517962"/>
                <a:gd name="connsiteX5" fmla="*/ 725 w 725317"/>
                <a:gd name="connsiteY5" fmla="*/ 0 h 2517962"/>
                <a:gd name="connsiteX0" fmla="*/ 258303 w 723392"/>
                <a:gd name="connsiteY0" fmla="*/ 669701 h 2517962"/>
                <a:gd name="connsiteX1" fmla="*/ 322697 w 723392"/>
                <a:gd name="connsiteY1" fmla="*/ 296213 h 2517962"/>
                <a:gd name="connsiteX2" fmla="*/ 657547 w 723392"/>
                <a:gd name="connsiteY2" fmla="*/ 425003 h 2517962"/>
                <a:gd name="connsiteX3" fmla="*/ 670426 w 723392"/>
                <a:gd name="connsiteY3" fmla="*/ 2202287 h 2517962"/>
                <a:gd name="connsiteX4" fmla="*/ 90877 w 723392"/>
                <a:gd name="connsiteY4" fmla="*/ 2305318 h 2517962"/>
                <a:gd name="connsiteX5" fmla="*/ 725 w 723392"/>
                <a:gd name="connsiteY5" fmla="*/ 0 h 2517962"/>
                <a:gd name="connsiteX0" fmla="*/ 258303 w 723392"/>
                <a:gd name="connsiteY0" fmla="*/ 669701 h 2517962"/>
                <a:gd name="connsiteX1" fmla="*/ 322697 w 723392"/>
                <a:gd name="connsiteY1" fmla="*/ 296213 h 2517962"/>
                <a:gd name="connsiteX2" fmla="*/ 657547 w 723392"/>
                <a:gd name="connsiteY2" fmla="*/ 425003 h 2517962"/>
                <a:gd name="connsiteX3" fmla="*/ 670426 w 723392"/>
                <a:gd name="connsiteY3" fmla="*/ 2202287 h 2517962"/>
                <a:gd name="connsiteX4" fmla="*/ 90877 w 723392"/>
                <a:gd name="connsiteY4" fmla="*/ 2305318 h 2517962"/>
                <a:gd name="connsiteX5" fmla="*/ 725 w 723392"/>
                <a:gd name="connsiteY5" fmla="*/ 0 h 2517962"/>
                <a:gd name="connsiteX0" fmla="*/ 258303 w 723392"/>
                <a:gd name="connsiteY0" fmla="*/ 669701 h 2517962"/>
                <a:gd name="connsiteX1" fmla="*/ 322697 w 723392"/>
                <a:gd name="connsiteY1" fmla="*/ 296213 h 2517962"/>
                <a:gd name="connsiteX2" fmla="*/ 657547 w 723392"/>
                <a:gd name="connsiteY2" fmla="*/ 425003 h 2517962"/>
                <a:gd name="connsiteX3" fmla="*/ 670426 w 723392"/>
                <a:gd name="connsiteY3" fmla="*/ 2202287 h 2517962"/>
                <a:gd name="connsiteX4" fmla="*/ 90877 w 723392"/>
                <a:gd name="connsiteY4" fmla="*/ 2305318 h 2517962"/>
                <a:gd name="connsiteX5" fmla="*/ 725 w 723392"/>
                <a:gd name="connsiteY5" fmla="*/ 0 h 2517962"/>
                <a:gd name="connsiteX0" fmla="*/ 258303 w 718174"/>
                <a:gd name="connsiteY0" fmla="*/ 669701 h 2517962"/>
                <a:gd name="connsiteX1" fmla="*/ 322697 w 718174"/>
                <a:gd name="connsiteY1" fmla="*/ 296213 h 2517962"/>
                <a:gd name="connsiteX2" fmla="*/ 435656 w 718174"/>
                <a:gd name="connsiteY2" fmla="*/ 225581 h 2517962"/>
                <a:gd name="connsiteX3" fmla="*/ 657547 w 718174"/>
                <a:gd name="connsiteY3" fmla="*/ 425003 h 2517962"/>
                <a:gd name="connsiteX4" fmla="*/ 670426 w 718174"/>
                <a:gd name="connsiteY4" fmla="*/ 2202287 h 2517962"/>
                <a:gd name="connsiteX5" fmla="*/ 90877 w 718174"/>
                <a:gd name="connsiteY5" fmla="*/ 2305318 h 2517962"/>
                <a:gd name="connsiteX6" fmla="*/ 725 w 718174"/>
                <a:gd name="connsiteY6" fmla="*/ 0 h 2517962"/>
                <a:gd name="connsiteX0" fmla="*/ 258303 w 718174"/>
                <a:gd name="connsiteY0" fmla="*/ 669701 h 2517962"/>
                <a:gd name="connsiteX1" fmla="*/ 322697 w 718174"/>
                <a:gd name="connsiteY1" fmla="*/ 296213 h 2517962"/>
                <a:gd name="connsiteX2" fmla="*/ 435656 w 718174"/>
                <a:gd name="connsiteY2" fmla="*/ 225581 h 2517962"/>
                <a:gd name="connsiteX3" fmla="*/ 657547 w 718174"/>
                <a:gd name="connsiteY3" fmla="*/ 425003 h 2517962"/>
                <a:gd name="connsiteX4" fmla="*/ 670426 w 718174"/>
                <a:gd name="connsiteY4" fmla="*/ 2202287 h 2517962"/>
                <a:gd name="connsiteX5" fmla="*/ 90877 w 718174"/>
                <a:gd name="connsiteY5" fmla="*/ 2305318 h 2517962"/>
                <a:gd name="connsiteX6" fmla="*/ 725 w 718174"/>
                <a:gd name="connsiteY6" fmla="*/ 0 h 2517962"/>
                <a:gd name="connsiteX0" fmla="*/ 258303 w 718174"/>
                <a:gd name="connsiteY0" fmla="*/ 669701 h 2517962"/>
                <a:gd name="connsiteX1" fmla="*/ 322697 w 718174"/>
                <a:gd name="connsiteY1" fmla="*/ 296213 h 2517962"/>
                <a:gd name="connsiteX2" fmla="*/ 435656 w 718174"/>
                <a:gd name="connsiteY2" fmla="*/ 225581 h 2517962"/>
                <a:gd name="connsiteX3" fmla="*/ 657547 w 718174"/>
                <a:gd name="connsiteY3" fmla="*/ 425003 h 2517962"/>
                <a:gd name="connsiteX4" fmla="*/ 670426 w 718174"/>
                <a:gd name="connsiteY4" fmla="*/ 2202287 h 2517962"/>
                <a:gd name="connsiteX5" fmla="*/ 90877 w 718174"/>
                <a:gd name="connsiteY5" fmla="*/ 2305318 h 2517962"/>
                <a:gd name="connsiteX6" fmla="*/ 725 w 718174"/>
                <a:gd name="connsiteY6" fmla="*/ 0 h 2517962"/>
                <a:gd name="connsiteX0" fmla="*/ 258303 w 719222"/>
                <a:gd name="connsiteY0" fmla="*/ 669701 h 2517962"/>
                <a:gd name="connsiteX1" fmla="*/ 322697 w 719222"/>
                <a:gd name="connsiteY1" fmla="*/ 296213 h 2517962"/>
                <a:gd name="connsiteX2" fmla="*/ 411843 w 719222"/>
                <a:gd name="connsiteY2" fmla="*/ 192244 h 2517962"/>
                <a:gd name="connsiteX3" fmla="*/ 657547 w 719222"/>
                <a:gd name="connsiteY3" fmla="*/ 425003 h 2517962"/>
                <a:gd name="connsiteX4" fmla="*/ 670426 w 719222"/>
                <a:gd name="connsiteY4" fmla="*/ 2202287 h 2517962"/>
                <a:gd name="connsiteX5" fmla="*/ 90877 w 719222"/>
                <a:gd name="connsiteY5" fmla="*/ 2305318 h 2517962"/>
                <a:gd name="connsiteX6" fmla="*/ 725 w 719222"/>
                <a:gd name="connsiteY6" fmla="*/ 0 h 2517962"/>
                <a:gd name="connsiteX0" fmla="*/ 258303 w 719222"/>
                <a:gd name="connsiteY0" fmla="*/ 669701 h 2517962"/>
                <a:gd name="connsiteX1" fmla="*/ 322697 w 719222"/>
                <a:gd name="connsiteY1" fmla="*/ 296213 h 2517962"/>
                <a:gd name="connsiteX2" fmla="*/ 411843 w 719222"/>
                <a:gd name="connsiteY2" fmla="*/ 192244 h 2517962"/>
                <a:gd name="connsiteX3" fmla="*/ 657547 w 719222"/>
                <a:gd name="connsiteY3" fmla="*/ 425003 h 2517962"/>
                <a:gd name="connsiteX4" fmla="*/ 670426 w 719222"/>
                <a:gd name="connsiteY4" fmla="*/ 2202287 h 2517962"/>
                <a:gd name="connsiteX5" fmla="*/ 90877 w 719222"/>
                <a:gd name="connsiteY5" fmla="*/ 2305318 h 2517962"/>
                <a:gd name="connsiteX6" fmla="*/ 725 w 719222"/>
                <a:gd name="connsiteY6" fmla="*/ 0 h 2517962"/>
                <a:gd name="connsiteX0" fmla="*/ 258303 w 719222"/>
                <a:gd name="connsiteY0" fmla="*/ 669701 h 2517962"/>
                <a:gd name="connsiteX1" fmla="*/ 322697 w 719222"/>
                <a:gd name="connsiteY1" fmla="*/ 296213 h 2517962"/>
                <a:gd name="connsiteX2" fmla="*/ 411843 w 719222"/>
                <a:gd name="connsiteY2" fmla="*/ 192244 h 2517962"/>
                <a:gd name="connsiteX3" fmla="*/ 657547 w 719222"/>
                <a:gd name="connsiteY3" fmla="*/ 425003 h 2517962"/>
                <a:gd name="connsiteX4" fmla="*/ 670426 w 719222"/>
                <a:gd name="connsiteY4" fmla="*/ 2202287 h 2517962"/>
                <a:gd name="connsiteX5" fmla="*/ 90877 w 719222"/>
                <a:gd name="connsiteY5" fmla="*/ 2305318 h 2517962"/>
                <a:gd name="connsiteX6" fmla="*/ 725 w 719222"/>
                <a:gd name="connsiteY6" fmla="*/ 0 h 2517962"/>
                <a:gd name="connsiteX0" fmla="*/ 258303 w 719222"/>
                <a:gd name="connsiteY0" fmla="*/ 669701 h 2517962"/>
                <a:gd name="connsiteX1" fmla="*/ 289359 w 719222"/>
                <a:gd name="connsiteY1" fmla="*/ 281926 h 2517962"/>
                <a:gd name="connsiteX2" fmla="*/ 411843 w 719222"/>
                <a:gd name="connsiteY2" fmla="*/ 192244 h 2517962"/>
                <a:gd name="connsiteX3" fmla="*/ 657547 w 719222"/>
                <a:gd name="connsiteY3" fmla="*/ 425003 h 2517962"/>
                <a:gd name="connsiteX4" fmla="*/ 670426 w 719222"/>
                <a:gd name="connsiteY4" fmla="*/ 2202287 h 2517962"/>
                <a:gd name="connsiteX5" fmla="*/ 90877 w 719222"/>
                <a:gd name="connsiteY5" fmla="*/ 2305318 h 2517962"/>
                <a:gd name="connsiteX6" fmla="*/ 725 w 719222"/>
                <a:gd name="connsiteY6" fmla="*/ 0 h 2517962"/>
                <a:gd name="connsiteX0" fmla="*/ 258303 w 717968"/>
                <a:gd name="connsiteY0" fmla="*/ 669701 h 2517962"/>
                <a:gd name="connsiteX1" fmla="*/ 289359 w 717968"/>
                <a:gd name="connsiteY1" fmla="*/ 281926 h 2517962"/>
                <a:gd name="connsiteX2" fmla="*/ 440418 w 717968"/>
                <a:gd name="connsiteY2" fmla="*/ 163669 h 2517962"/>
                <a:gd name="connsiteX3" fmla="*/ 657547 w 717968"/>
                <a:gd name="connsiteY3" fmla="*/ 425003 h 2517962"/>
                <a:gd name="connsiteX4" fmla="*/ 670426 w 717968"/>
                <a:gd name="connsiteY4" fmla="*/ 2202287 h 2517962"/>
                <a:gd name="connsiteX5" fmla="*/ 90877 w 717968"/>
                <a:gd name="connsiteY5" fmla="*/ 2305318 h 2517962"/>
                <a:gd name="connsiteX6" fmla="*/ 725 w 717968"/>
                <a:gd name="connsiteY6" fmla="*/ 0 h 2517962"/>
                <a:gd name="connsiteX0" fmla="*/ 258303 w 717968"/>
                <a:gd name="connsiteY0" fmla="*/ 669701 h 2517962"/>
                <a:gd name="connsiteX1" fmla="*/ 289359 w 717968"/>
                <a:gd name="connsiteY1" fmla="*/ 281926 h 2517962"/>
                <a:gd name="connsiteX2" fmla="*/ 440418 w 717968"/>
                <a:gd name="connsiteY2" fmla="*/ 163669 h 2517962"/>
                <a:gd name="connsiteX3" fmla="*/ 657547 w 717968"/>
                <a:gd name="connsiteY3" fmla="*/ 425003 h 2517962"/>
                <a:gd name="connsiteX4" fmla="*/ 670426 w 717968"/>
                <a:gd name="connsiteY4" fmla="*/ 2202287 h 2517962"/>
                <a:gd name="connsiteX5" fmla="*/ 90877 w 717968"/>
                <a:gd name="connsiteY5" fmla="*/ 2305318 h 2517962"/>
                <a:gd name="connsiteX6" fmla="*/ 725 w 717968"/>
                <a:gd name="connsiteY6" fmla="*/ 0 h 2517962"/>
                <a:gd name="connsiteX0" fmla="*/ 258303 w 717968"/>
                <a:gd name="connsiteY0" fmla="*/ 669701 h 2517962"/>
                <a:gd name="connsiteX1" fmla="*/ 289359 w 717968"/>
                <a:gd name="connsiteY1" fmla="*/ 281926 h 2517962"/>
                <a:gd name="connsiteX2" fmla="*/ 440418 w 717968"/>
                <a:gd name="connsiteY2" fmla="*/ 163669 h 2517962"/>
                <a:gd name="connsiteX3" fmla="*/ 657547 w 717968"/>
                <a:gd name="connsiteY3" fmla="*/ 425003 h 2517962"/>
                <a:gd name="connsiteX4" fmla="*/ 670426 w 717968"/>
                <a:gd name="connsiteY4" fmla="*/ 2202287 h 2517962"/>
                <a:gd name="connsiteX5" fmla="*/ 90877 w 717968"/>
                <a:gd name="connsiteY5" fmla="*/ 2305318 h 2517962"/>
                <a:gd name="connsiteX6" fmla="*/ 725 w 717968"/>
                <a:gd name="connsiteY6" fmla="*/ 0 h 2517962"/>
                <a:gd name="connsiteX0" fmla="*/ 239253 w 717968"/>
                <a:gd name="connsiteY0" fmla="*/ 607788 h 2517962"/>
                <a:gd name="connsiteX1" fmla="*/ 289359 w 717968"/>
                <a:gd name="connsiteY1" fmla="*/ 281926 h 2517962"/>
                <a:gd name="connsiteX2" fmla="*/ 440418 w 717968"/>
                <a:gd name="connsiteY2" fmla="*/ 163669 h 2517962"/>
                <a:gd name="connsiteX3" fmla="*/ 657547 w 717968"/>
                <a:gd name="connsiteY3" fmla="*/ 425003 h 2517962"/>
                <a:gd name="connsiteX4" fmla="*/ 670426 w 717968"/>
                <a:gd name="connsiteY4" fmla="*/ 2202287 h 2517962"/>
                <a:gd name="connsiteX5" fmla="*/ 90877 w 717968"/>
                <a:gd name="connsiteY5" fmla="*/ 2305318 h 2517962"/>
                <a:gd name="connsiteX6" fmla="*/ 725 w 717968"/>
                <a:gd name="connsiteY6" fmla="*/ 0 h 2517962"/>
                <a:gd name="connsiteX0" fmla="*/ 239253 w 717968"/>
                <a:gd name="connsiteY0" fmla="*/ 607788 h 2517962"/>
                <a:gd name="connsiteX1" fmla="*/ 275072 w 717968"/>
                <a:gd name="connsiteY1" fmla="*/ 267638 h 2517962"/>
                <a:gd name="connsiteX2" fmla="*/ 440418 w 717968"/>
                <a:gd name="connsiteY2" fmla="*/ 163669 h 2517962"/>
                <a:gd name="connsiteX3" fmla="*/ 657547 w 717968"/>
                <a:gd name="connsiteY3" fmla="*/ 425003 h 2517962"/>
                <a:gd name="connsiteX4" fmla="*/ 670426 w 717968"/>
                <a:gd name="connsiteY4" fmla="*/ 2202287 h 2517962"/>
                <a:gd name="connsiteX5" fmla="*/ 90877 w 717968"/>
                <a:gd name="connsiteY5" fmla="*/ 2305318 h 2517962"/>
                <a:gd name="connsiteX6" fmla="*/ 725 w 717968"/>
                <a:gd name="connsiteY6" fmla="*/ 0 h 2517962"/>
                <a:gd name="connsiteX0" fmla="*/ 239253 w 725775"/>
                <a:gd name="connsiteY0" fmla="*/ 607788 h 2517962"/>
                <a:gd name="connsiteX1" fmla="*/ 275072 w 725775"/>
                <a:gd name="connsiteY1" fmla="*/ 267638 h 2517962"/>
                <a:gd name="connsiteX2" fmla="*/ 657547 w 725775"/>
                <a:gd name="connsiteY2" fmla="*/ 425003 h 2517962"/>
                <a:gd name="connsiteX3" fmla="*/ 670426 w 725775"/>
                <a:gd name="connsiteY3" fmla="*/ 2202287 h 2517962"/>
                <a:gd name="connsiteX4" fmla="*/ 90877 w 725775"/>
                <a:gd name="connsiteY4" fmla="*/ 2305318 h 2517962"/>
                <a:gd name="connsiteX5" fmla="*/ 725 w 725775"/>
                <a:gd name="connsiteY5" fmla="*/ 0 h 2517962"/>
                <a:gd name="connsiteX0" fmla="*/ 239253 w 724096"/>
                <a:gd name="connsiteY0" fmla="*/ 607788 h 2517962"/>
                <a:gd name="connsiteX1" fmla="*/ 308410 w 724096"/>
                <a:gd name="connsiteY1" fmla="*/ 272401 h 2517962"/>
                <a:gd name="connsiteX2" fmla="*/ 657547 w 724096"/>
                <a:gd name="connsiteY2" fmla="*/ 425003 h 2517962"/>
                <a:gd name="connsiteX3" fmla="*/ 670426 w 724096"/>
                <a:gd name="connsiteY3" fmla="*/ 2202287 h 2517962"/>
                <a:gd name="connsiteX4" fmla="*/ 90877 w 724096"/>
                <a:gd name="connsiteY4" fmla="*/ 2305318 h 2517962"/>
                <a:gd name="connsiteX5" fmla="*/ 725 w 724096"/>
                <a:gd name="connsiteY5" fmla="*/ 0 h 2517962"/>
                <a:gd name="connsiteX0" fmla="*/ 239253 w 724096"/>
                <a:gd name="connsiteY0" fmla="*/ 607788 h 2517962"/>
                <a:gd name="connsiteX1" fmla="*/ 308410 w 724096"/>
                <a:gd name="connsiteY1" fmla="*/ 272401 h 2517962"/>
                <a:gd name="connsiteX2" fmla="*/ 657547 w 724096"/>
                <a:gd name="connsiteY2" fmla="*/ 425003 h 2517962"/>
                <a:gd name="connsiteX3" fmla="*/ 670426 w 724096"/>
                <a:gd name="connsiteY3" fmla="*/ 2202287 h 2517962"/>
                <a:gd name="connsiteX4" fmla="*/ 90877 w 724096"/>
                <a:gd name="connsiteY4" fmla="*/ 2305318 h 2517962"/>
                <a:gd name="connsiteX5" fmla="*/ 725 w 724096"/>
                <a:gd name="connsiteY5" fmla="*/ 0 h 2517962"/>
                <a:gd name="connsiteX0" fmla="*/ 239253 w 724096"/>
                <a:gd name="connsiteY0" fmla="*/ 607788 h 2517962"/>
                <a:gd name="connsiteX1" fmla="*/ 308410 w 724096"/>
                <a:gd name="connsiteY1" fmla="*/ 272401 h 2517962"/>
                <a:gd name="connsiteX2" fmla="*/ 657547 w 724096"/>
                <a:gd name="connsiteY2" fmla="*/ 425003 h 2517962"/>
                <a:gd name="connsiteX3" fmla="*/ 670426 w 724096"/>
                <a:gd name="connsiteY3" fmla="*/ 2202287 h 2517962"/>
                <a:gd name="connsiteX4" fmla="*/ 90877 w 724096"/>
                <a:gd name="connsiteY4" fmla="*/ 2305318 h 2517962"/>
                <a:gd name="connsiteX5" fmla="*/ 725 w 724096"/>
                <a:gd name="connsiteY5" fmla="*/ 0 h 2517962"/>
                <a:gd name="connsiteX0" fmla="*/ 239253 w 724096"/>
                <a:gd name="connsiteY0" fmla="*/ 607788 h 2517962"/>
                <a:gd name="connsiteX1" fmla="*/ 308410 w 724096"/>
                <a:gd name="connsiteY1" fmla="*/ 272401 h 2517962"/>
                <a:gd name="connsiteX2" fmla="*/ 657547 w 724096"/>
                <a:gd name="connsiteY2" fmla="*/ 425003 h 2517962"/>
                <a:gd name="connsiteX3" fmla="*/ 670426 w 724096"/>
                <a:gd name="connsiteY3" fmla="*/ 2202287 h 2517962"/>
                <a:gd name="connsiteX4" fmla="*/ 90877 w 724096"/>
                <a:gd name="connsiteY4" fmla="*/ 2305318 h 2517962"/>
                <a:gd name="connsiteX5" fmla="*/ 725 w 724096"/>
                <a:gd name="connsiteY5" fmla="*/ 0 h 2517962"/>
                <a:gd name="connsiteX0" fmla="*/ 253540 w 724096"/>
                <a:gd name="connsiteY0" fmla="*/ 588738 h 2517962"/>
                <a:gd name="connsiteX1" fmla="*/ 308410 w 724096"/>
                <a:gd name="connsiteY1" fmla="*/ 272401 h 2517962"/>
                <a:gd name="connsiteX2" fmla="*/ 657547 w 724096"/>
                <a:gd name="connsiteY2" fmla="*/ 425003 h 2517962"/>
                <a:gd name="connsiteX3" fmla="*/ 670426 w 724096"/>
                <a:gd name="connsiteY3" fmla="*/ 2202287 h 2517962"/>
                <a:gd name="connsiteX4" fmla="*/ 90877 w 724096"/>
                <a:gd name="connsiteY4" fmla="*/ 2305318 h 2517962"/>
                <a:gd name="connsiteX5" fmla="*/ 725 w 724096"/>
                <a:gd name="connsiteY5" fmla="*/ 0 h 2517962"/>
                <a:gd name="connsiteX0" fmla="*/ 253540 w 721179"/>
                <a:gd name="connsiteY0" fmla="*/ 588738 h 2517962"/>
                <a:gd name="connsiteX1" fmla="*/ 308410 w 721179"/>
                <a:gd name="connsiteY1" fmla="*/ 272401 h 2517962"/>
                <a:gd name="connsiteX2" fmla="*/ 368981 w 721179"/>
                <a:gd name="connsiteY2" fmla="*/ 239868 h 2517962"/>
                <a:gd name="connsiteX3" fmla="*/ 657547 w 721179"/>
                <a:gd name="connsiteY3" fmla="*/ 425003 h 2517962"/>
                <a:gd name="connsiteX4" fmla="*/ 670426 w 721179"/>
                <a:gd name="connsiteY4" fmla="*/ 2202287 h 2517962"/>
                <a:gd name="connsiteX5" fmla="*/ 90877 w 721179"/>
                <a:gd name="connsiteY5" fmla="*/ 2305318 h 2517962"/>
                <a:gd name="connsiteX6" fmla="*/ 725 w 721179"/>
                <a:gd name="connsiteY6" fmla="*/ 0 h 2517962"/>
                <a:gd name="connsiteX0" fmla="*/ 253540 w 724096"/>
                <a:gd name="connsiteY0" fmla="*/ 588738 h 2517962"/>
                <a:gd name="connsiteX1" fmla="*/ 308410 w 724096"/>
                <a:gd name="connsiteY1" fmla="*/ 272401 h 2517962"/>
                <a:gd name="connsiteX2" fmla="*/ 657547 w 724096"/>
                <a:gd name="connsiteY2" fmla="*/ 425003 h 2517962"/>
                <a:gd name="connsiteX3" fmla="*/ 670426 w 724096"/>
                <a:gd name="connsiteY3" fmla="*/ 2202287 h 2517962"/>
                <a:gd name="connsiteX4" fmla="*/ 90877 w 724096"/>
                <a:gd name="connsiteY4" fmla="*/ 2305318 h 2517962"/>
                <a:gd name="connsiteX5" fmla="*/ 725 w 724096"/>
                <a:gd name="connsiteY5" fmla="*/ 0 h 2517962"/>
                <a:gd name="connsiteX0" fmla="*/ 253540 w 724096"/>
                <a:gd name="connsiteY0" fmla="*/ 588738 h 2517962"/>
                <a:gd name="connsiteX1" fmla="*/ 308410 w 724096"/>
                <a:gd name="connsiteY1" fmla="*/ 272401 h 2517962"/>
                <a:gd name="connsiteX2" fmla="*/ 657547 w 724096"/>
                <a:gd name="connsiteY2" fmla="*/ 425003 h 2517962"/>
                <a:gd name="connsiteX3" fmla="*/ 670426 w 724096"/>
                <a:gd name="connsiteY3" fmla="*/ 2202287 h 2517962"/>
                <a:gd name="connsiteX4" fmla="*/ 90877 w 724096"/>
                <a:gd name="connsiteY4" fmla="*/ 2305318 h 2517962"/>
                <a:gd name="connsiteX5" fmla="*/ 725 w 724096"/>
                <a:gd name="connsiteY5" fmla="*/ 0 h 2517962"/>
                <a:gd name="connsiteX0" fmla="*/ 253540 w 724096"/>
                <a:gd name="connsiteY0" fmla="*/ 588738 h 2517962"/>
                <a:gd name="connsiteX1" fmla="*/ 308410 w 724096"/>
                <a:gd name="connsiteY1" fmla="*/ 272401 h 2517962"/>
                <a:gd name="connsiteX2" fmla="*/ 657547 w 724096"/>
                <a:gd name="connsiteY2" fmla="*/ 425003 h 2517962"/>
                <a:gd name="connsiteX3" fmla="*/ 670426 w 724096"/>
                <a:gd name="connsiteY3" fmla="*/ 2202287 h 2517962"/>
                <a:gd name="connsiteX4" fmla="*/ 90877 w 724096"/>
                <a:gd name="connsiteY4" fmla="*/ 2305318 h 2517962"/>
                <a:gd name="connsiteX5" fmla="*/ 725 w 724096"/>
                <a:gd name="connsiteY5" fmla="*/ 0 h 2517962"/>
                <a:gd name="connsiteX0" fmla="*/ 253540 w 723626"/>
                <a:gd name="connsiteY0" fmla="*/ 588738 h 2517962"/>
                <a:gd name="connsiteX1" fmla="*/ 317935 w 723626"/>
                <a:gd name="connsiteY1" fmla="*/ 281926 h 2517962"/>
                <a:gd name="connsiteX2" fmla="*/ 657547 w 723626"/>
                <a:gd name="connsiteY2" fmla="*/ 425003 h 2517962"/>
                <a:gd name="connsiteX3" fmla="*/ 670426 w 723626"/>
                <a:gd name="connsiteY3" fmla="*/ 2202287 h 2517962"/>
                <a:gd name="connsiteX4" fmla="*/ 90877 w 723626"/>
                <a:gd name="connsiteY4" fmla="*/ 2305318 h 2517962"/>
                <a:gd name="connsiteX5" fmla="*/ 725 w 723626"/>
                <a:gd name="connsiteY5" fmla="*/ 0 h 2517962"/>
                <a:gd name="connsiteX0" fmla="*/ 253540 w 724809"/>
                <a:gd name="connsiteY0" fmla="*/ 588738 h 2517962"/>
                <a:gd name="connsiteX1" fmla="*/ 294122 w 724809"/>
                <a:gd name="connsiteY1" fmla="*/ 362888 h 2517962"/>
                <a:gd name="connsiteX2" fmla="*/ 657547 w 724809"/>
                <a:gd name="connsiteY2" fmla="*/ 425003 h 2517962"/>
                <a:gd name="connsiteX3" fmla="*/ 670426 w 724809"/>
                <a:gd name="connsiteY3" fmla="*/ 2202287 h 2517962"/>
                <a:gd name="connsiteX4" fmla="*/ 90877 w 724809"/>
                <a:gd name="connsiteY4" fmla="*/ 2305318 h 2517962"/>
                <a:gd name="connsiteX5" fmla="*/ 725 w 724809"/>
                <a:gd name="connsiteY5" fmla="*/ 0 h 2517962"/>
                <a:gd name="connsiteX0" fmla="*/ 253540 w 724809"/>
                <a:gd name="connsiteY0" fmla="*/ 588738 h 2517962"/>
                <a:gd name="connsiteX1" fmla="*/ 294122 w 724809"/>
                <a:gd name="connsiteY1" fmla="*/ 362888 h 2517962"/>
                <a:gd name="connsiteX2" fmla="*/ 657547 w 724809"/>
                <a:gd name="connsiteY2" fmla="*/ 425003 h 2517962"/>
                <a:gd name="connsiteX3" fmla="*/ 670426 w 724809"/>
                <a:gd name="connsiteY3" fmla="*/ 2202287 h 2517962"/>
                <a:gd name="connsiteX4" fmla="*/ 90877 w 724809"/>
                <a:gd name="connsiteY4" fmla="*/ 2305318 h 2517962"/>
                <a:gd name="connsiteX5" fmla="*/ 725 w 724809"/>
                <a:gd name="connsiteY5" fmla="*/ 0 h 2517962"/>
                <a:gd name="connsiteX0" fmla="*/ 253540 w 726019"/>
                <a:gd name="connsiteY0" fmla="*/ 588738 h 2517962"/>
                <a:gd name="connsiteX1" fmla="*/ 270310 w 726019"/>
                <a:gd name="connsiteY1" fmla="*/ 353363 h 2517962"/>
                <a:gd name="connsiteX2" fmla="*/ 657547 w 726019"/>
                <a:gd name="connsiteY2" fmla="*/ 425003 h 2517962"/>
                <a:gd name="connsiteX3" fmla="*/ 670426 w 726019"/>
                <a:gd name="connsiteY3" fmla="*/ 2202287 h 2517962"/>
                <a:gd name="connsiteX4" fmla="*/ 90877 w 726019"/>
                <a:gd name="connsiteY4" fmla="*/ 2305318 h 2517962"/>
                <a:gd name="connsiteX5" fmla="*/ 725 w 726019"/>
                <a:gd name="connsiteY5" fmla="*/ 0 h 2517962"/>
                <a:gd name="connsiteX0" fmla="*/ 253540 w 726019"/>
                <a:gd name="connsiteY0" fmla="*/ 588738 h 2517962"/>
                <a:gd name="connsiteX1" fmla="*/ 270310 w 726019"/>
                <a:gd name="connsiteY1" fmla="*/ 353363 h 2517962"/>
                <a:gd name="connsiteX2" fmla="*/ 657547 w 726019"/>
                <a:gd name="connsiteY2" fmla="*/ 425003 h 2517962"/>
                <a:gd name="connsiteX3" fmla="*/ 670426 w 726019"/>
                <a:gd name="connsiteY3" fmla="*/ 2202287 h 2517962"/>
                <a:gd name="connsiteX4" fmla="*/ 90877 w 726019"/>
                <a:gd name="connsiteY4" fmla="*/ 2305318 h 2517962"/>
                <a:gd name="connsiteX5" fmla="*/ 725 w 726019"/>
                <a:gd name="connsiteY5" fmla="*/ 0 h 2517962"/>
                <a:gd name="connsiteX0" fmla="*/ 252815 w 702416"/>
                <a:gd name="connsiteY0" fmla="*/ 588738 h 2522158"/>
                <a:gd name="connsiteX1" fmla="*/ 269585 w 702416"/>
                <a:gd name="connsiteY1" fmla="*/ 353363 h 2522158"/>
                <a:gd name="connsiteX2" fmla="*/ 656822 w 702416"/>
                <a:gd name="connsiteY2" fmla="*/ 425003 h 2522158"/>
                <a:gd name="connsiteX3" fmla="*/ 631601 w 702416"/>
                <a:gd name="connsiteY3" fmla="*/ 2211812 h 2522158"/>
                <a:gd name="connsiteX4" fmla="*/ 90152 w 702416"/>
                <a:gd name="connsiteY4" fmla="*/ 2305318 h 2522158"/>
                <a:gd name="connsiteX5" fmla="*/ 0 w 702416"/>
                <a:gd name="connsiteY5" fmla="*/ 0 h 2522158"/>
                <a:gd name="connsiteX0" fmla="*/ 252815 w 689146"/>
                <a:gd name="connsiteY0" fmla="*/ 588738 h 2532993"/>
                <a:gd name="connsiteX1" fmla="*/ 269585 w 689146"/>
                <a:gd name="connsiteY1" fmla="*/ 353363 h 2532993"/>
                <a:gd name="connsiteX2" fmla="*/ 656822 w 689146"/>
                <a:gd name="connsiteY2" fmla="*/ 425003 h 2532993"/>
                <a:gd name="connsiteX3" fmla="*/ 603026 w 689146"/>
                <a:gd name="connsiteY3" fmla="*/ 2235624 h 2532993"/>
                <a:gd name="connsiteX4" fmla="*/ 90152 w 689146"/>
                <a:gd name="connsiteY4" fmla="*/ 2305318 h 2532993"/>
                <a:gd name="connsiteX5" fmla="*/ 0 w 689146"/>
                <a:gd name="connsiteY5" fmla="*/ 0 h 2532993"/>
                <a:gd name="connsiteX0" fmla="*/ 252815 w 687759"/>
                <a:gd name="connsiteY0" fmla="*/ 588738 h 2532993"/>
                <a:gd name="connsiteX1" fmla="*/ 288635 w 687759"/>
                <a:gd name="connsiteY1" fmla="*/ 367650 h 2532993"/>
                <a:gd name="connsiteX2" fmla="*/ 656822 w 687759"/>
                <a:gd name="connsiteY2" fmla="*/ 425003 h 2532993"/>
                <a:gd name="connsiteX3" fmla="*/ 603026 w 687759"/>
                <a:gd name="connsiteY3" fmla="*/ 2235624 h 2532993"/>
                <a:gd name="connsiteX4" fmla="*/ 90152 w 687759"/>
                <a:gd name="connsiteY4" fmla="*/ 2305318 h 2532993"/>
                <a:gd name="connsiteX5" fmla="*/ 0 w 687759"/>
                <a:gd name="connsiteY5" fmla="*/ 0 h 2532993"/>
                <a:gd name="connsiteX0" fmla="*/ 252815 w 688799"/>
                <a:gd name="connsiteY0" fmla="*/ 588738 h 2532993"/>
                <a:gd name="connsiteX1" fmla="*/ 274347 w 688799"/>
                <a:gd name="connsiteY1" fmla="*/ 367650 h 2532993"/>
                <a:gd name="connsiteX2" fmla="*/ 656822 w 688799"/>
                <a:gd name="connsiteY2" fmla="*/ 425003 h 2532993"/>
                <a:gd name="connsiteX3" fmla="*/ 603026 w 688799"/>
                <a:gd name="connsiteY3" fmla="*/ 2235624 h 2532993"/>
                <a:gd name="connsiteX4" fmla="*/ 90152 w 688799"/>
                <a:gd name="connsiteY4" fmla="*/ 2305318 h 2532993"/>
                <a:gd name="connsiteX5" fmla="*/ 0 w 688799"/>
                <a:gd name="connsiteY5" fmla="*/ 0 h 2532993"/>
                <a:gd name="connsiteX0" fmla="*/ 257577 w 688799"/>
                <a:gd name="connsiteY0" fmla="*/ 579213 h 2532993"/>
                <a:gd name="connsiteX1" fmla="*/ 274347 w 688799"/>
                <a:gd name="connsiteY1" fmla="*/ 367650 h 2532993"/>
                <a:gd name="connsiteX2" fmla="*/ 656822 w 688799"/>
                <a:gd name="connsiteY2" fmla="*/ 425003 h 2532993"/>
                <a:gd name="connsiteX3" fmla="*/ 603026 w 688799"/>
                <a:gd name="connsiteY3" fmla="*/ 2235624 h 2532993"/>
                <a:gd name="connsiteX4" fmla="*/ 90152 w 688799"/>
                <a:gd name="connsiteY4" fmla="*/ 2305318 h 2532993"/>
                <a:gd name="connsiteX5" fmla="*/ 0 w 688799"/>
                <a:gd name="connsiteY5" fmla="*/ 0 h 2532993"/>
                <a:gd name="connsiteX0" fmla="*/ 274347 w 688799"/>
                <a:gd name="connsiteY0" fmla="*/ 367650 h 2532993"/>
                <a:gd name="connsiteX1" fmla="*/ 656822 w 688799"/>
                <a:gd name="connsiteY1" fmla="*/ 425003 h 2532993"/>
                <a:gd name="connsiteX2" fmla="*/ 603026 w 688799"/>
                <a:gd name="connsiteY2" fmla="*/ 2235624 h 2532993"/>
                <a:gd name="connsiteX3" fmla="*/ 90152 w 688799"/>
                <a:gd name="connsiteY3" fmla="*/ 2305318 h 2532993"/>
                <a:gd name="connsiteX4" fmla="*/ 0 w 688799"/>
                <a:gd name="connsiteY4" fmla="*/ 0 h 2532993"/>
                <a:gd name="connsiteX0" fmla="*/ 260059 w 689839"/>
                <a:gd name="connsiteY0" fmla="*/ 567675 h 2532993"/>
                <a:gd name="connsiteX1" fmla="*/ 656822 w 689839"/>
                <a:gd name="connsiteY1" fmla="*/ 425003 h 2532993"/>
                <a:gd name="connsiteX2" fmla="*/ 603026 w 689839"/>
                <a:gd name="connsiteY2" fmla="*/ 2235624 h 2532993"/>
                <a:gd name="connsiteX3" fmla="*/ 90152 w 689839"/>
                <a:gd name="connsiteY3" fmla="*/ 2305318 h 2532993"/>
                <a:gd name="connsiteX4" fmla="*/ 0 w 689839"/>
                <a:gd name="connsiteY4" fmla="*/ 0 h 2532993"/>
                <a:gd name="connsiteX0" fmla="*/ 260059 w 686126"/>
                <a:gd name="connsiteY0" fmla="*/ 567675 h 2532993"/>
                <a:gd name="connsiteX1" fmla="*/ 311106 w 686126"/>
                <a:gd name="connsiteY1" fmla="*/ 268443 h 2532993"/>
                <a:gd name="connsiteX2" fmla="*/ 656822 w 686126"/>
                <a:gd name="connsiteY2" fmla="*/ 425003 h 2532993"/>
                <a:gd name="connsiteX3" fmla="*/ 603026 w 686126"/>
                <a:gd name="connsiteY3" fmla="*/ 2235624 h 2532993"/>
                <a:gd name="connsiteX4" fmla="*/ 90152 w 686126"/>
                <a:gd name="connsiteY4" fmla="*/ 2305318 h 2532993"/>
                <a:gd name="connsiteX5" fmla="*/ 0 w 686126"/>
                <a:gd name="connsiteY5" fmla="*/ 0 h 2532993"/>
                <a:gd name="connsiteX0" fmla="*/ 260059 w 686126"/>
                <a:gd name="connsiteY0" fmla="*/ 567675 h 2532993"/>
                <a:gd name="connsiteX1" fmla="*/ 311106 w 686126"/>
                <a:gd name="connsiteY1" fmla="*/ 268443 h 2532993"/>
                <a:gd name="connsiteX2" fmla="*/ 656822 w 686126"/>
                <a:gd name="connsiteY2" fmla="*/ 425003 h 2532993"/>
                <a:gd name="connsiteX3" fmla="*/ 603026 w 686126"/>
                <a:gd name="connsiteY3" fmla="*/ 2235624 h 2532993"/>
                <a:gd name="connsiteX4" fmla="*/ 90152 w 686126"/>
                <a:gd name="connsiteY4" fmla="*/ 2305318 h 2532993"/>
                <a:gd name="connsiteX5" fmla="*/ 0 w 686126"/>
                <a:gd name="connsiteY5" fmla="*/ 0 h 2532993"/>
                <a:gd name="connsiteX0" fmla="*/ 260059 w 686126"/>
                <a:gd name="connsiteY0" fmla="*/ 567675 h 2532993"/>
                <a:gd name="connsiteX1" fmla="*/ 311106 w 686126"/>
                <a:gd name="connsiteY1" fmla="*/ 268443 h 2532993"/>
                <a:gd name="connsiteX2" fmla="*/ 656822 w 686126"/>
                <a:gd name="connsiteY2" fmla="*/ 425003 h 2532993"/>
                <a:gd name="connsiteX3" fmla="*/ 603026 w 686126"/>
                <a:gd name="connsiteY3" fmla="*/ 2235624 h 2532993"/>
                <a:gd name="connsiteX4" fmla="*/ 90152 w 686126"/>
                <a:gd name="connsiteY4" fmla="*/ 2305318 h 2532993"/>
                <a:gd name="connsiteX5" fmla="*/ 0 w 686126"/>
                <a:gd name="connsiteY5" fmla="*/ 0 h 2532993"/>
                <a:gd name="connsiteX0" fmla="*/ 260059 w 686126"/>
                <a:gd name="connsiteY0" fmla="*/ 567675 h 2532993"/>
                <a:gd name="connsiteX1" fmla="*/ 311106 w 686126"/>
                <a:gd name="connsiteY1" fmla="*/ 287493 h 2532993"/>
                <a:gd name="connsiteX2" fmla="*/ 656822 w 686126"/>
                <a:gd name="connsiteY2" fmla="*/ 425003 h 2532993"/>
                <a:gd name="connsiteX3" fmla="*/ 603026 w 686126"/>
                <a:gd name="connsiteY3" fmla="*/ 2235624 h 2532993"/>
                <a:gd name="connsiteX4" fmla="*/ 90152 w 686126"/>
                <a:gd name="connsiteY4" fmla="*/ 2305318 h 2532993"/>
                <a:gd name="connsiteX5" fmla="*/ 0 w 686126"/>
                <a:gd name="connsiteY5" fmla="*/ 0 h 2532993"/>
                <a:gd name="connsiteX0" fmla="*/ 260059 w 685090"/>
                <a:gd name="connsiteY0" fmla="*/ 567675 h 2532993"/>
                <a:gd name="connsiteX1" fmla="*/ 325394 w 685090"/>
                <a:gd name="connsiteY1" fmla="*/ 287493 h 2532993"/>
                <a:gd name="connsiteX2" fmla="*/ 656822 w 685090"/>
                <a:gd name="connsiteY2" fmla="*/ 425003 h 2532993"/>
                <a:gd name="connsiteX3" fmla="*/ 603026 w 685090"/>
                <a:gd name="connsiteY3" fmla="*/ 2235624 h 2532993"/>
                <a:gd name="connsiteX4" fmla="*/ 90152 w 685090"/>
                <a:gd name="connsiteY4" fmla="*/ 2305318 h 2532993"/>
                <a:gd name="connsiteX5" fmla="*/ 0 w 685090"/>
                <a:gd name="connsiteY5" fmla="*/ 0 h 2532993"/>
                <a:gd name="connsiteX0" fmla="*/ 260059 w 687510"/>
                <a:gd name="connsiteY0" fmla="*/ 567675 h 2532993"/>
                <a:gd name="connsiteX1" fmla="*/ 292056 w 687510"/>
                <a:gd name="connsiteY1" fmla="*/ 287493 h 2532993"/>
                <a:gd name="connsiteX2" fmla="*/ 656822 w 687510"/>
                <a:gd name="connsiteY2" fmla="*/ 425003 h 2532993"/>
                <a:gd name="connsiteX3" fmla="*/ 603026 w 687510"/>
                <a:gd name="connsiteY3" fmla="*/ 2235624 h 2532993"/>
                <a:gd name="connsiteX4" fmla="*/ 90152 w 687510"/>
                <a:gd name="connsiteY4" fmla="*/ 2305318 h 2532993"/>
                <a:gd name="connsiteX5" fmla="*/ 0 w 687510"/>
                <a:gd name="connsiteY5" fmla="*/ 0 h 2532993"/>
                <a:gd name="connsiteX0" fmla="*/ 260059 w 687510"/>
                <a:gd name="connsiteY0" fmla="*/ 567675 h 2532993"/>
                <a:gd name="connsiteX1" fmla="*/ 292056 w 687510"/>
                <a:gd name="connsiteY1" fmla="*/ 287493 h 2532993"/>
                <a:gd name="connsiteX2" fmla="*/ 656822 w 687510"/>
                <a:gd name="connsiteY2" fmla="*/ 425003 h 2532993"/>
                <a:gd name="connsiteX3" fmla="*/ 603026 w 687510"/>
                <a:gd name="connsiteY3" fmla="*/ 2235624 h 2532993"/>
                <a:gd name="connsiteX4" fmla="*/ 90152 w 687510"/>
                <a:gd name="connsiteY4" fmla="*/ 2305318 h 2532993"/>
                <a:gd name="connsiteX5" fmla="*/ 0 w 687510"/>
                <a:gd name="connsiteY5" fmla="*/ 0 h 2532993"/>
                <a:gd name="connsiteX0" fmla="*/ 260059 w 687510"/>
                <a:gd name="connsiteY0" fmla="*/ 567675 h 2532993"/>
                <a:gd name="connsiteX1" fmla="*/ 292056 w 687510"/>
                <a:gd name="connsiteY1" fmla="*/ 287493 h 2532993"/>
                <a:gd name="connsiteX2" fmla="*/ 656822 w 687510"/>
                <a:gd name="connsiteY2" fmla="*/ 425003 h 2532993"/>
                <a:gd name="connsiteX3" fmla="*/ 603026 w 687510"/>
                <a:gd name="connsiteY3" fmla="*/ 2235624 h 2532993"/>
                <a:gd name="connsiteX4" fmla="*/ 90152 w 687510"/>
                <a:gd name="connsiteY4" fmla="*/ 2305318 h 2532993"/>
                <a:gd name="connsiteX5" fmla="*/ 0 w 687510"/>
                <a:gd name="connsiteY5" fmla="*/ 0 h 2532993"/>
                <a:gd name="connsiteX0" fmla="*/ 260059 w 687510"/>
                <a:gd name="connsiteY0" fmla="*/ 567675 h 2532993"/>
                <a:gd name="connsiteX1" fmla="*/ 292056 w 687510"/>
                <a:gd name="connsiteY1" fmla="*/ 287493 h 2532993"/>
                <a:gd name="connsiteX2" fmla="*/ 656822 w 687510"/>
                <a:gd name="connsiteY2" fmla="*/ 425003 h 2532993"/>
                <a:gd name="connsiteX3" fmla="*/ 603026 w 687510"/>
                <a:gd name="connsiteY3" fmla="*/ 2235624 h 2532993"/>
                <a:gd name="connsiteX4" fmla="*/ 90152 w 687510"/>
                <a:gd name="connsiteY4" fmla="*/ 2305318 h 2532993"/>
                <a:gd name="connsiteX5" fmla="*/ 0 w 687510"/>
                <a:gd name="connsiteY5" fmla="*/ 0 h 2532993"/>
                <a:gd name="connsiteX0" fmla="*/ 260059 w 687510"/>
                <a:gd name="connsiteY0" fmla="*/ 567675 h 2532993"/>
                <a:gd name="connsiteX1" fmla="*/ 292056 w 687510"/>
                <a:gd name="connsiteY1" fmla="*/ 287493 h 2532993"/>
                <a:gd name="connsiteX2" fmla="*/ 656822 w 687510"/>
                <a:gd name="connsiteY2" fmla="*/ 425003 h 2532993"/>
                <a:gd name="connsiteX3" fmla="*/ 603026 w 687510"/>
                <a:gd name="connsiteY3" fmla="*/ 2235624 h 2532993"/>
                <a:gd name="connsiteX4" fmla="*/ 90152 w 687510"/>
                <a:gd name="connsiteY4" fmla="*/ 2305318 h 2532993"/>
                <a:gd name="connsiteX5" fmla="*/ 0 w 687510"/>
                <a:gd name="connsiteY5" fmla="*/ 0 h 2532993"/>
                <a:gd name="connsiteX0" fmla="*/ 281573 w 711748"/>
                <a:gd name="connsiteY0" fmla="*/ 567675 h 2536131"/>
                <a:gd name="connsiteX1" fmla="*/ 313570 w 711748"/>
                <a:gd name="connsiteY1" fmla="*/ 287493 h 2536131"/>
                <a:gd name="connsiteX2" fmla="*/ 678336 w 711748"/>
                <a:gd name="connsiteY2" fmla="*/ 425003 h 2536131"/>
                <a:gd name="connsiteX3" fmla="*/ 624540 w 711748"/>
                <a:gd name="connsiteY3" fmla="*/ 2235624 h 2536131"/>
                <a:gd name="connsiteX4" fmla="*/ 54516 w 711748"/>
                <a:gd name="connsiteY4" fmla="*/ 2310080 h 2536131"/>
                <a:gd name="connsiteX5" fmla="*/ 21514 w 711748"/>
                <a:gd name="connsiteY5" fmla="*/ 0 h 2536131"/>
                <a:gd name="connsiteX0" fmla="*/ 299782 w 729957"/>
                <a:gd name="connsiteY0" fmla="*/ 553388 h 2520843"/>
                <a:gd name="connsiteX1" fmla="*/ 331779 w 729957"/>
                <a:gd name="connsiteY1" fmla="*/ 273206 h 2520843"/>
                <a:gd name="connsiteX2" fmla="*/ 696545 w 729957"/>
                <a:gd name="connsiteY2" fmla="*/ 410716 h 2520843"/>
                <a:gd name="connsiteX3" fmla="*/ 642749 w 729957"/>
                <a:gd name="connsiteY3" fmla="*/ 2221337 h 2520843"/>
                <a:gd name="connsiteX4" fmla="*/ 72725 w 729957"/>
                <a:gd name="connsiteY4" fmla="*/ 2295793 h 2520843"/>
                <a:gd name="connsiteX5" fmla="*/ 6385 w 729957"/>
                <a:gd name="connsiteY5" fmla="*/ 0 h 2520843"/>
                <a:gd name="connsiteX0" fmla="*/ 340311 w 773896"/>
                <a:gd name="connsiteY0" fmla="*/ 553388 h 2530355"/>
                <a:gd name="connsiteX1" fmla="*/ 372308 w 773896"/>
                <a:gd name="connsiteY1" fmla="*/ 273206 h 2530355"/>
                <a:gd name="connsiteX2" fmla="*/ 737074 w 773896"/>
                <a:gd name="connsiteY2" fmla="*/ 410716 h 2530355"/>
                <a:gd name="connsiteX3" fmla="*/ 683278 w 773896"/>
                <a:gd name="connsiteY3" fmla="*/ 2221337 h 2530355"/>
                <a:gd name="connsiteX4" fmla="*/ 46579 w 773896"/>
                <a:gd name="connsiteY4" fmla="*/ 2310080 h 2530355"/>
                <a:gd name="connsiteX5" fmla="*/ 46914 w 773896"/>
                <a:gd name="connsiteY5" fmla="*/ 0 h 2530355"/>
                <a:gd name="connsiteX0" fmla="*/ 362131 w 795716"/>
                <a:gd name="connsiteY0" fmla="*/ 548626 h 2525257"/>
                <a:gd name="connsiteX1" fmla="*/ 394128 w 795716"/>
                <a:gd name="connsiteY1" fmla="*/ 268444 h 2525257"/>
                <a:gd name="connsiteX2" fmla="*/ 758894 w 795716"/>
                <a:gd name="connsiteY2" fmla="*/ 405954 h 2525257"/>
                <a:gd name="connsiteX3" fmla="*/ 705098 w 795716"/>
                <a:gd name="connsiteY3" fmla="*/ 2216575 h 2525257"/>
                <a:gd name="connsiteX4" fmla="*/ 68399 w 795716"/>
                <a:gd name="connsiteY4" fmla="*/ 2305318 h 2525257"/>
                <a:gd name="connsiteX5" fmla="*/ 16347 w 795716"/>
                <a:gd name="connsiteY5" fmla="*/ 0 h 252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716" h="2525257">
                  <a:moveTo>
                    <a:pt x="362131" y="548626"/>
                  </a:moveTo>
                  <a:cubicBezTo>
                    <a:pt x="379370" y="524154"/>
                    <a:pt x="361339" y="330322"/>
                    <a:pt x="394128" y="268444"/>
                  </a:cubicBezTo>
                  <a:cubicBezTo>
                    <a:pt x="426917" y="206566"/>
                    <a:pt x="707066" y="81266"/>
                    <a:pt x="758894" y="405954"/>
                  </a:cubicBezTo>
                  <a:cubicBezTo>
                    <a:pt x="810722" y="730642"/>
                    <a:pt x="820180" y="1900014"/>
                    <a:pt x="705098" y="2216575"/>
                  </a:cubicBezTo>
                  <a:cubicBezTo>
                    <a:pt x="590016" y="2533136"/>
                    <a:pt x="183191" y="2674747"/>
                    <a:pt x="68399" y="2305318"/>
                  </a:cubicBezTo>
                  <a:cubicBezTo>
                    <a:pt x="-46393" y="1935889"/>
                    <a:pt x="18494" y="386366"/>
                    <a:pt x="16347" y="0"/>
                  </a:cubicBezTo>
                </a:path>
              </a:pathLst>
            </a:custGeom>
            <a:noFill/>
            <a:ln w="28575">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2" name="TextBox 141">
            <a:extLst>
              <a:ext uri="{FF2B5EF4-FFF2-40B4-BE49-F238E27FC236}">
                <a16:creationId xmlns:a16="http://schemas.microsoft.com/office/drawing/2014/main" id="{C24DC060-C3C2-49CB-80C8-834A86CD18A6}"/>
              </a:ext>
            </a:extLst>
          </p:cNvPr>
          <p:cNvSpPr txBox="1"/>
          <p:nvPr/>
        </p:nvSpPr>
        <p:spPr>
          <a:xfrm>
            <a:off x="6191750" y="652441"/>
            <a:ext cx="2357436" cy="646331"/>
          </a:xfrm>
          <a:prstGeom prst="rect">
            <a:avLst/>
          </a:prstGeom>
          <a:solidFill>
            <a:srgbClr val="CCFFFF"/>
          </a:solidFill>
          <a:ln>
            <a:noFill/>
          </a:ln>
        </p:spPr>
        <p:txBody>
          <a:bodyPr wrap="square" rtlCol="0">
            <a:spAutoFit/>
          </a:bodyPr>
          <a:lstStyle/>
          <a:p>
            <a:pPr algn="ctr"/>
            <a:r>
              <a:rPr lang="en-US" sz="1200" b="1" dirty="0">
                <a:latin typeface="Calibri" panose="020F0502020204030204" pitchFamily="34" charset="0"/>
                <a:cs typeface="Calibri" panose="020F0502020204030204" pitchFamily="34" charset="0"/>
              </a:rPr>
              <a:t>Upper part in the shape of an anvil and due to the ice crystals, it also appears smooth. </a:t>
            </a:r>
          </a:p>
        </p:txBody>
      </p:sp>
      <p:sp>
        <p:nvSpPr>
          <p:cNvPr id="144" name="TextBox 143">
            <a:extLst>
              <a:ext uri="{FF2B5EF4-FFF2-40B4-BE49-F238E27FC236}">
                <a16:creationId xmlns:a16="http://schemas.microsoft.com/office/drawing/2014/main" id="{CA356D87-1C14-4E76-90AA-446299F857F7}"/>
              </a:ext>
            </a:extLst>
          </p:cNvPr>
          <p:cNvSpPr txBox="1"/>
          <p:nvPr/>
        </p:nvSpPr>
        <p:spPr>
          <a:xfrm>
            <a:off x="7102620" y="3830826"/>
            <a:ext cx="522543" cy="307777"/>
          </a:xfrm>
          <a:prstGeom prst="rect">
            <a:avLst/>
          </a:prstGeom>
          <a:noFill/>
          <a:ln>
            <a:noFill/>
          </a:ln>
        </p:spPr>
        <p:txBody>
          <a:bodyPr wrap="square" rtlCol="0">
            <a:spAutoFit/>
          </a:bodyPr>
          <a:lstStyle/>
          <a:p>
            <a:r>
              <a:rPr lang="en-US" sz="1400" b="1" dirty="0" err="1">
                <a:solidFill>
                  <a:srgbClr val="7030A0"/>
                </a:solidFill>
              </a:rPr>
              <a:t>wd</a:t>
            </a:r>
            <a:endParaRPr lang="en-US" sz="1400" b="1" dirty="0">
              <a:solidFill>
                <a:srgbClr val="7030A0"/>
              </a:solidFill>
            </a:endParaRPr>
          </a:p>
        </p:txBody>
      </p:sp>
      <p:sp>
        <p:nvSpPr>
          <p:cNvPr id="146" name="TextBox 145">
            <a:extLst>
              <a:ext uri="{FF2B5EF4-FFF2-40B4-BE49-F238E27FC236}">
                <a16:creationId xmlns:a16="http://schemas.microsoft.com/office/drawing/2014/main" id="{DE8010E6-48ED-4BD4-9381-7E30556C166A}"/>
              </a:ext>
            </a:extLst>
          </p:cNvPr>
          <p:cNvSpPr txBox="1"/>
          <p:nvPr/>
        </p:nvSpPr>
        <p:spPr>
          <a:xfrm>
            <a:off x="7014151" y="3200344"/>
            <a:ext cx="760564" cy="307777"/>
          </a:xfrm>
          <a:prstGeom prst="rect">
            <a:avLst/>
          </a:prstGeom>
          <a:noFill/>
          <a:ln>
            <a:noFill/>
          </a:ln>
        </p:spPr>
        <p:txBody>
          <a:bodyPr wrap="square" rtlCol="0">
            <a:spAutoFit/>
          </a:bodyPr>
          <a:lstStyle/>
          <a:p>
            <a:r>
              <a:rPr lang="en-US" sz="1400" b="1" dirty="0" err="1">
                <a:solidFill>
                  <a:srgbClr val="7030A0"/>
                </a:solidFill>
              </a:rPr>
              <a:t>scwd</a:t>
            </a:r>
            <a:endParaRPr lang="en-US" sz="1400" b="1" dirty="0">
              <a:solidFill>
                <a:srgbClr val="7030A0"/>
              </a:solidFill>
            </a:endParaRPr>
          </a:p>
        </p:txBody>
      </p:sp>
      <p:sp>
        <p:nvSpPr>
          <p:cNvPr id="148" name="TextBox 147">
            <a:extLst>
              <a:ext uri="{FF2B5EF4-FFF2-40B4-BE49-F238E27FC236}">
                <a16:creationId xmlns:a16="http://schemas.microsoft.com/office/drawing/2014/main" id="{99F97FD4-D9F9-49DB-9D47-50AFF8D6807B}"/>
              </a:ext>
            </a:extLst>
          </p:cNvPr>
          <p:cNvSpPr txBox="1"/>
          <p:nvPr/>
        </p:nvSpPr>
        <p:spPr>
          <a:xfrm>
            <a:off x="6966200" y="2544756"/>
            <a:ext cx="760564" cy="307777"/>
          </a:xfrm>
          <a:prstGeom prst="rect">
            <a:avLst/>
          </a:prstGeom>
          <a:noFill/>
          <a:ln>
            <a:noFill/>
          </a:ln>
        </p:spPr>
        <p:txBody>
          <a:bodyPr wrap="square" rtlCol="0">
            <a:spAutoFit/>
          </a:bodyPr>
          <a:lstStyle/>
          <a:p>
            <a:r>
              <a:rPr lang="en-US" sz="1400" b="1" dirty="0" err="1">
                <a:solidFill>
                  <a:srgbClr val="7030A0"/>
                </a:solidFill>
              </a:rPr>
              <a:t>scwd</a:t>
            </a:r>
            <a:endParaRPr lang="en-US" sz="1400" b="1" dirty="0">
              <a:solidFill>
                <a:srgbClr val="7030A0"/>
              </a:solidFill>
            </a:endParaRPr>
          </a:p>
        </p:txBody>
      </p:sp>
      <p:sp>
        <p:nvSpPr>
          <p:cNvPr id="150" name="TextBox 149">
            <a:extLst>
              <a:ext uri="{FF2B5EF4-FFF2-40B4-BE49-F238E27FC236}">
                <a16:creationId xmlns:a16="http://schemas.microsoft.com/office/drawing/2014/main" id="{D9D205EF-B698-4ED4-9E6F-899F3C42DCBB}"/>
              </a:ext>
            </a:extLst>
          </p:cNvPr>
          <p:cNvSpPr txBox="1"/>
          <p:nvPr/>
        </p:nvSpPr>
        <p:spPr>
          <a:xfrm>
            <a:off x="7081007" y="2079753"/>
            <a:ext cx="356030" cy="222518"/>
          </a:xfrm>
          <a:prstGeom prst="rect">
            <a:avLst/>
          </a:prstGeom>
          <a:noFill/>
          <a:ln>
            <a:noFill/>
          </a:ln>
        </p:spPr>
        <p:txBody>
          <a:bodyPr wrap="square" rtlCol="0">
            <a:spAutoFit/>
          </a:bodyPr>
          <a:lstStyle/>
          <a:p>
            <a:r>
              <a:rPr lang="en-US" sz="1400" b="1" dirty="0" err="1">
                <a:solidFill>
                  <a:srgbClr val="7030A0"/>
                </a:solidFill>
              </a:rPr>
              <a:t>ic</a:t>
            </a:r>
            <a:endParaRPr lang="en-US" sz="1400" b="1" dirty="0">
              <a:solidFill>
                <a:srgbClr val="7030A0"/>
              </a:solidFill>
            </a:endParaRPr>
          </a:p>
        </p:txBody>
      </p:sp>
      <p:sp>
        <p:nvSpPr>
          <p:cNvPr id="151" name="TextBox 150">
            <a:extLst>
              <a:ext uri="{FF2B5EF4-FFF2-40B4-BE49-F238E27FC236}">
                <a16:creationId xmlns:a16="http://schemas.microsoft.com/office/drawing/2014/main" id="{F70927AF-35E9-4699-911E-83354E057AB6}"/>
              </a:ext>
            </a:extLst>
          </p:cNvPr>
          <p:cNvSpPr txBox="1"/>
          <p:nvPr/>
        </p:nvSpPr>
        <p:spPr>
          <a:xfrm>
            <a:off x="7057424" y="1300746"/>
            <a:ext cx="356030" cy="222518"/>
          </a:xfrm>
          <a:prstGeom prst="rect">
            <a:avLst/>
          </a:prstGeom>
          <a:noFill/>
          <a:ln>
            <a:noFill/>
          </a:ln>
        </p:spPr>
        <p:txBody>
          <a:bodyPr wrap="square" rtlCol="0">
            <a:spAutoFit/>
          </a:bodyPr>
          <a:lstStyle/>
          <a:p>
            <a:r>
              <a:rPr lang="en-US" sz="1400" b="1" dirty="0" err="1">
                <a:solidFill>
                  <a:srgbClr val="7030A0"/>
                </a:solidFill>
              </a:rPr>
              <a:t>ic</a:t>
            </a:r>
            <a:endParaRPr lang="en-US" sz="1400" b="1" dirty="0">
              <a:solidFill>
                <a:srgbClr val="7030A0"/>
              </a:solidFill>
            </a:endParaRPr>
          </a:p>
        </p:txBody>
      </p:sp>
      <p:grpSp>
        <p:nvGrpSpPr>
          <p:cNvPr id="152" name="Group 151">
            <a:extLst>
              <a:ext uri="{FF2B5EF4-FFF2-40B4-BE49-F238E27FC236}">
                <a16:creationId xmlns:a16="http://schemas.microsoft.com/office/drawing/2014/main" id="{EB1A61BB-BFA3-4DA0-AA53-34A62B7AFFC7}"/>
              </a:ext>
            </a:extLst>
          </p:cNvPr>
          <p:cNvGrpSpPr/>
          <p:nvPr/>
        </p:nvGrpSpPr>
        <p:grpSpPr>
          <a:xfrm>
            <a:off x="3733531" y="4637301"/>
            <a:ext cx="1211602" cy="555675"/>
            <a:chOff x="8006743" y="5470036"/>
            <a:chExt cx="1084698" cy="768585"/>
          </a:xfrm>
        </p:grpSpPr>
        <p:sp>
          <p:nvSpPr>
            <p:cNvPr id="153" name="TextBox 152">
              <a:extLst>
                <a:ext uri="{FF2B5EF4-FFF2-40B4-BE49-F238E27FC236}">
                  <a16:creationId xmlns:a16="http://schemas.microsoft.com/office/drawing/2014/main" id="{6BC7AB88-267D-4305-8836-EB883C2FFF14}"/>
                </a:ext>
              </a:extLst>
            </p:cNvPr>
            <p:cNvSpPr txBox="1"/>
            <p:nvPr/>
          </p:nvSpPr>
          <p:spPr>
            <a:xfrm>
              <a:off x="8006743" y="5470036"/>
              <a:ext cx="1084698" cy="738664"/>
            </a:xfrm>
            <a:prstGeom prst="rect">
              <a:avLst/>
            </a:prstGeom>
            <a:noFill/>
            <a:ln>
              <a:noFill/>
            </a:ln>
          </p:spPr>
          <p:txBody>
            <a:bodyPr wrap="square" rtlCol="0">
              <a:spAutoFit/>
            </a:bodyPr>
            <a:lstStyle/>
            <a:p>
              <a:pPr algn="ctr"/>
              <a:r>
                <a:rPr lang="en-US" sz="1050" b="1" dirty="0">
                  <a:solidFill>
                    <a:srgbClr val="FF0000"/>
                  </a:solidFill>
                </a:rPr>
                <a:t>Warm air rises via convective currents</a:t>
              </a:r>
            </a:p>
          </p:txBody>
        </p:sp>
        <p:cxnSp>
          <p:nvCxnSpPr>
            <p:cNvPr id="154" name="Straight Arrow Connector 153">
              <a:extLst>
                <a:ext uri="{FF2B5EF4-FFF2-40B4-BE49-F238E27FC236}">
                  <a16:creationId xmlns:a16="http://schemas.microsoft.com/office/drawing/2014/main" id="{7E9EDEAC-B2CE-4B1F-B746-05874CEFC998}"/>
                </a:ext>
              </a:extLst>
            </p:cNvPr>
            <p:cNvCxnSpPr/>
            <p:nvPr/>
          </p:nvCxnSpPr>
          <p:spPr>
            <a:xfrm flipH="1" flipV="1">
              <a:off x="8072806" y="5479936"/>
              <a:ext cx="8711" cy="758685"/>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155" name="TextBox 154">
            <a:extLst>
              <a:ext uri="{FF2B5EF4-FFF2-40B4-BE49-F238E27FC236}">
                <a16:creationId xmlns:a16="http://schemas.microsoft.com/office/drawing/2014/main" id="{0DCDA755-E9A1-4CC3-9E75-188A52715BAE}"/>
              </a:ext>
            </a:extLst>
          </p:cNvPr>
          <p:cNvSpPr txBox="1"/>
          <p:nvPr/>
        </p:nvSpPr>
        <p:spPr>
          <a:xfrm>
            <a:off x="4852590" y="4605849"/>
            <a:ext cx="1274707" cy="738664"/>
          </a:xfrm>
          <a:prstGeom prst="rect">
            <a:avLst/>
          </a:prstGeom>
          <a:noFill/>
          <a:ln>
            <a:noFill/>
          </a:ln>
        </p:spPr>
        <p:txBody>
          <a:bodyPr wrap="square" rtlCol="0">
            <a:spAutoFit/>
          </a:bodyPr>
          <a:lstStyle/>
          <a:p>
            <a:pPr algn="ctr"/>
            <a:r>
              <a:rPr lang="en-US" sz="1050" b="1" u="sng" dirty="0">
                <a:solidFill>
                  <a:srgbClr val="0070C0"/>
                </a:solidFill>
              </a:rPr>
              <a:t>Cloud base </a:t>
            </a:r>
          </a:p>
          <a:p>
            <a:pPr algn="ctr"/>
            <a:r>
              <a:rPr lang="en-US" sz="1050" b="1" dirty="0">
                <a:solidFill>
                  <a:srgbClr val="0070C0"/>
                </a:solidFill>
              </a:rPr>
              <a:t>= Is where saturation occurs</a:t>
            </a:r>
          </a:p>
        </p:txBody>
      </p:sp>
      <p:sp>
        <p:nvSpPr>
          <p:cNvPr id="156" name="TextBox 155">
            <a:extLst>
              <a:ext uri="{FF2B5EF4-FFF2-40B4-BE49-F238E27FC236}">
                <a16:creationId xmlns:a16="http://schemas.microsoft.com/office/drawing/2014/main" id="{4EC7FF30-5714-467D-80AB-6CEDA198CA66}"/>
              </a:ext>
            </a:extLst>
          </p:cNvPr>
          <p:cNvSpPr txBox="1"/>
          <p:nvPr/>
        </p:nvSpPr>
        <p:spPr>
          <a:xfrm>
            <a:off x="3753165" y="2078558"/>
            <a:ext cx="2070128" cy="830997"/>
          </a:xfrm>
          <a:prstGeom prst="rect">
            <a:avLst/>
          </a:prstGeom>
          <a:noFill/>
          <a:ln>
            <a:noFill/>
          </a:ln>
        </p:spPr>
        <p:txBody>
          <a:bodyPr wrap="square" rtlCol="0">
            <a:spAutoFit/>
          </a:bodyPr>
          <a:lstStyle/>
          <a:p>
            <a:pPr algn="ctr"/>
            <a:r>
              <a:rPr lang="en-US" sz="1200" b="1" dirty="0">
                <a:solidFill>
                  <a:srgbClr val="00B050"/>
                </a:solidFill>
                <a:latin typeface="Calibri" panose="020F0502020204030204" pitchFamily="34" charset="0"/>
                <a:cs typeface="Calibri" panose="020F0502020204030204" pitchFamily="34" charset="0"/>
              </a:rPr>
              <a:t>Precipitation – thundershowers or showers </a:t>
            </a:r>
          </a:p>
          <a:p>
            <a:pPr algn="ctr"/>
            <a:r>
              <a:rPr lang="en-US" sz="1200" b="1" dirty="0">
                <a:solidFill>
                  <a:srgbClr val="00B050"/>
                </a:solidFill>
                <a:latin typeface="Calibri" panose="020F0502020204030204" pitchFamily="34" charset="0"/>
                <a:cs typeface="Calibri" panose="020F0502020204030204" pitchFamily="34" charset="0"/>
              </a:rPr>
              <a:t>of rain, snow, </a:t>
            </a:r>
          </a:p>
          <a:p>
            <a:pPr algn="ctr"/>
            <a:r>
              <a:rPr lang="en-US" sz="1200" b="1" dirty="0">
                <a:solidFill>
                  <a:srgbClr val="00B050"/>
                </a:solidFill>
                <a:latin typeface="Calibri" panose="020F0502020204030204" pitchFamily="34" charset="0"/>
                <a:cs typeface="Calibri" panose="020F0502020204030204" pitchFamily="34" charset="0"/>
              </a:rPr>
              <a:t>snow pellets or hail</a:t>
            </a:r>
          </a:p>
        </p:txBody>
      </p:sp>
      <p:grpSp>
        <p:nvGrpSpPr>
          <p:cNvPr id="157" name="Group 156">
            <a:extLst>
              <a:ext uri="{FF2B5EF4-FFF2-40B4-BE49-F238E27FC236}">
                <a16:creationId xmlns:a16="http://schemas.microsoft.com/office/drawing/2014/main" id="{B066C793-B06D-4E29-AAD4-D779A8CA2880}"/>
              </a:ext>
            </a:extLst>
          </p:cNvPr>
          <p:cNvGrpSpPr/>
          <p:nvPr/>
        </p:nvGrpSpPr>
        <p:grpSpPr>
          <a:xfrm>
            <a:off x="5989165" y="547105"/>
            <a:ext cx="2942429" cy="3874391"/>
            <a:chOff x="5545049" y="1505986"/>
            <a:chExt cx="2624048" cy="4487192"/>
          </a:xfrm>
        </p:grpSpPr>
        <p:grpSp>
          <p:nvGrpSpPr>
            <p:cNvPr id="158" name="Group 157">
              <a:extLst>
                <a:ext uri="{FF2B5EF4-FFF2-40B4-BE49-F238E27FC236}">
                  <a16:creationId xmlns:a16="http://schemas.microsoft.com/office/drawing/2014/main" id="{953FABF7-AD36-4066-82DC-CCDE94C85ED4}"/>
                </a:ext>
              </a:extLst>
            </p:cNvPr>
            <p:cNvGrpSpPr/>
            <p:nvPr/>
          </p:nvGrpSpPr>
          <p:grpSpPr>
            <a:xfrm>
              <a:off x="5713168" y="5033214"/>
              <a:ext cx="1951235" cy="959964"/>
              <a:chOff x="5845534" y="2750320"/>
              <a:chExt cx="1813199" cy="600433"/>
            </a:xfrm>
          </p:grpSpPr>
          <p:sp>
            <p:nvSpPr>
              <p:cNvPr id="166" name="Arc 48">
                <a:extLst>
                  <a:ext uri="{FF2B5EF4-FFF2-40B4-BE49-F238E27FC236}">
                    <a16:creationId xmlns:a16="http://schemas.microsoft.com/office/drawing/2014/main" id="{11C8E641-F6D0-4A3F-84B4-D43E5B299B3D}"/>
                  </a:ext>
                </a:extLst>
              </p:cNvPr>
              <p:cNvSpPr/>
              <p:nvPr/>
            </p:nvSpPr>
            <p:spPr>
              <a:xfrm rot="10800000">
                <a:off x="5845534" y="2750320"/>
                <a:ext cx="133732" cy="600433"/>
              </a:xfrm>
              <a:custGeom>
                <a:avLst/>
                <a:gdLst>
                  <a:gd name="connsiteX0" fmla="*/ 350854 w 701708"/>
                  <a:gd name="connsiteY0" fmla="*/ 0 h 425259"/>
                  <a:gd name="connsiteX1" fmla="*/ 657089 w 701708"/>
                  <a:gd name="connsiteY1" fmla="*/ 108860 h 425259"/>
                  <a:gd name="connsiteX2" fmla="*/ 498527 w 701708"/>
                  <a:gd name="connsiteY2" fmla="*/ 405508 h 425259"/>
                  <a:gd name="connsiteX3" fmla="*/ 350854 w 701708"/>
                  <a:gd name="connsiteY3" fmla="*/ 212630 h 425259"/>
                  <a:gd name="connsiteX4" fmla="*/ 350854 w 701708"/>
                  <a:gd name="connsiteY4" fmla="*/ 0 h 425259"/>
                  <a:gd name="connsiteX0" fmla="*/ 350854 w 701708"/>
                  <a:gd name="connsiteY0" fmla="*/ 0 h 425259"/>
                  <a:gd name="connsiteX1" fmla="*/ 657089 w 701708"/>
                  <a:gd name="connsiteY1" fmla="*/ 108860 h 425259"/>
                  <a:gd name="connsiteX2" fmla="*/ 498527 w 701708"/>
                  <a:gd name="connsiteY2" fmla="*/ 405508 h 425259"/>
                  <a:gd name="connsiteX0" fmla="*/ 0 w 381725"/>
                  <a:gd name="connsiteY0" fmla="*/ 1545 h 407053"/>
                  <a:gd name="connsiteX1" fmla="*/ 306235 w 381725"/>
                  <a:gd name="connsiteY1" fmla="*/ 110405 h 407053"/>
                  <a:gd name="connsiteX2" fmla="*/ 147673 w 381725"/>
                  <a:gd name="connsiteY2" fmla="*/ 407053 h 407053"/>
                  <a:gd name="connsiteX3" fmla="*/ 0 w 381725"/>
                  <a:gd name="connsiteY3" fmla="*/ 214175 h 407053"/>
                  <a:gd name="connsiteX4" fmla="*/ 0 w 381725"/>
                  <a:gd name="connsiteY4" fmla="*/ 1545 h 407053"/>
                  <a:gd name="connsiteX0" fmla="*/ 0 w 381725"/>
                  <a:gd name="connsiteY0" fmla="*/ 1545 h 407053"/>
                  <a:gd name="connsiteX1" fmla="*/ 344335 w 381725"/>
                  <a:gd name="connsiteY1" fmla="*/ 53255 h 407053"/>
                  <a:gd name="connsiteX2" fmla="*/ 147673 w 381725"/>
                  <a:gd name="connsiteY2" fmla="*/ 407053 h 407053"/>
                  <a:gd name="connsiteX0" fmla="*/ 0 w 381725"/>
                  <a:gd name="connsiteY0" fmla="*/ 1545 h 407053"/>
                  <a:gd name="connsiteX1" fmla="*/ 306235 w 381725"/>
                  <a:gd name="connsiteY1" fmla="*/ 110405 h 407053"/>
                  <a:gd name="connsiteX2" fmla="*/ 147673 w 381725"/>
                  <a:gd name="connsiteY2" fmla="*/ 407053 h 407053"/>
                  <a:gd name="connsiteX3" fmla="*/ 0 w 381725"/>
                  <a:gd name="connsiteY3" fmla="*/ 214175 h 407053"/>
                  <a:gd name="connsiteX4" fmla="*/ 0 w 381725"/>
                  <a:gd name="connsiteY4" fmla="*/ 1545 h 407053"/>
                  <a:gd name="connsiteX0" fmla="*/ 0 w 381725"/>
                  <a:gd name="connsiteY0" fmla="*/ 1545 h 407053"/>
                  <a:gd name="connsiteX1" fmla="*/ 344335 w 381725"/>
                  <a:gd name="connsiteY1" fmla="*/ 53255 h 407053"/>
                  <a:gd name="connsiteX2" fmla="*/ 147673 w 381725"/>
                  <a:gd name="connsiteY2" fmla="*/ 407053 h 407053"/>
                </a:gdLst>
                <a:ahLst/>
                <a:cxnLst>
                  <a:cxn ang="0">
                    <a:pos x="connsiteX0" y="connsiteY0"/>
                  </a:cxn>
                  <a:cxn ang="0">
                    <a:pos x="connsiteX1" y="connsiteY1"/>
                  </a:cxn>
                  <a:cxn ang="0">
                    <a:pos x="connsiteX2" y="connsiteY2"/>
                  </a:cxn>
                </a:cxnLst>
                <a:rect l="l" t="t" r="r" b="b"/>
                <a:pathLst>
                  <a:path w="381725" h="407053" stroke="0" extrusionOk="0">
                    <a:moveTo>
                      <a:pt x="0" y="1545"/>
                    </a:moveTo>
                    <a:cubicBezTo>
                      <a:pt x="127075" y="1545"/>
                      <a:pt x="244218" y="43187"/>
                      <a:pt x="306235" y="110405"/>
                    </a:cubicBezTo>
                    <a:cubicBezTo>
                      <a:pt x="405883" y="218411"/>
                      <a:pt x="332891" y="354970"/>
                      <a:pt x="147673" y="407053"/>
                    </a:cubicBezTo>
                    <a:lnTo>
                      <a:pt x="0" y="214175"/>
                    </a:lnTo>
                    <a:lnTo>
                      <a:pt x="0" y="1545"/>
                    </a:lnTo>
                    <a:close/>
                  </a:path>
                  <a:path w="381725" h="407053" fill="none">
                    <a:moveTo>
                      <a:pt x="0" y="1545"/>
                    </a:moveTo>
                    <a:cubicBezTo>
                      <a:pt x="127075" y="1545"/>
                      <a:pt x="282318" y="-13963"/>
                      <a:pt x="344335" y="53255"/>
                    </a:cubicBezTo>
                    <a:cubicBezTo>
                      <a:pt x="443983" y="161261"/>
                      <a:pt x="332891" y="354970"/>
                      <a:pt x="147673" y="407053"/>
                    </a:cubicBezTo>
                  </a:path>
                </a:pathLst>
              </a:cu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7" name="Straight Connector 166">
                <a:extLst>
                  <a:ext uri="{FF2B5EF4-FFF2-40B4-BE49-F238E27FC236}">
                    <a16:creationId xmlns:a16="http://schemas.microsoft.com/office/drawing/2014/main" id="{F2CE12A4-B379-47DB-AD17-8F38FBD9A41C}"/>
                  </a:ext>
                </a:extLst>
              </p:cNvPr>
              <p:cNvCxnSpPr/>
              <p:nvPr/>
            </p:nvCxnSpPr>
            <p:spPr>
              <a:xfrm>
                <a:off x="5974284" y="3345441"/>
                <a:ext cx="1277249" cy="5213"/>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8" name="Arc 50">
                <a:extLst>
                  <a:ext uri="{FF2B5EF4-FFF2-40B4-BE49-F238E27FC236}">
                    <a16:creationId xmlns:a16="http://schemas.microsoft.com/office/drawing/2014/main" id="{DD58C04C-7DFF-4F61-A9D5-216886AF92F2}"/>
                  </a:ext>
                </a:extLst>
              </p:cNvPr>
              <p:cNvSpPr/>
              <p:nvPr/>
            </p:nvSpPr>
            <p:spPr>
              <a:xfrm rot="10800000" flipH="1">
                <a:off x="7102745" y="2763513"/>
                <a:ext cx="555988" cy="584967"/>
              </a:xfrm>
              <a:custGeom>
                <a:avLst/>
                <a:gdLst>
                  <a:gd name="connsiteX0" fmla="*/ 350854 w 701708"/>
                  <a:gd name="connsiteY0" fmla="*/ 0 h 425259"/>
                  <a:gd name="connsiteX1" fmla="*/ 588828 w 701708"/>
                  <a:gd name="connsiteY1" fmla="*/ 56387 h 425259"/>
                  <a:gd name="connsiteX2" fmla="*/ 636267 w 701708"/>
                  <a:gd name="connsiteY2" fmla="*/ 336293 h 425259"/>
                  <a:gd name="connsiteX3" fmla="*/ 350854 w 701708"/>
                  <a:gd name="connsiteY3" fmla="*/ 212630 h 425259"/>
                  <a:gd name="connsiteX4" fmla="*/ 350854 w 701708"/>
                  <a:gd name="connsiteY4" fmla="*/ 0 h 425259"/>
                  <a:gd name="connsiteX0" fmla="*/ 350854 w 701708"/>
                  <a:gd name="connsiteY0" fmla="*/ 0 h 425259"/>
                  <a:gd name="connsiteX1" fmla="*/ 588828 w 701708"/>
                  <a:gd name="connsiteY1" fmla="*/ 56387 h 425259"/>
                  <a:gd name="connsiteX2" fmla="*/ 636267 w 701708"/>
                  <a:gd name="connsiteY2" fmla="*/ 336293 h 425259"/>
                  <a:gd name="connsiteX0" fmla="*/ 0 w 363350"/>
                  <a:gd name="connsiteY0" fmla="*/ 16680 h 352973"/>
                  <a:gd name="connsiteX1" fmla="*/ 237974 w 363350"/>
                  <a:gd name="connsiteY1" fmla="*/ 73067 h 352973"/>
                  <a:gd name="connsiteX2" fmla="*/ 285413 w 363350"/>
                  <a:gd name="connsiteY2" fmla="*/ 352973 h 352973"/>
                  <a:gd name="connsiteX3" fmla="*/ 0 w 363350"/>
                  <a:gd name="connsiteY3" fmla="*/ 229310 h 352973"/>
                  <a:gd name="connsiteX4" fmla="*/ 0 w 363350"/>
                  <a:gd name="connsiteY4" fmla="*/ 16680 h 352973"/>
                  <a:gd name="connsiteX0" fmla="*/ 0 w 363350"/>
                  <a:gd name="connsiteY0" fmla="*/ 16680 h 352973"/>
                  <a:gd name="connsiteX1" fmla="*/ 266549 w 363350"/>
                  <a:gd name="connsiteY1" fmla="*/ 15917 h 352973"/>
                  <a:gd name="connsiteX2" fmla="*/ 285413 w 363350"/>
                  <a:gd name="connsiteY2" fmla="*/ 352973 h 352973"/>
                  <a:gd name="connsiteX0" fmla="*/ 0 w 363350"/>
                  <a:gd name="connsiteY0" fmla="*/ 16680 h 352973"/>
                  <a:gd name="connsiteX1" fmla="*/ 237974 w 363350"/>
                  <a:gd name="connsiteY1" fmla="*/ 73067 h 352973"/>
                  <a:gd name="connsiteX2" fmla="*/ 285413 w 363350"/>
                  <a:gd name="connsiteY2" fmla="*/ 352973 h 352973"/>
                  <a:gd name="connsiteX3" fmla="*/ 0 w 363350"/>
                  <a:gd name="connsiteY3" fmla="*/ 229310 h 352973"/>
                  <a:gd name="connsiteX4" fmla="*/ 0 w 363350"/>
                  <a:gd name="connsiteY4" fmla="*/ 16680 h 352973"/>
                  <a:gd name="connsiteX0" fmla="*/ 0 w 363350"/>
                  <a:gd name="connsiteY0" fmla="*/ 16680 h 352973"/>
                  <a:gd name="connsiteX1" fmla="*/ 266549 w 363350"/>
                  <a:gd name="connsiteY1" fmla="*/ 15917 h 352973"/>
                  <a:gd name="connsiteX2" fmla="*/ 285413 w 363350"/>
                  <a:gd name="connsiteY2" fmla="*/ 352973 h 352973"/>
                  <a:gd name="connsiteX0" fmla="*/ 0 w 368522"/>
                  <a:gd name="connsiteY0" fmla="*/ 9151 h 345444"/>
                  <a:gd name="connsiteX1" fmla="*/ 237974 w 368522"/>
                  <a:gd name="connsiteY1" fmla="*/ 65538 h 345444"/>
                  <a:gd name="connsiteX2" fmla="*/ 285413 w 368522"/>
                  <a:gd name="connsiteY2" fmla="*/ 345444 h 345444"/>
                  <a:gd name="connsiteX3" fmla="*/ 0 w 368522"/>
                  <a:gd name="connsiteY3" fmla="*/ 221781 h 345444"/>
                  <a:gd name="connsiteX4" fmla="*/ 0 w 368522"/>
                  <a:gd name="connsiteY4" fmla="*/ 9151 h 345444"/>
                  <a:gd name="connsiteX0" fmla="*/ 0 w 368522"/>
                  <a:gd name="connsiteY0" fmla="*/ 9151 h 345444"/>
                  <a:gd name="connsiteX1" fmla="*/ 276903 w 368522"/>
                  <a:gd name="connsiteY1" fmla="*/ 19209 h 345444"/>
                  <a:gd name="connsiteX2" fmla="*/ 285413 w 368522"/>
                  <a:gd name="connsiteY2" fmla="*/ 345444 h 345444"/>
                  <a:gd name="connsiteX0" fmla="*/ 0 w 368522"/>
                  <a:gd name="connsiteY0" fmla="*/ 0 h 336293"/>
                  <a:gd name="connsiteX1" fmla="*/ 237974 w 368522"/>
                  <a:gd name="connsiteY1" fmla="*/ 56387 h 336293"/>
                  <a:gd name="connsiteX2" fmla="*/ 285413 w 368522"/>
                  <a:gd name="connsiteY2" fmla="*/ 336293 h 336293"/>
                  <a:gd name="connsiteX3" fmla="*/ 0 w 368522"/>
                  <a:gd name="connsiteY3" fmla="*/ 212630 h 336293"/>
                  <a:gd name="connsiteX4" fmla="*/ 0 w 368522"/>
                  <a:gd name="connsiteY4" fmla="*/ 0 h 336293"/>
                  <a:gd name="connsiteX0" fmla="*/ 0 w 368522"/>
                  <a:gd name="connsiteY0" fmla="*/ 0 h 336293"/>
                  <a:gd name="connsiteX1" fmla="*/ 276903 w 368522"/>
                  <a:gd name="connsiteY1" fmla="*/ 10058 h 336293"/>
                  <a:gd name="connsiteX2" fmla="*/ 285413 w 368522"/>
                  <a:gd name="connsiteY2" fmla="*/ 336293 h 336293"/>
                  <a:gd name="connsiteX0" fmla="*/ 0 w 394370"/>
                  <a:gd name="connsiteY0" fmla="*/ 0 h 416832"/>
                  <a:gd name="connsiteX1" fmla="*/ 237974 w 394370"/>
                  <a:gd name="connsiteY1" fmla="*/ 56387 h 416832"/>
                  <a:gd name="connsiteX2" fmla="*/ 285413 w 394370"/>
                  <a:gd name="connsiteY2" fmla="*/ 336293 h 416832"/>
                  <a:gd name="connsiteX3" fmla="*/ 0 w 394370"/>
                  <a:gd name="connsiteY3" fmla="*/ 212630 h 416832"/>
                  <a:gd name="connsiteX4" fmla="*/ 0 w 394370"/>
                  <a:gd name="connsiteY4" fmla="*/ 0 h 416832"/>
                  <a:gd name="connsiteX0" fmla="*/ 0 w 394370"/>
                  <a:gd name="connsiteY0" fmla="*/ 0 h 416832"/>
                  <a:gd name="connsiteX1" fmla="*/ 276903 w 394370"/>
                  <a:gd name="connsiteY1" fmla="*/ 10058 h 416832"/>
                  <a:gd name="connsiteX2" fmla="*/ 331739 w 394370"/>
                  <a:gd name="connsiteY2" fmla="*/ 416832 h 416832"/>
                </a:gdLst>
                <a:ahLst/>
                <a:cxnLst>
                  <a:cxn ang="0">
                    <a:pos x="connsiteX0" y="connsiteY0"/>
                  </a:cxn>
                  <a:cxn ang="0">
                    <a:pos x="connsiteX1" y="connsiteY1"/>
                  </a:cxn>
                  <a:cxn ang="0">
                    <a:pos x="connsiteX2" y="connsiteY2"/>
                  </a:cxn>
                </a:cxnLst>
                <a:rect l="l" t="t" r="r" b="b"/>
                <a:pathLst>
                  <a:path w="394370" h="416832" stroke="0" extrusionOk="0">
                    <a:moveTo>
                      <a:pt x="0" y="0"/>
                    </a:moveTo>
                    <a:cubicBezTo>
                      <a:pt x="88200" y="0"/>
                      <a:pt x="173164" y="20132"/>
                      <a:pt x="237974" y="56387"/>
                    </a:cubicBezTo>
                    <a:cubicBezTo>
                      <a:pt x="367958" y="129100"/>
                      <a:pt x="388293" y="249084"/>
                      <a:pt x="285413" y="336293"/>
                    </a:cubicBezTo>
                    <a:lnTo>
                      <a:pt x="0" y="212630"/>
                    </a:lnTo>
                    <a:lnTo>
                      <a:pt x="0" y="0"/>
                    </a:lnTo>
                    <a:close/>
                  </a:path>
                  <a:path w="394370" h="416832" fill="none">
                    <a:moveTo>
                      <a:pt x="0" y="0"/>
                    </a:moveTo>
                    <a:cubicBezTo>
                      <a:pt x="88200" y="0"/>
                      <a:pt x="170678" y="856"/>
                      <a:pt x="276903" y="10058"/>
                    </a:cubicBezTo>
                    <a:cubicBezTo>
                      <a:pt x="406887" y="82771"/>
                      <a:pt x="434619" y="329623"/>
                      <a:pt x="331739" y="416832"/>
                    </a:cubicBezTo>
                  </a:path>
                </a:pathLst>
              </a:cu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9" name="Group 158">
              <a:extLst>
                <a:ext uri="{FF2B5EF4-FFF2-40B4-BE49-F238E27FC236}">
                  <a16:creationId xmlns:a16="http://schemas.microsoft.com/office/drawing/2014/main" id="{947F073A-E7E7-4B79-AD7B-B506302061E9}"/>
                </a:ext>
              </a:extLst>
            </p:cNvPr>
            <p:cNvGrpSpPr/>
            <p:nvPr/>
          </p:nvGrpSpPr>
          <p:grpSpPr>
            <a:xfrm flipH="1" flipV="1">
              <a:off x="5592136" y="3452605"/>
              <a:ext cx="857217" cy="1644083"/>
              <a:chOff x="7704055" y="1355669"/>
              <a:chExt cx="796575" cy="1028331"/>
            </a:xfrm>
          </p:grpSpPr>
          <p:sp>
            <p:nvSpPr>
              <p:cNvPr id="164" name="Arc 163">
                <a:extLst>
                  <a:ext uri="{FF2B5EF4-FFF2-40B4-BE49-F238E27FC236}">
                    <a16:creationId xmlns:a16="http://schemas.microsoft.com/office/drawing/2014/main" id="{12E8E0B4-5667-4A50-9A45-64CA6D623686}"/>
                  </a:ext>
                </a:extLst>
              </p:cNvPr>
              <p:cNvSpPr/>
              <p:nvPr/>
            </p:nvSpPr>
            <p:spPr>
              <a:xfrm rot="20554995">
                <a:off x="8083585" y="1355669"/>
                <a:ext cx="381120" cy="568467"/>
              </a:xfrm>
              <a:prstGeom prst="arc">
                <a:avLst>
                  <a:gd name="adj1" fmla="val 16200000"/>
                  <a:gd name="adj2" fmla="val 4138975"/>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 name="Arc 164">
                <a:extLst>
                  <a:ext uri="{FF2B5EF4-FFF2-40B4-BE49-F238E27FC236}">
                    <a16:creationId xmlns:a16="http://schemas.microsoft.com/office/drawing/2014/main" id="{432DBAC0-B2E3-4AF2-AE01-70B9AA8CA6E1}"/>
                  </a:ext>
                </a:extLst>
              </p:cNvPr>
              <p:cNvSpPr/>
              <p:nvPr/>
            </p:nvSpPr>
            <p:spPr>
              <a:xfrm rot="2701869">
                <a:off x="7673920" y="1557290"/>
                <a:ext cx="856845" cy="796575"/>
              </a:xfrm>
              <a:prstGeom prst="arc">
                <a:avLst>
                  <a:gd name="adj1" fmla="val 16724628"/>
                  <a:gd name="adj2" fmla="val 265753"/>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60" name="Arc 91">
              <a:extLst>
                <a:ext uri="{FF2B5EF4-FFF2-40B4-BE49-F238E27FC236}">
                  <a16:creationId xmlns:a16="http://schemas.microsoft.com/office/drawing/2014/main" id="{A9DD831F-085A-448F-9F7A-7D97AA660E4A}"/>
                </a:ext>
              </a:extLst>
            </p:cNvPr>
            <p:cNvSpPr/>
            <p:nvPr/>
          </p:nvSpPr>
          <p:spPr>
            <a:xfrm rot="5400000" flipH="1" flipV="1">
              <a:off x="5747663" y="1303372"/>
              <a:ext cx="2218819" cy="2624048"/>
            </a:xfrm>
            <a:custGeom>
              <a:avLst/>
              <a:gdLst>
                <a:gd name="connsiteX0" fmla="*/ 1016007 w 2307145"/>
                <a:gd name="connsiteY0" fmla="*/ 10405 h 2916164"/>
                <a:gd name="connsiteX1" fmla="*/ 2175607 w 2307145"/>
                <a:gd name="connsiteY1" fmla="*/ 781918 h 2916164"/>
                <a:gd name="connsiteX2" fmla="*/ 2213820 w 2307145"/>
                <a:gd name="connsiteY2" fmla="*/ 2032603 h 2916164"/>
                <a:gd name="connsiteX3" fmla="*/ 1143590 w 2307145"/>
                <a:gd name="connsiteY3" fmla="*/ 2916110 h 2916164"/>
                <a:gd name="connsiteX4" fmla="*/ 1153573 w 2307145"/>
                <a:gd name="connsiteY4" fmla="*/ 1458082 h 2916164"/>
                <a:gd name="connsiteX5" fmla="*/ 1016007 w 2307145"/>
                <a:gd name="connsiteY5" fmla="*/ 10405 h 2916164"/>
                <a:gd name="connsiteX0" fmla="*/ 1016007 w 2307145"/>
                <a:gd name="connsiteY0" fmla="*/ 10405 h 2916164"/>
                <a:gd name="connsiteX1" fmla="*/ 2175607 w 2307145"/>
                <a:gd name="connsiteY1" fmla="*/ 781918 h 2916164"/>
                <a:gd name="connsiteX2" fmla="*/ 2213820 w 2307145"/>
                <a:gd name="connsiteY2" fmla="*/ 2032603 h 2916164"/>
                <a:gd name="connsiteX3" fmla="*/ 1143590 w 2307145"/>
                <a:gd name="connsiteY3" fmla="*/ 2916110 h 2916164"/>
                <a:gd name="connsiteX0" fmla="*/ 0 w 1291138"/>
                <a:gd name="connsiteY0" fmla="*/ 10448 h 2916207"/>
                <a:gd name="connsiteX1" fmla="*/ 1159600 w 1291138"/>
                <a:gd name="connsiteY1" fmla="*/ 781961 h 2916207"/>
                <a:gd name="connsiteX2" fmla="*/ 1197813 w 1291138"/>
                <a:gd name="connsiteY2" fmla="*/ 2032646 h 2916207"/>
                <a:gd name="connsiteX3" fmla="*/ 127583 w 1291138"/>
                <a:gd name="connsiteY3" fmla="*/ 2916153 h 2916207"/>
                <a:gd name="connsiteX4" fmla="*/ 137566 w 1291138"/>
                <a:gd name="connsiteY4" fmla="*/ 1458125 h 2916207"/>
                <a:gd name="connsiteX5" fmla="*/ 0 w 1291138"/>
                <a:gd name="connsiteY5" fmla="*/ 10448 h 2916207"/>
                <a:gd name="connsiteX0" fmla="*/ 0 w 1291138"/>
                <a:gd name="connsiteY0" fmla="*/ 10448 h 2916207"/>
                <a:gd name="connsiteX1" fmla="*/ 1159600 w 1291138"/>
                <a:gd name="connsiteY1" fmla="*/ 781961 h 2916207"/>
                <a:gd name="connsiteX2" fmla="*/ 1197813 w 1291138"/>
                <a:gd name="connsiteY2" fmla="*/ 2032646 h 2916207"/>
                <a:gd name="connsiteX3" fmla="*/ 127583 w 1291138"/>
                <a:gd name="connsiteY3" fmla="*/ 2916153 h 2916207"/>
                <a:gd name="connsiteX0" fmla="*/ 0 w 1291137"/>
                <a:gd name="connsiteY0" fmla="*/ 10448 h 2916233"/>
                <a:gd name="connsiteX1" fmla="*/ 1159600 w 1291137"/>
                <a:gd name="connsiteY1" fmla="*/ 781961 h 2916233"/>
                <a:gd name="connsiteX2" fmla="*/ 1197813 w 1291137"/>
                <a:gd name="connsiteY2" fmla="*/ 2032646 h 2916233"/>
                <a:gd name="connsiteX3" fmla="*/ 127583 w 1291137"/>
                <a:gd name="connsiteY3" fmla="*/ 2916153 h 2916233"/>
                <a:gd name="connsiteX4" fmla="*/ 137566 w 1291137"/>
                <a:gd name="connsiteY4" fmla="*/ 1458125 h 2916233"/>
                <a:gd name="connsiteX5" fmla="*/ 0 w 1291137"/>
                <a:gd name="connsiteY5" fmla="*/ 10448 h 2916233"/>
                <a:gd name="connsiteX0" fmla="*/ 0 w 1291137"/>
                <a:gd name="connsiteY0" fmla="*/ 10448 h 2916233"/>
                <a:gd name="connsiteX1" fmla="*/ 1159600 w 1291137"/>
                <a:gd name="connsiteY1" fmla="*/ 781961 h 2916233"/>
                <a:gd name="connsiteX2" fmla="*/ 1197813 w 1291137"/>
                <a:gd name="connsiteY2" fmla="*/ 2032646 h 2916233"/>
                <a:gd name="connsiteX3" fmla="*/ 127583 w 1291137"/>
                <a:gd name="connsiteY3" fmla="*/ 2916153 h 2916233"/>
                <a:gd name="connsiteX0" fmla="*/ 0 w 1291137"/>
                <a:gd name="connsiteY0" fmla="*/ 10448 h 2916233"/>
                <a:gd name="connsiteX1" fmla="*/ 1159600 w 1291137"/>
                <a:gd name="connsiteY1" fmla="*/ 781961 h 2916233"/>
                <a:gd name="connsiteX2" fmla="*/ 1197813 w 1291137"/>
                <a:gd name="connsiteY2" fmla="*/ 2032646 h 2916233"/>
                <a:gd name="connsiteX3" fmla="*/ 127583 w 1291137"/>
                <a:gd name="connsiteY3" fmla="*/ 2916153 h 2916233"/>
                <a:gd name="connsiteX4" fmla="*/ 137566 w 1291137"/>
                <a:gd name="connsiteY4" fmla="*/ 1458125 h 2916233"/>
                <a:gd name="connsiteX5" fmla="*/ 0 w 1291137"/>
                <a:gd name="connsiteY5" fmla="*/ 10448 h 2916233"/>
                <a:gd name="connsiteX0" fmla="*/ 0 w 1291137"/>
                <a:gd name="connsiteY0" fmla="*/ 10448 h 2916233"/>
                <a:gd name="connsiteX1" fmla="*/ 1159600 w 1291137"/>
                <a:gd name="connsiteY1" fmla="*/ 781961 h 2916233"/>
                <a:gd name="connsiteX2" fmla="*/ 1197813 w 1291137"/>
                <a:gd name="connsiteY2" fmla="*/ 2032646 h 2916233"/>
                <a:gd name="connsiteX3" fmla="*/ 127583 w 1291137"/>
                <a:gd name="connsiteY3" fmla="*/ 2916153 h 2916233"/>
                <a:gd name="connsiteX0" fmla="*/ 0 w 1291137"/>
                <a:gd name="connsiteY0" fmla="*/ 13507 h 2919292"/>
                <a:gd name="connsiteX1" fmla="*/ 1159600 w 1291137"/>
                <a:gd name="connsiteY1" fmla="*/ 785020 h 2919292"/>
                <a:gd name="connsiteX2" fmla="*/ 1197813 w 1291137"/>
                <a:gd name="connsiteY2" fmla="*/ 2035705 h 2919292"/>
                <a:gd name="connsiteX3" fmla="*/ 127583 w 1291137"/>
                <a:gd name="connsiteY3" fmla="*/ 2919212 h 2919292"/>
                <a:gd name="connsiteX4" fmla="*/ 137566 w 1291137"/>
                <a:gd name="connsiteY4" fmla="*/ 1461184 h 2919292"/>
                <a:gd name="connsiteX5" fmla="*/ 0 w 1291137"/>
                <a:gd name="connsiteY5" fmla="*/ 13507 h 2919292"/>
                <a:gd name="connsiteX0" fmla="*/ 0 w 1291137"/>
                <a:gd name="connsiteY0" fmla="*/ 13507 h 2919292"/>
                <a:gd name="connsiteX1" fmla="*/ 1159600 w 1291137"/>
                <a:gd name="connsiteY1" fmla="*/ 785020 h 2919292"/>
                <a:gd name="connsiteX2" fmla="*/ 1197813 w 1291137"/>
                <a:gd name="connsiteY2" fmla="*/ 2035705 h 2919292"/>
                <a:gd name="connsiteX3" fmla="*/ 127583 w 1291137"/>
                <a:gd name="connsiteY3" fmla="*/ 2919212 h 2919292"/>
                <a:gd name="connsiteX0" fmla="*/ 0 w 1273856"/>
                <a:gd name="connsiteY0" fmla="*/ 13507 h 2919292"/>
                <a:gd name="connsiteX1" fmla="*/ 1159600 w 1273856"/>
                <a:gd name="connsiteY1" fmla="*/ 785020 h 2919292"/>
                <a:gd name="connsiteX2" fmla="*/ 1197813 w 1273856"/>
                <a:gd name="connsiteY2" fmla="*/ 2035705 h 2919292"/>
                <a:gd name="connsiteX3" fmla="*/ 127583 w 1273856"/>
                <a:gd name="connsiteY3" fmla="*/ 2919212 h 2919292"/>
                <a:gd name="connsiteX4" fmla="*/ 137566 w 1273856"/>
                <a:gd name="connsiteY4" fmla="*/ 1461184 h 2919292"/>
                <a:gd name="connsiteX5" fmla="*/ 0 w 1273856"/>
                <a:gd name="connsiteY5" fmla="*/ 13507 h 2919292"/>
                <a:gd name="connsiteX0" fmla="*/ 0 w 1273856"/>
                <a:gd name="connsiteY0" fmla="*/ 13507 h 2919292"/>
                <a:gd name="connsiteX1" fmla="*/ 1159600 w 1273856"/>
                <a:gd name="connsiteY1" fmla="*/ 785020 h 2919292"/>
                <a:gd name="connsiteX2" fmla="*/ 1183655 w 1273856"/>
                <a:gd name="connsiteY2" fmla="*/ 1453333 h 2919292"/>
                <a:gd name="connsiteX3" fmla="*/ 1197813 w 1273856"/>
                <a:gd name="connsiteY3" fmla="*/ 2035705 h 2919292"/>
                <a:gd name="connsiteX4" fmla="*/ 127583 w 1273856"/>
                <a:gd name="connsiteY4" fmla="*/ 2919212 h 2919292"/>
                <a:gd name="connsiteX0" fmla="*/ 0 w 1279282"/>
                <a:gd name="connsiteY0" fmla="*/ 13507 h 2919292"/>
                <a:gd name="connsiteX1" fmla="*/ 1159600 w 1279282"/>
                <a:gd name="connsiteY1" fmla="*/ 785020 h 2919292"/>
                <a:gd name="connsiteX2" fmla="*/ 1197813 w 1279282"/>
                <a:gd name="connsiteY2" fmla="*/ 2035705 h 2919292"/>
                <a:gd name="connsiteX3" fmla="*/ 127583 w 1279282"/>
                <a:gd name="connsiteY3" fmla="*/ 2919212 h 2919292"/>
                <a:gd name="connsiteX4" fmla="*/ 137566 w 1279282"/>
                <a:gd name="connsiteY4" fmla="*/ 1461184 h 2919292"/>
                <a:gd name="connsiteX5" fmla="*/ 0 w 1279282"/>
                <a:gd name="connsiteY5" fmla="*/ 13507 h 2919292"/>
                <a:gd name="connsiteX0" fmla="*/ 0 w 1279282"/>
                <a:gd name="connsiteY0" fmla="*/ 13507 h 2919292"/>
                <a:gd name="connsiteX1" fmla="*/ 1159600 w 1279282"/>
                <a:gd name="connsiteY1" fmla="*/ 785020 h 2919292"/>
                <a:gd name="connsiteX2" fmla="*/ 1183655 w 1279282"/>
                <a:gd name="connsiteY2" fmla="*/ 1453333 h 2919292"/>
                <a:gd name="connsiteX3" fmla="*/ 1202706 w 1279282"/>
                <a:gd name="connsiteY3" fmla="*/ 1796234 h 2919292"/>
                <a:gd name="connsiteX4" fmla="*/ 1197813 w 1279282"/>
                <a:gd name="connsiteY4" fmla="*/ 2035705 h 2919292"/>
                <a:gd name="connsiteX5" fmla="*/ 127583 w 1279282"/>
                <a:gd name="connsiteY5" fmla="*/ 2919212 h 2919292"/>
                <a:gd name="connsiteX0" fmla="*/ 0 w 1273073"/>
                <a:gd name="connsiteY0" fmla="*/ 13507 h 2919292"/>
                <a:gd name="connsiteX1" fmla="*/ 1159600 w 1273073"/>
                <a:gd name="connsiteY1" fmla="*/ 785020 h 2919292"/>
                <a:gd name="connsiteX2" fmla="*/ 1197813 w 1273073"/>
                <a:gd name="connsiteY2" fmla="*/ 2035705 h 2919292"/>
                <a:gd name="connsiteX3" fmla="*/ 127583 w 1273073"/>
                <a:gd name="connsiteY3" fmla="*/ 2919212 h 2919292"/>
                <a:gd name="connsiteX4" fmla="*/ 137566 w 1273073"/>
                <a:gd name="connsiteY4" fmla="*/ 1461184 h 2919292"/>
                <a:gd name="connsiteX5" fmla="*/ 0 w 1273073"/>
                <a:gd name="connsiteY5" fmla="*/ 13507 h 2919292"/>
                <a:gd name="connsiteX0" fmla="*/ 0 w 1273073"/>
                <a:gd name="connsiteY0" fmla="*/ 13507 h 2919292"/>
                <a:gd name="connsiteX1" fmla="*/ 1159600 w 1273073"/>
                <a:gd name="connsiteY1" fmla="*/ 785020 h 2919292"/>
                <a:gd name="connsiteX2" fmla="*/ 1183655 w 1273073"/>
                <a:gd name="connsiteY2" fmla="*/ 1453333 h 2919292"/>
                <a:gd name="connsiteX3" fmla="*/ 1202706 w 1273073"/>
                <a:gd name="connsiteY3" fmla="*/ 1796234 h 2919292"/>
                <a:gd name="connsiteX4" fmla="*/ 1197813 w 1273073"/>
                <a:gd name="connsiteY4" fmla="*/ 2035705 h 2919292"/>
                <a:gd name="connsiteX5" fmla="*/ 127583 w 1273073"/>
                <a:gd name="connsiteY5" fmla="*/ 2919212 h 2919292"/>
                <a:gd name="connsiteX0" fmla="*/ 0 w 1273073"/>
                <a:gd name="connsiteY0" fmla="*/ 13507 h 2919292"/>
                <a:gd name="connsiteX1" fmla="*/ 1159600 w 1273073"/>
                <a:gd name="connsiteY1" fmla="*/ 785020 h 2919292"/>
                <a:gd name="connsiteX2" fmla="*/ 1197813 w 1273073"/>
                <a:gd name="connsiteY2" fmla="*/ 2035705 h 2919292"/>
                <a:gd name="connsiteX3" fmla="*/ 127583 w 1273073"/>
                <a:gd name="connsiteY3" fmla="*/ 2919212 h 2919292"/>
                <a:gd name="connsiteX4" fmla="*/ 137566 w 1273073"/>
                <a:gd name="connsiteY4" fmla="*/ 1461184 h 2919292"/>
                <a:gd name="connsiteX5" fmla="*/ 0 w 1273073"/>
                <a:gd name="connsiteY5" fmla="*/ 13507 h 2919292"/>
                <a:gd name="connsiteX0" fmla="*/ 0 w 1273073"/>
                <a:gd name="connsiteY0" fmla="*/ 13507 h 2919292"/>
                <a:gd name="connsiteX1" fmla="*/ 1159600 w 1273073"/>
                <a:gd name="connsiteY1" fmla="*/ 785020 h 2919292"/>
                <a:gd name="connsiteX2" fmla="*/ 1183655 w 1273073"/>
                <a:gd name="connsiteY2" fmla="*/ 967559 h 2919292"/>
                <a:gd name="connsiteX3" fmla="*/ 1202706 w 1273073"/>
                <a:gd name="connsiteY3" fmla="*/ 1796234 h 2919292"/>
                <a:gd name="connsiteX4" fmla="*/ 1197813 w 1273073"/>
                <a:gd name="connsiteY4" fmla="*/ 2035705 h 2919292"/>
                <a:gd name="connsiteX5" fmla="*/ 127583 w 1273073"/>
                <a:gd name="connsiteY5" fmla="*/ 2919212 h 2919292"/>
                <a:gd name="connsiteX0" fmla="*/ 0 w 1273073"/>
                <a:gd name="connsiteY0" fmla="*/ 13507 h 2919292"/>
                <a:gd name="connsiteX1" fmla="*/ 1159600 w 1273073"/>
                <a:gd name="connsiteY1" fmla="*/ 785020 h 2919292"/>
                <a:gd name="connsiteX2" fmla="*/ 1197813 w 1273073"/>
                <a:gd name="connsiteY2" fmla="*/ 2035705 h 2919292"/>
                <a:gd name="connsiteX3" fmla="*/ 127583 w 1273073"/>
                <a:gd name="connsiteY3" fmla="*/ 2919212 h 2919292"/>
                <a:gd name="connsiteX4" fmla="*/ 137566 w 1273073"/>
                <a:gd name="connsiteY4" fmla="*/ 1461184 h 2919292"/>
                <a:gd name="connsiteX5" fmla="*/ 0 w 1273073"/>
                <a:gd name="connsiteY5" fmla="*/ 13507 h 2919292"/>
                <a:gd name="connsiteX0" fmla="*/ 0 w 1273073"/>
                <a:gd name="connsiteY0" fmla="*/ 13507 h 2919292"/>
                <a:gd name="connsiteX1" fmla="*/ 1183655 w 1273073"/>
                <a:gd name="connsiteY1" fmla="*/ 967559 h 2919292"/>
                <a:gd name="connsiteX2" fmla="*/ 1202706 w 1273073"/>
                <a:gd name="connsiteY2" fmla="*/ 1796234 h 2919292"/>
                <a:gd name="connsiteX3" fmla="*/ 1197813 w 1273073"/>
                <a:gd name="connsiteY3" fmla="*/ 2035705 h 2919292"/>
                <a:gd name="connsiteX4" fmla="*/ 127583 w 1273073"/>
                <a:gd name="connsiteY4" fmla="*/ 2919212 h 2919292"/>
                <a:gd name="connsiteX0" fmla="*/ 0 w 1273073"/>
                <a:gd name="connsiteY0" fmla="*/ 13507 h 2919292"/>
                <a:gd name="connsiteX1" fmla="*/ 1159600 w 1273073"/>
                <a:gd name="connsiteY1" fmla="*/ 785020 h 2919292"/>
                <a:gd name="connsiteX2" fmla="*/ 1197813 w 1273073"/>
                <a:gd name="connsiteY2" fmla="*/ 2035705 h 2919292"/>
                <a:gd name="connsiteX3" fmla="*/ 127583 w 1273073"/>
                <a:gd name="connsiteY3" fmla="*/ 2919212 h 2919292"/>
                <a:gd name="connsiteX4" fmla="*/ 137566 w 1273073"/>
                <a:gd name="connsiteY4" fmla="*/ 1461184 h 2919292"/>
                <a:gd name="connsiteX5" fmla="*/ 0 w 1273073"/>
                <a:gd name="connsiteY5" fmla="*/ 13507 h 2919292"/>
                <a:gd name="connsiteX0" fmla="*/ 0 w 1273073"/>
                <a:gd name="connsiteY0" fmla="*/ 13507 h 2919292"/>
                <a:gd name="connsiteX1" fmla="*/ 945530 w 1273073"/>
                <a:gd name="connsiteY1" fmla="*/ 91258 h 2919292"/>
                <a:gd name="connsiteX2" fmla="*/ 1183655 w 1273073"/>
                <a:gd name="connsiteY2" fmla="*/ 967559 h 2919292"/>
                <a:gd name="connsiteX3" fmla="*/ 1202706 w 1273073"/>
                <a:gd name="connsiteY3" fmla="*/ 1796234 h 2919292"/>
                <a:gd name="connsiteX4" fmla="*/ 1197813 w 1273073"/>
                <a:gd name="connsiteY4" fmla="*/ 2035705 h 2919292"/>
                <a:gd name="connsiteX5" fmla="*/ 127583 w 1273073"/>
                <a:gd name="connsiteY5" fmla="*/ 2919212 h 2919292"/>
                <a:gd name="connsiteX0" fmla="*/ 0 w 1205013"/>
                <a:gd name="connsiteY0" fmla="*/ 13507 h 4225697"/>
                <a:gd name="connsiteX1" fmla="*/ 1159600 w 1205013"/>
                <a:gd name="connsiteY1" fmla="*/ 785020 h 4225697"/>
                <a:gd name="connsiteX2" fmla="*/ 1197813 w 1205013"/>
                <a:gd name="connsiteY2" fmla="*/ 2035705 h 4225697"/>
                <a:gd name="connsiteX3" fmla="*/ 127583 w 1205013"/>
                <a:gd name="connsiteY3" fmla="*/ 2919212 h 4225697"/>
                <a:gd name="connsiteX4" fmla="*/ 137566 w 1205013"/>
                <a:gd name="connsiteY4" fmla="*/ 1461184 h 4225697"/>
                <a:gd name="connsiteX5" fmla="*/ 0 w 1205013"/>
                <a:gd name="connsiteY5" fmla="*/ 13507 h 4225697"/>
                <a:gd name="connsiteX0" fmla="*/ 0 w 1205013"/>
                <a:gd name="connsiteY0" fmla="*/ 13507 h 4225697"/>
                <a:gd name="connsiteX1" fmla="*/ 945530 w 1205013"/>
                <a:gd name="connsiteY1" fmla="*/ 91258 h 4225697"/>
                <a:gd name="connsiteX2" fmla="*/ 1183655 w 1205013"/>
                <a:gd name="connsiteY2" fmla="*/ 967559 h 4225697"/>
                <a:gd name="connsiteX3" fmla="*/ 1202706 w 1205013"/>
                <a:gd name="connsiteY3" fmla="*/ 1796234 h 4225697"/>
                <a:gd name="connsiteX4" fmla="*/ 1197813 w 1205013"/>
                <a:gd name="connsiteY4" fmla="*/ 2035705 h 4225697"/>
                <a:gd name="connsiteX5" fmla="*/ 1059831 w 1205013"/>
                <a:gd name="connsiteY5" fmla="*/ 4215582 h 4225697"/>
                <a:gd name="connsiteX6" fmla="*/ 127583 w 1205013"/>
                <a:gd name="connsiteY6" fmla="*/ 2919212 h 4225697"/>
                <a:gd name="connsiteX0" fmla="*/ 0 w 1205013"/>
                <a:gd name="connsiteY0" fmla="*/ 0 h 4212190"/>
                <a:gd name="connsiteX1" fmla="*/ 1197813 w 1205013"/>
                <a:gd name="connsiteY1" fmla="*/ 2022198 h 4212190"/>
                <a:gd name="connsiteX2" fmla="*/ 127583 w 1205013"/>
                <a:gd name="connsiteY2" fmla="*/ 2905705 h 4212190"/>
                <a:gd name="connsiteX3" fmla="*/ 137566 w 1205013"/>
                <a:gd name="connsiteY3" fmla="*/ 1447677 h 4212190"/>
                <a:gd name="connsiteX4" fmla="*/ 0 w 1205013"/>
                <a:gd name="connsiteY4" fmla="*/ 0 h 4212190"/>
                <a:gd name="connsiteX0" fmla="*/ 0 w 1205013"/>
                <a:gd name="connsiteY0" fmla="*/ 0 h 4212190"/>
                <a:gd name="connsiteX1" fmla="*/ 945530 w 1205013"/>
                <a:gd name="connsiteY1" fmla="*/ 77751 h 4212190"/>
                <a:gd name="connsiteX2" fmla="*/ 1183655 w 1205013"/>
                <a:gd name="connsiteY2" fmla="*/ 954052 h 4212190"/>
                <a:gd name="connsiteX3" fmla="*/ 1202706 w 1205013"/>
                <a:gd name="connsiteY3" fmla="*/ 1782727 h 4212190"/>
                <a:gd name="connsiteX4" fmla="*/ 1197813 w 1205013"/>
                <a:gd name="connsiteY4" fmla="*/ 2022198 h 4212190"/>
                <a:gd name="connsiteX5" fmla="*/ 1059831 w 1205013"/>
                <a:gd name="connsiteY5" fmla="*/ 4202075 h 4212190"/>
                <a:gd name="connsiteX6" fmla="*/ 127583 w 1205013"/>
                <a:gd name="connsiteY6" fmla="*/ 2905705 h 4212190"/>
                <a:gd name="connsiteX0" fmla="*/ 0 w 1290062"/>
                <a:gd name="connsiteY0" fmla="*/ 138115 h 4350305"/>
                <a:gd name="connsiteX1" fmla="*/ 1097932 w 1290062"/>
                <a:gd name="connsiteY1" fmla="*/ 177767 h 4350305"/>
                <a:gd name="connsiteX2" fmla="*/ 1197813 w 1290062"/>
                <a:gd name="connsiteY2" fmla="*/ 2160313 h 4350305"/>
                <a:gd name="connsiteX3" fmla="*/ 127583 w 1290062"/>
                <a:gd name="connsiteY3" fmla="*/ 3043820 h 4350305"/>
                <a:gd name="connsiteX4" fmla="*/ 137566 w 1290062"/>
                <a:gd name="connsiteY4" fmla="*/ 1585792 h 4350305"/>
                <a:gd name="connsiteX5" fmla="*/ 0 w 1290062"/>
                <a:gd name="connsiteY5" fmla="*/ 138115 h 4350305"/>
                <a:gd name="connsiteX0" fmla="*/ 0 w 1290062"/>
                <a:gd name="connsiteY0" fmla="*/ 138115 h 4350305"/>
                <a:gd name="connsiteX1" fmla="*/ 945530 w 1290062"/>
                <a:gd name="connsiteY1" fmla="*/ 215866 h 4350305"/>
                <a:gd name="connsiteX2" fmla="*/ 1183655 w 1290062"/>
                <a:gd name="connsiteY2" fmla="*/ 1092167 h 4350305"/>
                <a:gd name="connsiteX3" fmla="*/ 1202706 w 1290062"/>
                <a:gd name="connsiteY3" fmla="*/ 1920842 h 4350305"/>
                <a:gd name="connsiteX4" fmla="*/ 1197813 w 1290062"/>
                <a:gd name="connsiteY4" fmla="*/ 2160313 h 4350305"/>
                <a:gd name="connsiteX5" fmla="*/ 1059831 w 1290062"/>
                <a:gd name="connsiteY5" fmla="*/ 4340190 h 4350305"/>
                <a:gd name="connsiteX6" fmla="*/ 127583 w 1290062"/>
                <a:gd name="connsiteY6" fmla="*/ 3043820 h 4350305"/>
                <a:gd name="connsiteX0" fmla="*/ 0 w 1290062"/>
                <a:gd name="connsiteY0" fmla="*/ 138115 h 4350305"/>
                <a:gd name="connsiteX1" fmla="*/ 1097932 w 1290062"/>
                <a:gd name="connsiteY1" fmla="*/ 177767 h 4350305"/>
                <a:gd name="connsiteX2" fmla="*/ 1197813 w 1290062"/>
                <a:gd name="connsiteY2" fmla="*/ 2160313 h 4350305"/>
                <a:gd name="connsiteX3" fmla="*/ 127583 w 1290062"/>
                <a:gd name="connsiteY3" fmla="*/ 3043820 h 4350305"/>
                <a:gd name="connsiteX4" fmla="*/ 137566 w 1290062"/>
                <a:gd name="connsiteY4" fmla="*/ 1585792 h 4350305"/>
                <a:gd name="connsiteX5" fmla="*/ 0 w 1290062"/>
                <a:gd name="connsiteY5" fmla="*/ 138115 h 4350305"/>
                <a:gd name="connsiteX0" fmla="*/ 0 w 1290062"/>
                <a:gd name="connsiteY0" fmla="*/ 138115 h 4350305"/>
                <a:gd name="connsiteX1" fmla="*/ 945530 w 1290062"/>
                <a:gd name="connsiteY1" fmla="*/ 215866 h 4350305"/>
                <a:gd name="connsiteX2" fmla="*/ 1174129 w 1290062"/>
                <a:gd name="connsiteY2" fmla="*/ 330167 h 4350305"/>
                <a:gd name="connsiteX3" fmla="*/ 1202706 w 1290062"/>
                <a:gd name="connsiteY3" fmla="*/ 1920842 h 4350305"/>
                <a:gd name="connsiteX4" fmla="*/ 1197813 w 1290062"/>
                <a:gd name="connsiteY4" fmla="*/ 2160313 h 4350305"/>
                <a:gd name="connsiteX5" fmla="*/ 1059831 w 1290062"/>
                <a:gd name="connsiteY5" fmla="*/ 4340190 h 4350305"/>
                <a:gd name="connsiteX6" fmla="*/ 127583 w 1290062"/>
                <a:gd name="connsiteY6" fmla="*/ 3043820 h 4350305"/>
                <a:gd name="connsiteX0" fmla="*/ 0 w 1290062"/>
                <a:gd name="connsiteY0" fmla="*/ 138115 h 4350305"/>
                <a:gd name="connsiteX1" fmla="*/ 1097932 w 1290062"/>
                <a:gd name="connsiteY1" fmla="*/ 177767 h 4350305"/>
                <a:gd name="connsiteX2" fmla="*/ 1197813 w 1290062"/>
                <a:gd name="connsiteY2" fmla="*/ 2160313 h 4350305"/>
                <a:gd name="connsiteX3" fmla="*/ 127583 w 1290062"/>
                <a:gd name="connsiteY3" fmla="*/ 3043820 h 4350305"/>
                <a:gd name="connsiteX4" fmla="*/ 137566 w 1290062"/>
                <a:gd name="connsiteY4" fmla="*/ 1585792 h 4350305"/>
                <a:gd name="connsiteX5" fmla="*/ 0 w 1290062"/>
                <a:gd name="connsiteY5" fmla="*/ 138115 h 4350305"/>
                <a:gd name="connsiteX0" fmla="*/ 0 w 1290062"/>
                <a:gd name="connsiteY0" fmla="*/ 138115 h 4350305"/>
                <a:gd name="connsiteX1" fmla="*/ 1174129 w 1290062"/>
                <a:gd name="connsiteY1" fmla="*/ 330167 h 4350305"/>
                <a:gd name="connsiteX2" fmla="*/ 1202706 w 1290062"/>
                <a:gd name="connsiteY2" fmla="*/ 1920842 h 4350305"/>
                <a:gd name="connsiteX3" fmla="*/ 1197813 w 1290062"/>
                <a:gd name="connsiteY3" fmla="*/ 2160313 h 4350305"/>
                <a:gd name="connsiteX4" fmla="*/ 1059831 w 1290062"/>
                <a:gd name="connsiteY4" fmla="*/ 4340190 h 4350305"/>
                <a:gd name="connsiteX5" fmla="*/ 127583 w 1290062"/>
                <a:gd name="connsiteY5" fmla="*/ 3043820 h 4350305"/>
                <a:gd name="connsiteX0" fmla="*/ 0 w 1290062"/>
                <a:gd name="connsiteY0" fmla="*/ 230990 h 4443180"/>
                <a:gd name="connsiteX1" fmla="*/ 1097932 w 1290062"/>
                <a:gd name="connsiteY1" fmla="*/ 270642 h 4443180"/>
                <a:gd name="connsiteX2" fmla="*/ 1197813 w 1290062"/>
                <a:gd name="connsiteY2" fmla="*/ 2253188 h 4443180"/>
                <a:gd name="connsiteX3" fmla="*/ 127583 w 1290062"/>
                <a:gd name="connsiteY3" fmla="*/ 3136695 h 4443180"/>
                <a:gd name="connsiteX4" fmla="*/ 137566 w 1290062"/>
                <a:gd name="connsiteY4" fmla="*/ 1678667 h 4443180"/>
                <a:gd name="connsiteX5" fmla="*/ 0 w 1290062"/>
                <a:gd name="connsiteY5" fmla="*/ 230990 h 4443180"/>
                <a:gd name="connsiteX0" fmla="*/ 0 w 1290062"/>
                <a:gd name="connsiteY0" fmla="*/ 230990 h 4443180"/>
                <a:gd name="connsiteX1" fmla="*/ 1145553 w 1290062"/>
                <a:gd name="connsiteY1" fmla="*/ 99192 h 4443180"/>
                <a:gd name="connsiteX2" fmla="*/ 1202706 w 1290062"/>
                <a:gd name="connsiteY2" fmla="*/ 2013717 h 4443180"/>
                <a:gd name="connsiteX3" fmla="*/ 1197813 w 1290062"/>
                <a:gd name="connsiteY3" fmla="*/ 2253188 h 4443180"/>
                <a:gd name="connsiteX4" fmla="*/ 1059831 w 1290062"/>
                <a:gd name="connsiteY4" fmla="*/ 4433065 h 4443180"/>
                <a:gd name="connsiteX5" fmla="*/ 127583 w 1290062"/>
                <a:gd name="connsiteY5" fmla="*/ 3136695 h 4443180"/>
                <a:gd name="connsiteX0" fmla="*/ 0 w 1290062"/>
                <a:gd name="connsiteY0" fmla="*/ 230990 h 4580815"/>
                <a:gd name="connsiteX1" fmla="*/ 1097932 w 1290062"/>
                <a:gd name="connsiteY1" fmla="*/ 270642 h 4580815"/>
                <a:gd name="connsiteX2" fmla="*/ 1197813 w 1290062"/>
                <a:gd name="connsiteY2" fmla="*/ 2253188 h 4580815"/>
                <a:gd name="connsiteX3" fmla="*/ 127583 w 1290062"/>
                <a:gd name="connsiteY3" fmla="*/ 3136695 h 4580815"/>
                <a:gd name="connsiteX4" fmla="*/ 137566 w 1290062"/>
                <a:gd name="connsiteY4" fmla="*/ 1678667 h 4580815"/>
                <a:gd name="connsiteX5" fmla="*/ 0 w 1290062"/>
                <a:gd name="connsiteY5" fmla="*/ 230990 h 4580815"/>
                <a:gd name="connsiteX0" fmla="*/ 0 w 1290062"/>
                <a:gd name="connsiteY0" fmla="*/ 230990 h 4580815"/>
                <a:gd name="connsiteX1" fmla="*/ 1145553 w 1290062"/>
                <a:gd name="connsiteY1" fmla="*/ 99192 h 4580815"/>
                <a:gd name="connsiteX2" fmla="*/ 1202706 w 1290062"/>
                <a:gd name="connsiteY2" fmla="*/ 2013717 h 4580815"/>
                <a:gd name="connsiteX3" fmla="*/ 1197813 w 1290062"/>
                <a:gd name="connsiteY3" fmla="*/ 2253188 h 4580815"/>
                <a:gd name="connsiteX4" fmla="*/ 1059831 w 1290062"/>
                <a:gd name="connsiteY4" fmla="*/ 4433065 h 4580815"/>
                <a:gd name="connsiteX5" fmla="*/ 545480 w 1290062"/>
                <a:gd name="connsiteY5" fmla="*/ 4271140 h 4580815"/>
                <a:gd name="connsiteX6" fmla="*/ 127583 w 1290062"/>
                <a:gd name="connsiteY6" fmla="*/ 3136695 h 4580815"/>
                <a:gd name="connsiteX0" fmla="*/ 0 w 1290062"/>
                <a:gd name="connsiteY0" fmla="*/ 230990 h 4637595"/>
                <a:gd name="connsiteX1" fmla="*/ 1097932 w 1290062"/>
                <a:gd name="connsiteY1" fmla="*/ 270642 h 4637595"/>
                <a:gd name="connsiteX2" fmla="*/ 1197813 w 1290062"/>
                <a:gd name="connsiteY2" fmla="*/ 2253188 h 4637595"/>
                <a:gd name="connsiteX3" fmla="*/ 127583 w 1290062"/>
                <a:gd name="connsiteY3" fmla="*/ 3136695 h 4637595"/>
                <a:gd name="connsiteX4" fmla="*/ 137566 w 1290062"/>
                <a:gd name="connsiteY4" fmla="*/ 1678667 h 4637595"/>
                <a:gd name="connsiteX5" fmla="*/ 0 w 1290062"/>
                <a:gd name="connsiteY5" fmla="*/ 230990 h 4637595"/>
                <a:gd name="connsiteX0" fmla="*/ 0 w 1290062"/>
                <a:gd name="connsiteY0" fmla="*/ 230990 h 4637595"/>
                <a:gd name="connsiteX1" fmla="*/ 1145553 w 1290062"/>
                <a:gd name="connsiteY1" fmla="*/ 99192 h 4637595"/>
                <a:gd name="connsiteX2" fmla="*/ 1202706 w 1290062"/>
                <a:gd name="connsiteY2" fmla="*/ 2013717 h 4637595"/>
                <a:gd name="connsiteX3" fmla="*/ 1197813 w 1290062"/>
                <a:gd name="connsiteY3" fmla="*/ 2253188 h 4637595"/>
                <a:gd name="connsiteX4" fmla="*/ 1059831 w 1290062"/>
                <a:gd name="connsiteY4" fmla="*/ 4433065 h 4637595"/>
                <a:gd name="connsiteX5" fmla="*/ 926482 w 1290062"/>
                <a:gd name="connsiteY5" fmla="*/ 4518787 h 4637595"/>
                <a:gd name="connsiteX6" fmla="*/ 545480 w 1290062"/>
                <a:gd name="connsiteY6" fmla="*/ 4271140 h 4637595"/>
                <a:gd name="connsiteX7" fmla="*/ 127583 w 1290062"/>
                <a:gd name="connsiteY7" fmla="*/ 3136695 h 4637595"/>
                <a:gd name="connsiteX0" fmla="*/ 0 w 1290062"/>
                <a:gd name="connsiteY0" fmla="*/ 230990 h 4522953"/>
                <a:gd name="connsiteX1" fmla="*/ 1097932 w 1290062"/>
                <a:gd name="connsiteY1" fmla="*/ 270642 h 4522953"/>
                <a:gd name="connsiteX2" fmla="*/ 1197813 w 1290062"/>
                <a:gd name="connsiteY2" fmla="*/ 2253188 h 4522953"/>
                <a:gd name="connsiteX3" fmla="*/ 127583 w 1290062"/>
                <a:gd name="connsiteY3" fmla="*/ 3136695 h 4522953"/>
                <a:gd name="connsiteX4" fmla="*/ 137566 w 1290062"/>
                <a:gd name="connsiteY4" fmla="*/ 1678667 h 4522953"/>
                <a:gd name="connsiteX5" fmla="*/ 0 w 1290062"/>
                <a:gd name="connsiteY5" fmla="*/ 230990 h 4522953"/>
                <a:gd name="connsiteX0" fmla="*/ 0 w 1290062"/>
                <a:gd name="connsiteY0" fmla="*/ 230990 h 4522953"/>
                <a:gd name="connsiteX1" fmla="*/ 1145553 w 1290062"/>
                <a:gd name="connsiteY1" fmla="*/ 99192 h 4522953"/>
                <a:gd name="connsiteX2" fmla="*/ 1202706 w 1290062"/>
                <a:gd name="connsiteY2" fmla="*/ 2013717 h 4522953"/>
                <a:gd name="connsiteX3" fmla="*/ 1197813 w 1290062"/>
                <a:gd name="connsiteY3" fmla="*/ 2253188 h 4522953"/>
                <a:gd name="connsiteX4" fmla="*/ 1145557 w 1290062"/>
                <a:gd name="connsiteY4" fmla="*/ 4061590 h 4522953"/>
                <a:gd name="connsiteX5" fmla="*/ 926482 w 1290062"/>
                <a:gd name="connsiteY5" fmla="*/ 4518787 h 4522953"/>
                <a:gd name="connsiteX6" fmla="*/ 545480 w 1290062"/>
                <a:gd name="connsiteY6" fmla="*/ 4271140 h 4522953"/>
                <a:gd name="connsiteX7" fmla="*/ 127583 w 1290062"/>
                <a:gd name="connsiteY7" fmla="*/ 3136695 h 4522953"/>
                <a:gd name="connsiteX0" fmla="*/ 0 w 1290062"/>
                <a:gd name="connsiteY0" fmla="*/ 230990 h 4424846"/>
                <a:gd name="connsiteX1" fmla="*/ 1097932 w 1290062"/>
                <a:gd name="connsiteY1" fmla="*/ 270642 h 4424846"/>
                <a:gd name="connsiteX2" fmla="*/ 1197813 w 1290062"/>
                <a:gd name="connsiteY2" fmla="*/ 2253188 h 4424846"/>
                <a:gd name="connsiteX3" fmla="*/ 127583 w 1290062"/>
                <a:gd name="connsiteY3" fmla="*/ 3136695 h 4424846"/>
                <a:gd name="connsiteX4" fmla="*/ 137566 w 1290062"/>
                <a:gd name="connsiteY4" fmla="*/ 1678667 h 4424846"/>
                <a:gd name="connsiteX5" fmla="*/ 0 w 1290062"/>
                <a:gd name="connsiteY5" fmla="*/ 230990 h 4424846"/>
                <a:gd name="connsiteX0" fmla="*/ 0 w 1290062"/>
                <a:gd name="connsiteY0" fmla="*/ 230990 h 4424846"/>
                <a:gd name="connsiteX1" fmla="*/ 1145553 w 1290062"/>
                <a:gd name="connsiteY1" fmla="*/ 99192 h 4424846"/>
                <a:gd name="connsiteX2" fmla="*/ 1202706 w 1290062"/>
                <a:gd name="connsiteY2" fmla="*/ 2013717 h 4424846"/>
                <a:gd name="connsiteX3" fmla="*/ 1197813 w 1290062"/>
                <a:gd name="connsiteY3" fmla="*/ 2253188 h 4424846"/>
                <a:gd name="connsiteX4" fmla="*/ 1145557 w 1290062"/>
                <a:gd name="connsiteY4" fmla="*/ 4061590 h 4424846"/>
                <a:gd name="connsiteX5" fmla="*/ 945532 w 1290062"/>
                <a:gd name="connsiteY5" fmla="*/ 4414012 h 4424846"/>
                <a:gd name="connsiteX6" fmla="*/ 545480 w 1290062"/>
                <a:gd name="connsiteY6" fmla="*/ 4271140 h 4424846"/>
                <a:gd name="connsiteX7" fmla="*/ 127583 w 1290062"/>
                <a:gd name="connsiteY7" fmla="*/ 3136695 h 4424846"/>
                <a:gd name="connsiteX0" fmla="*/ 0 w 1290062"/>
                <a:gd name="connsiteY0" fmla="*/ 230990 h 4422007"/>
                <a:gd name="connsiteX1" fmla="*/ 1097932 w 1290062"/>
                <a:gd name="connsiteY1" fmla="*/ 270642 h 4422007"/>
                <a:gd name="connsiteX2" fmla="*/ 1197813 w 1290062"/>
                <a:gd name="connsiteY2" fmla="*/ 2253188 h 4422007"/>
                <a:gd name="connsiteX3" fmla="*/ 127583 w 1290062"/>
                <a:gd name="connsiteY3" fmla="*/ 3136695 h 4422007"/>
                <a:gd name="connsiteX4" fmla="*/ 137566 w 1290062"/>
                <a:gd name="connsiteY4" fmla="*/ 1678667 h 4422007"/>
                <a:gd name="connsiteX5" fmla="*/ 0 w 1290062"/>
                <a:gd name="connsiteY5" fmla="*/ 230990 h 4422007"/>
                <a:gd name="connsiteX0" fmla="*/ 0 w 1290062"/>
                <a:gd name="connsiteY0" fmla="*/ 230990 h 4422007"/>
                <a:gd name="connsiteX1" fmla="*/ 1145553 w 1290062"/>
                <a:gd name="connsiteY1" fmla="*/ 99192 h 4422007"/>
                <a:gd name="connsiteX2" fmla="*/ 1202706 w 1290062"/>
                <a:gd name="connsiteY2" fmla="*/ 2013717 h 4422007"/>
                <a:gd name="connsiteX3" fmla="*/ 1197813 w 1290062"/>
                <a:gd name="connsiteY3" fmla="*/ 2253188 h 4422007"/>
                <a:gd name="connsiteX4" fmla="*/ 1145557 w 1290062"/>
                <a:gd name="connsiteY4" fmla="*/ 4061590 h 4422007"/>
                <a:gd name="connsiteX5" fmla="*/ 945532 w 1290062"/>
                <a:gd name="connsiteY5" fmla="*/ 4414012 h 4422007"/>
                <a:gd name="connsiteX6" fmla="*/ 545480 w 1290062"/>
                <a:gd name="connsiteY6" fmla="*/ 4271140 h 4422007"/>
                <a:gd name="connsiteX7" fmla="*/ 127583 w 1290062"/>
                <a:gd name="connsiteY7" fmla="*/ 3136695 h 4422007"/>
                <a:gd name="connsiteX0" fmla="*/ 0 w 1290062"/>
                <a:gd name="connsiteY0" fmla="*/ 230990 h 4414012"/>
                <a:gd name="connsiteX1" fmla="*/ 1097932 w 1290062"/>
                <a:gd name="connsiteY1" fmla="*/ 270642 h 4414012"/>
                <a:gd name="connsiteX2" fmla="*/ 1197813 w 1290062"/>
                <a:gd name="connsiteY2" fmla="*/ 2253188 h 4414012"/>
                <a:gd name="connsiteX3" fmla="*/ 127583 w 1290062"/>
                <a:gd name="connsiteY3" fmla="*/ 3136695 h 4414012"/>
                <a:gd name="connsiteX4" fmla="*/ 137566 w 1290062"/>
                <a:gd name="connsiteY4" fmla="*/ 1678667 h 4414012"/>
                <a:gd name="connsiteX5" fmla="*/ 0 w 1290062"/>
                <a:gd name="connsiteY5" fmla="*/ 230990 h 4414012"/>
                <a:gd name="connsiteX0" fmla="*/ 0 w 1290062"/>
                <a:gd name="connsiteY0" fmla="*/ 230990 h 4414012"/>
                <a:gd name="connsiteX1" fmla="*/ 1145553 w 1290062"/>
                <a:gd name="connsiteY1" fmla="*/ 99192 h 4414012"/>
                <a:gd name="connsiteX2" fmla="*/ 1202706 w 1290062"/>
                <a:gd name="connsiteY2" fmla="*/ 2013717 h 4414012"/>
                <a:gd name="connsiteX3" fmla="*/ 1197813 w 1290062"/>
                <a:gd name="connsiteY3" fmla="*/ 2253188 h 4414012"/>
                <a:gd name="connsiteX4" fmla="*/ 1145557 w 1290062"/>
                <a:gd name="connsiteY4" fmla="*/ 4061590 h 4414012"/>
                <a:gd name="connsiteX5" fmla="*/ 945532 w 1290062"/>
                <a:gd name="connsiteY5" fmla="*/ 4414012 h 4414012"/>
                <a:gd name="connsiteX6" fmla="*/ 640730 w 1290062"/>
                <a:gd name="connsiteY6" fmla="*/ 4194940 h 4414012"/>
                <a:gd name="connsiteX7" fmla="*/ 127583 w 1290062"/>
                <a:gd name="connsiteY7" fmla="*/ 3136695 h 4414012"/>
                <a:gd name="connsiteX0" fmla="*/ 462968 w 1753030"/>
                <a:gd name="connsiteY0" fmla="*/ 230990 h 4414012"/>
                <a:gd name="connsiteX1" fmla="*/ 1560900 w 1753030"/>
                <a:gd name="connsiteY1" fmla="*/ 270642 h 4414012"/>
                <a:gd name="connsiteX2" fmla="*/ 1660781 w 1753030"/>
                <a:gd name="connsiteY2" fmla="*/ 2253188 h 4414012"/>
                <a:gd name="connsiteX3" fmla="*/ 590551 w 1753030"/>
                <a:gd name="connsiteY3" fmla="*/ 3136695 h 4414012"/>
                <a:gd name="connsiteX4" fmla="*/ 600534 w 1753030"/>
                <a:gd name="connsiteY4" fmla="*/ 1678667 h 4414012"/>
                <a:gd name="connsiteX5" fmla="*/ 462968 w 1753030"/>
                <a:gd name="connsiteY5" fmla="*/ 230990 h 4414012"/>
                <a:gd name="connsiteX0" fmla="*/ 462968 w 1753030"/>
                <a:gd name="connsiteY0" fmla="*/ 230990 h 4414012"/>
                <a:gd name="connsiteX1" fmla="*/ 1608521 w 1753030"/>
                <a:gd name="connsiteY1" fmla="*/ 99192 h 4414012"/>
                <a:gd name="connsiteX2" fmla="*/ 1665674 w 1753030"/>
                <a:gd name="connsiteY2" fmla="*/ 2013717 h 4414012"/>
                <a:gd name="connsiteX3" fmla="*/ 1660781 w 1753030"/>
                <a:gd name="connsiteY3" fmla="*/ 2253188 h 4414012"/>
                <a:gd name="connsiteX4" fmla="*/ 1608525 w 1753030"/>
                <a:gd name="connsiteY4" fmla="*/ 4061590 h 4414012"/>
                <a:gd name="connsiteX5" fmla="*/ 1408500 w 1753030"/>
                <a:gd name="connsiteY5" fmla="*/ 4414012 h 4414012"/>
                <a:gd name="connsiteX6" fmla="*/ 1103698 w 1753030"/>
                <a:gd name="connsiteY6" fmla="*/ 4194940 h 4414012"/>
                <a:gd name="connsiteX7" fmla="*/ 0 w 1753030"/>
                <a:gd name="connsiteY7" fmla="*/ 3098595 h 4414012"/>
                <a:gd name="connsiteX0" fmla="*/ 462968 w 1753030"/>
                <a:gd name="connsiteY0" fmla="*/ 289600 h 4472622"/>
                <a:gd name="connsiteX1" fmla="*/ 1560900 w 1753030"/>
                <a:gd name="connsiteY1" fmla="*/ 329252 h 4472622"/>
                <a:gd name="connsiteX2" fmla="*/ 1660781 w 1753030"/>
                <a:gd name="connsiteY2" fmla="*/ 2311798 h 4472622"/>
                <a:gd name="connsiteX3" fmla="*/ 590551 w 1753030"/>
                <a:gd name="connsiteY3" fmla="*/ 3195305 h 4472622"/>
                <a:gd name="connsiteX4" fmla="*/ 600534 w 1753030"/>
                <a:gd name="connsiteY4" fmla="*/ 1737277 h 4472622"/>
                <a:gd name="connsiteX5" fmla="*/ 462968 w 1753030"/>
                <a:gd name="connsiteY5" fmla="*/ 289600 h 4472622"/>
                <a:gd name="connsiteX0" fmla="*/ 329617 w 1753030"/>
                <a:gd name="connsiteY0" fmla="*/ 41951 h 4472622"/>
                <a:gd name="connsiteX1" fmla="*/ 1608521 w 1753030"/>
                <a:gd name="connsiteY1" fmla="*/ 157802 h 4472622"/>
                <a:gd name="connsiteX2" fmla="*/ 1665674 w 1753030"/>
                <a:gd name="connsiteY2" fmla="*/ 2072327 h 4472622"/>
                <a:gd name="connsiteX3" fmla="*/ 1660781 w 1753030"/>
                <a:gd name="connsiteY3" fmla="*/ 2311798 h 4472622"/>
                <a:gd name="connsiteX4" fmla="*/ 1608525 w 1753030"/>
                <a:gd name="connsiteY4" fmla="*/ 4120200 h 4472622"/>
                <a:gd name="connsiteX5" fmla="*/ 1408500 w 1753030"/>
                <a:gd name="connsiteY5" fmla="*/ 4472622 h 4472622"/>
                <a:gd name="connsiteX6" fmla="*/ 1103698 w 1753030"/>
                <a:gd name="connsiteY6" fmla="*/ 4253550 h 4472622"/>
                <a:gd name="connsiteX7" fmla="*/ 0 w 1753030"/>
                <a:gd name="connsiteY7" fmla="*/ 3157205 h 4472622"/>
                <a:gd name="connsiteX0" fmla="*/ 462968 w 1753030"/>
                <a:gd name="connsiteY0" fmla="*/ 268551 h 4451573"/>
                <a:gd name="connsiteX1" fmla="*/ 1560900 w 1753030"/>
                <a:gd name="connsiteY1" fmla="*/ 308203 h 4451573"/>
                <a:gd name="connsiteX2" fmla="*/ 1660781 w 1753030"/>
                <a:gd name="connsiteY2" fmla="*/ 2290749 h 4451573"/>
                <a:gd name="connsiteX3" fmla="*/ 590551 w 1753030"/>
                <a:gd name="connsiteY3" fmla="*/ 3174256 h 4451573"/>
                <a:gd name="connsiteX4" fmla="*/ 600534 w 1753030"/>
                <a:gd name="connsiteY4" fmla="*/ 1716228 h 4451573"/>
                <a:gd name="connsiteX5" fmla="*/ 462968 w 1753030"/>
                <a:gd name="connsiteY5" fmla="*/ 268551 h 4451573"/>
                <a:gd name="connsiteX0" fmla="*/ 329617 w 1753030"/>
                <a:gd name="connsiteY0" fmla="*/ 20902 h 4451573"/>
                <a:gd name="connsiteX1" fmla="*/ 1608521 w 1753030"/>
                <a:gd name="connsiteY1" fmla="*/ 136753 h 4451573"/>
                <a:gd name="connsiteX2" fmla="*/ 1665674 w 1753030"/>
                <a:gd name="connsiteY2" fmla="*/ 2051278 h 4451573"/>
                <a:gd name="connsiteX3" fmla="*/ 1660781 w 1753030"/>
                <a:gd name="connsiteY3" fmla="*/ 2290749 h 4451573"/>
                <a:gd name="connsiteX4" fmla="*/ 1608525 w 1753030"/>
                <a:gd name="connsiteY4" fmla="*/ 4099151 h 4451573"/>
                <a:gd name="connsiteX5" fmla="*/ 1408500 w 1753030"/>
                <a:gd name="connsiteY5" fmla="*/ 4451573 h 4451573"/>
                <a:gd name="connsiteX6" fmla="*/ 1103698 w 1753030"/>
                <a:gd name="connsiteY6" fmla="*/ 4232501 h 4451573"/>
                <a:gd name="connsiteX7" fmla="*/ 0 w 1753030"/>
                <a:gd name="connsiteY7" fmla="*/ 3136156 h 4451573"/>
                <a:gd name="connsiteX0" fmla="*/ 462968 w 1753030"/>
                <a:gd name="connsiteY0" fmla="*/ 268551 h 4451573"/>
                <a:gd name="connsiteX1" fmla="*/ 1560900 w 1753030"/>
                <a:gd name="connsiteY1" fmla="*/ 308203 h 4451573"/>
                <a:gd name="connsiteX2" fmla="*/ 1660781 w 1753030"/>
                <a:gd name="connsiteY2" fmla="*/ 2290749 h 4451573"/>
                <a:gd name="connsiteX3" fmla="*/ 590551 w 1753030"/>
                <a:gd name="connsiteY3" fmla="*/ 3174256 h 4451573"/>
                <a:gd name="connsiteX4" fmla="*/ 600534 w 1753030"/>
                <a:gd name="connsiteY4" fmla="*/ 1716228 h 4451573"/>
                <a:gd name="connsiteX5" fmla="*/ 462968 w 1753030"/>
                <a:gd name="connsiteY5" fmla="*/ 268551 h 4451573"/>
                <a:gd name="connsiteX0" fmla="*/ 329617 w 1753030"/>
                <a:gd name="connsiteY0" fmla="*/ 20902 h 4451573"/>
                <a:gd name="connsiteX1" fmla="*/ 1608521 w 1753030"/>
                <a:gd name="connsiteY1" fmla="*/ 136753 h 4451573"/>
                <a:gd name="connsiteX2" fmla="*/ 1665674 w 1753030"/>
                <a:gd name="connsiteY2" fmla="*/ 2051278 h 4451573"/>
                <a:gd name="connsiteX3" fmla="*/ 1660781 w 1753030"/>
                <a:gd name="connsiteY3" fmla="*/ 2290749 h 4451573"/>
                <a:gd name="connsiteX4" fmla="*/ 1608525 w 1753030"/>
                <a:gd name="connsiteY4" fmla="*/ 4099151 h 4451573"/>
                <a:gd name="connsiteX5" fmla="*/ 1408500 w 1753030"/>
                <a:gd name="connsiteY5" fmla="*/ 4451573 h 4451573"/>
                <a:gd name="connsiteX6" fmla="*/ 1103698 w 1753030"/>
                <a:gd name="connsiteY6" fmla="*/ 4232501 h 4451573"/>
                <a:gd name="connsiteX7" fmla="*/ 712226 w 1753030"/>
                <a:gd name="connsiteY7" fmla="*/ 3358347 h 4451573"/>
                <a:gd name="connsiteX8" fmla="*/ 0 w 1753030"/>
                <a:gd name="connsiteY8" fmla="*/ 3136156 h 4451573"/>
                <a:gd name="connsiteX0" fmla="*/ 462968 w 1753030"/>
                <a:gd name="connsiteY0" fmla="*/ 329021 h 4512043"/>
                <a:gd name="connsiteX1" fmla="*/ 1560900 w 1753030"/>
                <a:gd name="connsiteY1" fmla="*/ 368673 h 4512043"/>
                <a:gd name="connsiteX2" fmla="*/ 1660781 w 1753030"/>
                <a:gd name="connsiteY2" fmla="*/ 2351219 h 4512043"/>
                <a:gd name="connsiteX3" fmla="*/ 590551 w 1753030"/>
                <a:gd name="connsiteY3" fmla="*/ 3234726 h 4512043"/>
                <a:gd name="connsiteX4" fmla="*/ 600534 w 1753030"/>
                <a:gd name="connsiteY4" fmla="*/ 1776698 h 4512043"/>
                <a:gd name="connsiteX5" fmla="*/ 462968 w 1753030"/>
                <a:gd name="connsiteY5" fmla="*/ 329021 h 4512043"/>
                <a:gd name="connsiteX0" fmla="*/ 329617 w 1753030"/>
                <a:gd name="connsiteY0" fmla="*/ 81372 h 4512043"/>
                <a:gd name="connsiteX1" fmla="*/ 1608521 w 1753030"/>
                <a:gd name="connsiteY1" fmla="*/ 197223 h 4512043"/>
                <a:gd name="connsiteX2" fmla="*/ 1665674 w 1753030"/>
                <a:gd name="connsiteY2" fmla="*/ 2111748 h 4512043"/>
                <a:gd name="connsiteX3" fmla="*/ 1660781 w 1753030"/>
                <a:gd name="connsiteY3" fmla="*/ 2351219 h 4512043"/>
                <a:gd name="connsiteX4" fmla="*/ 1608525 w 1753030"/>
                <a:gd name="connsiteY4" fmla="*/ 4159621 h 4512043"/>
                <a:gd name="connsiteX5" fmla="*/ 1408500 w 1753030"/>
                <a:gd name="connsiteY5" fmla="*/ 4512043 h 4512043"/>
                <a:gd name="connsiteX6" fmla="*/ 1103698 w 1753030"/>
                <a:gd name="connsiteY6" fmla="*/ 4292971 h 4512043"/>
                <a:gd name="connsiteX7" fmla="*/ 712226 w 1753030"/>
                <a:gd name="connsiteY7" fmla="*/ 3418817 h 4512043"/>
                <a:gd name="connsiteX8" fmla="*/ 0 w 1753030"/>
                <a:gd name="connsiteY8" fmla="*/ 3196626 h 4512043"/>
                <a:gd name="connsiteX0" fmla="*/ 411452 w 1701514"/>
                <a:gd name="connsiteY0" fmla="*/ 329021 h 4512043"/>
                <a:gd name="connsiteX1" fmla="*/ 1509384 w 1701514"/>
                <a:gd name="connsiteY1" fmla="*/ 368673 h 4512043"/>
                <a:gd name="connsiteX2" fmla="*/ 1609265 w 1701514"/>
                <a:gd name="connsiteY2" fmla="*/ 2351219 h 4512043"/>
                <a:gd name="connsiteX3" fmla="*/ 539035 w 1701514"/>
                <a:gd name="connsiteY3" fmla="*/ 3234726 h 4512043"/>
                <a:gd name="connsiteX4" fmla="*/ 549018 w 1701514"/>
                <a:gd name="connsiteY4" fmla="*/ 1776698 h 4512043"/>
                <a:gd name="connsiteX5" fmla="*/ 411452 w 1701514"/>
                <a:gd name="connsiteY5" fmla="*/ 329021 h 4512043"/>
                <a:gd name="connsiteX0" fmla="*/ 278101 w 1701514"/>
                <a:gd name="connsiteY0" fmla="*/ 81372 h 4512043"/>
                <a:gd name="connsiteX1" fmla="*/ 1557005 w 1701514"/>
                <a:gd name="connsiteY1" fmla="*/ 197223 h 4512043"/>
                <a:gd name="connsiteX2" fmla="*/ 1614158 w 1701514"/>
                <a:gd name="connsiteY2" fmla="*/ 2111748 h 4512043"/>
                <a:gd name="connsiteX3" fmla="*/ 1609265 w 1701514"/>
                <a:gd name="connsiteY3" fmla="*/ 2351219 h 4512043"/>
                <a:gd name="connsiteX4" fmla="*/ 1557009 w 1701514"/>
                <a:gd name="connsiteY4" fmla="*/ 4159621 h 4512043"/>
                <a:gd name="connsiteX5" fmla="*/ 1356984 w 1701514"/>
                <a:gd name="connsiteY5" fmla="*/ 4512043 h 4512043"/>
                <a:gd name="connsiteX6" fmla="*/ 1052182 w 1701514"/>
                <a:gd name="connsiteY6" fmla="*/ 4292971 h 4512043"/>
                <a:gd name="connsiteX7" fmla="*/ 660710 w 1701514"/>
                <a:gd name="connsiteY7" fmla="*/ 3418817 h 4512043"/>
                <a:gd name="connsiteX8" fmla="*/ 0 w 1701514"/>
                <a:gd name="connsiteY8" fmla="*/ 3037681 h 4512043"/>
                <a:gd name="connsiteX0" fmla="*/ 411452 w 1701514"/>
                <a:gd name="connsiteY0" fmla="*/ 317290 h 4500312"/>
                <a:gd name="connsiteX1" fmla="*/ 1509384 w 1701514"/>
                <a:gd name="connsiteY1" fmla="*/ 356942 h 4500312"/>
                <a:gd name="connsiteX2" fmla="*/ 1609265 w 1701514"/>
                <a:gd name="connsiteY2" fmla="*/ 2339488 h 4500312"/>
                <a:gd name="connsiteX3" fmla="*/ 539035 w 1701514"/>
                <a:gd name="connsiteY3" fmla="*/ 3222995 h 4500312"/>
                <a:gd name="connsiteX4" fmla="*/ 549018 w 1701514"/>
                <a:gd name="connsiteY4" fmla="*/ 1764967 h 4500312"/>
                <a:gd name="connsiteX5" fmla="*/ 411452 w 1701514"/>
                <a:gd name="connsiteY5" fmla="*/ 317290 h 4500312"/>
                <a:gd name="connsiteX0" fmla="*/ 108518 w 1701514"/>
                <a:gd name="connsiteY0" fmla="*/ 93838 h 4500312"/>
                <a:gd name="connsiteX1" fmla="*/ 1557005 w 1701514"/>
                <a:gd name="connsiteY1" fmla="*/ 185492 h 4500312"/>
                <a:gd name="connsiteX2" fmla="*/ 1614158 w 1701514"/>
                <a:gd name="connsiteY2" fmla="*/ 2100017 h 4500312"/>
                <a:gd name="connsiteX3" fmla="*/ 1609265 w 1701514"/>
                <a:gd name="connsiteY3" fmla="*/ 2339488 h 4500312"/>
                <a:gd name="connsiteX4" fmla="*/ 1557009 w 1701514"/>
                <a:gd name="connsiteY4" fmla="*/ 4147890 h 4500312"/>
                <a:gd name="connsiteX5" fmla="*/ 1356984 w 1701514"/>
                <a:gd name="connsiteY5" fmla="*/ 4500312 h 4500312"/>
                <a:gd name="connsiteX6" fmla="*/ 1052182 w 1701514"/>
                <a:gd name="connsiteY6" fmla="*/ 4281240 h 4500312"/>
                <a:gd name="connsiteX7" fmla="*/ 660710 w 1701514"/>
                <a:gd name="connsiteY7" fmla="*/ 3407086 h 4500312"/>
                <a:gd name="connsiteX8" fmla="*/ 0 w 1701514"/>
                <a:gd name="connsiteY8" fmla="*/ 3025950 h 4500312"/>
                <a:gd name="connsiteX0" fmla="*/ 1331026 w 2621088"/>
                <a:gd name="connsiteY0" fmla="*/ 297023 h 4480045"/>
                <a:gd name="connsiteX1" fmla="*/ 2428958 w 2621088"/>
                <a:gd name="connsiteY1" fmla="*/ 336675 h 4480045"/>
                <a:gd name="connsiteX2" fmla="*/ 2528839 w 2621088"/>
                <a:gd name="connsiteY2" fmla="*/ 2319221 h 4480045"/>
                <a:gd name="connsiteX3" fmla="*/ 1458609 w 2621088"/>
                <a:gd name="connsiteY3" fmla="*/ 3202728 h 4480045"/>
                <a:gd name="connsiteX4" fmla="*/ 1468592 w 2621088"/>
                <a:gd name="connsiteY4" fmla="*/ 1744700 h 4480045"/>
                <a:gd name="connsiteX5" fmla="*/ 1331026 w 2621088"/>
                <a:gd name="connsiteY5" fmla="*/ 297023 h 4480045"/>
                <a:gd name="connsiteX0" fmla="*/ 0 w 2621088"/>
                <a:gd name="connsiteY0" fmla="*/ 121965 h 4480045"/>
                <a:gd name="connsiteX1" fmla="*/ 2476579 w 2621088"/>
                <a:gd name="connsiteY1" fmla="*/ 165225 h 4480045"/>
                <a:gd name="connsiteX2" fmla="*/ 2533732 w 2621088"/>
                <a:gd name="connsiteY2" fmla="*/ 2079750 h 4480045"/>
                <a:gd name="connsiteX3" fmla="*/ 2528839 w 2621088"/>
                <a:gd name="connsiteY3" fmla="*/ 2319221 h 4480045"/>
                <a:gd name="connsiteX4" fmla="*/ 2476583 w 2621088"/>
                <a:gd name="connsiteY4" fmla="*/ 4127623 h 4480045"/>
                <a:gd name="connsiteX5" fmla="*/ 2276558 w 2621088"/>
                <a:gd name="connsiteY5" fmla="*/ 4480045 h 4480045"/>
                <a:gd name="connsiteX6" fmla="*/ 1971756 w 2621088"/>
                <a:gd name="connsiteY6" fmla="*/ 4260973 h 4480045"/>
                <a:gd name="connsiteX7" fmla="*/ 1580284 w 2621088"/>
                <a:gd name="connsiteY7" fmla="*/ 3386819 h 4480045"/>
                <a:gd name="connsiteX8" fmla="*/ 919574 w 2621088"/>
                <a:gd name="connsiteY8" fmla="*/ 3005683 h 4480045"/>
                <a:gd name="connsiteX0" fmla="*/ 1354754 w 2644816"/>
                <a:gd name="connsiteY0" fmla="*/ 297023 h 4480045"/>
                <a:gd name="connsiteX1" fmla="*/ 2452686 w 2644816"/>
                <a:gd name="connsiteY1" fmla="*/ 336675 h 4480045"/>
                <a:gd name="connsiteX2" fmla="*/ 2552567 w 2644816"/>
                <a:gd name="connsiteY2" fmla="*/ 2319221 h 4480045"/>
                <a:gd name="connsiteX3" fmla="*/ 1482337 w 2644816"/>
                <a:gd name="connsiteY3" fmla="*/ 3202728 h 4480045"/>
                <a:gd name="connsiteX4" fmla="*/ 1492320 w 2644816"/>
                <a:gd name="connsiteY4" fmla="*/ 1744700 h 4480045"/>
                <a:gd name="connsiteX5" fmla="*/ 1354754 w 2644816"/>
                <a:gd name="connsiteY5" fmla="*/ 297023 h 4480045"/>
                <a:gd name="connsiteX0" fmla="*/ 23728 w 2644816"/>
                <a:gd name="connsiteY0" fmla="*/ 121965 h 4480045"/>
                <a:gd name="connsiteX1" fmla="*/ 2500307 w 2644816"/>
                <a:gd name="connsiteY1" fmla="*/ 165225 h 4480045"/>
                <a:gd name="connsiteX2" fmla="*/ 2557460 w 2644816"/>
                <a:gd name="connsiteY2" fmla="*/ 2079750 h 4480045"/>
                <a:gd name="connsiteX3" fmla="*/ 2552567 w 2644816"/>
                <a:gd name="connsiteY3" fmla="*/ 2319221 h 4480045"/>
                <a:gd name="connsiteX4" fmla="*/ 2500311 w 2644816"/>
                <a:gd name="connsiteY4" fmla="*/ 4127623 h 4480045"/>
                <a:gd name="connsiteX5" fmla="*/ 2300286 w 2644816"/>
                <a:gd name="connsiteY5" fmla="*/ 4480045 h 4480045"/>
                <a:gd name="connsiteX6" fmla="*/ 1995484 w 2644816"/>
                <a:gd name="connsiteY6" fmla="*/ 4260973 h 4480045"/>
                <a:gd name="connsiteX7" fmla="*/ 1604012 w 2644816"/>
                <a:gd name="connsiteY7" fmla="*/ 3386819 h 4480045"/>
                <a:gd name="connsiteX8" fmla="*/ 0 w 2644816"/>
                <a:gd name="connsiteY8" fmla="*/ 2787915 h 4480045"/>
                <a:gd name="connsiteX0" fmla="*/ 1354754 w 2644816"/>
                <a:gd name="connsiteY0" fmla="*/ 297023 h 4480045"/>
                <a:gd name="connsiteX1" fmla="*/ 2452686 w 2644816"/>
                <a:gd name="connsiteY1" fmla="*/ 336675 h 4480045"/>
                <a:gd name="connsiteX2" fmla="*/ 2552567 w 2644816"/>
                <a:gd name="connsiteY2" fmla="*/ 2319221 h 4480045"/>
                <a:gd name="connsiteX3" fmla="*/ 1482337 w 2644816"/>
                <a:gd name="connsiteY3" fmla="*/ 3202728 h 4480045"/>
                <a:gd name="connsiteX4" fmla="*/ 1492320 w 2644816"/>
                <a:gd name="connsiteY4" fmla="*/ 1744700 h 4480045"/>
                <a:gd name="connsiteX5" fmla="*/ 1354754 w 2644816"/>
                <a:gd name="connsiteY5" fmla="*/ 297023 h 4480045"/>
                <a:gd name="connsiteX0" fmla="*/ 23728 w 2644816"/>
                <a:gd name="connsiteY0" fmla="*/ 121965 h 4480045"/>
                <a:gd name="connsiteX1" fmla="*/ 2500307 w 2644816"/>
                <a:gd name="connsiteY1" fmla="*/ 165225 h 4480045"/>
                <a:gd name="connsiteX2" fmla="*/ 2557460 w 2644816"/>
                <a:gd name="connsiteY2" fmla="*/ 2079750 h 4480045"/>
                <a:gd name="connsiteX3" fmla="*/ 2552567 w 2644816"/>
                <a:gd name="connsiteY3" fmla="*/ 2319221 h 4480045"/>
                <a:gd name="connsiteX4" fmla="*/ 2500311 w 2644816"/>
                <a:gd name="connsiteY4" fmla="*/ 4127623 h 4480045"/>
                <a:gd name="connsiteX5" fmla="*/ 2300286 w 2644816"/>
                <a:gd name="connsiteY5" fmla="*/ 4480045 h 4480045"/>
                <a:gd name="connsiteX6" fmla="*/ 1995484 w 2644816"/>
                <a:gd name="connsiteY6" fmla="*/ 4260973 h 4480045"/>
                <a:gd name="connsiteX7" fmla="*/ 1604012 w 2644816"/>
                <a:gd name="connsiteY7" fmla="*/ 3386819 h 4480045"/>
                <a:gd name="connsiteX8" fmla="*/ 747569 w 2644816"/>
                <a:gd name="connsiteY8" fmla="*/ 3019291 h 4480045"/>
                <a:gd name="connsiteX9" fmla="*/ 0 w 2644816"/>
                <a:gd name="connsiteY9" fmla="*/ 2787915 h 4480045"/>
                <a:gd name="connsiteX0" fmla="*/ 1354754 w 2644816"/>
                <a:gd name="connsiteY0" fmla="*/ 297023 h 4480045"/>
                <a:gd name="connsiteX1" fmla="*/ 2452686 w 2644816"/>
                <a:gd name="connsiteY1" fmla="*/ 336675 h 4480045"/>
                <a:gd name="connsiteX2" fmla="*/ 2552567 w 2644816"/>
                <a:gd name="connsiteY2" fmla="*/ 2319221 h 4480045"/>
                <a:gd name="connsiteX3" fmla="*/ 1482337 w 2644816"/>
                <a:gd name="connsiteY3" fmla="*/ 3202728 h 4480045"/>
                <a:gd name="connsiteX4" fmla="*/ 1492320 w 2644816"/>
                <a:gd name="connsiteY4" fmla="*/ 1744700 h 4480045"/>
                <a:gd name="connsiteX5" fmla="*/ 1354754 w 2644816"/>
                <a:gd name="connsiteY5" fmla="*/ 297023 h 4480045"/>
                <a:gd name="connsiteX0" fmla="*/ 23728 w 2644816"/>
                <a:gd name="connsiteY0" fmla="*/ 121965 h 4480045"/>
                <a:gd name="connsiteX1" fmla="*/ 2500307 w 2644816"/>
                <a:gd name="connsiteY1" fmla="*/ 165225 h 4480045"/>
                <a:gd name="connsiteX2" fmla="*/ 2557460 w 2644816"/>
                <a:gd name="connsiteY2" fmla="*/ 2079750 h 4480045"/>
                <a:gd name="connsiteX3" fmla="*/ 2552567 w 2644816"/>
                <a:gd name="connsiteY3" fmla="*/ 2319221 h 4480045"/>
                <a:gd name="connsiteX4" fmla="*/ 2500311 w 2644816"/>
                <a:gd name="connsiteY4" fmla="*/ 4127623 h 4480045"/>
                <a:gd name="connsiteX5" fmla="*/ 2300286 w 2644816"/>
                <a:gd name="connsiteY5" fmla="*/ 4480045 h 4480045"/>
                <a:gd name="connsiteX6" fmla="*/ 1995484 w 2644816"/>
                <a:gd name="connsiteY6" fmla="*/ 4260973 h 4480045"/>
                <a:gd name="connsiteX7" fmla="*/ 1604012 w 2644816"/>
                <a:gd name="connsiteY7" fmla="*/ 3386819 h 4480045"/>
                <a:gd name="connsiteX8" fmla="*/ 906552 w 2644816"/>
                <a:gd name="connsiteY8" fmla="*/ 2922503 h 4480045"/>
                <a:gd name="connsiteX9" fmla="*/ 0 w 2644816"/>
                <a:gd name="connsiteY9" fmla="*/ 2787915 h 4480045"/>
                <a:gd name="connsiteX0" fmla="*/ 1344155 w 2634217"/>
                <a:gd name="connsiteY0" fmla="*/ 297023 h 4480045"/>
                <a:gd name="connsiteX1" fmla="*/ 2442087 w 2634217"/>
                <a:gd name="connsiteY1" fmla="*/ 336675 h 4480045"/>
                <a:gd name="connsiteX2" fmla="*/ 2541968 w 2634217"/>
                <a:gd name="connsiteY2" fmla="*/ 2319221 h 4480045"/>
                <a:gd name="connsiteX3" fmla="*/ 1471738 w 2634217"/>
                <a:gd name="connsiteY3" fmla="*/ 3202728 h 4480045"/>
                <a:gd name="connsiteX4" fmla="*/ 1481721 w 2634217"/>
                <a:gd name="connsiteY4" fmla="*/ 1744700 h 4480045"/>
                <a:gd name="connsiteX5" fmla="*/ 1344155 w 2634217"/>
                <a:gd name="connsiteY5" fmla="*/ 297023 h 4480045"/>
                <a:gd name="connsiteX0" fmla="*/ 13129 w 2634217"/>
                <a:gd name="connsiteY0" fmla="*/ 121965 h 4480045"/>
                <a:gd name="connsiteX1" fmla="*/ 2489708 w 2634217"/>
                <a:gd name="connsiteY1" fmla="*/ 165225 h 4480045"/>
                <a:gd name="connsiteX2" fmla="*/ 2546861 w 2634217"/>
                <a:gd name="connsiteY2" fmla="*/ 2079750 h 4480045"/>
                <a:gd name="connsiteX3" fmla="*/ 2541968 w 2634217"/>
                <a:gd name="connsiteY3" fmla="*/ 2319221 h 4480045"/>
                <a:gd name="connsiteX4" fmla="*/ 2489712 w 2634217"/>
                <a:gd name="connsiteY4" fmla="*/ 4127623 h 4480045"/>
                <a:gd name="connsiteX5" fmla="*/ 2289687 w 2634217"/>
                <a:gd name="connsiteY5" fmla="*/ 4480045 h 4480045"/>
                <a:gd name="connsiteX6" fmla="*/ 1984885 w 2634217"/>
                <a:gd name="connsiteY6" fmla="*/ 4260973 h 4480045"/>
                <a:gd name="connsiteX7" fmla="*/ 1593413 w 2634217"/>
                <a:gd name="connsiteY7" fmla="*/ 3386819 h 4480045"/>
                <a:gd name="connsiteX8" fmla="*/ 895953 w 2634217"/>
                <a:gd name="connsiteY8" fmla="*/ 2922503 h 4480045"/>
                <a:gd name="connsiteX9" fmla="*/ 0 w 2634217"/>
                <a:gd name="connsiteY9" fmla="*/ 2836309 h 4480045"/>
                <a:gd name="connsiteX0" fmla="*/ 1344155 w 2634217"/>
                <a:gd name="connsiteY0" fmla="*/ 297023 h 4401535"/>
                <a:gd name="connsiteX1" fmla="*/ 2442087 w 2634217"/>
                <a:gd name="connsiteY1" fmla="*/ 336675 h 4401535"/>
                <a:gd name="connsiteX2" fmla="*/ 2541968 w 2634217"/>
                <a:gd name="connsiteY2" fmla="*/ 2319221 h 4401535"/>
                <a:gd name="connsiteX3" fmla="*/ 1471738 w 2634217"/>
                <a:gd name="connsiteY3" fmla="*/ 3202728 h 4401535"/>
                <a:gd name="connsiteX4" fmla="*/ 1481721 w 2634217"/>
                <a:gd name="connsiteY4" fmla="*/ 1744700 h 4401535"/>
                <a:gd name="connsiteX5" fmla="*/ 1344155 w 2634217"/>
                <a:gd name="connsiteY5" fmla="*/ 297023 h 4401535"/>
                <a:gd name="connsiteX0" fmla="*/ 13129 w 2634217"/>
                <a:gd name="connsiteY0" fmla="*/ 121965 h 4401535"/>
                <a:gd name="connsiteX1" fmla="*/ 2489708 w 2634217"/>
                <a:gd name="connsiteY1" fmla="*/ 165225 h 4401535"/>
                <a:gd name="connsiteX2" fmla="*/ 2546861 w 2634217"/>
                <a:gd name="connsiteY2" fmla="*/ 2079750 h 4401535"/>
                <a:gd name="connsiteX3" fmla="*/ 2541968 w 2634217"/>
                <a:gd name="connsiteY3" fmla="*/ 2319221 h 4401535"/>
                <a:gd name="connsiteX4" fmla="*/ 2489712 w 2634217"/>
                <a:gd name="connsiteY4" fmla="*/ 4127623 h 4401535"/>
                <a:gd name="connsiteX5" fmla="*/ 2289687 w 2634217"/>
                <a:gd name="connsiteY5" fmla="*/ 4383258 h 4401535"/>
                <a:gd name="connsiteX6" fmla="*/ 1984885 w 2634217"/>
                <a:gd name="connsiteY6" fmla="*/ 4260973 h 4401535"/>
                <a:gd name="connsiteX7" fmla="*/ 1593413 w 2634217"/>
                <a:gd name="connsiteY7" fmla="*/ 3386819 h 4401535"/>
                <a:gd name="connsiteX8" fmla="*/ 895953 w 2634217"/>
                <a:gd name="connsiteY8" fmla="*/ 2922503 h 4401535"/>
                <a:gd name="connsiteX9" fmla="*/ 0 w 2634217"/>
                <a:gd name="connsiteY9" fmla="*/ 2836309 h 4401535"/>
                <a:gd name="connsiteX0" fmla="*/ 1344155 w 2634217"/>
                <a:gd name="connsiteY0" fmla="*/ 297023 h 4401535"/>
                <a:gd name="connsiteX1" fmla="*/ 2442087 w 2634217"/>
                <a:gd name="connsiteY1" fmla="*/ 336675 h 4401535"/>
                <a:gd name="connsiteX2" fmla="*/ 2541968 w 2634217"/>
                <a:gd name="connsiteY2" fmla="*/ 2319221 h 4401535"/>
                <a:gd name="connsiteX3" fmla="*/ 1471738 w 2634217"/>
                <a:gd name="connsiteY3" fmla="*/ 3202728 h 4401535"/>
                <a:gd name="connsiteX4" fmla="*/ 1481721 w 2634217"/>
                <a:gd name="connsiteY4" fmla="*/ 1744700 h 4401535"/>
                <a:gd name="connsiteX5" fmla="*/ 1344155 w 2634217"/>
                <a:gd name="connsiteY5" fmla="*/ 297023 h 4401535"/>
                <a:gd name="connsiteX0" fmla="*/ 13129 w 2634217"/>
                <a:gd name="connsiteY0" fmla="*/ 121965 h 4401535"/>
                <a:gd name="connsiteX1" fmla="*/ 2489708 w 2634217"/>
                <a:gd name="connsiteY1" fmla="*/ 165225 h 4401535"/>
                <a:gd name="connsiteX2" fmla="*/ 2546861 w 2634217"/>
                <a:gd name="connsiteY2" fmla="*/ 2079750 h 4401535"/>
                <a:gd name="connsiteX3" fmla="*/ 2541968 w 2634217"/>
                <a:gd name="connsiteY3" fmla="*/ 2319221 h 4401535"/>
                <a:gd name="connsiteX4" fmla="*/ 2510909 w 2634217"/>
                <a:gd name="connsiteY4" fmla="*/ 3921950 h 4401535"/>
                <a:gd name="connsiteX5" fmla="*/ 2289687 w 2634217"/>
                <a:gd name="connsiteY5" fmla="*/ 4383258 h 4401535"/>
                <a:gd name="connsiteX6" fmla="*/ 1984885 w 2634217"/>
                <a:gd name="connsiteY6" fmla="*/ 4260973 h 4401535"/>
                <a:gd name="connsiteX7" fmla="*/ 1593413 w 2634217"/>
                <a:gd name="connsiteY7" fmla="*/ 3386819 h 4401535"/>
                <a:gd name="connsiteX8" fmla="*/ 895953 w 2634217"/>
                <a:gd name="connsiteY8" fmla="*/ 2922503 h 4401535"/>
                <a:gd name="connsiteX9" fmla="*/ 0 w 2634217"/>
                <a:gd name="connsiteY9" fmla="*/ 2836309 h 4401535"/>
                <a:gd name="connsiteX0" fmla="*/ 1344155 w 2634217"/>
                <a:gd name="connsiteY0" fmla="*/ 297023 h 4401535"/>
                <a:gd name="connsiteX1" fmla="*/ 2442087 w 2634217"/>
                <a:gd name="connsiteY1" fmla="*/ 336675 h 4401535"/>
                <a:gd name="connsiteX2" fmla="*/ 2541968 w 2634217"/>
                <a:gd name="connsiteY2" fmla="*/ 2319221 h 4401535"/>
                <a:gd name="connsiteX3" fmla="*/ 1471738 w 2634217"/>
                <a:gd name="connsiteY3" fmla="*/ 3202728 h 4401535"/>
                <a:gd name="connsiteX4" fmla="*/ 1481721 w 2634217"/>
                <a:gd name="connsiteY4" fmla="*/ 1744700 h 4401535"/>
                <a:gd name="connsiteX5" fmla="*/ 1344155 w 2634217"/>
                <a:gd name="connsiteY5" fmla="*/ 297023 h 4401535"/>
                <a:gd name="connsiteX0" fmla="*/ 13129 w 2634217"/>
                <a:gd name="connsiteY0" fmla="*/ 121965 h 4401535"/>
                <a:gd name="connsiteX1" fmla="*/ 2489708 w 2634217"/>
                <a:gd name="connsiteY1" fmla="*/ 165225 h 4401535"/>
                <a:gd name="connsiteX2" fmla="*/ 2546861 w 2634217"/>
                <a:gd name="connsiteY2" fmla="*/ 2079750 h 4401535"/>
                <a:gd name="connsiteX3" fmla="*/ 2541968 w 2634217"/>
                <a:gd name="connsiteY3" fmla="*/ 2319221 h 4401535"/>
                <a:gd name="connsiteX4" fmla="*/ 2510909 w 2634217"/>
                <a:gd name="connsiteY4" fmla="*/ 3921950 h 4401535"/>
                <a:gd name="connsiteX5" fmla="*/ 2289687 w 2634217"/>
                <a:gd name="connsiteY5" fmla="*/ 4383258 h 4401535"/>
                <a:gd name="connsiteX6" fmla="*/ 1984885 w 2634217"/>
                <a:gd name="connsiteY6" fmla="*/ 4260973 h 4401535"/>
                <a:gd name="connsiteX7" fmla="*/ 1540420 w 2634217"/>
                <a:gd name="connsiteY7" fmla="*/ 3447312 h 4401535"/>
                <a:gd name="connsiteX8" fmla="*/ 895953 w 2634217"/>
                <a:gd name="connsiteY8" fmla="*/ 2922503 h 4401535"/>
                <a:gd name="connsiteX9" fmla="*/ 0 w 2634217"/>
                <a:gd name="connsiteY9" fmla="*/ 2836309 h 4401535"/>
                <a:gd name="connsiteX0" fmla="*/ 1344155 w 2634217"/>
                <a:gd name="connsiteY0" fmla="*/ 297023 h 4383257"/>
                <a:gd name="connsiteX1" fmla="*/ 2442087 w 2634217"/>
                <a:gd name="connsiteY1" fmla="*/ 336675 h 4383257"/>
                <a:gd name="connsiteX2" fmla="*/ 2541968 w 2634217"/>
                <a:gd name="connsiteY2" fmla="*/ 2319221 h 4383257"/>
                <a:gd name="connsiteX3" fmla="*/ 1471738 w 2634217"/>
                <a:gd name="connsiteY3" fmla="*/ 3202728 h 4383257"/>
                <a:gd name="connsiteX4" fmla="*/ 1481721 w 2634217"/>
                <a:gd name="connsiteY4" fmla="*/ 1744700 h 4383257"/>
                <a:gd name="connsiteX5" fmla="*/ 1344155 w 2634217"/>
                <a:gd name="connsiteY5" fmla="*/ 297023 h 4383257"/>
                <a:gd name="connsiteX0" fmla="*/ 13129 w 2634217"/>
                <a:gd name="connsiteY0" fmla="*/ 121965 h 4383257"/>
                <a:gd name="connsiteX1" fmla="*/ 2489708 w 2634217"/>
                <a:gd name="connsiteY1" fmla="*/ 165225 h 4383257"/>
                <a:gd name="connsiteX2" fmla="*/ 2546861 w 2634217"/>
                <a:gd name="connsiteY2" fmla="*/ 2079750 h 4383257"/>
                <a:gd name="connsiteX3" fmla="*/ 2541968 w 2634217"/>
                <a:gd name="connsiteY3" fmla="*/ 2319221 h 4383257"/>
                <a:gd name="connsiteX4" fmla="*/ 2510909 w 2634217"/>
                <a:gd name="connsiteY4" fmla="*/ 3921950 h 4383257"/>
                <a:gd name="connsiteX5" fmla="*/ 2289687 w 2634217"/>
                <a:gd name="connsiteY5" fmla="*/ 4383258 h 4383257"/>
                <a:gd name="connsiteX6" fmla="*/ 1878897 w 2634217"/>
                <a:gd name="connsiteY6" fmla="*/ 4212581 h 4383257"/>
                <a:gd name="connsiteX7" fmla="*/ 1540420 w 2634217"/>
                <a:gd name="connsiteY7" fmla="*/ 3447312 h 4383257"/>
                <a:gd name="connsiteX8" fmla="*/ 895953 w 2634217"/>
                <a:gd name="connsiteY8" fmla="*/ 2922503 h 4383257"/>
                <a:gd name="connsiteX9" fmla="*/ 0 w 2634217"/>
                <a:gd name="connsiteY9" fmla="*/ 2836309 h 4383257"/>
                <a:gd name="connsiteX0" fmla="*/ 1344155 w 2634217"/>
                <a:gd name="connsiteY0" fmla="*/ 228693 h 4314929"/>
                <a:gd name="connsiteX1" fmla="*/ 2442087 w 2634217"/>
                <a:gd name="connsiteY1" fmla="*/ 268345 h 4314929"/>
                <a:gd name="connsiteX2" fmla="*/ 2541968 w 2634217"/>
                <a:gd name="connsiteY2" fmla="*/ 2250891 h 4314929"/>
                <a:gd name="connsiteX3" fmla="*/ 1471738 w 2634217"/>
                <a:gd name="connsiteY3" fmla="*/ 3134398 h 4314929"/>
                <a:gd name="connsiteX4" fmla="*/ 1481721 w 2634217"/>
                <a:gd name="connsiteY4" fmla="*/ 1676370 h 4314929"/>
                <a:gd name="connsiteX5" fmla="*/ 1344155 w 2634217"/>
                <a:gd name="connsiteY5" fmla="*/ 228693 h 4314929"/>
                <a:gd name="connsiteX0" fmla="*/ 13129 w 2634217"/>
                <a:gd name="connsiteY0" fmla="*/ 53635 h 4314929"/>
                <a:gd name="connsiteX1" fmla="*/ 2416616 w 2634217"/>
                <a:gd name="connsiteY1" fmla="*/ 235553 h 4314929"/>
                <a:gd name="connsiteX2" fmla="*/ 2546861 w 2634217"/>
                <a:gd name="connsiteY2" fmla="*/ 2011420 h 4314929"/>
                <a:gd name="connsiteX3" fmla="*/ 2541968 w 2634217"/>
                <a:gd name="connsiteY3" fmla="*/ 2250891 h 4314929"/>
                <a:gd name="connsiteX4" fmla="*/ 2510909 w 2634217"/>
                <a:gd name="connsiteY4" fmla="*/ 3853620 h 4314929"/>
                <a:gd name="connsiteX5" fmla="*/ 2289687 w 2634217"/>
                <a:gd name="connsiteY5" fmla="*/ 4314928 h 4314929"/>
                <a:gd name="connsiteX6" fmla="*/ 1878897 w 2634217"/>
                <a:gd name="connsiteY6" fmla="*/ 4144251 h 4314929"/>
                <a:gd name="connsiteX7" fmla="*/ 1540420 w 2634217"/>
                <a:gd name="connsiteY7" fmla="*/ 3378982 h 4314929"/>
                <a:gd name="connsiteX8" fmla="*/ 895953 w 2634217"/>
                <a:gd name="connsiteY8" fmla="*/ 2854173 h 4314929"/>
                <a:gd name="connsiteX9" fmla="*/ 0 w 2634217"/>
                <a:gd name="connsiteY9" fmla="*/ 2767979 h 4314929"/>
                <a:gd name="connsiteX0" fmla="*/ 1344155 w 2634217"/>
                <a:gd name="connsiteY0" fmla="*/ 288559 h 4374793"/>
                <a:gd name="connsiteX1" fmla="*/ 2442087 w 2634217"/>
                <a:gd name="connsiteY1" fmla="*/ 328211 h 4374793"/>
                <a:gd name="connsiteX2" fmla="*/ 2541968 w 2634217"/>
                <a:gd name="connsiteY2" fmla="*/ 2310757 h 4374793"/>
                <a:gd name="connsiteX3" fmla="*/ 1471738 w 2634217"/>
                <a:gd name="connsiteY3" fmla="*/ 3194264 h 4374793"/>
                <a:gd name="connsiteX4" fmla="*/ 1481721 w 2634217"/>
                <a:gd name="connsiteY4" fmla="*/ 1736236 h 4374793"/>
                <a:gd name="connsiteX5" fmla="*/ 1344155 w 2634217"/>
                <a:gd name="connsiteY5" fmla="*/ 288559 h 4374793"/>
                <a:gd name="connsiteX0" fmla="*/ 13129 w 2634217"/>
                <a:gd name="connsiteY0" fmla="*/ 113501 h 4374793"/>
                <a:gd name="connsiteX1" fmla="*/ 2294794 w 2634217"/>
                <a:gd name="connsiteY1" fmla="*/ 170631 h 4374793"/>
                <a:gd name="connsiteX2" fmla="*/ 2546861 w 2634217"/>
                <a:gd name="connsiteY2" fmla="*/ 2071286 h 4374793"/>
                <a:gd name="connsiteX3" fmla="*/ 2541968 w 2634217"/>
                <a:gd name="connsiteY3" fmla="*/ 2310757 h 4374793"/>
                <a:gd name="connsiteX4" fmla="*/ 2510909 w 2634217"/>
                <a:gd name="connsiteY4" fmla="*/ 3913486 h 4374793"/>
                <a:gd name="connsiteX5" fmla="*/ 2289687 w 2634217"/>
                <a:gd name="connsiteY5" fmla="*/ 4374794 h 4374793"/>
                <a:gd name="connsiteX6" fmla="*/ 1878897 w 2634217"/>
                <a:gd name="connsiteY6" fmla="*/ 4204117 h 4374793"/>
                <a:gd name="connsiteX7" fmla="*/ 1540420 w 2634217"/>
                <a:gd name="connsiteY7" fmla="*/ 3438848 h 4374793"/>
                <a:gd name="connsiteX8" fmla="*/ 895953 w 2634217"/>
                <a:gd name="connsiteY8" fmla="*/ 2914039 h 4374793"/>
                <a:gd name="connsiteX9" fmla="*/ 0 w 2634217"/>
                <a:gd name="connsiteY9" fmla="*/ 2827845 h 4374793"/>
                <a:gd name="connsiteX0" fmla="*/ 1344155 w 2634217"/>
                <a:gd name="connsiteY0" fmla="*/ 288559 h 4374794"/>
                <a:gd name="connsiteX1" fmla="*/ 2442087 w 2634217"/>
                <a:gd name="connsiteY1" fmla="*/ 328211 h 4374794"/>
                <a:gd name="connsiteX2" fmla="*/ 2541968 w 2634217"/>
                <a:gd name="connsiteY2" fmla="*/ 2310757 h 4374794"/>
                <a:gd name="connsiteX3" fmla="*/ 1471738 w 2634217"/>
                <a:gd name="connsiteY3" fmla="*/ 3194264 h 4374794"/>
                <a:gd name="connsiteX4" fmla="*/ 1481721 w 2634217"/>
                <a:gd name="connsiteY4" fmla="*/ 1736236 h 4374794"/>
                <a:gd name="connsiteX5" fmla="*/ 1344155 w 2634217"/>
                <a:gd name="connsiteY5" fmla="*/ 288559 h 4374794"/>
                <a:gd name="connsiteX0" fmla="*/ 13129 w 2634217"/>
                <a:gd name="connsiteY0" fmla="*/ 113501 h 4374794"/>
                <a:gd name="connsiteX1" fmla="*/ 2294794 w 2634217"/>
                <a:gd name="connsiteY1" fmla="*/ 170631 h 4374794"/>
                <a:gd name="connsiteX2" fmla="*/ 2526364 w 2634217"/>
                <a:gd name="connsiteY2" fmla="*/ 1144083 h 4374794"/>
                <a:gd name="connsiteX3" fmla="*/ 2546861 w 2634217"/>
                <a:gd name="connsiteY3" fmla="*/ 2071286 h 4374794"/>
                <a:gd name="connsiteX4" fmla="*/ 2541968 w 2634217"/>
                <a:gd name="connsiteY4" fmla="*/ 2310757 h 4374794"/>
                <a:gd name="connsiteX5" fmla="*/ 2510909 w 2634217"/>
                <a:gd name="connsiteY5" fmla="*/ 3913486 h 4374794"/>
                <a:gd name="connsiteX6" fmla="*/ 2289687 w 2634217"/>
                <a:gd name="connsiteY6" fmla="*/ 4374794 h 4374794"/>
                <a:gd name="connsiteX7" fmla="*/ 1878897 w 2634217"/>
                <a:gd name="connsiteY7" fmla="*/ 4204117 h 4374794"/>
                <a:gd name="connsiteX8" fmla="*/ 1540420 w 2634217"/>
                <a:gd name="connsiteY8" fmla="*/ 3438848 h 4374794"/>
                <a:gd name="connsiteX9" fmla="*/ 895953 w 2634217"/>
                <a:gd name="connsiteY9" fmla="*/ 2914039 h 4374794"/>
                <a:gd name="connsiteX10" fmla="*/ 0 w 2634217"/>
                <a:gd name="connsiteY10" fmla="*/ 2827845 h 4374794"/>
                <a:gd name="connsiteX0" fmla="*/ 1344155 w 2634217"/>
                <a:gd name="connsiteY0" fmla="*/ 288559 h 4374794"/>
                <a:gd name="connsiteX1" fmla="*/ 2442087 w 2634217"/>
                <a:gd name="connsiteY1" fmla="*/ 328211 h 4374794"/>
                <a:gd name="connsiteX2" fmla="*/ 2541968 w 2634217"/>
                <a:gd name="connsiteY2" fmla="*/ 2310757 h 4374794"/>
                <a:gd name="connsiteX3" fmla="*/ 1471738 w 2634217"/>
                <a:gd name="connsiteY3" fmla="*/ 3194264 h 4374794"/>
                <a:gd name="connsiteX4" fmla="*/ 1481721 w 2634217"/>
                <a:gd name="connsiteY4" fmla="*/ 1736236 h 4374794"/>
                <a:gd name="connsiteX5" fmla="*/ 1344155 w 2634217"/>
                <a:gd name="connsiteY5" fmla="*/ 288559 h 4374794"/>
                <a:gd name="connsiteX0" fmla="*/ 13129 w 2634217"/>
                <a:gd name="connsiteY0" fmla="*/ 113501 h 4374794"/>
                <a:gd name="connsiteX1" fmla="*/ 2294794 w 2634217"/>
                <a:gd name="connsiteY1" fmla="*/ 170631 h 4374794"/>
                <a:gd name="connsiteX2" fmla="*/ 2623819 w 2634217"/>
                <a:gd name="connsiteY2" fmla="*/ 1157951 h 4374794"/>
                <a:gd name="connsiteX3" fmla="*/ 2546861 w 2634217"/>
                <a:gd name="connsiteY3" fmla="*/ 2071286 h 4374794"/>
                <a:gd name="connsiteX4" fmla="*/ 2541968 w 2634217"/>
                <a:gd name="connsiteY4" fmla="*/ 2310757 h 4374794"/>
                <a:gd name="connsiteX5" fmla="*/ 2510909 w 2634217"/>
                <a:gd name="connsiteY5" fmla="*/ 3913486 h 4374794"/>
                <a:gd name="connsiteX6" fmla="*/ 2289687 w 2634217"/>
                <a:gd name="connsiteY6" fmla="*/ 4374794 h 4374794"/>
                <a:gd name="connsiteX7" fmla="*/ 1878897 w 2634217"/>
                <a:gd name="connsiteY7" fmla="*/ 4204117 h 4374794"/>
                <a:gd name="connsiteX8" fmla="*/ 1540420 w 2634217"/>
                <a:gd name="connsiteY8" fmla="*/ 3438848 h 4374794"/>
                <a:gd name="connsiteX9" fmla="*/ 895953 w 2634217"/>
                <a:gd name="connsiteY9" fmla="*/ 2914039 h 4374794"/>
                <a:gd name="connsiteX10" fmla="*/ 0 w 2634217"/>
                <a:gd name="connsiteY10" fmla="*/ 2827845 h 4374794"/>
                <a:gd name="connsiteX0" fmla="*/ 1344155 w 2634217"/>
                <a:gd name="connsiteY0" fmla="*/ 288559 h 4374794"/>
                <a:gd name="connsiteX1" fmla="*/ 2442087 w 2634217"/>
                <a:gd name="connsiteY1" fmla="*/ 328211 h 4374794"/>
                <a:gd name="connsiteX2" fmla="*/ 2541968 w 2634217"/>
                <a:gd name="connsiteY2" fmla="*/ 2310757 h 4374794"/>
                <a:gd name="connsiteX3" fmla="*/ 1471738 w 2634217"/>
                <a:gd name="connsiteY3" fmla="*/ 3194264 h 4374794"/>
                <a:gd name="connsiteX4" fmla="*/ 1481721 w 2634217"/>
                <a:gd name="connsiteY4" fmla="*/ 1736236 h 4374794"/>
                <a:gd name="connsiteX5" fmla="*/ 1344155 w 2634217"/>
                <a:gd name="connsiteY5" fmla="*/ 288559 h 4374794"/>
                <a:gd name="connsiteX0" fmla="*/ 13129 w 2634217"/>
                <a:gd name="connsiteY0" fmla="*/ 113501 h 4374794"/>
                <a:gd name="connsiteX1" fmla="*/ 2294794 w 2634217"/>
                <a:gd name="connsiteY1" fmla="*/ 170631 h 4374794"/>
                <a:gd name="connsiteX2" fmla="*/ 2623819 w 2634217"/>
                <a:gd name="connsiteY2" fmla="*/ 1157951 h 4374794"/>
                <a:gd name="connsiteX3" fmla="*/ 2546861 w 2634217"/>
                <a:gd name="connsiteY3" fmla="*/ 2071286 h 4374794"/>
                <a:gd name="connsiteX4" fmla="*/ 2541968 w 2634217"/>
                <a:gd name="connsiteY4" fmla="*/ 2310757 h 4374794"/>
                <a:gd name="connsiteX5" fmla="*/ 2510909 w 2634217"/>
                <a:gd name="connsiteY5" fmla="*/ 3913486 h 4374794"/>
                <a:gd name="connsiteX6" fmla="*/ 2289687 w 2634217"/>
                <a:gd name="connsiteY6" fmla="*/ 4374794 h 4374794"/>
                <a:gd name="connsiteX7" fmla="*/ 1878897 w 2634217"/>
                <a:gd name="connsiteY7" fmla="*/ 4204117 h 4374794"/>
                <a:gd name="connsiteX8" fmla="*/ 1540420 w 2634217"/>
                <a:gd name="connsiteY8" fmla="*/ 3438848 h 4374794"/>
                <a:gd name="connsiteX9" fmla="*/ 895953 w 2634217"/>
                <a:gd name="connsiteY9" fmla="*/ 2914039 h 4374794"/>
                <a:gd name="connsiteX10" fmla="*/ 0 w 2634217"/>
                <a:gd name="connsiteY10" fmla="*/ 2827845 h 4374794"/>
                <a:gd name="connsiteX0" fmla="*/ 1344155 w 2634217"/>
                <a:gd name="connsiteY0" fmla="*/ 288559 h 4374794"/>
                <a:gd name="connsiteX1" fmla="*/ 2442087 w 2634217"/>
                <a:gd name="connsiteY1" fmla="*/ 328211 h 4374794"/>
                <a:gd name="connsiteX2" fmla="*/ 2541968 w 2634217"/>
                <a:gd name="connsiteY2" fmla="*/ 2310757 h 4374794"/>
                <a:gd name="connsiteX3" fmla="*/ 1471738 w 2634217"/>
                <a:gd name="connsiteY3" fmla="*/ 3194264 h 4374794"/>
                <a:gd name="connsiteX4" fmla="*/ 1481721 w 2634217"/>
                <a:gd name="connsiteY4" fmla="*/ 1736236 h 4374794"/>
                <a:gd name="connsiteX5" fmla="*/ 1344155 w 2634217"/>
                <a:gd name="connsiteY5" fmla="*/ 288559 h 4374794"/>
                <a:gd name="connsiteX0" fmla="*/ 13129 w 2634217"/>
                <a:gd name="connsiteY0" fmla="*/ 113501 h 4374794"/>
                <a:gd name="connsiteX1" fmla="*/ 2294794 w 2634217"/>
                <a:gd name="connsiteY1" fmla="*/ 170631 h 4374794"/>
                <a:gd name="connsiteX2" fmla="*/ 2623819 w 2634217"/>
                <a:gd name="connsiteY2" fmla="*/ 1157951 h 4374794"/>
                <a:gd name="connsiteX3" fmla="*/ 2541968 w 2634217"/>
                <a:gd name="connsiteY3" fmla="*/ 2310757 h 4374794"/>
                <a:gd name="connsiteX4" fmla="*/ 2510909 w 2634217"/>
                <a:gd name="connsiteY4" fmla="*/ 3913486 h 4374794"/>
                <a:gd name="connsiteX5" fmla="*/ 2289687 w 2634217"/>
                <a:gd name="connsiteY5" fmla="*/ 4374794 h 4374794"/>
                <a:gd name="connsiteX6" fmla="*/ 1878897 w 2634217"/>
                <a:gd name="connsiteY6" fmla="*/ 4204117 h 4374794"/>
                <a:gd name="connsiteX7" fmla="*/ 1540420 w 2634217"/>
                <a:gd name="connsiteY7" fmla="*/ 3438848 h 4374794"/>
                <a:gd name="connsiteX8" fmla="*/ 895953 w 2634217"/>
                <a:gd name="connsiteY8" fmla="*/ 2914039 h 4374794"/>
                <a:gd name="connsiteX9" fmla="*/ 0 w 2634217"/>
                <a:gd name="connsiteY9" fmla="*/ 2827845 h 4374794"/>
                <a:gd name="connsiteX0" fmla="*/ 1344155 w 2642171"/>
                <a:gd name="connsiteY0" fmla="*/ 288559 h 4374794"/>
                <a:gd name="connsiteX1" fmla="*/ 2442087 w 2642171"/>
                <a:gd name="connsiteY1" fmla="*/ 328211 h 4374794"/>
                <a:gd name="connsiteX2" fmla="*/ 2541968 w 2642171"/>
                <a:gd name="connsiteY2" fmla="*/ 2310757 h 4374794"/>
                <a:gd name="connsiteX3" fmla="*/ 1471738 w 2642171"/>
                <a:gd name="connsiteY3" fmla="*/ 3194264 h 4374794"/>
                <a:gd name="connsiteX4" fmla="*/ 1481721 w 2642171"/>
                <a:gd name="connsiteY4" fmla="*/ 1736236 h 4374794"/>
                <a:gd name="connsiteX5" fmla="*/ 1344155 w 2642171"/>
                <a:gd name="connsiteY5" fmla="*/ 288559 h 4374794"/>
                <a:gd name="connsiteX0" fmla="*/ 13129 w 2642171"/>
                <a:gd name="connsiteY0" fmla="*/ 113501 h 4374794"/>
                <a:gd name="connsiteX1" fmla="*/ 2294794 w 2642171"/>
                <a:gd name="connsiteY1" fmla="*/ 170631 h 4374794"/>
                <a:gd name="connsiteX2" fmla="*/ 2623819 w 2642171"/>
                <a:gd name="connsiteY2" fmla="*/ 1157951 h 4374794"/>
                <a:gd name="connsiteX3" fmla="*/ 2590696 w 2642171"/>
                <a:gd name="connsiteY3" fmla="*/ 2324625 h 4374794"/>
                <a:gd name="connsiteX4" fmla="*/ 2510909 w 2642171"/>
                <a:gd name="connsiteY4" fmla="*/ 3913486 h 4374794"/>
                <a:gd name="connsiteX5" fmla="*/ 2289687 w 2642171"/>
                <a:gd name="connsiteY5" fmla="*/ 4374794 h 4374794"/>
                <a:gd name="connsiteX6" fmla="*/ 1878897 w 2642171"/>
                <a:gd name="connsiteY6" fmla="*/ 4204117 h 4374794"/>
                <a:gd name="connsiteX7" fmla="*/ 1540420 w 2642171"/>
                <a:gd name="connsiteY7" fmla="*/ 3438848 h 4374794"/>
                <a:gd name="connsiteX8" fmla="*/ 895953 w 2642171"/>
                <a:gd name="connsiteY8" fmla="*/ 2914039 h 4374794"/>
                <a:gd name="connsiteX9" fmla="*/ 0 w 2642171"/>
                <a:gd name="connsiteY9" fmla="*/ 2827845 h 4374794"/>
                <a:gd name="connsiteX0" fmla="*/ 1394552 w 2692568"/>
                <a:gd name="connsiteY0" fmla="*/ 288559 h 4374794"/>
                <a:gd name="connsiteX1" fmla="*/ 2492484 w 2692568"/>
                <a:gd name="connsiteY1" fmla="*/ 328211 h 4374794"/>
                <a:gd name="connsiteX2" fmla="*/ 2592365 w 2692568"/>
                <a:gd name="connsiteY2" fmla="*/ 2310757 h 4374794"/>
                <a:gd name="connsiteX3" fmla="*/ 1522135 w 2692568"/>
                <a:gd name="connsiteY3" fmla="*/ 3194264 h 4374794"/>
                <a:gd name="connsiteX4" fmla="*/ 1532118 w 2692568"/>
                <a:gd name="connsiteY4" fmla="*/ 1736236 h 4374794"/>
                <a:gd name="connsiteX5" fmla="*/ 1394552 w 2692568"/>
                <a:gd name="connsiteY5" fmla="*/ 288559 h 4374794"/>
                <a:gd name="connsiteX0" fmla="*/ 63526 w 2692568"/>
                <a:gd name="connsiteY0" fmla="*/ 113501 h 4374794"/>
                <a:gd name="connsiteX1" fmla="*/ 2345191 w 2692568"/>
                <a:gd name="connsiteY1" fmla="*/ 170631 h 4374794"/>
                <a:gd name="connsiteX2" fmla="*/ 2674216 w 2692568"/>
                <a:gd name="connsiteY2" fmla="*/ 1157951 h 4374794"/>
                <a:gd name="connsiteX3" fmla="*/ 2641093 w 2692568"/>
                <a:gd name="connsiteY3" fmla="*/ 2324625 h 4374794"/>
                <a:gd name="connsiteX4" fmla="*/ 2561306 w 2692568"/>
                <a:gd name="connsiteY4" fmla="*/ 3913486 h 4374794"/>
                <a:gd name="connsiteX5" fmla="*/ 2340084 w 2692568"/>
                <a:gd name="connsiteY5" fmla="*/ 4374794 h 4374794"/>
                <a:gd name="connsiteX6" fmla="*/ 1929294 w 2692568"/>
                <a:gd name="connsiteY6" fmla="*/ 4204117 h 4374794"/>
                <a:gd name="connsiteX7" fmla="*/ 1590817 w 2692568"/>
                <a:gd name="connsiteY7" fmla="*/ 3438848 h 4374794"/>
                <a:gd name="connsiteX8" fmla="*/ 946350 w 2692568"/>
                <a:gd name="connsiteY8" fmla="*/ 2914039 h 4374794"/>
                <a:gd name="connsiteX9" fmla="*/ 0 w 2692568"/>
                <a:gd name="connsiteY9" fmla="*/ 3100820 h 4374794"/>
                <a:gd name="connsiteX0" fmla="*/ 1394552 w 2692568"/>
                <a:gd name="connsiteY0" fmla="*/ 288559 h 4374794"/>
                <a:gd name="connsiteX1" fmla="*/ 2492484 w 2692568"/>
                <a:gd name="connsiteY1" fmla="*/ 328211 h 4374794"/>
                <a:gd name="connsiteX2" fmla="*/ 2592365 w 2692568"/>
                <a:gd name="connsiteY2" fmla="*/ 2310757 h 4374794"/>
                <a:gd name="connsiteX3" fmla="*/ 1522135 w 2692568"/>
                <a:gd name="connsiteY3" fmla="*/ 3194264 h 4374794"/>
                <a:gd name="connsiteX4" fmla="*/ 1532118 w 2692568"/>
                <a:gd name="connsiteY4" fmla="*/ 1736236 h 4374794"/>
                <a:gd name="connsiteX5" fmla="*/ 1394552 w 2692568"/>
                <a:gd name="connsiteY5" fmla="*/ 288559 h 4374794"/>
                <a:gd name="connsiteX0" fmla="*/ 63526 w 2692568"/>
                <a:gd name="connsiteY0" fmla="*/ 113501 h 4374794"/>
                <a:gd name="connsiteX1" fmla="*/ 2345191 w 2692568"/>
                <a:gd name="connsiteY1" fmla="*/ 170631 h 4374794"/>
                <a:gd name="connsiteX2" fmla="*/ 2674216 w 2692568"/>
                <a:gd name="connsiteY2" fmla="*/ 1157951 h 4374794"/>
                <a:gd name="connsiteX3" fmla="*/ 2641093 w 2692568"/>
                <a:gd name="connsiteY3" fmla="*/ 2324625 h 4374794"/>
                <a:gd name="connsiteX4" fmla="*/ 2561306 w 2692568"/>
                <a:gd name="connsiteY4" fmla="*/ 3913486 h 4374794"/>
                <a:gd name="connsiteX5" fmla="*/ 2340084 w 2692568"/>
                <a:gd name="connsiteY5" fmla="*/ 4374794 h 4374794"/>
                <a:gd name="connsiteX6" fmla="*/ 1929294 w 2692568"/>
                <a:gd name="connsiteY6" fmla="*/ 4204117 h 4374794"/>
                <a:gd name="connsiteX7" fmla="*/ 1590817 w 2692568"/>
                <a:gd name="connsiteY7" fmla="*/ 3438848 h 4374794"/>
                <a:gd name="connsiteX8" fmla="*/ 1059742 w 2692568"/>
                <a:gd name="connsiteY8" fmla="*/ 3156685 h 4374794"/>
                <a:gd name="connsiteX9" fmla="*/ 0 w 2692568"/>
                <a:gd name="connsiteY9" fmla="*/ 3100820 h 4374794"/>
                <a:gd name="connsiteX0" fmla="*/ 1394552 w 2692568"/>
                <a:gd name="connsiteY0" fmla="*/ 288559 h 4374794"/>
                <a:gd name="connsiteX1" fmla="*/ 2492484 w 2692568"/>
                <a:gd name="connsiteY1" fmla="*/ 328211 h 4374794"/>
                <a:gd name="connsiteX2" fmla="*/ 2592365 w 2692568"/>
                <a:gd name="connsiteY2" fmla="*/ 2310757 h 4374794"/>
                <a:gd name="connsiteX3" fmla="*/ 1522135 w 2692568"/>
                <a:gd name="connsiteY3" fmla="*/ 3194264 h 4374794"/>
                <a:gd name="connsiteX4" fmla="*/ 1532118 w 2692568"/>
                <a:gd name="connsiteY4" fmla="*/ 1736236 h 4374794"/>
                <a:gd name="connsiteX5" fmla="*/ 1394552 w 2692568"/>
                <a:gd name="connsiteY5" fmla="*/ 288559 h 4374794"/>
                <a:gd name="connsiteX0" fmla="*/ 63526 w 2692568"/>
                <a:gd name="connsiteY0" fmla="*/ 113501 h 4374794"/>
                <a:gd name="connsiteX1" fmla="*/ 2345191 w 2692568"/>
                <a:gd name="connsiteY1" fmla="*/ 170631 h 4374794"/>
                <a:gd name="connsiteX2" fmla="*/ 2674216 w 2692568"/>
                <a:gd name="connsiteY2" fmla="*/ 1157951 h 4374794"/>
                <a:gd name="connsiteX3" fmla="*/ 2641093 w 2692568"/>
                <a:gd name="connsiteY3" fmla="*/ 2324625 h 4374794"/>
                <a:gd name="connsiteX4" fmla="*/ 2561306 w 2692568"/>
                <a:gd name="connsiteY4" fmla="*/ 3913486 h 4374794"/>
                <a:gd name="connsiteX5" fmla="*/ 2340084 w 2692568"/>
                <a:gd name="connsiteY5" fmla="*/ 4374794 h 4374794"/>
                <a:gd name="connsiteX6" fmla="*/ 1929294 w 2692568"/>
                <a:gd name="connsiteY6" fmla="*/ 4204117 h 4374794"/>
                <a:gd name="connsiteX7" fmla="*/ 1553023 w 2692568"/>
                <a:gd name="connsiteY7" fmla="*/ 3590503 h 4374794"/>
                <a:gd name="connsiteX8" fmla="*/ 1059742 w 2692568"/>
                <a:gd name="connsiteY8" fmla="*/ 3156685 h 4374794"/>
                <a:gd name="connsiteX9" fmla="*/ 0 w 2692568"/>
                <a:gd name="connsiteY9" fmla="*/ 3100820 h 4374794"/>
                <a:gd name="connsiteX0" fmla="*/ 1394552 w 2692568"/>
                <a:gd name="connsiteY0" fmla="*/ 288559 h 4374794"/>
                <a:gd name="connsiteX1" fmla="*/ 2492484 w 2692568"/>
                <a:gd name="connsiteY1" fmla="*/ 328211 h 4374794"/>
                <a:gd name="connsiteX2" fmla="*/ 2592365 w 2692568"/>
                <a:gd name="connsiteY2" fmla="*/ 2310757 h 4374794"/>
                <a:gd name="connsiteX3" fmla="*/ 1522135 w 2692568"/>
                <a:gd name="connsiteY3" fmla="*/ 3194264 h 4374794"/>
                <a:gd name="connsiteX4" fmla="*/ 1532118 w 2692568"/>
                <a:gd name="connsiteY4" fmla="*/ 1736236 h 4374794"/>
                <a:gd name="connsiteX5" fmla="*/ 1394552 w 2692568"/>
                <a:gd name="connsiteY5" fmla="*/ 288559 h 4374794"/>
                <a:gd name="connsiteX0" fmla="*/ 63526 w 2692568"/>
                <a:gd name="connsiteY0" fmla="*/ 113501 h 4374794"/>
                <a:gd name="connsiteX1" fmla="*/ 2345191 w 2692568"/>
                <a:gd name="connsiteY1" fmla="*/ 170631 h 4374794"/>
                <a:gd name="connsiteX2" fmla="*/ 2674216 w 2692568"/>
                <a:gd name="connsiteY2" fmla="*/ 1157951 h 4374794"/>
                <a:gd name="connsiteX3" fmla="*/ 2641093 w 2692568"/>
                <a:gd name="connsiteY3" fmla="*/ 2324625 h 4374794"/>
                <a:gd name="connsiteX4" fmla="*/ 2561306 w 2692568"/>
                <a:gd name="connsiteY4" fmla="*/ 3913486 h 4374794"/>
                <a:gd name="connsiteX5" fmla="*/ 2340084 w 2692568"/>
                <a:gd name="connsiteY5" fmla="*/ 4374794 h 4374794"/>
                <a:gd name="connsiteX6" fmla="*/ 1929294 w 2692568"/>
                <a:gd name="connsiteY6" fmla="*/ 4204117 h 4374794"/>
                <a:gd name="connsiteX7" fmla="*/ 1553023 w 2692568"/>
                <a:gd name="connsiteY7" fmla="*/ 3590503 h 4374794"/>
                <a:gd name="connsiteX8" fmla="*/ 1034542 w 2692568"/>
                <a:gd name="connsiteY8" fmla="*/ 3323505 h 4374794"/>
                <a:gd name="connsiteX9" fmla="*/ 0 w 2692568"/>
                <a:gd name="connsiteY9" fmla="*/ 3100820 h 4374794"/>
                <a:gd name="connsiteX0" fmla="*/ 1394552 w 2692568"/>
                <a:gd name="connsiteY0" fmla="*/ 288559 h 4374794"/>
                <a:gd name="connsiteX1" fmla="*/ 2492484 w 2692568"/>
                <a:gd name="connsiteY1" fmla="*/ 328211 h 4374794"/>
                <a:gd name="connsiteX2" fmla="*/ 2592365 w 2692568"/>
                <a:gd name="connsiteY2" fmla="*/ 2310757 h 4374794"/>
                <a:gd name="connsiteX3" fmla="*/ 1522135 w 2692568"/>
                <a:gd name="connsiteY3" fmla="*/ 3194264 h 4374794"/>
                <a:gd name="connsiteX4" fmla="*/ 1532118 w 2692568"/>
                <a:gd name="connsiteY4" fmla="*/ 1736236 h 4374794"/>
                <a:gd name="connsiteX5" fmla="*/ 1394552 w 2692568"/>
                <a:gd name="connsiteY5" fmla="*/ 288559 h 4374794"/>
                <a:gd name="connsiteX0" fmla="*/ 63526 w 2692568"/>
                <a:gd name="connsiteY0" fmla="*/ 113501 h 4374794"/>
                <a:gd name="connsiteX1" fmla="*/ 2345191 w 2692568"/>
                <a:gd name="connsiteY1" fmla="*/ 170631 h 4374794"/>
                <a:gd name="connsiteX2" fmla="*/ 2674216 w 2692568"/>
                <a:gd name="connsiteY2" fmla="*/ 1157951 h 4374794"/>
                <a:gd name="connsiteX3" fmla="*/ 2641093 w 2692568"/>
                <a:gd name="connsiteY3" fmla="*/ 2324625 h 4374794"/>
                <a:gd name="connsiteX4" fmla="*/ 2561306 w 2692568"/>
                <a:gd name="connsiteY4" fmla="*/ 3913486 h 4374794"/>
                <a:gd name="connsiteX5" fmla="*/ 2340084 w 2692568"/>
                <a:gd name="connsiteY5" fmla="*/ 4374794 h 4374794"/>
                <a:gd name="connsiteX6" fmla="*/ 1929294 w 2692568"/>
                <a:gd name="connsiteY6" fmla="*/ 4204117 h 4374794"/>
                <a:gd name="connsiteX7" fmla="*/ 1553023 w 2692568"/>
                <a:gd name="connsiteY7" fmla="*/ 3590503 h 4374794"/>
                <a:gd name="connsiteX8" fmla="*/ 1034542 w 2692568"/>
                <a:gd name="connsiteY8" fmla="*/ 3323505 h 4374794"/>
                <a:gd name="connsiteX9" fmla="*/ 457065 w 2692568"/>
                <a:gd name="connsiteY9" fmla="*/ 3100933 h 4374794"/>
                <a:gd name="connsiteX10" fmla="*/ 0 w 2692568"/>
                <a:gd name="connsiteY10" fmla="*/ 3100820 h 4374794"/>
                <a:gd name="connsiteX0" fmla="*/ 1394553 w 2692569"/>
                <a:gd name="connsiteY0" fmla="*/ 288559 h 4374794"/>
                <a:gd name="connsiteX1" fmla="*/ 2492485 w 2692569"/>
                <a:gd name="connsiteY1" fmla="*/ 328211 h 4374794"/>
                <a:gd name="connsiteX2" fmla="*/ 2592366 w 2692569"/>
                <a:gd name="connsiteY2" fmla="*/ 2310757 h 4374794"/>
                <a:gd name="connsiteX3" fmla="*/ 1522136 w 2692569"/>
                <a:gd name="connsiteY3" fmla="*/ 3194264 h 4374794"/>
                <a:gd name="connsiteX4" fmla="*/ 1532119 w 2692569"/>
                <a:gd name="connsiteY4" fmla="*/ 1736236 h 4374794"/>
                <a:gd name="connsiteX5" fmla="*/ 1394553 w 2692569"/>
                <a:gd name="connsiteY5" fmla="*/ 288559 h 4374794"/>
                <a:gd name="connsiteX0" fmla="*/ 63527 w 2692569"/>
                <a:gd name="connsiteY0" fmla="*/ 113501 h 4374794"/>
                <a:gd name="connsiteX1" fmla="*/ 2345192 w 2692569"/>
                <a:gd name="connsiteY1" fmla="*/ 170631 h 4374794"/>
                <a:gd name="connsiteX2" fmla="*/ 2674217 w 2692569"/>
                <a:gd name="connsiteY2" fmla="*/ 1157951 h 4374794"/>
                <a:gd name="connsiteX3" fmla="*/ 2641094 w 2692569"/>
                <a:gd name="connsiteY3" fmla="*/ 2324625 h 4374794"/>
                <a:gd name="connsiteX4" fmla="*/ 2561307 w 2692569"/>
                <a:gd name="connsiteY4" fmla="*/ 3913486 h 4374794"/>
                <a:gd name="connsiteX5" fmla="*/ 2340085 w 2692569"/>
                <a:gd name="connsiteY5" fmla="*/ 4374794 h 4374794"/>
                <a:gd name="connsiteX6" fmla="*/ 1929295 w 2692569"/>
                <a:gd name="connsiteY6" fmla="*/ 4204117 h 4374794"/>
                <a:gd name="connsiteX7" fmla="*/ 1553024 w 2692569"/>
                <a:gd name="connsiteY7" fmla="*/ 3590503 h 4374794"/>
                <a:gd name="connsiteX8" fmla="*/ 1034543 w 2692569"/>
                <a:gd name="connsiteY8" fmla="*/ 3323505 h 4374794"/>
                <a:gd name="connsiteX9" fmla="*/ 457066 w 2692569"/>
                <a:gd name="connsiteY9" fmla="*/ 3100933 h 4374794"/>
                <a:gd name="connsiteX10" fmla="*/ 0 w 2692569"/>
                <a:gd name="connsiteY10" fmla="*/ 3191815 h 4374794"/>
                <a:gd name="connsiteX0" fmla="*/ 1394553 w 2692569"/>
                <a:gd name="connsiteY0" fmla="*/ 288559 h 4374794"/>
                <a:gd name="connsiteX1" fmla="*/ 2492485 w 2692569"/>
                <a:gd name="connsiteY1" fmla="*/ 328211 h 4374794"/>
                <a:gd name="connsiteX2" fmla="*/ 2592366 w 2692569"/>
                <a:gd name="connsiteY2" fmla="*/ 2310757 h 4374794"/>
                <a:gd name="connsiteX3" fmla="*/ 1522136 w 2692569"/>
                <a:gd name="connsiteY3" fmla="*/ 3194264 h 4374794"/>
                <a:gd name="connsiteX4" fmla="*/ 1532119 w 2692569"/>
                <a:gd name="connsiteY4" fmla="*/ 1736236 h 4374794"/>
                <a:gd name="connsiteX5" fmla="*/ 1394553 w 2692569"/>
                <a:gd name="connsiteY5" fmla="*/ 288559 h 4374794"/>
                <a:gd name="connsiteX0" fmla="*/ 63527 w 2692569"/>
                <a:gd name="connsiteY0" fmla="*/ 113501 h 4374794"/>
                <a:gd name="connsiteX1" fmla="*/ 2345192 w 2692569"/>
                <a:gd name="connsiteY1" fmla="*/ 170631 h 4374794"/>
                <a:gd name="connsiteX2" fmla="*/ 2674217 w 2692569"/>
                <a:gd name="connsiteY2" fmla="*/ 1157951 h 4374794"/>
                <a:gd name="connsiteX3" fmla="*/ 2641094 w 2692569"/>
                <a:gd name="connsiteY3" fmla="*/ 2324625 h 4374794"/>
                <a:gd name="connsiteX4" fmla="*/ 2561307 w 2692569"/>
                <a:gd name="connsiteY4" fmla="*/ 3913486 h 4374794"/>
                <a:gd name="connsiteX5" fmla="*/ 2340085 w 2692569"/>
                <a:gd name="connsiteY5" fmla="*/ 4374794 h 4374794"/>
                <a:gd name="connsiteX6" fmla="*/ 1929295 w 2692569"/>
                <a:gd name="connsiteY6" fmla="*/ 4204117 h 4374794"/>
                <a:gd name="connsiteX7" fmla="*/ 1553024 w 2692569"/>
                <a:gd name="connsiteY7" fmla="*/ 3590503 h 4374794"/>
                <a:gd name="connsiteX8" fmla="*/ 1034543 w 2692569"/>
                <a:gd name="connsiteY8" fmla="*/ 3323505 h 4374794"/>
                <a:gd name="connsiteX9" fmla="*/ 457066 w 2692569"/>
                <a:gd name="connsiteY9" fmla="*/ 3100933 h 4374794"/>
                <a:gd name="connsiteX10" fmla="*/ 0 w 2692569"/>
                <a:gd name="connsiteY10" fmla="*/ 3191815 h 4374794"/>
                <a:gd name="connsiteX0" fmla="*/ 1394553 w 2692569"/>
                <a:gd name="connsiteY0" fmla="*/ 288559 h 4374794"/>
                <a:gd name="connsiteX1" fmla="*/ 2492485 w 2692569"/>
                <a:gd name="connsiteY1" fmla="*/ 328211 h 4374794"/>
                <a:gd name="connsiteX2" fmla="*/ 2592366 w 2692569"/>
                <a:gd name="connsiteY2" fmla="*/ 2310757 h 4374794"/>
                <a:gd name="connsiteX3" fmla="*/ 1522136 w 2692569"/>
                <a:gd name="connsiteY3" fmla="*/ 3194264 h 4374794"/>
                <a:gd name="connsiteX4" fmla="*/ 1532119 w 2692569"/>
                <a:gd name="connsiteY4" fmla="*/ 1736236 h 4374794"/>
                <a:gd name="connsiteX5" fmla="*/ 1394553 w 2692569"/>
                <a:gd name="connsiteY5" fmla="*/ 288559 h 4374794"/>
                <a:gd name="connsiteX0" fmla="*/ 63527 w 2692569"/>
                <a:gd name="connsiteY0" fmla="*/ 113501 h 4374794"/>
                <a:gd name="connsiteX1" fmla="*/ 2345192 w 2692569"/>
                <a:gd name="connsiteY1" fmla="*/ 170631 h 4374794"/>
                <a:gd name="connsiteX2" fmla="*/ 2674217 w 2692569"/>
                <a:gd name="connsiteY2" fmla="*/ 1157951 h 4374794"/>
                <a:gd name="connsiteX3" fmla="*/ 2641094 w 2692569"/>
                <a:gd name="connsiteY3" fmla="*/ 2324625 h 4374794"/>
                <a:gd name="connsiteX4" fmla="*/ 2561307 w 2692569"/>
                <a:gd name="connsiteY4" fmla="*/ 3913486 h 4374794"/>
                <a:gd name="connsiteX5" fmla="*/ 2340085 w 2692569"/>
                <a:gd name="connsiteY5" fmla="*/ 4374794 h 4374794"/>
                <a:gd name="connsiteX6" fmla="*/ 1929295 w 2692569"/>
                <a:gd name="connsiteY6" fmla="*/ 4204117 h 4374794"/>
                <a:gd name="connsiteX7" fmla="*/ 1553024 w 2692569"/>
                <a:gd name="connsiteY7" fmla="*/ 3590503 h 4374794"/>
                <a:gd name="connsiteX8" fmla="*/ 732163 w 2692569"/>
                <a:gd name="connsiteY8" fmla="*/ 3369000 h 4374794"/>
                <a:gd name="connsiteX9" fmla="*/ 457066 w 2692569"/>
                <a:gd name="connsiteY9" fmla="*/ 3100933 h 4374794"/>
                <a:gd name="connsiteX10" fmla="*/ 0 w 2692569"/>
                <a:gd name="connsiteY10" fmla="*/ 3191815 h 4374794"/>
                <a:gd name="connsiteX0" fmla="*/ 1394553 w 2692569"/>
                <a:gd name="connsiteY0" fmla="*/ 288559 h 4374794"/>
                <a:gd name="connsiteX1" fmla="*/ 2492485 w 2692569"/>
                <a:gd name="connsiteY1" fmla="*/ 328211 h 4374794"/>
                <a:gd name="connsiteX2" fmla="*/ 2592366 w 2692569"/>
                <a:gd name="connsiteY2" fmla="*/ 2310757 h 4374794"/>
                <a:gd name="connsiteX3" fmla="*/ 1522136 w 2692569"/>
                <a:gd name="connsiteY3" fmla="*/ 3194264 h 4374794"/>
                <a:gd name="connsiteX4" fmla="*/ 1532119 w 2692569"/>
                <a:gd name="connsiteY4" fmla="*/ 1736236 h 4374794"/>
                <a:gd name="connsiteX5" fmla="*/ 1394553 w 2692569"/>
                <a:gd name="connsiteY5" fmla="*/ 288559 h 4374794"/>
                <a:gd name="connsiteX0" fmla="*/ 63527 w 2692569"/>
                <a:gd name="connsiteY0" fmla="*/ 113501 h 4374794"/>
                <a:gd name="connsiteX1" fmla="*/ 2345192 w 2692569"/>
                <a:gd name="connsiteY1" fmla="*/ 170631 h 4374794"/>
                <a:gd name="connsiteX2" fmla="*/ 2674217 w 2692569"/>
                <a:gd name="connsiteY2" fmla="*/ 1157951 h 4374794"/>
                <a:gd name="connsiteX3" fmla="*/ 2641094 w 2692569"/>
                <a:gd name="connsiteY3" fmla="*/ 2324625 h 4374794"/>
                <a:gd name="connsiteX4" fmla="*/ 2561307 w 2692569"/>
                <a:gd name="connsiteY4" fmla="*/ 3913486 h 4374794"/>
                <a:gd name="connsiteX5" fmla="*/ 2340085 w 2692569"/>
                <a:gd name="connsiteY5" fmla="*/ 4374794 h 4374794"/>
                <a:gd name="connsiteX6" fmla="*/ 1929295 w 2692569"/>
                <a:gd name="connsiteY6" fmla="*/ 4204117 h 4374794"/>
                <a:gd name="connsiteX7" fmla="*/ 1553024 w 2692569"/>
                <a:gd name="connsiteY7" fmla="*/ 3590503 h 4374794"/>
                <a:gd name="connsiteX8" fmla="*/ 732163 w 2692569"/>
                <a:gd name="connsiteY8" fmla="*/ 3369000 h 4374794"/>
                <a:gd name="connsiteX9" fmla="*/ 356273 w 2692569"/>
                <a:gd name="connsiteY9" fmla="*/ 3282915 h 4374794"/>
                <a:gd name="connsiteX10" fmla="*/ 0 w 2692569"/>
                <a:gd name="connsiteY10" fmla="*/ 3191815 h 4374794"/>
                <a:gd name="connsiteX0" fmla="*/ 1394553 w 2692569"/>
                <a:gd name="connsiteY0" fmla="*/ 288559 h 4374794"/>
                <a:gd name="connsiteX1" fmla="*/ 2492485 w 2692569"/>
                <a:gd name="connsiteY1" fmla="*/ 328211 h 4374794"/>
                <a:gd name="connsiteX2" fmla="*/ 2592366 w 2692569"/>
                <a:gd name="connsiteY2" fmla="*/ 2310757 h 4374794"/>
                <a:gd name="connsiteX3" fmla="*/ 1522136 w 2692569"/>
                <a:gd name="connsiteY3" fmla="*/ 3194264 h 4374794"/>
                <a:gd name="connsiteX4" fmla="*/ 1532119 w 2692569"/>
                <a:gd name="connsiteY4" fmla="*/ 1736236 h 4374794"/>
                <a:gd name="connsiteX5" fmla="*/ 1394553 w 2692569"/>
                <a:gd name="connsiteY5" fmla="*/ 288559 h 4374794"/>
                <a:gd name="connsiteX0" fmla="*/ 63527 w 2692569"/>
                <a:gd name="connsiteY0" fmla="*/ 113501 h 4374794"/>
                <a:gd name="connsiteX1" fmla="*/ 2345192 w 2692569"/>
                <a:gd name="connsiteY1" fmla="*/ 170631 h 4374794"/>
                <a:gd name="connsiteX2" fmla="*/ 2674217 w 2692569"/>
                <a:gd name="connsiteY2" fmla="*/ 1157951 h 4374794"/>
                <a:gd name="connsiteX3" fmla="*/ 2641094 w 2692569"/>
                <a:gd name="connsiteY3" fmla="*/ 2324625 h 4374794"/>
                <a:gd name="connsiteX4" fmla="*/ 2561307 w 2692569"/>
                <a:gd name="connsiteY4" fmla="*/ 3913486 h 4374794"/>
                <a:gd name="connsiteX5" fmla="*/ 2340085 w 2692569"/>
                <a:gd name="connsiteY5" fmla="*/ 4374794 h 4374794"/>
                <a:gd name="connsiteX6" fmla="*/ 1929295 w 2692569"/>
                <a:gd name="connsiteY6" fmla="*/ 4204117 h 4374794"/>
                <a:gd name="connsiteX7" fmla="*/ 1553024 w 2692569"/>
                <a:gd name="connsiteY7" fmla="*/ 3590503 h 4374794"/>
                <a:gd name="connsiteX8" fmla="*/ 732163 w 2692569"/>
                <a:gd name="connsiteY8" fmla="*/ 3369000 h 4374794"/>
                <a:gd name="connsiteX9" fmla="*/ 268079 w 2692569"/>
                <a:gd name="connsiteY9" fmla="*/ 3434565 h 4374794"/>
                <a:gd name="connsiteX10" fmla="*/ 0 w 2692569"/>
                <a:gd name="connsiteY10" fmla="*/ 3191815 h 437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2569" h="4374794" stroke="0" extrusionOk="0">
                  <a:moveTo>
                    <a:pt x="1394553" y="288559"/>
                  </a:moveTo>
                  <a:cubicBezTo>
                    <a:pt x="1503814" y="225338"/>
                    <a:pt x="2292850" y="-8822"/>
                    <a:pt x="2492485" y="328211"/>
                  </a:cubicBezTo>
                  <a:cubicBezTo>
                    <a:pt x="2692120" y="665244"/>
                    <a:pt x="2754091" y="1833082"/>
                    <a:pt x="2592366" y="2310757"/>
                  </a:cubicBezTo>
                  <a:cubicBezTo>
                    <a:pt x="2430641" y="2788432"/>
                    <a:pt x="1987161" y="3199350"/>
                    <a:pt x="1522136" y="3194264"/>
                  </a:cubicBezTo>
                  <a:cubicBezTo>
                    <a:pt x="1525464" y="2708255"/>
                    <a:pt x="1528791" y="2222245"/>
                    <a:pt x="1532119" y="1736236"/>
                  </a:cubicBezTo>
                  <a:lnTo>
                    <a:pt x="1394553" y="288559"/>
                  </a:lnTo>
                  <a:close/>
                </a:path>
                <a:path w="2692569" h="4374794" fill="none">
                  <a:moveTo>
                    <a:pt x="63527" y="113501"/>
                  </a:moveTo>
                  <a:cubicBezTo>
                    <a:pt x="384337" y="39213"/>
                    <a:pt x="2144741" y="-126490"/>
                    <a:pt x="2345192" y="170631"/>
                  </a:cubicBezTo>
                  <a:cubicBezTo>
                    <a:pt x="2735640" y="254578"/>
                    <a:pt x="2624900" y="798952"/>
                    <a:pt x="2674217" y="1157951"/>
                  </a:cubicBezTo>
                  <a:cubicBezTo>
                    <a:pt x="2723534" y="1516950"/>
                    <a:pt x="2659912" y="1865369"/>
                    <a:pt x="2641094" y="2324625"/>
                  </a:cubicBezTo>
                  <a:cubicBezTo>
                    <a:pt x="2622276" y="2783881"/>
                    <a:pt x="2611475" y="3571791"/>
                    <a:pt x="2561307" y="3913486"/>
                  </a:cubicBezTo>
                  <a:cubicBezTo>
                    <a:pt x="2511139" y="4255181"/>
                    <a:pt x="2463913" y="4268435"/>
                    <a:pt x="2340085" y="4374794"/>
                  </a:cubicBezTo>
                  <a:cubicBezTo>
                    <a:pt x="2254360" y="4347807"/>
                    <a:pt x="2064032" y="4442403"/>
                    <a:pt x="1929295" y="4204117"/>
                  </a:cubicBezTo>
                  <a:cubicBezTo>
                    <a:pt x="1784674" y="4077475"/>
                    <a:pt x="1752546" y="3729689"/>
                    <a:pt x="1553024" y="3590503"/>
                  </a:cubicBezTo>
                  <a:cubicBezTo>
                    <a:pt x="1353502" y="3451317"/>
                    <a:pt x="946320" y="3394990"/>
                    <a:pt x="732163" y="3369000"/>
                  </a:cubicBezTo>
                  <a:cubicBezTo>
                    <a:pt x="518006" y="3343010"/>
                    <a:pt x="440503" y="3471679"/>
                    <a:pt x="268079" y="3434565"/>
                  </a:cubicBezTo>
                  <a:cubicBezTo>
                    <a:pt x="95655" y="3397451"/>
                    <a:pt x="59379" y="3201943"/>
                    <a:pt x="0" y="3191815"/>
                  </a:cubicBezTo>
                </a:path>
              </a:pathLst>
            </a:cu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161" name="Group 160">
              <a:extLst>
                <a:ext uri="{FF2B5EF4-FFF2-40B4-BE49-F238E27FC236}">
                  <a16:creationId xmlns:a16="http://schemas.microsoft.com/office/drawing/2014/main" id="{2EB8DB76-7F91-441E-B253-5889325F3BE2}"/>
                </a:ext>
              </a:extLst>
            </p:cNvPr>
            <p:cNvGrpSpPr/>
            <p:nvPr/>
          </p:nvGrpSpPr>
          <p:grpSpPr>
            <a:xfrm>
              <a:off x="7169519" y="3788022"/>
              <a:ext cx="649454" cy="1311361"/>
              <a:chOff x="7995160" y="1876496"/>
              <a:chExt cx="603510" cy="853414"/>
            </a:xfrm>
          </p:grpSpPr>
          <p:sp>
            <p:nvSpPr>
              <p:cNvPr id="162" name="Arc 79">
                <a:extLst>
                  <a:ext uri="{FF2B5EF4-FFF2-40B4-BE49-F238E27FC236}">
                    <a16:creationId xmlns:a16="http://schemas.microsoft.com/office/drawing/2014/main" id="{83E392F1-64B7-454B-A768-0ECFB41EA5AF}"/>
                  </a:ext>
                </a:extLst>
              </p:cNvPr>
              <p:cNvSpPr/>
              <p:nvPr/>
            </p:nvSpPr>
            <p:spPr>
              <a:xfrm rot="1691430">
                <a:off x="8004540" y="1876496"/>
                <a:ext cx="594130" cy="378422"/>
              </a:xfrm>
              <a:custGeom>
                <a:avLst/>
                <a:gdLst>
                  <a:gd name="connsiteX0" fmla="*/ 673809 w 1278716"/>
                  <a:gd name="connsiteY0" fmla="*/ 536 h 737329"/>
                  <a:gd name="connsiteX1" fmla="*/ 1097537 w 1278716"/>
                  <a:gd name="connsiteY1" fmla="*/ 111536 h 737329"/>
                  <a:gd name="connsiteX2" fmla="*/ 1127044 w 1278716"/>
                  <a:gd name="connsiteY2" fmla="*/ 607068 h 737329"/>
                  <a:gd name="connsiteX3" fmla="*/ 639358 w 1278716"/>
                  <a:gd name="connsiteY3" fmla="*/ 368665 h 737329"/>
                  <a:gd name="connsiteX4" fmla="*/ 673809 w 1278716"/>
                  <a:gd name="connsiteY4" fmla="*/ 536 h 737329"/>
                  <a:gd name="connsiteX0" fmla="*/ 673809 w 1278716"/>
                  <a:gd name="connsiteY0" fmla="*/ 536 h 737329"/>
                  <a:gd name="connsiteX1" fmla="*/ 1097537 w 1278716"/>
                  <a:gd name="connsiteY1" fmla="*/ 111536 h 737329"/>
                  <a:gd name="connsiteX2" fmla="*/ 1127044 w 1278716"/>
                  <a:gd name="connsiteY2" fmla="*/ 607068 h 737329"/>
                  <a:gd name="connsiteX0" fmla="*/ 34451 w 639360"/>
                  <a:gd name="connsiteY0" fmla="*/ 0 h 606532"/>
                  <a:gd name="connsiteX1" fmla="*/ 458179 w 639360"/>
                  <a:gd name="connsiteY1" fmla="*/ 111000 h 606532"/>
                  <a:gd name="connsiteX2" fmla="*/ 487686 w 639360"/>
                  <a:gd name="connsiteY2" fmla="*/ 606532 h 606532"/>
                  <a:gd name="connsiteX3" fmla="*/ 0 w 639360"/>
                  <a:gd name="connsiteY3" fmla="*/ 368129 h 606532"/>
                  <a:gd name="connsiteX4" fmla="*/ 34451 w 639360"/>
                  <a:gd name="connsiteY4" fmla="*/ 0 h 606532"/>
                  <a:gd name="connsiteX0" fmla="*/ 34451 w 639360"/>
                  <a:gd name="connsiteY0" fmla="*/ 0 h 606532"/>
                  <a:gd name="connsiteX1" fmla="*/ 458179 w 639360"/>
                  <a:gd name="connsiteY1" fmla="*/ 111000 h 606532"/>
                  <a:gd name="connsiteX2" fmla="*/ 558859 w 639360"/>
                  <a:gd name="connsiteY2" fmla="*/ 354601 h 606532"/>
                  <a:gd name="connsiteX3" fmla="*/ 487686 w 639360"/>
                  <a:gd name="connsiteY3" fmla="*/ 606532 h 606532"/>
                  <a:gd name="connsiteX0" fmla="*/ 34451 w 639360"/>
                  <a:gd name="connsiteY0" fmla="*/ 0 h 606532"/>
                  <a:gd name="connsiteX1" fmla="*/ 458179 w 639360"/>
                  <a:gd name="connsiteY1" fmla="*/ 111000 h 606532"/>
                  <a:gd name="connsiteX2" fmla="*/ 487686 w 639360"/>
                  <a:gd name="connsiteY2" fmla="*/ 606532 h 606532"/>
                  <a:gd name="connsiteX3" fmla="*/ 0 w 639360"/>
                  <a:gd name="connsiteY3" fmla="*/ 368129 h 606532"/>
                  <a:gd name="connsiteX4" fmla="*/ 34451 w 639360"/>
                  <a:gd name="connsiteY4" fmla="*/ 0 h 606532"/>
                  <a:gd name="connsiteX0" fmla="*/ 34451 w 639360"/>
                  <a:gd name="connsiteY0" fmla="*/ 0 h 606532"/>
                  <a:gd name="connsiteX1" fmla="*/ 375294 w 639360"/>
                  <a:gd name="connsiteY1" fmla="*/ 142925 h 606532"/>
                  <a:gd name="connsiteX2" fmla="*/ 558859 w 639360"/>
                  <a:gd name="connsiteY2" fmla="*/ 354601 h 606532"/>
                  <a:gd name="connsiteX3" fmla="*/ 487686 w 639360"/>
                  <a:gd name="connsiteY3" fmla="*/ 606532 h 606532"/>
                  <a:gd name="connsiteX0" fmla="*/ 34451 w 639360"/>
                  <a:gd name="connsiteY0" fmla="*/ 0 h 606532"/>
                  <a:gd name="connsiteX1" fmla="*/ 458179 w 639360"/>
                  <a:gd name="connsiteY1" fmla="*/ 111000 h 606532"/>
                  <a:gd name="connsiteX2" fmla="*/ 487686 w 639360"/>
                  <a:gd name="connsiteY2" fmla="*/ 606532 h 606532"/>
                  <a:gd name="connsiteX3" fmla="*/ 0 w 639360"/>
                  <a:gd name="connsiteY3" fmla="*/ 368129 h 606532"/>
                  <a:gd name="connsiteX4" fmla="*/ 34451 w 639360"/>
                  <a:gd name="connsiteY4" fmla="*/ 0 h 606532"/>
                  <a:gd name="connsiteX0" fmla="*/ 34451 w 639360"/>
                  <a:gd name="connsiteY0" fmla="*/ 0 h 606532"/>
                  <a:gd name="connsiteX1" fmla="*/ 375294 w 639360"/>
                  <a:gd name="connsiteY1" fmla="*/ 142925 h 606532"/>
                  <a:gd name="connsiteX2" fmla="*/ 525223 w 639360"/>
                  <a:gd name="connsiteY2" fmla="*/ 385129 h 606532"/>
                  <a:gd name="connsiteX3" fmla="*/ 487686 w 639360"/>
                  <a:gd name="connsiteY3" fmla="*/ 606532 h 606532"/>
                  <a:gd name="connsiteX0" fmla="*/ 34451 w 639360"/>
                  <a:gd name="connsiteY0" fmla="*/ 0 h 606532"/>
                  <a:gd name="connsiteX1" fmla="*/ 458179 w 639360"/>
                  <a:gd name="connsiteY1" fmla="*/ 111000 h 606532"/>
                  <a:gd name="connsiteX2" fmla="*/ 487686 w 639360"/>
                  <a:gd name="connsiteY2" fmla="*/ 606532 h 606532"/>
                  <a:gd name="connsiteX3" fmla="*/ 0 w 639360"/>
                  <a:gd name="connsiteY3" fmla="*/ 368129 h 606532"/>
                  <a:gd name="connsiteX4" fmla="*/ 34451 w 639360"/>
                  <a:gd name="connsiteY4" fmla="*/ 0 h 606532"/>
                  <a:gd name="connsiteX0" fmla="*/ 34451 w 639360"/>
                  <a:gd name="connsiteY0" fmla="*/ 0 h 606532"/>
                  <a:gd name="connsiteX1" fmla="*/ 375294 w 639360"/>
                  <a:gd name="connsiteY1" fmla="*/ 142925 h 606532"/>
                  <a:gd name="connsiteX2" fmla="*/ 525223 w 639360"/>
                  <a:gd name="connsiteY2" fmla="*/ 385129 h 606532"/>
                  <a:gd name="connsiteX3" fmla="*/ 487686 w 639360"/>
                  <a:gd name="connsiteY3" fmla="*/ 606532 h 606532"/>
                  <a:gd name="connsiteX0" fmla="*/ 34451 w 639360"/>
                  <a:gd name="connsiteY0" fmla="*/ 3463 h 609995"/>
                  <a:gd name="connsiteX1" fmla="*/ 458179 w 639360"/>
                  <a:gd name="connsiteY1" fmla="*/ 114463 h 609995"/>
                  <a:gd name="connsiteX2" fmla="*/ 487686 w 639360"/>
                  <a:gd name="connsiteY2" fmla="*/ 609995 h 609995"/>
                  <a:gd name="connsiteX3" fmla="*/ 0 w 639360"/>
                  <a:gd name="connsiteY3" fmla="*/ 371592 h 609995"/>
                  <a:gd name="connsiteX4" fmla="*/ 34451 w 639360"/>
                  <a:gd name="connsiteY4" fmla="*/ 3463 h 609995"/>
                  <a:gd name="connsiteX0" fmla="*/ 34451 w 639360"/>
                  <a:gd name="connsiteY0" fmla="*/ 3463 h 609995"/>
                  <a:gd name="connsiteX1" fmla="*/ 263593 w 639360"/>
                  <a:gd name="connsiteY1" fmla="*/ 31265 h 609995"/>
                  <a:gd name="connsiteX2" fmla="*/ 525223 w 639360"/>
                  <a:gd name="connsiteY2" fmla="*/ 388592 h 609995"/>
                  <a:gd name="connsiteX3" fmla="*/ 487686 w 639360"/>
                  <a:gd name="connsiteY3" fmla="*/ 609995 h 609995"/>
                  <a:gd name="connsiteX0" fmla="*/ 34451 w 639360"/>
                  <a:gd name="connsiteY0" fmla="*/ 9634 h 616166"/>
                  <a:gd name="connsiteX1" fmla="*/ 458179 w 639360"/>
                  <a:gd name="connsiteY1" fmla="*/ 120634 h 616166"/>
                  <a:gd name="connsiteX2" fmla="*/ 487686 w 639360"/>
                  <a:gd name="connsiteY2" fmla="*/ 616166 h 616166"/>
                  <a:gd name="connsiteX3" fmla="*/ 0 w 639360"/>
                  <a:gd name="connsiteY3" fmla="*/ 377763 h 616166"/>
                  <a:gd name="connsiteX4" fmla="*/ 34451 w 639360"/>
                  <a:gd name="connsiteY4" fmla="*/ 9634 h 616166"/>
                  <a:gd name="connsiteX0" fmla="*/ 34451 w 639360"/>
                  <a:gd name="connsiteY0" fmla="*/ 9634 h 616166"/>
                  <a:gd name="connsiteX1" fmla="*/ 263593 w 639360"/>
                  <a:gd name="connsiteY1" fmla="*/ 37436 h 616166"/>
                  <a:gd name="connsiteX2" fmla="*/ 496093 w 639360"/>
                  <a:gd name="connsiteY2" fmla="*/ 410376 h 616166"/>
                  <a:gd name="connsiteX3" fmla="*/ 487686 w 639360"/>
                  <a:gd name="connsiteY3" fmla="*/ 616166 h 616166"/>
                  <a:gd name="connsiteX0" fmla="*/ 34451 w 639360"/>
                  <a:gd name="connsiteY0" fmla="*/ 0 h 606532"/>
                  <a:gd name="connsiteX1" fmla="*/ 458179 w 639360"/>
                  <a:gd name="connsiteY1" fmla="*/ 111000 h 606532"/>
                  <a:gd name="connsiteX2" fmla="*/ 487686 w 639360"/>
                  <a:gd name="connsiteY2" fmla="*/ 606532 h 606532"/>
                  <a:gd name="connsiteX3" fmla="*/ 0 w 639360"/>
                  <a:gd name="connsiteY3" fmla="*/ 368129 h 606532"/>
                  <a:gd name="connsiteX4" fmla="*/ 34451 w 639360"/>
                  <a:gd name="connsiteY4" fmla="*/ 0 h 606532"/>
                  <a:gd name="connsiteX0" fmla="*/ 34451 w 639360"/>
                  <a:gd name="connsiteY0" fmla="*/ 0 h 606532"/>
                  <a:gd name="connsiteX1" fmla="*/ 249115 w 639360"/>
                  <a:gd name="connsiteY1" fmla="*/ 61660 h 606532"/>
                  <a:gd name="connsiteX2" fmla="*/ 496093 w 639360"/>
                  <a:gd name="connsiteY2" fmla="*/ 400742 h 606532"/>
                  <a:gd name="connsiteX3" fmla="*/ 487686 w 639360"/>
                  <a:gd name="connsiteY3" fmla="*/ 606532 h 606532"/>
                  <a:gd name="connsiteX0" fmla="*/ 34451 w 639360"/>
                  <a:gd name="connsiteY0" fmla="*/ 0 h 606532"/>
                  <a:gd name="connsiteX1" fmla="*/ 458179 w 639360"/>
                  <a:gd name="connsiteY1" fmla="*/ 111000 h 606532"/>
                  <a:gd name="connsiteX2" fmla="*/ 487686 w 639360"/>
                  <a:gd name="connsiteY2" fmla="*/ 606532 h 606532"/>
                  <a:gd name="connsiteX3" fmla="*/ 0 w 639360"/>
                  <a:gd name="connsiteY3" fmla="*/ 368129 h 606532"/>
                  <a:gd name="connsiteX4" fmla="*/ 34451 w 639360"/>
                  <a:gd name="connsiteY4" fmla="*/ 0 h 606532"/>
                  <a:gd name="connsiteX0" fmla="*/ 34451 w 639360"/>
                  <a:gd name="connsiteY0" fmla="*/ 0 h 606532"/>
                  <a:gd name="connsiteX1" fmla="*/ 249116 w 639360"/>
                  <a:gd name="connsiteY1" fmla="*/ 61660 h 606532"/>
                  <a:gd name="connsiteX2" fmla="*/ 496093 w 639360"/>
                  <a:gd name="connsiteY2" fmla="*/ 400742 h 606532"/>
                  <a:gd name="connsiteX3" fmla="*/ 487686 w 639360"/>
                  <a:gd name="connsiteY3" fmla="*/ 606532 h 606532"/>
                  <a:gd name="connsiteX0" fmla="*/ 34451 w 639360"/>
                  <a:gd name="connsiteY0" fmla="*/ 0 h 606532"/>
                  <a:gd name="connsiteX1" fmla="*/ 458179 w 639360"/>
                  <a:gd name="connsiteY1" fmla="*/ 111000 h 606532"/>
                  <a:gd name="connsiteX2" fmla="*/ 487686 w 639360"/>
                  <a:gd name="connsiteY2" fmla="*/ 606532 h 606532"/>
                  <a:gd name="connsiteX3" fmla="*/ 0 w 639360"/>
                  <a:gd name="connsiteY3" fmla="*/ 368129 h 606532"/>
                  <a:gd name="connsiteX4" fmla="*/ 34451 w 639360"/>
                  <a:gd name="connsiteY4" fmla="*/ 0 h 606532"/>
                  <a:gd name="connsiteX0" fmla="*/ 34451 w 639360"/>
                  <a:gd name="connsiteY0" fmla="*/ 0 h 606532"/>
                  <a:gd name="connsiteX1" fmla="*/ 249116 w 639360"/>
                  <a:gd name="connsiteY1" fmla="*/ 61660 h 606532"/>
                  <a:gd name="connsiteX2" fmla="*/ 496093 w 639360"/>
                  <a:gd name="connsiteY2" fmla="*/ 400742 h 606532"/>
                  <a:gd name="connsiteX3" fmla="*/ 487686 w 639360"/>
                  <a:gd name="connsiteY3" fmla="*/ 606532 h 606532"/>
                  <a:gd name="connsiteX0" fmla="*/ 34451 w 639360"/>
                  <a:gd name="connsiteY0" fmla="*/ 0 h 606532"/>
                  <a:gd name="connsiteX1" fmla="*/ 458179 w 639360"/>
                  <a:gd name="connsiteY1" fmla="*/ 111000 h 606532"/>
                  <a:gd name="connsiteX2" fmla="*/ 487686 w 639360"/>
                  <a:gd name="connsiteY2" fmla="*/ 606532 h 606532"/>
                  <a:gd name="connsiteX3" fmla="*/ 0 w 639360"/>
                  <a:gd name="connsiteY3" fmla="*/ 368129 h 606532"/>
                  <a:gd name="connsiteX4" fmla="*/ 34451 w 639360"/>
                  <a:gd name="connsiteY4" fmla="*/ 0 h 606532"/>
                  <a:gd name="connsiteX0" fmla="*/ 34451 w 639360"/>
                  <a:gd name="connsiteY0" fmla="*/ 0 h 606532"/>
                  <a:gd name="connsiteX1" fmla="*/ 249116 w 639360"/>
                  <a:gd name="connsiteY1" fmla="*/ 61660 h 606532"/>
                  <a:gd name="connsiteX2" fmla="*/ 394204 w 639360"/>
                  <a:gd name="connsiteY2" fmla="*/ 159825 h 606532"/>
                  <a:gd name="connsiteX3" fmla="*/ 496093 w 639360"/>
                  <a:gd name="connsiteY3" fmla="*/ 400742 h 606532"/>
                  <a:gd name="connsiteX4" fmla="*/ 487686 w 639360"/>
                  <a:gd name="connsiteY4" fmla="*/ 606532 h 606532"/>
                  <a:gd name="connsiteX0" fmla="*/ 34451 w 639360"/>
                  <a:gd name="connsiteY0" fmla="*/ 2968 h 609500"/>
                  <a:gd name="connsiteX1" fmla="*/ 458179 w 639360"/>
                  <a:gd name="connsiteY1" fmla="*/ 113968 h 609500"/>
                  <a:gd name="connsiteX2" fmla="*/ 487686 w 639360"/>
                  <a:gd name="connsiteY2" fmla="*/ 609500 h 609500"/>
                  <a:gd name="connsiteX3" fmla="*/ 0 w 639360"/>
                  <a:gd name="connsiteY3" fmla="*/ 371097 h 609500"/>
                  <a:gd name="connsiteX4" fmla="*/ 34451 w 639360"/>
                  <a:gd name="connsiteY4" fmla="*/ 2968 h 609500"/>
                  <a:gd name="connsiteX0" fmla="*/ 34451 w 639360"/>
                  <a:gd name="connsiteY0" fmla="*/ 2968 h 609500"/>
                  <a:gd name="connsiteX1" fmla="*/ 221948 w 639360"/>
                  <a:gd name="connsiteY1" fmla="*/ 13941 h 609500"/>
                  <a:gd name="connsiteX2" fmla="*/ 394204 w 639360"/>
                  <a:gd name="connsiteY2" fmla="*/ 162793 h 609500"/>
                  <a:gd name="connsiteX3" fmla="*/ 496093 w 639360"/>
                  <a:gd name="connsiteY3" fmla="*/ 403710 h 609500"/>
                  <a:gd name="connsiteX4" fmla="*/ 487686 w 639360"/>
                  <a:gd name="connsiteY4" fmla="*/ 609500 h 609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360" h="609500" stroke="0" extrusionOk="0">
                    <a:moveTo>
                      <a:pt x="34451" y="2968"/>
                    </a:moveTo>
                    <a:cubicBezTo>
                      <a:pt x="194862" y="7959"/>
                      <a:pt x="346136" y="47587"/>
                      <a:pt x="458179" y="113968"/>
                    </a:cubicBezTo>
                    <a:cubicBezTo>
                      <a:pt x="687945" y="250095"/>
                      <a:pt x="700718" y="464606"/>
                      <a:pt x="487686" y="609500"/>
                    </a:cubicBezTo>
                    <a:lnTo>
                      <a:pt x="0" y="371097"/>
                    </a:lnTo>
                    <a:lnTo>
                      <a:pt x="34451" y="2968"/>
                    </a:lnTo>
                    <a:close/>
                  </a:path>
                  <a:path w="639360" h="609500" fill="none">
                    <a:moveTo>
                      <a:pt x="34451" y="2968"/>
                    </a:moveTo>
                    <a:cubicBezTo>
                      <a:pt x="194862" y="7959"/>
                      <a:pt x="161989" y="-12696"/>
                      <a:pt x="221948" y="13941"/>
                    </a:cubicBezTo>
                    <a:cubicBezTo>
                      <a:pt x="281907" y="40578"/>
                      <a:pt x="353041" y="106279"/>
                      <a:pt x="394204" y="162793"/>
                    </a:cubicBezTo>
                    <a:cubicBezTo>
                      <a:pt x="435367" y="219307"/>
                      <a:pt x="479006" y="336592"/>
                      <a:pt x="496093" y="403710"/>
                    </a:cubicBezTo>
                    <a:cubicBezTo>
                      <a:pt x="501011" y="486299"/>
                      <a:pt x="514113" y="559705"/>
                      <a:pt x="487686" y="609500"/>
                    </a:cubicBezTo>
                  </a:path>
                </a:pathLst>
              </a:cu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 name="Arc 162">
                <a:extLst>
                  <a:ext uri="{FF2B5EF4-FFF2-40B4-BE49-F238E27FC236}">
                    <a16:creationId xmlns:a16="http://schemas.microsoft.com/office/drawing/2014/main" id="{D2438465-DC94-4D62-BFA0-44F34B25D91D}"/>
                  </a:ext>
                </a:extLst>
              </p:cNvPr>
              <p:cNvSpPr/>
              <p:nvPr/>
            </p:nvSpPr>
            <p:spPr>
              <a:xfrm rot="3481059">
                <a:off x="7934519" y="2250380"/>
                <a:ext cx="540171" cy="418890"/>
              </a:xfrm>
              <a:prstGeom prst="arc">
                <a:avLst>
                  <a:gd name="adj1" fmla="val 14306179"/>
                  <a:gd name="adj2" fmla="val 1185444"/>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177" name="TextBox 176">
            <a:extLst>
              <a:ext uri="{FF2B5EF4-FFF2-40B4-BE49-F238E27FC236}">
                <a16:creationId xmlns:a16="http://schemas.microsoft.com/office/drawing/2014/main" id="{372653D9-D2EA-4D9E-A559-9CCF3D5BCFFB}"/>
              </a:ext>
            </a:extLst>
          </p:cNvPr>
          <p:cNvSpPr txBox="1"/>
          <p:nvPr/>
        </p:nvSpPr>
        <p:spPr>
          <a:xfrm>
            <a:off x="6960839" y="5289776"/>
            <a:ext cx="307991" cy="244971"/>
          </a:xfrm>
          <a:prstGeom prst="rect">
            <a:avLst/>
          </a:prstGeom>
          <a:noFill/>
          <a:ln>
            <a:noFill/>
          </a:ln>
        </p:spPr>
        <p:txBody>
          <a:bodyPr wrap="square" rtlCol="0">
            <a:spAutoFit/>
          </a:bodyPr>
          <a:lstStyle/>
          <a:p>
            <a:pPr algn="ctr"/>
            <a:r>
              <a:rPr lang="en-US" sz="1800" b="1" dirty="0">
                <a:solidFill>
                  <a:srgbClr val="FF0000"/>
                </a:solidFill>
              </a:rPr>
              <a:t>CB</a:t>
            </a:r>
          </a:p>
        </p:txBody>
      </p:sp>
      <p:grpSp>
        <p:nvGrpSpPr>
          <p:cNvPr id="178" name="Group 177">
            <a:extLst>
              <a:ext uri="{FF2B5EF4-FFF2-40B4-BE49-F238E27FC236}">
                <a16:creationId xmlns:a16="http://schemas.microsoft.com/office/drawing/2014/main" id="{D3F3932C-CEDF-456D-BF35-18D154465006}"/>
              </a:ext>
            </a:extLst>
          </p:cNvPr>
          <p:cNvGrpSpPr/>
          <p:nvPr/>
        </p:nvGrpSpPr>
        <p:grpSpPr>
          <a:xfrm>
            <a:off x="5911689" y="455029"/>
            <a:ext cx="3102966" cy="649467"/>
            <a:chOff x="1743245" y="3340672"/>
            <a:chExt cx="2395651" cy="375708"/>
          </a:xfrm>
        </p:grpSpPr>
        <p:cxnSp>
          <p:nvCxnSpPr>
            <p:cNvPr id="179" name="Straight Connector 178">
              <a:extLst>
                <a:ext uri="{FF2B5EF4-FFF2-40B4-BE49-F238E27FC236}">
                  <a16:creationId xmlns:a16="http://schemas.microsoft.com/office/drawing/2014/main" id="{9BB401EE-6CA2-470A-BFBF-360A6159730F}"/>
                </a:ext>
              </a:extLst>
            </p:cNvPr>
            <p:cNvCxnSpPr/>
            <p:nvPr/>
          </p:nvCxnSpPr>
          <p:spPr>
            <a:xfrm flipV="1">
              <a:off x="1743245" y="3348601"/>
              <a:ext cx="2395651" cy="56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99E0BD85-3D8A-401F-BD88-449C55037736}"/>
                </a:ext>
              </a:extLst>
            </p:cNvPr>
            <p:cNvCxnSpPr/>
            <p:nvPr/>
          </p:nvCxnSpPr>
          <p:spPr>
            <a:xfrm>
              <a:off x="1743245" y="3343109"/>
              <a:ext cx="0" cy="36977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CAAC1384-002E-4160-82F4-61AB1A9FE772}"/>
                </a:ext>
              </a:extLst>
            </p:cNvPr>
            <p:cNvCxnSpPr/>
            <p:nvPr/>
          </p:nvCxnSpPr>
          <p:spPr>
            <a:xfrm>
              <a:off x="4121520" y="3340672"/>
              <a:ext cx="4449" cy="37570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82" name="Rectangle 181">
            <a:extLst>
              <a:ext uri="{FF2B5EF4-FFF2-40B4-BE49-F238E27FC236}">
                <a16:creationId xmlns:a16="http://schemas.microsoft.com/office/drawing/2014/main" id="{DE3521E7-61BF-4B37-86E8-C0F659ECB023}"/>
              </a:ext>
            </a:extLst>
          </p:cNvPr>
          <p:cNvSpPr/>
          <p:nvPr/>
        </p:nvSpPr>
        <p:spPr>
          <a:xfrm>
            <a:off x="2763729" y="136524"/>
            <a:ext cx="3025892" cy="584775"/>
          </a:xfrm>
          <a:prstGeom prst="rect">
            <a:avLst/>
          </a:prstGeom>
        </p:spPr>
        <p:txBody>
          <a:bodyPr wrap="square">
            <a:spAutoFit/>
          </a:bodyPr>
          <a:lstStyle/>
          <a:p>
            <a:pPr algn="ctr"/>
            <a:r>
              <a:rPr lang="en-US" sz="1600" b="1" dirty="0">
                <a:latin typeface="Calibri" panose="020F0502020204030204" pitchFamily="34" charset="0"/>
                <a:cs typeface="Calibri" panose="020F0502020204030204" pitchFamily="34" charset="0"/>
              </a:rPr>
              <a:t>The </a:t>
            </a:r>
            <a:r>
              <a:rPr lang="en-US" sz="1600" b="1" u="sng" dirty="0">
                <a:solidFill>
                  <a:srgbClr val="CC3300"/>
                </a:solidFill>
                <a:latin typeface="Calibri" panose="020F0502020204030204" pitchFamily="34" charset="0"/>
                <a:cs typeface="Calibri" panose="020F0502020204030204" pitchFamily="34" charset="0"/>
              </a:rPr>
              <a:t>MATURE </a:t>
            </a:r>
            <a:r>
              <a:rPr lang="en-US" sz="1600" b="1" dirty="0">
                <a:latin typeface="Calibri" panose="020F0502020204030204" pitchFamily="34" charset="0"/>
                <a:cs typeface="Calibri" panose="020F0502020204030204" pitchFamily="34" charset="0"/>
              </a:rPr>
              <a:t>stage – </a:t>
            </a:r>
          </a:p>
          <a:p>
            <a:pPr algn="ctr"/>
            <a:r>
              <a:rPr lang="en-US" sz="1600" b="1" dirty="0">
                <a:latin typeface="Calibri" panose="020F0502020204030204" pitchFamily="34" charset="0"/>
                <a:cs typeface="Calibri" panose="020F0502020204030204" pitchFamily="34" charset="0"/>
              </a:rPr>
              <a:t>up- and down-drafts dominating</a:t>
            </a:r>
          </a:p>
        </p:txBody>
      </p:sp>
      <p:sp>
        <p:nvSpPr>
          <p:cNvPr id="27" name="Freeform 2">
            <a:extLst>
              <a:ext uri="{FF2B5EF4-FFF2-40B4-BE49-F238E27FC236}">
                <a16:creationId xmlns:a16="http://schemas.microsoft.com/office/drawing/2014/main" id="{1E219C64-977C-4B34-A316-D6BC3A5D2885}"/>
              </a:ext>
            </a:extLst>
          </p:cNvPr>
          <p:cNvSpPr/>
          <p:nvPr/>
        </p:nvSpPr>
        <p:spPr>
          <a:xfrm>
            <a:off x="109914" y="5084758"/>
            <a:ext cx="8904741" cy="1720026"/>
          </a:xfrm>
          <a:custGeom>
            <a:avLst/>
            <a:gdLst>
              <a:gd name="connsiteX0" fmla="*/ 0 w 8627952"/>
              <a:gd name="connsiteY0" fmla="*/ 126748 h 217283"/>
              <a:gd name="connsiteX1" fmla="*/ 0 w 8627952"/>
              <a:gd name="connsiteY1" fmla="*/ 126748 h 217283"/>
              <a:gd name="connsiteX2" fmla="*/ 90534 w 8627952"/>
              <a:gd name="connsiteY2" fmla="*/ 144855 h 217283"/>
              <a:gd name="connsiteX3" fmla="*/ 226336 w 8627952"/>
              <a:gd name="connsiteY3" fmla="*/ 162962 h 217283"/>
              <a:gd name="connsiteX4" fmla="*/ 697117 w 8627952"/>
              <a:gd name="connsiteY4" fmla="*/ 144855 h 217283"/>
              <a:gd name="connsiteX5" fmla="*/ 778598 w 8627952"/>
              <a:gd name="connsiteY5" fmla="*/ 108641 h 217283"/>
              <a:gd name="connsiteX6" fmla="*/ 1004934 w 8627952"/>
              <a:gd name="connsiteY6" fmla="*/ 99588 h 217283"/>
              <a:gd name="connsiteX7" fmla="*/ 1068309 w 8627952"/>
              <a:gd name="connsiteY7" fmla="*/ 81481 h 217283"/>
              <a:gd name="connsiteX8" fmla="*/ 1095469 w 8627952"/>
              <a:gd name="connsiteY8" fmla="*/ 63374 h 217283"/>
              <a:gd name="connsiteX9" fmla="*/ 1548142 w 8627952"/>
              <a:gd name="connsiteY9" fmla="*/ 72428 h 217283"/>
              <a:gd name="connsiteX10" fmla="*/ 1674891 w 8627952"/>
              <a:gd name="connsiteY10" fmla="*/ 108641 h 217283"/>
              <a:gd name="connsiteX11" fmla="*/ 1810693 w 8627952"/>
              <a:gd name="connsiteY11" fmla="*/ 126748 h 217283"/>
              <a:gd name="connsiteX12" fmla="*/ 2227152 w 8627952"/>
              <a:gd name="connsiteY12" fmla="*/ 117695 h 217283"/>
              <a:gd name="connsiteX13" fmla="*/ 2272420 w 8627952"/>
              <a:gd name="connsiteY13" fmla="*/ 108641 h 217283"/>
              <a:gd name="connsiteX14" fmla="*/ 2344847 w 8627952"/>
              <a:gd name="connsiteY14" fmla="*/ 99588 h 217283"/>
              <a:gd name="connsiteX15" fmla="*/ 2444435 w 8627952"/>
              <a:gd name="connsiteY15" fmla="*/ 81481 h 217283"/>
              <a:gd name="connsiteX16" fmla="*/ 2525917 w 8627952"/>
              <a:gd name="connsiteY16" fmla="*/ 63374 h 217283"/>
              <a:gd name="connsiteX17" fmla="*/ 2580237 w 8627952"/>
              <a:gd name="connsiteY17" fmla="*/ 54321 h 217283"/>
              <a:gd name="connsiteX18" fmla="*/ 2625505 w 8627952"/>
              <a:gd name="connsiteY18" fmla="*/ 45267 h 217283"/>
              <a:gd name="connsiteX19" fmla="*/ 3902043 w 8627952"/>
              <a:gd name="connsiteY19" fmla="*/ 54321 h 217283"/>
              <a:gd name="connsiteX20" fmla="*/ 3929204 w 8627952"/>
              <a:gd name="connsiteY20" fmla="*/ 63374 h 217283"/>
              <a:gd name="connsiteX21" fmla="*/ 4119326 w 8627952"/>
              <a:gd name="connsiteY21" fmla="*/ 72428 h 217283"/>
              <a:gd name="connsiteX22" fmla="*/ 4825497 w 8627952"/>
              <a:gd name="connsiteY22" fmla="*/ 99588 h 217283"/>
              <a:gd name="connsiteX23" fmla="*/ 4952245 w 8627952"/>
              <a:gd name="connsiteY23" fmla="*/ 135802 h 217283"/>
              <a:gd name="connsiteX24" fmla="*/ 5377758 w 8627952"/>
              <a:gd name="connsiteY24" fmla="*/ 162962 h 217283"/>
              <a:gd name="connsiteX25" fmla="*/ 5812324 w 8627952"/>
              <a:gd name="connsiteY25" fmla="*/ 153909 h 217283"/>
              <a:gd name="connsiteX26" fmla="*/ 5902859 w 8627952"/>
              <a:gd name="connsiteY26" fmla="*/ 126748 h 217283"/>
              <a:gd name="connsiteX27" fmla="*/ 5930020 w 8627952"/>
              <a:gd name="connsiteY27" fmla="*/ 117695 h 217283"/>
              <a:gd name="connsiteX28" fmla="*/ 6056768 w 8627952"/>
              <a:gd name="connsiteY28" fmla="*/ 99588 h 217283"/>
              <a:gd name="connsiteX29" fmla="*/ 6400800 w 8627952"/>
              <a:gd name="connsiteY29" fmla="*/ 81481 h 217283"/>
              <a:gd name="connsiteX30" fmla="*/ 6672404 w 8627952"/>
              <a:gd name="connsiteY30" fmla="*/ 90535 h 217283"/>
              <a:gd name="connsiteX31" fmla="*/ 6726724 w 8627952"/>
              <a:gd name="connsiteY31" fmla="*/ 99588 h 217283"/>
              <a:gd name="connsiteX32" fmla="*/ 6962115 w 8627952"/>
              <a:gd name="connsiteY32" fmla="*/ 90535 h 217283"/>
              <a:gd name="connsiteX33" fmla="*/ 6998328 w 8627952"/>
              <a:gd name="connsiteY33" fmla="*/ 81481 h 217283"/>
              <a:gd name="connsiteX34" fmla="*/ 7061703 w 8627952"/>
              <a:gd name="connsiteY34" fmla="*/ 72428 h 217283"/>
              <a:gd name="connsiteX35" fmla="*/ 7116023 w 8627952"/>
              <a:gd name="connsiteY35" fmla="*/ 54321 h 217283"/>
              <a:gd name="connsiteX36" fmla="*/ 7179398 w 8627952"/>
              <a:gd name="connsiteY36" fmla="*/ 63374 h 217283"/>
              <a:gd name="connsiteX37" fmla="*/ 7215612 w 8627952"/>
              <a:gd name="connsiteY37" fmla="*/ 90535 h 217283"/>
              <a:gd name="connsiteX38" fmla="*/ 7297093 w 8627952"/>
              <a:gd name="connsiteY38" fmla="*/ 135802 h 217283"/>
              <a:gd name="connsiteX39" fmla="*/ 7324253 w 8627952"/>
              <a:gd name="connsiteY39" fmla="*/ 153909 h 217283"/>
              <a:gd name="connsiteX40" fmla="*/ 7441948 w 8627952"/>
              <a:gd name="connsiteY40" fmla="*/ 199176 h 217283"/>
              <a:gd name="connsiteX41" fmla="*/ 7496269 w 8627952"/>
              <a:gd name="connsiteY41" fmla="*/ 208230 h 217283"/>
              <a:gd name="connsiteX42" fmla="*/ 7523429 w 8627952"/>
              <a:gd name="connsiteY42" fmla="*/ 217283 h 217283"/>
              <a:gd name="connsiteX43" fmla="*/ 7613964 w 8627952"/>
              <a:gd name="connsiteY43" fmla="*/ 208230 h 217283"/>
              <a:gd name="connsiteX44" fmla="*/ 7677338 w 8627952"/>
              <a:gd name="connsiteY44" fmla="*/ 181069 h 217283"/>
              <a:gd name="connsiteX45" fmla="*/ 7740713 w 8627952"/>
              <a:gd name="connsiteY45" fmla="*/ 162962 h 217283"/>
              <a:gd name="connsiteX46" fmla="*/ 7776926 w 8627952"/>
              <a:gd name="connsiteY46" fmla="*/ 135802 h 217283"/>
              <a:gd name="connsiteX47" fmla="*/ 7849354 w 8627952"/>
              <a:gd name="connsiteY47" fmla="*/ 90535 h 217283"/>
              <a:gd name="connsiteX48" fmla="*/ 7930835 w 8627952"/>
              <a:gd name="connsiteY48" fmla="*/ 45267 h 217283"/>
              <a:gd name="connsiteX49" fmla="*/ 8139065 w 8627952"/>
              <a:gd name="connsiteY49" fmla="*/ 27160 h 217283"/>
              <a:gd name="connsiteX50" fmla="*/ 8184332 w 8627952"/>
              <a:gd name="connsiteY50" fmla="*/ 18107 h 217283"/>
              <a:gd name="connsiteX51" fmla="*/ 8455936 w 8627952"/>
              <a:gd name="connsiteY51" fmla="*/ 0 h 217283"/>
              <a:gd name="connsiteX52" fmla="*/ 8573631 w 8627952"/>
              <a:gd name="connsiteY52" fmla="*/ 9053 h 217283"/>
              <a:gd name="connsiteX53" fmla="*/ 8627952 w 8627952"/>
              <a:gd name="connsiteY53" fmla="*/ 36214 h 217283"/>
              <a:gd name="connsiteX54" fmla="*/ 8627952 w 8627952"/>
              <a:gd name="connsiteY54" fmla="*/ 45267 h 217283"/>
              <a:gd name="connsiteX55" fmla="*/ 8618899 w 8627952"/>
              <a:gd name="connsiteY55" fmla="*/ 36214 h 217283"/>
              <a:gd name="connsiteX0" fmla="*/ 0 w 8627952"/>
              <a:gd name="connsiteY0" fmla="*/ 126748 h 210620"/>
              <a:gd name="connsiteX1" fmla="*/ 0 w 8627952"/>
              <a:gd name="connsiteY1" fmla="*/ 126748 h 210620"/>
              <a:gd name="connsiteX2" fmla="*/ 90534 w 8627952"/>
              <a:gd name="connsiteY2" fmla="*/ 144855 h 210620"/>
              <a:gd name="connsiteX3" fmla="*/ 226336 w 8627952"/>
              <a:gd name="connsiteY3" fmla="*/ 162962 h 210620"/>
              <a:gd name="connsiteX4" fmla="*/ 697117 w 8627952"/>
              <a:gd name="connsiteY4" fmla="*/ 144855 h 210620"/>
              <a:gd name="connsiteX5" fmla="*/ 778598 w 8627952"/>
              <a:gd name="connsiteY5" fmla="*/ 108641 h 210620"/>
              <a:gd name="connsiteX6" fmla="*/ 1004934 w 8627952"/>
              <a:gd name="connsiteY6" fmla="*/ 99588 h 210620"/>
              <a:gd name="connsiteX7" fmla="*/ 1068309 w 8627952"/>
              <a:gd name="connsiteY7" fmla="*/ 81481 h 210620"/>
              <a:gd name="connsiteX8" fmla="*/ 1095469 w 8627952"/>
              <a:gd name="connsiteY8" fmla="*/ 63374 h 210620"/>
              <a:gd name="connsiteX9" fmla="*/ 1548142 w 8627952"/>
              <a:gd name="connsiteY9" fmla="*/ 72428 h 210620"/>
              <a:gd name="connsiteX10" fmla="*/ 1674891 w 8627952"/>
              <a:gd name="connsiteY10" fmla="*/ 108641 h 210620"/>
              <a:gd name="connsiteX11" fmla="*/ 1810693 w 8627952"/>
              <a:gd name="connsiteY11" fmla="*/ 126748 h 210620"/>
              <a:gd name="connsiteX12" fmla="*/ 2227152 w 8627952"/>
              <a:gd name="connsiteY12" fmla="*/ 117695 h 210620"/>
              <a:gd name="connsiteX13" fmla="*/ 2272420 w 8627952"/>
              <a:gd name="connsiteY13" fmla="*/ 108641 h 210620"/>
              <a:gd name="connsiteX14" fmla="*/ 2344847 w 8627952"/>
              <a:gd name="connsiteY14" fmla="*/ 99588 h 210620"/>
              <a:gd name="connsiteX15" fmla="*/ 2444435 w 8627952"/>
              <a:gd name="connsiteY15" fmla="*/ 81481 h 210620"/>
              <a:gd name="connsiteX16" fmla="*/ 2525917 w 8627952"/>
              <a:gd name="connsiteY16" fmla="*/ 63374 h 210620"/>
              <a:gd name="connsiteX17" fmla="*/ 2580237 w 8627952"/>
              <a:gd name="connsiteY17" fmla="*/ 54321 h 210620"/>
              <a:gd name="connsiteX18" fmla="*/ 2625505 w 8627952"/>
              <a:gd name="connsiteY18" fmla="*/ 45267 h 210620"/>
              <a:gd name="connsiteX19" fmla="*/ 3902043 w 8627952"/>
              <a:gd name="connsiteY19" fmla="*/ 54321 h 210620"/>
              <a:gd name="connsiteX20" fmla="*/ 3929204 w 8627952"/>
              <a:gd name="connsiteY20" fmla="*/ 63374 h 210620"/>
              <a:gd name="connsiteX21" fmla="*/ 4119326 w 8627952"/>
              <a:gd name="connsiteY21" fmla="*/ 72428 h 210620"/>
              <a:gd name="connsiteX22" fmla="*/ 4825497 w 8627952"/>
              <a:gd name="connsiteY22" fmla="*/ 99588 h 210620"/>
              <a:gd name="connsiteX23" fmla="*/ 4952245 w 8627952"/>
              <a:gd name="connsiteY23" fmla="*/ 135802 h 210620"/>
              <a:gd name="connsiteX24" fmla="*/ 5377758 w 8627952"/>
              <a:gd name="connsiteY24" fmla="*/ 162962 h 210620"/>
              <a:gd name="connsiteX25" fmla="*/ 5812324 w 8627952"/>
              <a:gd name="connsiteY25" fmla="*/ 153909 h 210620"/>
              <a:gd name="connsiteX26" fmla="*/ 5902859 w 8627952"/>
              <a:gd name="connsiteY26" fmla="*/ 126748 h 210620"/>
              <a:gd name="connsiteX27" fmla="*/ 5930020 w 8627952"/>
              <a:gd name="connsiteY27" fmla="*/ 117695 h 210620"/>
              <a:gd name="connsiteX28" fmla="*/ 6056768 w 8627952"/>
              <a:gd name="connsiteY28" fmla="*/ 99588 h 210620"/>
              <a:gd name="connsiteX29" fmla="*/ 6400800 w 8627952"/>
              <a:gd name="connsiteY29" fmla="*/ 81481 h 210620"/>
              <a:gd name="connsiteX30" fmla="*/ 6672404 w 8627952"/>
              <a:gd name="connsiteY30" fmla="*/ 90535 h 210620"/>
              <a:gd name="connsiteX31" fmla="*/ 6726724 w 8627952"/>
              <a:gd name="connsiteY31" fmla="*/ 99588 h 210620"/>
              <a:gd name="connsiteX32" fmla="*/ 6962115 w 8627952"/>
              <a:gd name="connsiteY32" fmla="*/ 90535 h 210620"/>
              <a:gd name="connsiteX33" fmla="*/ 6998328 w 8627952"/>
              <a:gd name="connsiteY33" fmla="*/ 81481 h 210620"/>
              <a:gd name="connsiteX34" fmla="*/ 7061703 w 8627952"/>
              <a:gd name="connsiteY34" fmla="*/ 72428 h 210620"/>
              <a:gd name="connsiteX35" fmla="*/ 7116023 w 8627952"/>
              <a:gd name="connsiteY35" fmla="*/ 54321 h 210620"/>
              <a:gd name="connsiteX36" fmla="*/ 7179398 w 8627952"/>
              <a:gd name="connsiteY36" fmla="*/ 63374 h 210620"/>
              <a:gd name="connsiteX37" fmla="*/ 7215612 w 8627952"/>
              <a:gd name="connsiteY37" fmla="*/ 90535 h 210620"/>
              <a:gd name="connsiteX38" fmla="*/ 7297093 w 8627952"/>
              <a:gd name="connsiteY38" fmla="*/ 135802 h 210620"/>
              <a:gd name="connsiteX39" fmla="*/ 7324253 w 8627952"/>
              <a:gd name="connsiteY39" fmla="*/ 153909 h 210620"/>
              <a:gd name="connsiteX40" fmla="*/ 7441948 w 8627952"/>
              <a:gd name="connsiteY40" fmla="*/ 199176 h 210620"/>
              <a:gd name="connsiteX41" fmla="*/ 7496269 w 8627952"/>
              <a:gd name="connsiteY41" fmla="*/ 208230 h 210620"/>
              <a:gd name="connsiteX42" fmla="*/ 7613964 w 8627952"/>
              <a:gd name="connsiteY42" fmla="*/ 208230 h 210620"/>
              <a:gd name="connsiteX43" fmla="*/ 7677338 w 8627952"/>
              <a:gd name="connsiteY43" fmla="*/ 181069 h 210620"/>
              <a:gd name="connsiteX44" fmla="*/ 7740713 w 8627952"/>
              <a:gd name="connsiteY44" fmla="*/ 162962 h 210620"/>
              <a:gd name="connsiteX45" fmla="*/ 7776926 w 8627952"/>
              <a:gd name="connsiteY45" fmla="*/ 135802 h 210620"/>
              <a:gd name="connsiteX46" fmla="*/ 7849354 w 8627952"/>
              <a:gd name="connsiteY46" fmla="*/ 90535 h 210620"/>
              <a:gd name="connsiteX47" fmla="*/ 7930835 w 8627952"/>
              <a:gd name="connsiteY47" fmla="*/ 45267 h 210620"/>
              <a:gd name="connsiteX48" fmla="*/ 8139065 w 8627952"/>
              <a:gd name="connsiteY48" fmla="*/ 27160 h 210620"/>
              <a:gd name="connsiteX49" fmla="*/ 8184332 w 8627952"/>
              <a:gd name="connsiteY49" fmla="*/ 18107 h 210620"/>
              <a:gd name="connsiteX50" fmla="*/ 8455936 w 8627952"/>
              <a:gd name="connsiteY50" fmla="*/ 0 h 210620"/>
              <a:gd name="connsiteX51" fmla="*/ 8573631 w 8627952"/>
              <a:gd name="connsiteY51" fmla="*/ 9053 h 210620"/>
              <a:gd name="connsiteX52" fmla="*/ 8627952 w 8627952"/>
              <a:gd name="connsiteY52" fmla="*/ 36214 h 210620"/>
              <a:gd name="connsiteX53" fmla="*/ 8627952 w 8627952"/>
              <a:gd name="connsiteY53" fmla="*/ 45267 h 210620"/>
              <a:gd name="connsiteX54" fmla="*/ 8618899 w 8627952"/>
              <a:gd name="connsiteY54" fmla="*/ 36214 h 210620"/>
              <a:gd name="connsiteX0" fmla="*/ 0 w 8627952"/>
              <a:gd name="connsiteY0" fmla="*/ 126748 h 208992"/>
              <a:gd name="connsiteX1" fmla="*/ 0 w 8627952"/>
              <a:gd name="connsiteY1" fmla="*/ 126748 h 208992"/>
              <a:gd name="connsiteX2" fmla="*/ 90534 w 8627952"/>
              <a:gd name="connsiteY2" fmla="*/ 144855 h 208992"/>
              <a:gd name="connsiteX3" fmla="*/ 226336 w 8627952"/>
              <a:gd name="connsiteY3" fmla="*/ 162962 h 208992"/>
              <a:gd name="connsiteX4" fmla="*/ 697117 w 8627952"/>
              <a:gd name="connsiteY4" fmla="*/ 144855 h 208992"/>
              <a:gd name="connsiteX5" fmla="*/ 778598 w 8627952"/>
              <a:gd name="connsiteY5" fmla="*/ 108641 h 208992"/>
              <a:gd name="connsiteX6" fmla="*/ 1004934 w 8627952"/>
              <a:gd name="connsiteY6" fmla="*/ 99588 h 208992"/>
              <a:gd name="connsiteX7" fmla="*/ 1068309 w 8627952"/>
              <a:gd name="connsiteY7" fmla="*/ 81481 h 208992"/>
              <a:gd name="connsiteX8" fmla="*/ 1095469 w 8627952"/>
              <a:gd name="connsiteY8" fmla="*/ 63374 h 208992"/>
              <a:gd name="connsiteX9" fmla="*/ 1548142 w 8627952"/>
              <a:gd name="connsiteY9" fmla="*/ 72428 h 208992"/>
              <a:gd name="connsiteX10" fmla="*/ 1674891 w 8627952"/>
              <a:gd name="connsiteY10" fmla="*/ 108641 h 208992"/>
              <a:gd name="connsiteX11" fmla="*/ 1810693 w 8627952"/>
              <a:gd name="connsiteY11" fmla="*/ 126748 h 208992"/>
              <a:gd name="connsiteX12" fmla="*/ 2227152 w 8627952"/>
              <a:gd name="connsiteY12" fmla="*/ 117695 h 208992"/>
              <a:gd name="connsiteX13" fmla="*/ 2272420 w 8627952"/>
              <a:gd name="connsiteY13" fmla="*/ 108641 h 208992"/>
              <a:gd name="connsiteX14" fmla="*/ 2344847 w 8627952"/>
              <a:gd name="connsiteY14" fmla="*/ 99588 h 208992"/>
              <a:gd name="connsiteX15" fmla="*/ 2444435 w 8627952"/>
              <a:gd name="connsiteY15" fmla="*/ 81481 h 208992"/>
              <a:gd name="connsiteX16" fmla="*/ 2525917 w 8627952"/>
              <a:gd name="connsiteY16" fmla="*/ 63374 h 208992"/>
              <a:gd name="connsiteX17" fmla="*/ 2580237 w 8627952"/>
              <a:gd name="connsiteY17" fmla="*/ 54321 h 208992"/>
              <a:gd name="connsiteX18" fmla="*/ 2625505 w 8627952"/>
              <a:gd name="connsiteY18" fmla="*/ 45267 h 208992"/>
              <a:gd name="connsiteX19" fmla="*/ 3902043 w 8627952"/>
              <a:gd name="connsiteY19" fmla="*/ 54321 h 208992"/>
              <a:gd name="connsiteX20" fmla="*/ 3929204 w 8627952"/>
              <a:gd name="connsiteY20" fmla="*/ 63374 h 208992"/>
              <a:gd name="connsiteX21" fmla="*/ 4119326 w 8627952"/>
              <a:gd name="connsiteY21" fmla="*/ 72428 h 208992"/>
              <a:gd name="connsiteX22" fmla="*/ 4825497 w 8627952"/>
              <a:gd name="connsiteY22" fmla="*/ 99588 h 208992"/>
              <a:gd name="connsiteX23" fmla="*/ 4952245 w 8627952"/>
              <a:gd name="connsiteY23" fmla="*/ 135802 h 208992"/>
              <a:gd name="connsiteX24" fmla="*/ 5377758 w 8627952"/>
              <a:gd name="connsiteY24" fmla="*/ 162962 h 208992"/>
              <a:gd name="connsiteX25" fmla="*/ 5812324 w 8627952"/>
              <a:gd name="connsiteY25" fmla="*/ 153909 h 208992"/>
              <a:gd name="connsiteX26" fmla="*/ 5902859 w 8627952"/>
              <a:gd name="connsiteY26" fmla="*/ 126748 h 208992"/>
              <a:gd name="connsiteX27" fmla="*/ 5930020 w 8627952"/>
              <a:gd name="connsiteY27" fmla="*/ 117695 h 208992"/>
              <a:gd name="connsiteX28" fmla="*/ 6056768 w 8627952"/>
              <a:gd name="connsiteY28" fmla="*/ 99588 h 208992"/>
              <a:gd name="connsiteX29" fmla="*/ 6400800 w 8627952"/>
              <a:gd name="connsiteY29" fmla="*/ 81481 h 208992"/>
              <a:gd name="connsiteX30" fmla="*/ 6672404 w 8627952"/>
              <a:gd name="connsiteY30" fmla="*/ 90535 h 208992"/>
              <a:gd name="connsiteX31" fmla="*/ 6726724 w 8627952"/>
              <a:gd name="connsiteY31" fmla="*/ 99588 h 208992"/>
              <a:gd name="connsiteX32" fmla="*/ 6962115 w 8627952"/>
              <a:gd name="connsiteY32" fmla="*/ 90535 h 208992"/>
              <a:gd name="connsiteX33" fmla="*/ 6998328 w 8627952"/>
              <a:gd name="connsiteY33" fmla="*/ 81481 h 208992"/>
              <a:gd name="connsiteX34" fmla="*/ 7061703 w 8627952"/>
              <a:gd name="connsiteY34" fmla="*/ 72428 h 208992"/>
              <a:gd name="connsiteX35" fmla="*/ 7116023 w 8627952"/>
              <a:gd name="connsiteY35" fmla="*/ 54321 h 208992"/>
              <a:gd name="connsiteX36" fmla="*/ 7179398 w 8627952"/>
              <a:gd name="connsiteY36" fmla="*/ 63374 h 208992"/>
              <a:gd name="connsiteX37" fmla="*/ 7215612 w 8627952"/>
              <a:gd name="connsiteY37" fmla="*/ 90535 h 208992"/>
              <a:gd name="connsiteX38" fmla="*/ 7297093 w 8627952"/>
              <a:gd name="connsiteY38" fmla="*/ 135802 h 208992"/>
              <a:gd name="connsiteX39" fmla="*/ 7324253 w 8627952"/>
              <a:gd name="connsiteY39" fmla="*/ 153909 h 208992"/>
              <a:gd name="connsiteX40" fmla="*/ 7441948 w 8627952"/>
              <a:gd name="connsiteY40" fmla="*/ 199176 h 208992"/>
              <a:gd name="connsiteX41" fmla="*/ 7496269 w 8627952"/>
              <a:gd name="connsiteY41" fmla="*/ 208230 h 208992"/>
              <a:gd name="connsiteX42" fmla="*/ 7677338 w 8627952"/>
              <a:gd name="connsiteY42" fmla="*/ 181069 h 208992"/>
              <a:gd name="connsiteX43" fmla="*/ 7740713 w 8627952"/>
              <a:gd name="connsiteY43" fmla="*/ 162962 h 208992"/>
              <a:gd name="connsiteX44" fmla="*/ 7776926 w 8627952"/>
              <a:gd name="connsiteY44" fmla="*/ 135802 h 208992"/>
              <a:gd name="connsiteX45" fmla="*/ 7849354 w 8627952"/>
              <a:gd name="connsiteY45" fmla="*/ 90535 h 208992"/>
              <a:gd name="connsiteX46" fmla="*/ 7930835 w 8627952"/>
              <a:gd name="connsiteY46" fmla="*/ 45267 h 208992"/>
              <a:gd name="connsiteX47" fmla="*/ 8139065 w 8627952"/>
              <a:gd name="connsiteY47" fmla="*/ 27160 h 208992"/>
              <a:gd name="connsiteX48" fmla="*/ 8184332 w 8627952"/>
              <a:gd name="connsiteY48" fmla="*/ 18107 h 208992"/>
              <a:gd name="connsiteX49" fmla="*/ 8455936 w 8627952"/>
              <a:gd name="connsiteY49" fmla="*/ 0 h 208992"/>
              <a:gd name="connsiteX50" fmla="*/ 8573631 w 8627952"/>
              <a:gd name="connsiteY50" fmla="*/ 9053 h 208992"/>
              <a:gd name="connsiteX51" fmla="*/ 8627952 w 8627952"/>
              <a:gd name="connsiteY51" fmla="*/ 36214 h 208992"/>
              <a:gd name="connsiteX52" fmla="*/ 8627952 w 8627952"/>
              <a:gd name="connsiteY52" fmla="*/ 45267 h 208992"/>
              <a:gd name="connsiteX53" fmla="*/ 8618899 w 8627952"/>
              <a:gd name="connsiteY53" fmla="*/ 36214 h 208992"/>
              <a:gd name="connsiteX0" fmla="*/ 0 w 8627952"/>
              <a:gd name="connsiteY0" fmla="*/ 126748 h 208790"/>
              <a:gd name="connsiteX1" fmla="*/ 0 w 8627952"/>
              <a:gd name="connsiteY1" fmla="*/ 126748 h 208790"/>
              <a:gd name="connsiteX2" fmla="*/ 90534 w 8627952"/>
              <a:gd name="connsiteY2" fmla="*/ 144855 h 208790"/>
              <a:gd name="connsiteX3" fmla="*/ 226336 w 8627952"/>
              <a:gd name="connsiteY3" fmla="*/ 162962 h 208790"/>
              <a:gd name="connsiteX4" fmla="*/ 697117 w 8627952"/>
              <a:gd name="connsiteY4" fmla="*/ 144855 h 208790"/>
              <a:gd name="connsiteX5" fmla="*/ 778598 w 8627952"/>
              <a:gd name="connsiteY5" fmla="*/ 108641 h 208790"/>
              <a:gd name="connsiteX6" fmla="*/ 1004934 w 8627952"/>
              <a:gd name="connsiteY6" fmla="*/ 99588 h 208790"/>
              <a:gd name="connsiteX7" fmla="*/ 1068309 w 8627952"/>
              <a:gd name="connsiteY7" fmla="*/ 81481 h 208790"/>
              <a:gd name="connsiteX8" fmla="*/ 1095469 w 8627952"/>
              <a:gd name="connsiteY8" fmla="*/ 63374 h 208790"/>
              <a:gd name="connsiteX9" fmla="*/ 1548142 w 8627952"/>
              <a:gd name="connsiteY9" fmla="*/ 72428 h 208790"/>
              <a:gd name="connsiteX10" fmla="*/ 1674891 w 8627952"/>
              <a:gd name="connsiteY10" fmla="*/ 108641 h 208790"/>
              <a:gd name="connsiteX11" fmla="*/ 1810693 w 8627952"/>
              <a:gd name="connsiteY11" fmla="*/ 126748 h 208790"/>
              <a:gd name="connsiteX12" fmla="*/ 2227152 w 8627952"/>
              <a:gd name="connsiteY12" fmla="*/ 117695 h 208790"/>
              <a:gd name="connsiteX13" fmla="*/ 2272420 w 8627952"/>
              <a:gd name="connsiteY13" fmla="*/ 108641 h 208790"/>
              <a:gd name="connsiteX14" fmla="*/ 2344847 w 8627952"/>
              <a:gd name="connsiteY14" fmla="*/ 99588 h 208790"/>
              <a:gd name="connsiteX15" fmla="*/ 2444435 w 8627952"/>
              <a:gd name="connsiteY15" fmla="*/ 81481 h 208790"/>
              <a:gd name="connsiteX16" fmla="*/ 2525917 w 8627952"/>
              <a:gd name="connsiteY16" fmla="*/ 63374 h 208790"/>
              <a:gd name="connsiteX17" fmla="*/ 2580237 w 8627952"/>
              <a:gd name="connsiteY17" fmla="*/ 54321 h 208790"/>
              <a:gd name="connsiteX18" fmla="*/ 2625505 w 8627952"/>
              <a:gd name="connsiteY18" fmla="*/ 45267 h 208790"/>
              <a:gd name="connsiteX19" fmla="*/ 3902043 w 8627952"/>
              <a:gd name="connsiteY19" fmla="*/ 54321 h 208790"/>
              <a:gd name="connsiteX20" fmla="*/ 3929204 w 8627952"/>
              <a:gd name="connsiteY20" fmla="*/ 63374 h 208790"/>
              <a:gd name="connsiteX21" fmla="*/ 4119326 w 8627952"/>
              <a:gd name="connsiteY21" fmla="*/ 72428 h 208790"/>
              <a:gd name="connsiteX22" fmla="*/ 4825497 w 8627952"/>
              <a:gd name="connsiteY22" fmla="*/ 99588 h 208790"/>
              <a:gd name="connsiteX23" fmla="*/ 4952245 w 8627952"/>
              <a:gd name="connsiteY23" fmla="*/ 135802 h 208790"/>
              <a:gd name="connsiteX24" fmla="*/ 5377758 w 8627952"/>
              <a:gd name="connsiteY24" fmla="*/ 162962 h 208790"/>
              <a:gd name="connsiteX25" fmla="*/ 5812324 w 8627952"/>
              <a:gd name="connsiteY25" fmla="*/ 153909 h 208790"/>
              <a:gd name="connsiteX26" fmla="*/ 5902859 w 8627952"/>
              <a:gd name="connsiteY26" fmla="*/ 126748 h 208790"/>
              <a:gd name="connsiteX27" fmla="*/ 5930020 w 8627952"/>
              <a:gd name="connsiteY27" fmla="*/ 117695 h 208790"/>
              <a:gd name="connsiteX28" fmla="*/ 6056768 w 8627952"/>
              <a:gd name="connsiteY28" fmla="*/ 99588 h 208790"/>
              <a:gd name="connsiteX29" fmla="*/ 6400800 w 8627952"/>
              <a:gd name="connsiteY29" fmla="*/ 81481 h 208790"/>
              <a:gd name="connsiteX30" fmla="*/ 6672404 w 8627952"/>
              <a:gd name="connsiteY30" fmla="*/ 90535 h 208790"/>
              <a:gd name="connsiteX31" fmla="*/ 6726724 w 8627952"/>
              <a:gd name="connsiteY31" fmla="*/ 99588 h 208790"/>
              <a:gd name="connsiteX32" fmla="*/ 6962115 w 8627952"/>
              <a:gd name="connsiteY32" fmla="*/ 90535 h 208790"/>
              <a:gd name="connsiteX33" fmla="*/ 6998328 w 8627952"/>
              <a:gd name="connsiteY33" fmla="*/ 81481 h 208790"/>
              <a:gd name="connsiteX34" fmla="*/ 7061703 w 8627952"/>
              <a:gd name="connsiteY34" fmla="*/ 72428 h 208790"/>
              <a:gd name="connsiteX35" fmla="*/ 7116023 w 8627952"/>
              <a:gd name="connsiteY35" fmla="*/ 54321 h 208790"/>
              <a:gd name="connsiteX36" fmla="*/ 7179398 w 8627952"/>
              <a:gd name="connsiteY36" fmla="*/ 63374 h 208790"/>
              <a:gd name="connsiteX37" fmla="*/ 7215612 w 8627952"/>
              <a:gd name="connsiteY37" fmla="*/ 90535 h 208790"/>
              <a:gd name="connsiteX38" fmla="*/ 7297093 w 8627952"/>
              <a:gd name="connsiteY38" fmla="*/ 135802 h 208790"/>
              <a:gd name="connsiteX39" fmla="*/ 7324253 w 8627952"/>
              <a:gd name="connsiteY39" fmla="*/ 153909 h 208790"/>
              <a:gd name="connsiteX40" fmla="*/ 7496269 w 8627952"/>
              <a:gd name="connsiteY40" fmla="*/ 208230 h 208790"/>
              <a:gd name="connsiteX41" fmla="*/ 7677338 w 8627952"/>
              <a:gd name="connsiteY41" fmla="*/ 181069 h 208790"/>
              <a:gd name="connsiteX42" fmla="*/ 7740713 w 8627952"/>
              <a:gd name="connsiteY42" fmla="*/ 162962 h 208790"/>
              <a:gd name="connsiteX43" fmla="*/ 7776926 w 8627952"/>
              <a:gd name="connsiteY43" fmla="*/ 135802 h 208790"/>
              <a:gd name="connsiteX44" fmla="*/ 7849354 w 8627952"/>
              <a:gd name="connsiteY44" fmla="*/ 90535 h 208790"/>
              <a:gd name="connsiteX45" fmla="*/ 7930835 w 8627952"/>
              <a:gd name="connsiteY45" fmla="*/ 45267 h 208790"/>
              <a:gd name="connsiteX46" fmla="*/ 8139065 w 8627952"/>
              <a:gd name="connsiteY46" fmla="*/ 27160 h 208790"/>
              <a:gd name="connsiteX47" fmla="*/ 8184332 w 8627952"/>
              <a:gd name="connsiteY47" fmla="*/ 18107 h 208790"/>
              <a:gd name="connsiteX48" fmla="*/ 8455936 w 8627952"/>
              <a:gd name="connsiteY48" fmla="*/ 0 h 208790"/>
              <a:gd name="connsiteX49" fmla="*/ 8573631 w 8627952"/>
              <a:gd name="connsiteY49" fmla="*/ 9053 h 208790"/>
              <a:gd name="connsiteX50" fmla="*/ 8627952 w 8627952"/>
              <a:gd name="connsiteY50" fmla="*/ 36214 h 208790"/>
              <a:gd name="connsiteX51" fmla="*/ 8627952 w 8627952"/>
              <a:gd name="connsiteY51" fmla="*/ 45267 h 208790"/>
              <a:gd name="connsiteX52" fmla="*/ 8618899 w 8627952"/>
              <a:gd name="connsiteY52" fmla="*/ 36214 h 208790"/>
              <a:gd name="connsiteX0" fmla="*/ 0 w 8627952"/>
              <a:gd name="connsiteY0" fmla="*/ 126748 h 209540"/>
              <a:gd name="connsiteX1" fmla="*/ 0 w 8627952"/>
              <a:gd name="connsiteY1" fmla="*/ 126748 h 209540"/>
              <a:gd name="connsiteX2" fmla="*/ 90534 w 8627952"/>
              <a:gd name="connsiteY2" fmla="*/ 144855 h 209540"/>
              <a:gd name="connsiteX3" fmla="*/ 226336 w 8627952"/>
              <a:gd name="connsiteY3" fmla="*/ 162962 h 209540"/>
              <a:gd name="connsiteX4" fmla="*/ 697117 w 8627952"/>
              <a:gd name="connsiteY4" fmla="*/ 144855 h 209540"/>
              <a:gd name="connsiteX5" fmla="*/ 778598 w 8627952"/>
              <a:gd name="connsiteY5" fmla="*/ 108641 h 209540"/>
              <a:gd name="connsiteX6" fmla="*/ 1004934 w 8627952"/>
              <a:gd name="connsiteY6" fmla="*/ 99588 h 209540"/>
              <a:gd name="connsiteX7" fmla="*/ 1068309 w 8627952"/>
              <a:gd name="connsiteY7" fmla="*/ 81481 h 209540"/>
              <a:gd name="connsiteX8" fmla="*/ 1095469 w 8627952"/>
              <a:gd name="connsiteY8" fmla="*/ 63374 h 209540"/>
              <a:gd name="connsiteX9" fmla="*/ 1548142 w 8627952"/>
              <a:gd name="connsiteY9" fmla="*/ 72428 h 209540"/>
              <a:gd name="connsiteX10" fmla="*/ 1674891 w 8627952"/>
              <a:gd name="connsiteY10" fmla="*/ 108641 h 209540"/>
              <a:gd name="connsiteX11" fmla="*/ 1810693 w 8627952"/>
              <a:gd name="connsiteY11" fmla="*/ 126748 h 209540"/>
              <a:gd name="connsiteX12" fmla="*/ 2227152 w 8627952"/>
              <a:gd name="connsiteY12" fmla="*/ 117695 h 209540"/>
              <a:gd name="connsiteX13" fmla="*/ 2272420 w 8627952"/>
              <a:gd name="connsiteY13" fmla="*/ 108641 h 209540"/>
              <a:gd name="connsiteX14" fmla="*/ 2344847 w 8627952"/>
              <a:gd name="connsiteY14" fmla="*/ 99588 h 209540"/>
              <a:gd name="connsiteX15" fmla="*/ 2444435 w 8627952"/>
              <a:gd name="connsiteY15" fmla="*/ 81481 h 209540"/>
              <a:gd name="connsiteX16" fmla="*/ 2525917 w 8627952"/>
              <a:gd name="connsiteY16" fmla="*/ 63374 h 209540"/>
              <a:gd name="connsiteX17" fmla="*/ 2580237 w 8627952"/>
              <a:gd name="connsiteY17" fmla="*/ 54321 h 209540"/>
              <a:gd name="connsiteX18" fmla="*/ 2625505 w 8627952"/>
              <a:gd name="connsiteY18" fmla="*/ 45267 h 209540"/>
              <a:gd name="connsiteX19" fmla="*/ 3902043 w 8627952"/>
              <a:gd name="connsiteY19" fmla="*/ 54321 h 209540"/>
              <a:gd name="connsiteX20" fmla="*/ 3929204 w 8627952"/>
              <a:gd name="connsiteY20" fmla="*/ 63374 h 209540"/>
              <a:gd name="connsiteX21" fmla="*/ 4119326 w 8627952"/>
              <a:gd name="connsiteY21" fmla="*/ 72428 h 209540"/>
              <a:gd name="connsiteX22" fmla="*/ 4825497 w 8627952"/>
              <a:gd name="connsiteY22" fmla="*/ 99588 h 209540"/>
              <a:gd name="connsiteX23" fmla="*/ 4952245 w 8627952"/>
              <a:gd name="connsiteY23" fmla="*/ 135802 h 209540"/>
              <a:gd name="connsiteX24" fmla="*/ 5377758 w 8627952"/>
              <a:gd name="connsiteY24" fmla="*/ 162962 h 209540"/>
              <a:gd name="connsiteX25" fmla="*/ 5812324 w 8627952"/>
              <a:gd name="connsiteY25" fmla="*/ 153909 h 209540"/>
              <a:gd name="connsiteX26" fmla="*/ 5902859 w 8627952"/>
              <a:gd name="connsiteY26" fmla="*/ 126748 h 209540"/>
              <a:gd name="connsiteX27" fmla="*/ 5930020 w 8627952"/>
              <a:gd name="connsiteY27" fmla="*/ 117695 h 209540"/>
              <a:gd name="connsiteX28" fmla="*/ 6056768 w 8627952"/>
              <a:gd name="connsiteY28" fmla="*/ 99588 h 209540"/>
              <a:gd name="connsiteX29" fmla="*/ 6400800 w 8627952"/>
              <a:gd name="connsiteY29" fmla="*/ 81481 h 209540"/>
              <a:gd name="connsiteX30" fmla="*/ 6672404 w 8627952"/>
              <a:gd name="connsiteY30" fmla="*/ 90535 h 209540"/>
              <a:gd name="connsiteX31" fmla="*/ 6726724 w 8627952"/>
              <a:gd name="connsiteY31" fmla="*/ 99588 h 209540"/>
              <a:gd name="connsiteX32" fmla="*/ 6962115 w 8627952"/>
              <a:gd name="connsiteY32" fmla="*/ 90535 h 209540"/>
              <a:gd name="connsiteX33" fmla="*/ 6998328 w 8627952"/>
              <a:gd name="connsiteY33" fmla="*/ 81481 h 209540"/>
              <a:gd name="connsiteX34" fmla="*/ 7061703 w 8627952"/>
              <a:gd name="connsiteY34" fmla="*/ 72428 h 209540"/>
              <a:gd name="connsiteX35" fmla="*/ 7116023 w 8627952"/>
              <a:gd name="connsiteY35" fmla="*/ 54321 h 209540"/>
              <a:gd name="connsiteX36" fmla="*/ 7179398 w 8627952"/>
              <a:gd name="connsiteY36" fmla="*/ 63374 h 209540"/>
              <a:gd name="connsiteX37" fmla="*/ 7215612 w 8627952"/>
              <a:gd name="connsiteY37" fmla="*/ 90535 h 209540"/>
              <a:gd name="connsiteX38" fmla="*/ 7297093 w 8627952"/>
              <a:gd name="connsiteY38" fmla="*/ 135802 h 209540"/>
              <a:gd name="connsiteX39" fmla="*/ 7496269 w 8627952"/>
              <a:gd name="connsiteY39" fmla="*/ 208230 h 209540"/>
              <a:gd name="connsiteX40" fmla="*/ 7677338 w 8627952"/>
              <a:gd name="connsiteY40" fmla="*/ 181069 h 209540"/>
              <a:gd name="connsiteX41" fmla="*/ 7740713 w 8627952"/>
              <a:gd name="connsiteY41" fmla="*/ 162962 h 209540"/>
              <a:gd name="connsiteX42" fmla="*/ 7776926 w 8627952"/>
              <a:gd name="connsiteY42" fmla="*/ 135802 h 209540"/>
              <a:gd name="connsiteX43" fmla="*/ 7849354 w 8627952"/>
              <a:gd name="connsiteY43" fmla="*/ 90535 h 209540"/>
              <a:gd name="connsiteX44" fmla="*/ 7930835 w 8627952"/>
              <a:gd name="connsiteY44" fmla="*/ 45267 h 209540"/>
              <a:gd name="connsiteX45" fmla="*/ 8139065 w 8627952"/>
              <a:gd name="connsiteY45" fmla="*/ 27160 h 209540"/>
              <a:gd name="connsiteX46" fmla="*/ 8184332 w 8627952"/>
              <a:gd name="connsiteY46" fmla="*/ 18107 h 209540"/>
              <a:gd name="connsiteX47" fmla="*/ 8455936 w 8627952"/>
              <a:gd name="connsiteY47" fmla="*/ 0 h 209540"/>
              <a:gd name="connsiteX48" fmla="*/ 8573631 w 8627952"/>
              <a:gd name="connsiteY48" fmla="*/ 9053 h 209540"/>
              <a:gd name="connsiteX49" fmla="*/ 8627952 w 8627952"/>
              <a:gd name="connsiteY49" fmla="*/ 36214 h 209540"/>
              <a:gd name="connsiteX50" fmla="*/ 8627952 w 8627952"/>
              <a:gd name="connsiteY50" fmla="*/ 45267 h 209540"/>
              <a:gd name="connsiteX51" fmla="*/ 8618899 w 8627952"/>
              <a:gd name="connsiteY51" fmla="*/ 36214 h 209540"/>
              <a:gd name="connsiteX0" fmla="*/ 0 w 8627952"/>
              <a:gd name="connsiteY0" fmla="*/ 126748 h 181791"/>
              <a:gd name="connsiteX1" fmla="*/ 0 w 8627952"/>
              <a:gd name="connsiteY1" fmla="*/ 126748 h 181791"/>
              <a:gd name="connsiteX2" fmla="*/ 90534 w 8627952"/>
              <a:gd name="connsiteY2" fmla="*/ 144855 h 181791"/>
              <a:gd name="connsiteX3" fmla="*/ 226336 w 8627952"/>
              <a:gd name="connsiteY3" fmla="*/ 162962 h 181791"/>
              <a:gd name="connsiteX4" fmla="*/ 697117 w 8627952"/>
              <a:gd name="connsiteY4" fmla="*/ 144855 h 181791"/>
              <a:gd name="connsiteX5" fmla="*/ 778598 w 8627952"/>
              <a:gd name="connsiteY5" fmla="*/ 108641 h 181791"/>
              <a:gd name="connsiteX6" fmla="*/ 1004934 w 8627952"/>
              <a:gd name="connsiteY6" fmla="*/ 99588 h 181791"/>
              <a:gd name="connsiteX7" fmla="*/ 1068309 w 8627952"/>
              <a:gd name="connsiteY7" fmla="*/ 81481 h 181791"/>
              <a:gd name="connsiteX8" fmla="*/ 1095469 w 8627952"/>
              <a:gd name="connsiteY8" fmla="*/ 63374 h 181791"/>
              <a:gd name="connsiteX9" fmla="*/ 1548142 w 8627952"/>
              <a:gd name="connsiteY9" fmla="*/ 72428 h 181791"/>
              <a:gd name="connsiteX10" fmla="*/ 1674891 w 8627952"/>
              <a:gd name="connsiteY10" fmla="*/ 108641 h 181791"/>
              <a:gd name="connsiteX11" fmla="*/ 1810693 w 8627952"/>
              <a:gd name="connsiteY11" fmla="*/ 126748 h 181791"/>
              <a:gd name="connsiteX12" fmla="*/ 2227152 w 8627952"/>
              <a:gd name="connsiteY12" fmla="*/ 117695 h 181791"/>
              <a:gd name="connsiteX13" fmla="*/ 2272420 w 8627952"/>
              <a:gd name="connsiteY13" fmla="*/ 108641 h 181791"/>
              <a:gd name="connsiteX14" fmla="*/ 2344847 w 8627952"/>
              <a:gd name="connsiteY14" fmla="*/ 99588 h 181791"/>
              <a:gd name="connsiteX15" fmla="*/ 2444435 w 8627952"/>
              <a:gd name="connsiteY15" fmla="*/ 81481 h 181791"/>
              <a:gd name="connsiteX16" fmla="*/ 2525917 w 8627952"/>
              <a:gd name="connsiteY16" fmla="*/ 63374 h 181791"/>
              <a:gd name="connsiteX17" fmla="*/ 2580237 w 8627952"/>
              <a:gd name="connsiteY17" fmla="*/ 54321 h 181791"/>
              <a:gd name="connsiteX18" fmla="*/ 2625505 w 8627952"/>
              <a:gd name="connsiteY18" fmla="*/ 45267 h 181791"/>
              <a:gd name="connsiteX19" fmla="*/ 3902043 w 8627952"/>
              <a:gd name="connsiteY19" fmla="*/ 54321 h 181791"/>
              <a:gd name="connsiteX20" fmla="*/ 3929204 w 8627952"/>
              <a:gd name="connsiteY20" fmla="*/ 63374 h 181791"/>
              <a:gd name="connsiteX21" fmla="*/ 4119326 w 8627952"/>
              <a:gd name="connsiteY21" fmla="*/ 72428 h 181791"/>
              <a:gd name="connsiteX22" fmla="*/ 4825497 w 8627952"/>
              <a:gd name="connsiteY22" fmla="*/ 99588 h 181791"/>
              <a:gd name="connsiteX23" fmla="*/ 4952245 w 8627952"/>
              <a:gd name="connsiteY23" fmla="*/ 135802 h 181791"/>
              <a:gd name="connsiteX24" fmla="*/ 5377758 w 8627952"/>
              <a:gd name="connsiteY24" fmla="*/ 162962 h 181791"/>
              <a:gd name="connsiteX25" fmla="*/ 5812324 w 8627952"/>
              <a:gd name="connsiteY25" fmla="*/ 153909 h 181791"/>
              <a:gd name="connsiteX26" fmla="*/ 5902859 w 8627952"/>
              <a:gd name="connsiteY26" fmla="*/ 126748 h 181791"/>
              <a:gd name="connsiteX27" fmla="*/ 5930020 w 8627952"/>
              <a:gd name="connsiteY27" fmla="*/ 117695 h 181791"/>
              <a:gd name="connsiteX28" fmla="*/ 6056768 w 8627952"/>
              <a:gd name="connsiteY28" fmla="*/ 99588 h 181791"/>
              <a:gd name="connsiteX29" fmla="*/ 6400800 w 8627952"/>
              <a:gd name="connsiteY29" fmla="*/ 81481 h 181791"/>
              <a:gd name="connsiteX30" fmla="*/ 6672404 w 8627952"/>
              <a:gd name="connsiteY30" fmla="*/ 90535 h 181791"/>
              <a:gd name="connsiteX31" fmla="*/ 6726724 w 8627952"/>
              <a:gd name="connsiteY31" fmla="*/ 99588 h 181791"/>
              <a:gd name="connsiteX32" fmla="*/ 6962115 w 8627952"/>
              <a:gd name="connsiteY32" fmla="*/ 90535 h 181791"/>
              <a:gd name="connsiteX33" fmla="*/ 6998328 w 8627952"/>
              <a:gd name="connsiteY33" fmla="*/ 81481 h 181791"/>
              <a:gd name="connsiteX34" fmla="*/ 7061703 w 8627952"/>
              <a:gd name="connsiteY34" fmla="*/ 72428 h 181791"/>
              <a:gd name="connsiteX35" fmla="*/ 7116023 w 8627952"/>
              <a:gd name="connsiteY35" fmla="*/ 54321 h 181791"/>
              <a:gd name="connsiteX36" fmla="*/ 7179398 w 8627952"/>
              <a:gd name="connsiteY36" fmla="*/ 63374 h 181791"/>
              <a:gd name="connsiteX37" fmla="*/ 7215612 w 8627952"/>
              <a:gd name="connsiteY37" fmla="*/ 90535 h 181791"/>
              <a:gd name="connsiteX38" fmla="*/ 7297093 w 8627952"/>
              <a:gd name="connsiteY38" fmla="*/ 135802 h 181791"/>
              <a:gd name="connsiteX39" fmla="*/ 7677338 w 8627952"/>
              <a:gd name="connsiteY39" fmla="*/ 181069 h 181791"/>
              <a:gd name="connsiteX40" fmla="*/ 7740713 w 8627952"/>
              <a:gd name="connsiteY40" fmla="*/ 162962 h 181791"/>
              <a:gd name="connsiteX41" fmla="*/ 7776926 w 8627952"/>
              <a:gd name="connsiteY41" fmla="*/ 135802 h 181791"/>
              <a:gd name="connsiteX42" fmla="*/ 7849354 w 8627952"/>
              <a:gd name="connsiteY42" fmla="*/ 90535 h 181791"/>
              <a:gd name="connsiteX43" fmla="*/ 7930835 w 8627952"/>
              <a:gd name="connsiteY43" fmla="*/ 45267 h 181791"/>
              <a:gd name="connsiteX44" fmla="*/ 8139065 w 8627952"/>
              <a:gd name="connsiteY44" fmla="*/ 27160 h 181791"/>
              <a:gd name="connsiteX45" fmla="*/ 8184332 w 8627952"/>
              <a:gd name="connsiteY45" fmla="*/ 18107 h 181791"/>
              <a:gd name="connsiteX46" fmla="*/ 8455936 w 8627952"/>
              <a:gd name="connsiteY46" fmla="*/ 0 h 181791"/>
              <a:gd name="connsiteX47" fmla="*/ 8573631 w 8627952"/>
              <a:gd name="connsiteY47" fmla="*/ 9053 h 181791"/>
              <a:gd name="connsiteX48" fmla="*/ 8627952 w 8627952"/>
              <a:gd name="connsiteY48" fmla="*/ 36214 h 181791"/>
              <a:gd name="connsiteX49" fmla="*/ 8627952 w 8627952"/>
              <a:gd name="connsiteY49" fmla="*/ 45267 h 181791"/>
              <a:gd name="connsiteX50" fmla="*/ 8618899 w 8627952"/>
              <a:gd name="connsiteY50" fmla="*/ 36214 h 181791"/>
              <a:gd name="connsiteX0" fmla="*/ 0 w 8627952"/>
              <a:gd name="connsiteY0" fmla="*/ 126748 h 166706"/>
              <a:gd name="connsiteX1" fmla="*/ 0 w 8627952"/>
              <a:gd name="connsiteY1" fmla="*/ 126748 h 166706"/>
              <a:gd name="connsiteX2" fmla="*/ 90534 w 8627952"/>
              <a:gd name="connsiteY2" fmla="*/ 144855 h 166706"/>
              <a:gd name="connsiteX3" fmla="*/ 226336 w 8627952"/>
              <a:gd name="connsiteY3" fmla="*/ 162962 h 166706"/>
              <a:gd name="connsiteX4" fmla="*/ 697117 w 8627952"/>
              <a:gd name="connsiteY4" fmla="*/ 144855 h 166706"/>
              <a:gd name="connsiteX5" fmla="*/ 778598 w 8627952"/>
              <a:gd name="connsiteY5" fmla="*/ 108641 h 166706"/>
              <a:gd name="connsiteX6" fmla="*/ 1004934 w 8627952"/>
              <a:gd name="connsiteY6" fmla="*/ 99588 h 166706"/>
              <a:gd name="connsiteX7" fmla="*/ 1068309 w 8627952"/>
              <a:gd name="connsiteY7" fmla="*/ 81481 h 166706"/>
              <a:gd name="connsiteX8" fmla="*/ 1095469 w 8627952"/>
              <a:gd name="connsiteY8" fmla="*/ 63374 h 166706"/>
              <a:gd name="connsiteX9" fmla="*/ 1548142 w 8627952"/>
              <a:gd name="connsiteY9" fmla="*/ 72428 h 166706"/>
              <a:gd name="connsiteX10" fmla="*/ 1674891 w 8627952"/>
              <a:gd name="connsiteY10" fmla="*/ 108641 h 166706"/>
              <a:gd name="connsiteX11" fmla="*/ 1810693 w 8627952"/>
              <a:gd name="connsiteY11" fmla="*/ 126748 h 166706"/>
              <a:gd name="connsiteX12" fmla="*/ 2227152 w 8627952"/>
              <a:gd name="connsiteY12" fmla="*/ 117695 h 166706"/>
              <a:gd name="connsiteX13" fmla="*/ 2272420 w 8627952"/>
              <a:gd name="connsiteY13" fmla="*/ 108641 h 166706"/>
              <a:gd name="connsiteX14" fmla="*/ 2344847 w 8627952"/>
              <a:gd name="connsiteY14" fmla="*/ 99588 h 166706"/>
              <a:gd name="connsiteX15" fmla="*/ 2444435 w 8627952"/>
              <a:gd name="connsiteY15" fmla="*/ 81481 h 166706"/>
              <a:gd name="connsiteX16" fmla="*/ 2525917 w 8627952"/>
              <a:gd name="connsiteY16" fmla="*/ 63374 h 166706"/>
              <a:gd name="connsiteX17" fmla="*/ 2580237 w 8627952"/>
              <a:gd name="connsiteY17" fmla="*/ 54321 h 166706"/>
              <a:gd name="connsiteX18" fmla="*/ 2625505 w 8627952"/>
              <a:gd name="connsiteY18" fmla="*/ 45267 h 166706"/>
              <a:gd name="connsiteX19" fmla="*/ 3902043 w 8627952"/>
              <a:gd name="connsiteY19" fmla="*/ 54321 h 166706"/>
              <a:gd name="connsiteX20" fmla="*/ 3929204 w 8627952"/>
              <a:gd name="connsiteY20" fmla="*/ 63374 h 166706"/>
              <a:gd name="connsiteX21" fmla="*/ 4119326 w 8627952"/>
              <a:gd name="connsiteY21" fmla="*/ 72428 h 166706"/>
              <a:gd name="connsiteX22" fmla="*/ 4825497 w 8627952"/>
              <a:gd name="connsiteY22" fmla="*/ 99588 h 166706"/>
              <a:gd name="connsiteX23" fmla="*/ 4952245 w 8627952"/>
              <a:gd name="connsiteY23" fmla="*/ 135802 h 166706"/>
              <a:gd name="connsiteX24" fmla="*/ 5377758 w 8627952"/>
              <a:gd name="connsiteY24" fmla="*/ 162962 h 166706"/>
              <a:gd name="connsiteX25" fmla="*/ 5812324 w 8627952"/>
              <a:gd name="connsiteY25" fmla="*/ 153909 h 166706"/>
              <a:gd name="connsiteX26" fmla="*/ 5902859 w 8627952"/>
              <a:gd name="connsiteY26" fmla="*/ 126748 h 166706"/>
              <a:gd name="connsiteX27" fmla="*/ 5930020 w 8627952"/>
              <a:gd name="connsiteY27" fmla="*/ 117695 h 166706"/>
              <a:gd name="connsiteX28" fmla="*/ 6056768 w 8627952"/>
              <a:gd name="connsiteY28" fmla="*/ 99588 h 166706"/>
              <a:gd name="connsiteX29" fmla="*/ 6400800 w 8627952"/>
              <a:gd name="connsiteY29" fmla="*/ 81481 h 166706"/>
              <a:gd name="connsiteX30" fmla="*/ 6672404 w 8627952"/>
              <a:gd name="connsiteY30" fmla="*/ 90535 h 166706"/>
              <a:gd name="connsiteX31" fmla="*/ 6726724 w 8627952"/>
              <a:gd name="connsiteY31" fmla="*/ 99588 h 166706"/>
              <a:gd name="connsiteX32" fmla="*/ 6962115 w 8627952"/>
              <a:gd name="connsiteY32" fmla="*/ 90535 h 166706"/>
              <a:gd name="connsiteX33" fmla="*/ 6998328 w 8627952"/>
              <a:gd name="connsiteY33" fmla="*/ 81481 h 166706"/>
              <a:gd name="connsiteX34" fmla="*/ 7061703 w 8627952"/>
              <a:gd name="connsiteY34" fmla="*/ 72428 h 166706"/>
              <a:gd name="connsiteX35" fmla="*/ 7116023 w 8627952"/>
              <a:gd name="connsiteY35" fmla="*/ 54321 h 166706"/>
              <a:gd name="connsiteX36" fmla="*/ 7179398 w 8627952"/>
              <a:gd name="connsiteY36" fmla="*/ 63374 h 166706"/>
              <a:gd name="connsiteX37" fmla="*/ 7215612 w 8627952"/>
              <a:gd name="connsiteY37" fmla="*/ 90535 h 166706"/>
              <a:gd name="connsiteX38" fmla="*/ 7297093 w 8627952"/>
              <a:gd name="connsiteY38" fmla="*/ 135802 h 166706"/>
              <a:gd name="connsiteX39" fmla="*/ 7740713 w 8627952"/>
              <a:gd name="connsiteY39" fmla="*/ 162962 h 166706"/>
              <a:gd name="connsiteX40" fmla="*/ 7776926 w 8627952"/>
              <a:gd name="connsiteY40" fmla="*/ 135802 h 166706"/>
              <a:gd name="connsiteX41" fmla="*/ 7849354 w 8627952"/>
              <a:gd name="connsiteY41" fmla="*/ 90535 h 166706"/>
              <a:gd name="connsiteX42" fmla="*/ 7930835 w 8627952"/>
              <a:gd name="connsiteY42" fmla="*/ 45267 h 166706"/>
              <a:gd name="connsiteX43" fmla="*/ 8139065 w 8627952"/>
              <a:gd name="connsiteY43" fmla="*/ 27160 h 166706"/>
              <a:gd name="connsiteX44" fmla="*/ 8184332 w 8627952"/>
              <a:gd name="connsiteY44" fmla="*/ 18107 h 166706"/>
              <a:gd name="connsiteX45" fmla="*/ 8455936 w 8627952"/>
              <a:gd name="connsiteY45" fmla="*/ 0 h 166706"/>
              <a:gd name="connsiteX46" fmla="*/ 8573631 w 8627952"/>
              <a:gd name="connsiteY46" fmla="*/ 9053 h 166706"/>
              <a:gd name="connsiteX47" fmla="*/ 8627952 w 8627952"/>
              <a:gd name="connsiteY47" fmla="*/ 36214 h 166706"/>
              <a:gd name="connsiteX48" fmla="*/ 8627952 w 8627952"/>
              <a:gd name="connsiteY48" fmla="*/ 45267 h 166706"/>
              <a:gd name="connsiteX49" fmla="*/ 8618899 w 8627952"/>
              <a:gd name="connsiteY49" fmla="*/ 36214 h 166706"/>
              <a:gd name="connsiteX0" fmla="*/ 0 w 8627952"/>
              <a:gd name="connsiteY0" fmla="*/ 126748 h 166706"/>
              <a:gd name="connsiteX1" fmla="*/ 0 w 8627952"/>
              <a:gd name="connsiteY1" fmla="*/ 126748 h 166706"/>
              <a:gd name="connsiteX2" fmla="*/ 90534 w 8627952"/>
              <a:gd name="connsiteY2" fmla="*/ 144855 h 166706"/>
              <a:gd name="connsiteX3" fmla="*/ 226336 w 8627952"/>
              <a:gd name="connsiteY3" fmla="*/ 162962 h 166706"/>
              <a:gd name="connsiteX4" fmla="*/ 697117 w 8627952"/>
              <a:gd name="connsiteY4" fmla="*/ 144855 h 166706"/>
              <a:gd name="connsiteX5" fmla="*/ 778598 w 8627952"/>
              <a:gd name="connsiteY5" fmla="*/ 108641 h 166706"/>
              <a:gd name="connsiteX6" fmla="*/ 1004934 w 8627952"/>
              <a:gd name="connsiteY6" fmla="*/ 99588 h 166706"/>
              <a:gd name="connsiteX7" fmla="*/ 1068309 w 8627952"/>
              <a:gd name="connsiteY7" fmla="*/ 81481 h 166706"/>
              <a:gd name="connsiteX8" fmla="*/ 1095469 w 8627952"/>
              <a:gd name="connsiteY8" fmla="*/ 63374 h 166706"/>
              <a:gd name="connsiteX9" fmla="*/ 1548142 w 8627952"/>
              <a:gd name="connsiteY9" fmla="*/ 72428 h 166706"/>
              <a:gd name="connsiteX10" fmla="*/ 1674891 w 8627952"/>
              <a:gd name="connsiteY10" fmla="*/ 108641 h 166706"/>
              <a:gd name="connsiteX11" fmla="*/ 1810693 w 8627952"/>
              <a:gd name="connsiteY11" fmla="*/ 126748 h 166706"/>
              <a:gd name="connsiteX12" fmla="*/ 2227152 w 8627952"/>
              <a:gd name="connsiteY12" fmla="*/ 117695 h 166706"/>
              <a:gd name="connsiteX13" fmla="*/ 2272420 w 8627952"/>
              <a:gd name="connsiteY13" fmla="*/ 108641 h 166706"/>
              <a:gd name="connsiteX14" fmla="*/ 2344847 w 8627952"/>
              <a:gd name="connsiteY14" fmla="*/ 99588 h 166706"/>
              <a:gd name="connsiteX15" fmla="*/ 2444435 w 8627952"/>
              <a:gd name="connsiteY15" fmla="*/ 81481 h 166706"/>
              <a:gd name="connsiteX16" fmla="*/ 2525917 w 8627952"/>
              <a:gd name="connsiteY16" fmla="*/ 63374 h 166706"/>
              <a:gd name="connsiteX17" fmla="*/ 2580237 w 8627952"/>
              <a:gd name="connsiteY17" fmla="*/ 54321 h 166706"/>
              <a:gd name="connsiteX18" fmla="*/ 2625505 w 8627952"/>
              <a:gd name="connsiteY18" fmla="*/ 45267 h 166706"/>
              <a:gd name="connsiteX19" fmla="*/ 3902043 w 8627952"/>
              <a:gd name="connsiteY19" fmla="*/ 54321 h 166706"/>
              <a:gd name="connsiteX20" fmla="*/ 3929204 w 8627952"/>
              <a:gd name="connsiteY20" fmla="*/ 63374 h 166706"/>
              <a:gd name="connsiteX21" fmla="*/ 4119326 w 8627952"/>
              <a:gd name="connsiteY21" fmla="*/ 72428 h 166706"/>
              <a:gd name="connsiteX22" fmla="*/ 4825497 w 8627952"/>
              <a:gd name="connsiteY22" fmla="*/ 99588 h 166706"/>
              <a:gd name="connsiteX23" fmla="*/ 4952245 w 8627952"/>
              <a:gd name="connsiteY23" fmla="*/ 135802 h 166706"/>
              <a:gd name="connsiteX24" fmla="*/ 5377758 w 8627952"/>
              <a:gd name="connsiteY24" fmla="*/ 162962 h 166706"/>
              <a:gd name="connsiteX25" fmla="*/ 5812324 w 8627952"/>
              <a:gd name="connsiteY25" fmla="*/ 153909 h 166706"/>
              <a:gd name="connsiteX26" fmla="*/ 5902859 w 8627952"/>
              <a:gd name="connsiteY26" fmla="*/ 126748 h 166706"/>
              <a:gd name="connsiteX27" fmla="*/ 5930020 w 8627952"/>
              <a:gd name="connsiteY27" fmla="*/ 117695 h 166706"/>
              <a:gd name="connsiteX28" fmla="*/ 6056768 w 8627952"/>
              <a:gd name="connsiteY28" fmla="*/ 99588 h 166706"/>
              <a:gd name="connsiteX29" fmla="*/ 6400800 w 8627952"/>
              <a:gd name="connsiteY29" fmla="*/ 81481 h 166706"/>
              <a:gd name="connsiteX30" fmla="*/ 6672404 w 8627952"/>
              <a:gd name="connsiteY30" fmla="*/ 90535 h 166706"/>
              <a:gd name="connsiteX31" fmla="*/ 6726724 w 8627952"/>
              <a:gd name="connsiteY31" fmla="*/ 99588 h 166706"/>
              <a:gd name="connsiteX32" fmla="*/ 6962115 w 8627952"/>
              <a:gd name="connsiteY32" fmla="*/ 90535 h 166706"/>
              <a:gd name="connsiteX33" fmla="*/ 6998328 w 8627952"/>
              <a:gd name="connsiteY33" fmla="*/ 81481 h 166706"/>
              <a:gd name="connsiteX34" fmla="*/ 7061703 w 8627952"/>
              <a:gd name="connsiteY34" fmla="*/ 72428 h 166706"/>
              <a:gd name="connsiteX35" fmla="*/ 7116023 w 8627952"/>
              <a:gd name="connsiteY35" fmla="*/ 54321 h 166706"/>
              <a:gd name="connsiteX36" fmla="*/ 7179398 w 8627952"/>
              <a:gd name="connsiteY36" fmla="*/ 63374 h 166706"/>
              <a:gd name="connsiteX37" fmla="*/ 7215612 w 8627952"/>
              <a:gd name="connsiteY37" fmla="*/ 90535 h 166706"/>
              <a:gd name="connsiteX38" fmla="*/ 7297093 w 8627952"/>
              <a:gd name="connsiteY38" fmla="*/ 135802 h 166706"/>
              <a:gd name="connsiteX39" fmla="*/ 7740713 w 8627952"/>
              <a:gd name="connsiteY39" fmla="*/ 162962 h 166706"/>
              <a:gd name="connsiteX40" fmla="*/ 7604910 w 8627952"/>
              <a:gd name="connsiteY40" fmla="*/ 108641 h 166706"/>
              <a:gd name="connsiteX41" fmla="*/ 7849354 w 8627952"/>
              <a:gd name="connsiteY41" fmla="*/ 90535 h 166706"/>
              <a:gd name="connsiteX42" fmla="*/ 7930835 w 8627952"/>
              <a:gd name="connsiteY42" fmla="*/ 45267 h 166706"/>
              <a:gd name="connsiteX43" fmla="*/ 8139065 w 8627952"/>
              <a:gd name="connsiteY43" fmla="*/ 27160 h 166706"/>
              <a:gd name="connsiteX44" fmla="*/ 8184332 w 8627952"/>
              <a:gd name="connsiteY44" fmla="*/ 18107 h 166706"/>
              <a:gd name="connsiteX45" fmla="*/ 8455936 w 8627952"/>
              <a:gd name="connsiteY45" fmla="*/ 0 h 166706"/>
              <a:gd name="connsiteX46" fmla="*/ 8573631 w 8627952"/>
              <a:gd name="connsiteY46" fmla="*/ 9053 h 166706"/>
              <a:gd name="connsiteX47" fmla="*/ 8627952 w 8627952"/>
              <a:gd name="connsiteY47" fmla="*/ 36214 h 166706"/>
              <a:gd name="connsiteX48" fmla="*/ 8627952 w 8627952"/>
              <a:gd name="connsiteY48" fmla="*/ 45267 h 166706"/>
              <a:gd name="connsiteX49" fmla="*/ 8618899 w 8627952"/>
              <a:gd name="connsiteY49" fmla="*/ 36214 h 166706"/>
              <a:gd name="connsiteX0" fmla="*/ 0 w 8627952"/>
              <a:gd name="connsiteY0" fmla="*/ 126748 h 166706"/>
              <a:gd name="connsiteX1" fmla="*/ 0 w 8627952"/>
              <a:gd name="connsiteY1" fmla="*/ 126748 h 166706"/>
              <a:gd name="connsiteX2" fmla="*/ 90534 w 8627952"/>
              <a:gd name="connsiteY2" fmla="*/ 144855 h 166706"/>
              <a:gd name="connsiteX3" fmla="*/ 226336 w 8627952"/>
              <a:gd name="connsiteY3" fmla="*/ 162962 h 166706"/>
              <a:gd name="connsiteX4" fmla="*/ 697117 w 8627952"/>
              <a:gd name="connsiteY4" fmla="*/ 144855 h 166706"/>
              <a:gd name="connsiteX5" fmla="*/ 778598 w 8627952"/>
              <a:gd name="connsiteY5" fmla="*/ 108641 h 166706"/>
              <a:gd name="connsiteX6" fmla="*/ 1004934 w 8627952"/>
              <a:gd name="connsiteY6" fmla="*/ 99588 h 166706"/>
              <a:gd name="connsiteX7" fmla="*/ 1068309 w 8627952"/>
              <a:gd name="connsiteY7" fmla="*/ 81481 h 166706"/>
              <a:gd name="connsiteX8" fmla="*/ 1095469 w 8627952"/>
              <a:gd name="connsiteY8" fmla="*/ 63374 h 166706"/>
              <a:gd name="connsiteX9" fmla="*/ 1548142 w 8627952"/>
              <a:gd name="connsiteY9" fmla="*/ 72428 h 166706"/>
              <a:gd name="connsiteX10" fmla="*/ 1674891 w 8627952"/>
              <a:gd name="connsiteY10" fmla="*/ 108641 h 166706"/>
              <a:gd name="connsiteX11" fmla="*/ 1810693 w 8627952"/>
              <a:gd name="connsiteY11" fmla="*/ 126748 h 166706"/>
              <a:gd name="connsiteX12" fmla="*/ 2227152 w 8627952"/>
              <a:gd name="connsiteY12" fmla="*/ 117695 h 166706"/>
              <a:gd name="connsiteX13" fmla="*/ 2272420 w 8627952"/>
              <a:gd name="connsiteY13" fmla="*/ 108641 h 166706"/>
              <a:gd name="connsiteX14" fmla="*/ 2344847 w 8627952"/>
              <a:gd name="connsiteY14" fmla="*/ 99588 h 166706"/>
              <a:gd name="connsiteX15" fmla="*/ 2444435 w 8627952"/>
              <a:gd name="connsiteY15" fmla="*/ 81481 h 166706"/>
              <a:gd name="connsiteX16" fmla="*/ 2525917 w 8627952"/>
              <a:gd name="connsiteY16" fmla="*/ 63374 h 166706"/>
              <a:gd name="connsiteX17" fmla="*/ 2580237 w 8627952"/>
              <a:gd name="connsiteY17" fmla="*/ 54321 h 166706"/>
              <a:gd name="connsiteX18" fmla="*/ 2625505 w 8627952"/>
              <a:gd name="connsiteY18" fmla="*/ 45267 h 166706"/>
              <a:gd name="connsiteX19" fmla="*/ 3902043 w 8627952"/>
              <a:gd name="connsiteY19" fmla="*/ 54321 h 166706"/>
              <a:gd name="connsiteX20" fmla="*/ 3929204 w 8627952"/>
              <a:gd name="connsiteY20" fmla="*/ 63374 h 166706"/>
              <a:gd name="connsiteX21" fmla="*/ 4119326 w 8627952"/>
              <a:gd name="connsiteY21" fmla="*/ 72428 h 166706"/>
              <a:gd name="connsiteX22" fmla="*/ 4825497 w 8627952"/>
              <a:gd name="connsiteY22" fmla="*/ 99588 h 166706"/>
              <a:gd name="connsiteX23" fmla="*/ 4952245 w 8627952"/>
              <a:gd name="connsiteY23" fmla="*/ 135802 h 166706"/>
              <a:gd name="connsiteX24" fmla="*/ 5377758 w 8627952"/>
              <a:gd name="connsiteY24" fmla="*/ 162962 h 166706"/>
              <a:gd name="connsiteX25" fmla="*/ 5812324 w 8627952"/>
              <a:gd name="connsiteY25" fmla="*/ 153909 h 166706"/>
              <a:gd name="connsiteX26" fmla="*/ 5902859 w 8627952"/>
              <a:gd name="connsiteY26" fmla="*/ 126748 h 166706"/>
              <a:gd name="connsiteX27" fmla="*/ 5930020 w 8627952"/>
              <a:gd name="connsiteY27" fmla="*/ 117695 h 166706"/>
              <a:gd name="connsiteX28" fmla="*/ 6056768 w 8627952"/>
              <a:gd name="connsiteY28" fmla="*/ 99588 h 166706"/>
              <a:gd name="connsiteX29" fmla="*/ 6400800 w 8627952"/>
              <a:gd name="connsiteY29" fmla="*/ 81481 h 166706"/>
              <a:gd name="connsiteX30" fmla="*/ 6672404 w 8627952"/>
              <a:gd name="connsiteY30" fmla="*/ 90535 h 166706"/>
              <a:gd name="connsiteX31" fmla="*/ 6726724 w 8627952"/>
              <a:gd name="connsiteY31" fmla="*/ 99588 h 166706"/>
              <a:gd name="connsiteX32" fmla="*/ 6962115 w 8627952"/>
              <a:gd name="connsiteY32" fmla="*/ 90535 h 166706"/>
              <a:gd name="connsiteX33" fmla="*/ 6998328 w 8627952"/>
              <a:gd name="connsiteY33" fmla="*/ 81481 h 166706"/>
              <a:gd name="connsiteX34" fmla="*/ 7061703 w 8627952"/>
              <a:gd name="connsiteY34" fmla="*/ 72428 h 166706"/>
              <a:gd name="connsiteX35" fmla="*/ 7116023 w 8627952"/>
              <a:gd name="connsiteY35" fmla="*/ 54321 h 166706"/>
              <a:gd name="connsiteX36" fmla="*/ 7179398 w 8627952"/>
              <a:gd name="connsiteY36" fmla="*/ 63374 h 166706"/>
              <a:gd name="connsiteX37" fmla="*/ 7215612 w 8627952"/>
              <a:gd name="connsiteY37" fmla="*/ 90535 h 166706"/>
              <a:gd name="connsiteX38" fmla="*/ 7297093 w 8627952"/>
              <a:gd name="connsiteY38" fmla="*/ 135802 h 166706"/>
              <a:gd name="connsiteX39" fmla="*/ 7604910 w 8627952"/>
              <a:gd name="connsiteY39" fmla="*/ 108641 h 166706"/>
              <a:gd name="connsiteX40" fmla="*/ 7849354 w 8627952"/>
              <a:gd name="connsiteY40" fmla="*/ 90535 h 166706"/>
              <a:gd name="connsiteX41" fmla="*/ 7930835 w 8627952"/>
              <a:gd name="connsiteY41" fmla="*/ 45267 h 166706"/>
              <a:gd name="connsiteX42" fmla="*/ 8139065 w 8627952"/>
              <a:gd name="connsiteY42" fmla="*/ 27160 h 166706"/>
              <a:gd name="connsiteX43" fmla="*/ 8184332 w 8627952"/>
              <a:gd name="connsiteY43" fmla="*/ 18107 h 166706"/>
              <a:gd name="connsiteX44" fmla="*/ 8455936 w 8627952"/>
              <a:gd name="connsiteY44" fmla="*/ 0 h 166706"/>
              <a:gd name="connsiteX45" fmla="*/ 8573631 w 8627952"/>
              <a:gd name="connsiteY45" fmla="*/ 9053 h 166706"/>
              <a:gd name="connsiteX46" fmla="*/ 8627952 w 8627952"/>
              <a:gd name="connsiteY46" fmla="*/ 36214 h 166706"/>
              <a:gd name="connsiteX47" fmla="*/ 8627952 w 8627952"/>
              <a:gd name="connsiteY47" fmla="*/ 45267 h 166706"/>
              <a:gd name="connsiteX48" fmla="*/ 8618899 w 8627952"/>
              <a:gd name="connsiteY48" fmla="*/ 36214 h 166706"/>
              <a:gd name="connsiteX0" fmla="*/ 0 w 8627952"/>
              <a:gd name="connsiteY0" fmla="*/ 126748 h 166706"/>
              <a:gd name="connsiteX1" fmla="*/ 0 w 8627952"/>
              <a:gd name="connsiteY1" fmla="*/ 126748 h 166706"/>
              <a:gd name="connsiteX2" fmla="*/ 90534 w 8627952"/>
              <a:gd name="connsiteY2" fmla="*/ 144855 h 166706"/>
              <a:gd name="connsiteX3" fmla="*/ 226336 w 8627952"/>
              <a:gd name="connsiteY3" fmla="*/ 162962 h 166706"/>
              <a:gd name="connsiteX4" fmla="*/ 697117 w 8627952"/>
              <a:gd name="connsiteY4" fmla="*/ 144855 h 166706"/>
              <a:gd name="connsiteX5" fmla="*/ 778598 w 8627952"/>
              <a:gd name="connsiteY5" fmla="*/ 108641 h 166706"/>
              <a:gd name="connsiteX6" fmla="*/ 1004934 w 8627952"/>
              <a:gd name="connsiteY6" fmla="*/ 99588 h 166706"/>
              <a:gd name="connsiteX7" fmla="*/ 1068309 w 8627952"/>
              <a:gd name="connsiteY7" fmla="*/ 81481 h 166706"/>
              <a:gd name="connsiteX8" fmla="*/ 1095469 w 8627952"/>
              <a:gd name="connsiteY8" fmla="*/ 63374 h 166706"/>
              <a:gd name="connsiteX9" fmla="*/ 1548142 w 8627952"/>
              <a:gd name="connsiteY9" fmla="*/ 72428 h 166706"/>
              <a:gd name="connsiteX10" fmla="*/ 1674891 w 8627952"/>
              <a:gd name="connsiteY10" fmla="*/ 108641 h 166706"/>
              <a:gd name="connsiteX11" fmla="*/ 1810693 w 8627952"/>
              <a:gd name="connsiteY11" fmla="*/ 126748 h 166706"/>
              <a:gd name="connsiteX12" fmla="*/ 2227152 w 8627952"/>
              <a:gd name="connsiteY12" fmla="*/ 117695 h 166706"/>
              <a:gd name="connsiteX13" fmla="*/ 2272420 w 8627952"/>
              <a:gd name="connsiteY13" fmla="*/ 108641 h 166706"/>
              <a:gd name="connsiteX14" fmla="*/ 2344847 w 8627952"/>
              <a:gd name="connsiteY14" fmla="*/ 99588 h 166706"/>
              <a:gd name="connsiteX15" fmla="*/ 2444435 w 8627952"/>
              <a:gd name="connsiteY15" fmla="*/ 81481 h 166706"/>
              <a:gd name="connsiteX16" fmla="*/ 2525917 w 8627952"/>
              <a:gd name="connsiteY16" fmla="*/ 63374 h 166706"/>
              <a:gd name="connsiteX17" fmla="*/ 2580237 w 8627952"/>
              <a:gd name="connsiteY17" fmla="*/ 54321 h 166706"/>
              <a:gd name="connsiteX18" fmla="*/ 2625505 w 8627952"/>
              <a:gd name="connsiteY18" fmla="*/ 45267 h 166706"/>
              <a:gd name="connsiteX19" fmla="*/ 3902043 w 8627952"/>
              <a:gd name="connsiteY19" fmla="*/ 54321 h 166706"/>
              <a:gd name="connsiteX20" fmla="*/ 3929204 w 8627952"/>
              <a:gd name="connsiteY20" fmla="*/ 63374 h 166706"/>
              <a:gd name="connsiteX21" fmla="*/ 4119326 w 8627952"/>
              <a:gd name="connsiteY21" fmla="*/ 72428 h 166706"/>
              <a:gd name="connsiteX22" fmla="*/ 4825497 w 8627952"/>
              <a:gd name="connsiteY22" fmla="*/ 99588 h 166706"/>
              <a:gd name="connsiteX23" fmla="*/ 4952245 w 8627952"/>
              <a:gd name="connsiteY23" fmla="*/ 135802 h 166706"/>
              <a:gd name="connsiteX24" fmla="*/ 5377758 w 8627952"/>
              <a:gd name="connsiteY24" fmla="*/ 162962 h 166706"/>
              <a:gd name="connsiteX25" fmla="*/ 5812324 w 8627952"/>
              <a:gd name="connsiteY25" fmla="*/ 153909 h 166706"/>
              <a:gd name="connsiteX26" fmla="*/ 5902859 w 8627952"/>
              <a:gd name="connsiteY26" fmla="*/ 126748 h 166706"/>
              <a:gd name="connsiteX27" fmla="*/ 5930020 w 8627952"/>
              <a:gd name="connsiteY27" fmla="*/ 117695 h 166706"/>
              <a:gd name="connsiteX28" fmla="*/ 6056768 w 8627952"/>
              <a:gd name="connsiteY28" fmla="*/ 99588 h 166706"/>
              <a:gd name="connsiteX29" fmla="*/ 6400800 w 8627952"/>
              <a:gd name="connsiteY29" fmla="*/ 81481 h 166706"/>
              <a:gd name="connsiteX30" fmla="*/ 6672404 w 8627952"/>
              <a:gd name="connsiteY30" fmla="*/ 90535 h 166706"/>
              <a:gd name="connsiteX31" fmla="*/ 6726724 w 8627952"/>
              <a:gd name="connsiteY31" fmla="*/ 99588 h 166706"/>
              <a:gd name="connsiteX32" fmla="*/ 6962115 w 8627952"/>
              <a:gd name="connsiteY32" fmla="*/ 90535 h 166706"/>
              <a:gd name="connsiteX33" fmla="*/ 6998328 w 8627952"/>
              <a:gd name="connsiteY33" fmla="*/ 81481 h 166706"/>
              <a:gd name="connsiteX34" fmla="*/ 7061703 w 8627952"/>
              <a:gd name="connsiteY34" fmla="*/ 72428 h 166706"/>
              <a:gd name="connsiteX35" fmla="*/ 7116023 w 8627952"/>
              <a:gd name="connsiteY35" fmla="*/ 54321 h 166706"/>
              <a:gd name="connsiteX36" fmla="*/ 7179398 w 8627952"/>
              <a:gd name="connsiteY36" fmla="*/ 63374 h 166706"/>
              <a:gd name="connsiteX37" fmla="*/ 7215612 w 8627952"/>
              <a:gd name="connsiteY37" fmla="*/ 90535 h 166706"/>
              <a:gd name="connsiteX38" fmla="*/ 7396681 w 8627952"/>
              <a:gd name="connsiteY38" fmla="*/ 126748 h 166706"/>
              <a:gd name="connsiteX39" fmla="*/ 7604910 w 8627952"/>
              <a:gd name="connsiteY39" fmla="*/ 108641 h 166706"/>
              <a:gd name="connsiteX40" fmla="*/ 7849354 w 8627952"/>
              <a:gd name="connsiteY40" fmla="*/ 90535 h 166706"/>
              <a:gd name="connsiteX41" fmla="*/ 7930835 w 8627952"/>
              <a:gd name="connsiteY41" fmla="*/ 45267 h 166706"/>
              <a:gd name="connsiteX42" fmla="*/ 8139065 w 8627952"/>
              <a:gd name="connsiteY42" fmla="*/ 27160 h 166706"/>
              <a:gd name="connsiteX43" fmla="*/ 8184332 w 8627952"/>
              <a:gd name="connsiteY43" fmla="*/ 18107 h 166706"/>
              <a:gd name="connsiteX44" fmla="*/ 8455936 w 8627952"/>
              <a:gd name="connsiteY44" fmla="*/ 0 h 166706"/>
              <a:gd name="connsiteX45" fmla="*/ 8573631 w 8627952"/>
              <a:gd name="connsiteY45" fmla="*/ 9053 h 166706"/>
              <a:gd name="connsiteX46" fmla="*/ 8627952 w 8627952"/>
              <a:gd name="connsiteY46" fmla="*/ 36214 h 166706"/>
              <a:gd name="connsiteX47" fmla="*/ 8627952 w 8627952"/>
              <a:gd name="connsiteY47" fmla="*/ 45267 h 166706"/>
              <a:gd name="connsiteX48" fmla="*/ 8618899 w 8627952"/>
              <a:gd name="connsiteY48" fmla="*/ 36214 h 166706"/>
              <a:gd name="connsiteX0" fmla="*/ 27624 w 8655576"/>
              <a:gd name="connsiteY0" fmla="*/ 126748 h 634299"/>
              <a:gd name="connsiteX1" fmla="*/ 0 w 8655576"/>
              <a:gd name="connsiteY1" fmla="*/ 634235 h 634299"/>
              <a:gd name="connsiteX2" fmla="*/ 118158 w 8655576"/>
              <a:gd name="connsiteY2" fmla="*/ 144855 h 634299"/>
              <a:gd name="connsiteX3" fmla="*/ 253960 w 8655576"/>
              <a:gd name="connsiteY3" fmla="*/ 162962 h 634299"/>
              <a:gd name="connsiteX4" fmla="*/ 724741 w 8655576"/>
              <a:gd name="connsiteY4" fmla="*/ 144855 h 634299"/>
              <a:gd name="connsiteX5" fmla="*/ 806222 w 8655576"/>
              <a:gd name="connsiteY5" fmla="*/ 108641 h 634299"/>
              <a:gd name="connsiteX6" fmla="*/ 1032558 w 8655576"/>
              <a:gd name="connsiteY6" fmla="*/ 99588 h 634299"/>
              <a:gd name="connsiteX7" fmla="*/ 1095933 w 8655576"/>
              <a:gd name="connsiteY7" fmla="*/ 81481 h 634299"/>
              <a:gd name="connsiteX8" fmla="*/ 1123093 w 8655576"/>
              <a:gd name="connsiteY8" fmla="*/ 63374 h 634299"/>
              <a:gd name="connsiteX9" fmla="*/ 1575766 w 8655576"/>
              <a:gd name="connsiteY9" fmla="*/ 72428 h 634299"/>
              <a:gd name="connsiteX10" fmla="*/ 1702515 w 8655576"/>
              <a:gd name="connsiteY10" fmla="*/ 108641 h 634299"/>
              <a:gd name="connsiteX11" fmla="*/ 1838317 w 8655576"/>
              <a:gd name="connsiteY11" fmla="*/ 126748 h 634299"/>
              <a:gd name="connsiteX12" fmla="*/ 2254776 w 8655576"/>
              <a:gd name="connsiteY12" fmla="*/ 117695 h 634299"/>
              <a:gd name="connsiteX13" fmla="*/ 2300044 w 8655576"/>
              <a:gd name="connsiteY13" fmla="*/ 108641 h 634299"/>
              <a:gd name="connsiteX14" fmla="*/ 2372471 w 8655576"/>
              <a:gd name="connsiteY14" fmla="*/ 99588 h 634299"/>
              <a:gd name="connsiteX15" fmla="*/ 2472059 w 8655576"/>
              <a:gd name="connsiteY15" fmla="*/ 81481 h 634299"/>
              <a:gd name="connsiteX16" fmla="*/ 2553541 w 8655576"/>
              <a:gd name="connsiteY16" fmla="*/ 63374 h 634299"/>
              <a:gd name="connsiteX17" fmla="*/ 2607861 w 8655576"/>
              <a:gd name="connsiteY17" fmla="*/ 54321 h 634299"/>
              <a:gd name="connsiteX18" fmla="*/ 2653129 w 8655576"/>
              <a:gd name="connsiteY18" fmla="*/ 45267 h 634299"/>
              <a:gd name="connsiteX19" fmla="*/ 3929667 w 8655576"/>
              <a:gd name="connsiteY19" fmla="*/ 54321 h 634299"/>
              <a:gd name="connsiteX20" fmla="*/ 3956828 w 8655576"/>
              <a:gd name="connsiteY20" fmla="*/ 63374 h 634299"/>
              <a:gd name="connsiteX21" fmla="*/ 4146950 w 8655576"/>
              <a:gd name="connsiteY21" fmla="*/ 72428 h 634299"/>
              <a:gd name="connsiteX22" fmla="*/ 4853121 w 8655576"/>
              <a:gd name="connsiteY22" fmla="*/ 99588 h 634299"/>
              <a:gd name="connsiteX23" fmla="*/ 4979869 w 8655576"/>
              <a:gd name="connsiteY23" fmla="*/ 135802 h 634299"/>
              <a:gd name="connsiteX24" fmla="*/ 5405382 w 8655576"/>
              <a:gd name="connsiteY24" fmla="*/ 162962 h 634299"/>
              <a:gd name="connsiteX25" fmla="*/ 5839948 w 8655576"/>
              <a:gd name="connsiteY25" fmla="*/ 153909 h 634299"/>
              <a:gd name="connsiteX26" fmla="*/ 5930483 w 8655576"/>
              <a:gd name="connsiteY26" fmla="*/ 126748 h 634299"/>
              <a:gd name="connsiteX27" fmla="*/ 5957644 w 8655576"/>
              <a:gd name="connsiteY27" fmla="*/ 117695 h 634299"/>
              <a:gd name="connsiteX28" fmla="*/ 6084392 w 8655576"/>
              <a:gd name="connsiteY28" fmla="*/ 99588 h 634299"/>
              <a:gd name="connsiteX29" fmla="*/ 6428424 w 8655576"/>
              <a:gd name="connsiteY29" fmla="*/ 81481 h 634299"/>
              <a:gd name="connsiteX30" fmla="*/ 6700028 w 8655576"/>
              <a:gd name="connsiteY30" fmla="*/ 90535 h 634299"/>
              <a:gd name="connsiteX31" fmla="*/ 6754348 w 8655576"/>
              <a:gd name="connsiteY31" fmla="*/ 99588 h 634299"/>
              <a:gd name="connsiteX32" fmla="*/ 6989739 w 8655576"/>
              <a:gd name="connsiteY32" fmla="*/ 90535 h 634299"/>
              <a:gd name="connsiteX33" fmla="*/ 7025952 w 8655576"/>
              <a:gd name="connsiteY33" fmla="*/ 81481 h 634299"/>
              <a:gd name="connsiteX34" fmla="*/ 7089327 w 8655576"/>
              <a:gd name="connsiteY34" fmla="*/ 72428 h 634299"/>
              <a:gd name="connsiteX35" fmla="*/ 7143647 w 8655576"/>
              <a:gd name="connsiteY35" fmla="*/ 54321 h 634299"/>
              <a:gd name="connsiteX36" fmla="*/ 7207022 w 8655576"/>
              <a:gd name="connsiteY36" fmla="*/ 63374 h 634299"/>
              <a:gd name="connsiteX37" fmla="*/ 7243236 w 8655576"/>
              <a:gd name="connsiteY37" fmla="*/ 90535 h 634299"/>
              <a:gd name="connsiteX38" fmla="*/ 7424305 w 8655576"/>
              <a:gd name="connsiteY38" fmla="*/ 126748 h 634299"/>
              <a:gd name="connsiteX39" fmla="*/ 7632534 w 8655576"/>
              <a:gd name="connsiteY39" fmla="*/ 108641 h 634299"/>
              <a:gd name="connsiteX40" fmla="*/ 7876978 w 8655576"/>
              <a:gd name="connsiteY40" fmla="*/ 90535 h 634299"/>
              <a:gd name="connsiteX41" fmla="*/ 7958459 w 8655576"/>
              <a:gd name="connsiteY41" fmla="*/ 45267 h 634299"/>
              <a:gd name="connsiteX42" fmla="*/ 8166689 w 8655576"/>
              <a:gd name="connsiteY42" fmla="*/ 27160 h 634299"/>
              <a:gd name="connsiteX43" fmla="*/ 8211956 w 8655576"/>
              <a:gd name="connsiteY43" fmla="*/ 18107 h 634299"/>
              <a:gd name="connsiteX44" fmla="*/ 8483560 w 8655576"/>
              <a:gd name="connsiteY44" fmla="*/ 0 h 634299"/>
              <a:gd name="connsiteX45" fmla="*/ 8601255 w 8655576"/>
              <a:gd name="connsiteY45" fmla="*/ 9053 h 634299"/>
              <a:gd name="connsiteX46" fmla="*/ 8655576 w 8655576"/>
              <a:gd name="connsiteY46" fmla="*/ 36214 h 634299"/>
              <a:gd name="connsiteX47" fmla="*/ 8655576 w 8655576"/>
              <a:gd name="connsiteY47" fmla="*/ 45267 h 634299"/>
              <a:gd name="connsiteX48" fmla="*/ 8646523 w 8655576"/>
              <a:gd name="connsiteY48" fmla="*/ 36214 h 634299"/>
              <a:gd name="connsiteX0" fmla="*/ 9346461 w 9346460"/>
              <a:gd name="connsiteY0" fmla="*/ 622432 h 667561"/>
              <a:gd name="connsiteX1" fmla="*/ 617360 w 9346460"/>
              <a:gd name="connsiteY1" fmla="*/ 634235 h 667561"/>
              <a:gd name="connsiteX2" fmla="*/ 735518 w 9346460"/>
              <a:gd name="connsiteY2" fmla="*/ 144855 h 667561"/>
              <a:gd name="connsiteX3" fmla="*/ 871320 w 9346460"/>
              <a:gd name="connsiteY3" fmla="*/ 162962 h 667561"/>
              <a:gd name="connsiteX4" fmla="*/ 1342101 w 9346460"/>
              <a:gd name="connsiteY4" fmla="*/ 144855 h 667561"/>
              <a:gd name="connsiteX5" fmla="*/ 1423582 w 9346460"/>
              <a:gd name="connsiteY5" fmla="*/ 108641 h 667561"/>
              <a:gd name="connsiteX6" fmla="*/ 1649918 w 9346460"/>
              <a:gd name="connsiteY6" fmla="*/ 99588 h 667561"/>
              <a:gd name="connsiteX7" fmla="*/ 1713293 w 9346460"/>
              <a:gd name="connsiteY7" fmla="*/ 81481 h 667561"/>
              <a:gd name="connsiteX8" fmla="*/ 1740453 w 9346460"/>
              <a:gd name="connsiteY8" fmla="*/ 63374 h 667561"/>
              <a:gd name="connsiteX9" fmla="*/ 2193126 w 9346460"/>
              <a:gd name="connsiteY9" fmla="*/ 72428 h 667561"/>
              <a:gd name="connsiteX10" fmla="*/ 2319875 w 9346460"/>
              <a:gd name="connsiteY10" fmla="*/ 108641 h 667561"/>
              <a:gd name="connsiteX11" fmla="*/ 2455677 w 9346460"/>
              <a:gd name="connsiteY11" fmla="*/ 126748 h 667561"/>
              <a:gd name="connsiteX12" fmla="*/ 2872136 w 9346460"/>
              <a:gd name="connsiteY12" fmla="*/ 117695 h 667561"/>
              <a:gd name="connsiteX13" fmla="*/ 2917404 w 9346460"/>
              <a:gd name="connsiteY13" fmla="*/ 108641 h 667561"/>
              <a:gd name="connsiteX14" fmla="*/ 2989831 w 9346460"/>
              <a:gd name="connsiteY14" fmla="*/ 99588 h 667561"/>
              <a:gd name="connsiteX15" fmla="*/ 3089419 w 9346460"/>
              <a:gd name="connsiteY15" fmla="*/ 81481 h 667561"/>
              <a:gd name="connsiteX16" fmla="*/ 3170901 w 9346460"/>
              <a:gd name="connsiteY16" fmla="*/ 63374 h 667561"/>
              <a:gd name="connsiteX17" fmla="*/ 3225221 w 9346460"/>
              <a:gd name="connsiteY17" fmla="*/ 54321 h 667561"/>
              <a:gd name="connsiteX18" fmla="*/ 3270489 w 9346460"/>
              <a:gd name="connsiteY18" fmla="*/ 45267 h 667561"/>
              <a:gd name="connsiteX19" fmla="*/ 4547027 w 9346460"/>
              <a:gd name="connsiteY19" fmla="*/ 54321 h 667561"/>
              <a:gd name="connsiteX20" fmla="*/ 4574188 w 9346460"/>
              <a:gd name="connsiteY20" fmla="*/ 63374 h 667561"/>
              <a:gd name="connsiteX21" fmla="*/ 4764310 w 9346460"/>
              <a:gd name="connsiteY21" fmla="*/ 72428 h 667561"/>
              <a:gd name="connsiteX22" fmla="*/ 5470481 w 9346460"/>
              <a:gd name="connsiteY22" fmla="*/ 99588 h 667561"/>
              <a:gd name="connsiteX23" fmla="*/ 5597229 w 9346460"/>
              <a:gd name="connsiteY23" fmla="*/ 135802 h 667561"/>
              <a:gd name="connsiteX24" fmla="*/ 6022742 w 9346460"/>
              <a:gd name="connsiteY24" fmla="*/ 162962 h 667561"/>
              <a:gd name="connsiteX25" fmla="*/ 6457308 w 9346460"/>
              <a:gd name="connsiteY25" fmla="*/ 153909 h 667561"/>
              <a:gd name="connsiteX26" fmla="*/ 6547843 w 9346460"/>
              <a:gd name="connsiteY26" fmla="*/ 126748 h 667561"/>
              <a:gd name="connsiteX27" fmla="*/ 6575004 w 9346460"/>
              <a:gd name="connsiteY27" fmla="*/ 117695 h 667561"/>
              <a:gd name="connsiteX28" fmla="*/ 6701752 w 9346460"/>
              <a:gd name="connsiteY28" fmla="*/ 99588 h 667561"/>
              <a:gd name="connsiteX29" fmla="*/ 7045784 w 9346460"/>
              <a:gd name="connsiteY29" fmla="*/ 81481 h 667561"/>
              <a:gd name="connsiteX30" fmla="*/ 7317388 w 9346460"/>
              <a:gd name="connsiteY30" fmla="*/ 90535 h 667561"/>
              <a:gd name="connsiteX31" fmla="*/ 7371708 w 9346460"/>
              <a:gd name="connsiteY31" fmla="*/ 99588 h 667561"/>
              <a:gd name="connsiteX32" fmla="*/ 7607099 w 9346460"/>
              <a:gd name="connsiteY32" fmla="*/ 90535 h 667561"/>
              <a:gd name="connsiteX33" fmla="*/ 7643312 w 9346460"/>
              <a:gd name="connsiteY33" fmla="*/ 81481 h 667561"/>
              <a:gd name="connsiteX34" fmla="*/ 7706687 w 9346460"/>
              <a:gd name="connsiteY34" fmla="*/ 72428 h 667561"/>
              <a:gd name="connsiteX35" fmla="*/ 7761007 w 9346460"/>
              <a:gd name="connsiteY35" fmla="*/ 54321 h 667561"/>
              <a:gd name="connsiteX36" fmla="*/ 7824382 w 9346460"/>
              <a:gd name="connsiteY36" fmla="*/ 63374 h 667561"/>
              <a:gd name="connsiteX37" fmla="*/ 7860596 w 9346460"/>
              <a:gd name="connsiteY37" fmla="*/ 90535 h 667561"/>
              <a:gd name="connsiteX38" fmla="*/ 8041665 w 9346460"/>
              <a:gd name="connsiteY38" fmla="*/ 126748 h 667561"/>
              <a:gd name="connsiteX39" fmla="*/ 8249894 w 9346460"/>
              <a:gd name="connsiteY39" fmla="*/ 108641 h 667561"/>
              <a:gd name="connsiteX40" fmla="*/ 8494338 w 9346460"/>
              <a:gd name="connsiteY40" fmla="*/ 90535 h 667561"/>
              <a:gd name="connsiteX41" fmla="*/ 8575819 w 9346460"/>
              <a:gd name="connsiteY41" fmla="*/ 45267 h 667561"/>
              <a:gd name="connsiteX42" fmla="*/ 8784049 w 9346460"/>
              <a:gd name="connsiteY42" fmla="*/ 27160 h 667561"/>
              <a:gd name="connsiteX43" fmla="*/ 8829316 w 9346460"/>
              <a:gd name="connsiteY43" fmla="*/ 18107 h 667561"/>
              <a:gd name="connsiteX44" fmla="*/ 9100920 w 9346460"/>
              <a:gd name="connsiteY44" fmla="*/ 0 h 667561"/>
              <a:gd name="connsiteX45" fmla="*/ 9218615 w 9346460"/>
              <a:gd name="connsiteY45" fmla="*/ 9053 h 667561"/>
              <a:gd name="connsiteX46" fmla="*/ 9272936 w 9346460"/>
              <a:gd name="connsiteY46" fmla="*/ 36214 h 667561"/>
              <a:gd name="connsiteX47" fmla="*/ 9272936 w 9346460"/>
              <a:gd name="connsiteY47" fmla="*/ 45267 h 667561"/>
              <a:gd name="connsiteX48" fmla="*/ 9263883 w 9346460"/>
              <a:gd name="connsiteY48" fmla="*/ 36214 h 667561"/>
              <a:gd name="connsiteX0" fmla="*/ 9297017 w 9297017"/>
              <a:gd name="connsiteY0" fmla="*/ 610631 h 664193"/>
              <a:gd name="connsiteX1" fmla="*/ 613955 w 9297017"/>
              <a:gd name="connsiteY1" fmla="*/ 634235 h 664193"/>
              <a:gd name="connsiteX2" fmla="*/ 732113 w 9297017"/>
              <a:gd name="connsiteY2" fmla="*/ 144855 h 664193"/>
              <a:gd name="connsiteX3" fmla="*/ 867915 w 9297017"/>
              <a:gd name="connsiteY3" fmla="*/ 162962 h 664193"/>
              <a:gd name="connsiteX4" fmla="*/ 1338696 w 9297017"/>
              <a:gd name="connsiteY4" fmla="*/ 144855 h 664193"/>
              <a:gd name="connsiteX5" fmla="*/ 1420177 w 9297017"/>
              <a:gd name="connsiteY5" fmla="*/ 108641 h 664193"/>
              <a:gd name="connsiteX6" fmla="*/ 1646513 w 9297017"/>
              <a:gd name="connsiteY6" fmla="*/ 99588 h 664193"/>
              <a:gd name="connsiteX7" fmla="*/ 1709888 w 9297017"/>
              <a:gd name="connsiteY7" fmla="*/ 81481 h 664193"/>
              <a:gd name="connsiteX8" fmla="*/ 1737048 w 9297017"/>
              <a:gd name="connsiteY8" fmla="*/ 63374 h 664193"/>
              <a:gd name="connsiteX9" fmla="*/ 2189721 w 9297017"/>
              <a:gd name="connsiteY9" fmla="*/ 72428 h 664193"/>
              <a:gd name="connsiteX10" fmla="*/ 2316470 w 9297017"/>
              <a:gd name="connsiteY10" fmla="*/ 108641 h 664193"/>
              <a:gd name="connsiteX11" fmla="*/ 2452272 w 9297017"/>
              <a:gd name="connsiteY11" fmla="*/ 126748 h 664193"/>
              <a:gd name="connsiteX12" fmla="*/ 2868731 w 9297017"/>
              <a:gd name="connsiteY12" fmla="*/ 117695 h 664193"/>
              <a:gd name="connsiteX13" fmla="*/ 2913999 w 9297017"/>
              <a:gd name="connsiteY13" fmla="*/ 108641 h 664193"/>
              <a:gd name="connsiteX14" fmla="*/ 2986426 w 9297017"/>
              <a:gd name="connsiteY14" fmla="*/ 99588 h 664193"/>
              <a:gd name="connsiteX15" fmla="*/ 3086014 w 9297017"/>
              <a:gd name="connsiteY15" fmla="*/ 81481 h 664193"/>
              <a:gd name="connsiteX16" fmla="*/ 3167496 w 9297017"/>
              <a:gd name="connsiteY16" fmla="*/ 63374 h 664193"/>
              <a:gd name="connsiteX17" fmla="*/ 3221816 w 9297017"/>
              <a:gd name="connsiteY17" fmla="*/ 54321 h 664193"/>
              <a:gd name="connsiteX18" fmla="*/ 3267084 w 9297017"/>
              <a:gd name="connsiteY18" fmla="*/ 45267 h 664193"/>
              <a:gd name="connsiteX19" fmla="*/ 4543622 w 9297017"/>
              <a:gd name="connsiteY19" fmla="*/ 54321 h 664193"/>
              <a:gd name="connsiteX20" fmla="*/ 4570783 w 9297017"/>
              <a:gd name="connsiteY20" fmla="*/ 63374 h 664193"/>
              <a:gd name="connsiteX21" fmla="*/ 4760905 w 9297017"/>
              <a:gd name="connsiteY21" fmla="*/ 72428 h 664193"/>
              <a:gd name="connsiteX22" fmla="*/ 5467076 w 9297017"/>
              <a:gd name="connsiteY22" fmla="*/ 99588 h 664193"/>
              <a:gd name="connsiteX23" fmla="*/ 5593824 w 9297017"/>
              <a:gd name="connsiteY23" fmla="*/ 135802 h 664193"/>
              <a:gd name="connsiteX24" fmla="*/ 6019337 w 9297017"/>
              <a:gd name="connsiteY24" fmla="*/ 162962 h 664193"/>
              <a:gd name="connsiteX25" fmla="*/ 6453903 w 9297017"/>
              <a:gd name="connsiteY25" fmla="*/ 153909 h 664193"/>
              <a:gd name="connsiteX26" fmla="*/ 6544438 w 9297017"/>
              <a:gd name="connsiteY26" fmla="*/ 126748 h 664193"/>
              <a:gd name="connsiteX27" fmla="*/ 6571599 w 9297017"/>
              <a:gd name="connsiteY27" fmla="*/ 117695 h 664193"/>
              <a:gd name="connsiteX28" fmla="*/ 6698347 w 9297017"/>
              <a:gd name="connsiteY28" fmla="*/ 99588 h 664193"/>
              <a:gd name="connsiteX29" fmla="*/ 7042379 w 9297017"/>
              <a:gd name="connsiteY29" fmla="*/ 81481 h 664193"/>
              <a:gd name="connsiteX30" fmla="*/ 7313983 w 9297017"/>
              <a:gd name="connsiteY30" fmla="*/ 90535 h 664193"/>
              <a:gd name="connsiteX31" fmla="*/ 7368303 w 9297017"/>
              <a:gd name="connsiteY31" fmla="*/ 99588 h 664193"/>
              <a:gd name="connsiteX32" fmla="*/ 7603694 w 9297017"/>
              <a:gd name="connsiteY32" fmla="*/ 90535 h 664193"/>
              <a:gd name="connsiteX33" fmla="*/ 7639907 w 9297017"/>
              <a:gd name="connsiteY33" fmla="*/ 81481 h 664193"/>
              <a:gd name="connsiteX34" fmla="*/ 7703282 w 9297017"/>
              <a:gd name="connsiteY34" fmla="*/ 72428 h 664193"/>
              <a:gd name="connsiteX35" fmla="*/ 7757602 w 9297017"/>
              <a:gd name="connsiteY35" fmla="*/ 54321 h 664193"/>
              <a:gd name="connsiteX36" fmla="*/ 7820977 w 9297017"/>
              <a:gd name="connsiteY36" fmla="*/ 63374 h 664193"/>
              <a:gd name="connsiteX37" fmla="*/ 7857191 w 9297017"/>
              <a:gd name="connsiteY37" fmla="*/ 90535 h 664193"/>
              <a:gd name="connsiteX38" fmla="*/ 8038260 w 9297017"/>
              <a:gd name="connsiteY38" fmla="*/ 126748 h 664193"/>
              <a:gd name="connsiteX39" fmla="*/ 8246489 w 9297017"/>
              <a:gd name="connsiteY39" fmla="*/ 108641 h 664193"/>
              <a:gd name="connsiteX40" fmla="*/ 8490933 w 9297017"/>
              <a:gd name="connsiteY40" fmla="*/ 90535 h 664193"/>
              <a:gd name="connsiteX41" fmla="*/ 8572414 w 9297017"/>
              <a:gd name="connsiteY41" fmla="*/ 45267 h 664193"/>
              <a:gd name="connsiteX42" fmla="*/ 8780644 w 9297017"/>
              <a:gd name="connsiteY42" fmla="*/ 27160 h 664193"/>
              <a:gd name="connsiteX43" fmla="*/ 8825911 w 9297017"/>
              <a:gd name="connsiteY43" fmla="*/ 18107 h 664193"/>
              <a:gd name="connsiteX44" fmla="*/ 9097515 w 9297017"/>
              <a:gd name="connsiteY44" fmla="*/ 0 h 664193"/>
              <a:gd name="connsiteX45" fmla="*/ 9215210 w 9297017"/>
              <a:gd name="connsiteY45" fmla="*/ 9053 h 664193"/>
              <a:gd name="connsiteX46" fmla="*/ 9269531 w 9297017"/>
              <a:gd name="connsiteY46" fmla="*/ 36214 h 664193"/>
              <a:gd name="connsiteX47" fmla="*/ 9269531 w 9297017"/>
              <a:gd name="connsiteY47" fmla="*/ 45267 h 664193"/>
              <a:gd name="connsiteX48" fmla="*/ 9260478 w 9297017"/>
              <a:gd name="connsiteY48" fmla="*/ 36214 h 664193"/>
              <a:gd name="connsiteX0" fmla="*/ 9296335 w 9932368"/>
              <a:gd name="connsiteY0" fmla="*/ 610631 h 662841"/>
              <a:gd name="connsiteX1" fmla="*/ 9287126 w 9932368"/>
              <a:gd name="connsiteY1" fmla="*/ 605463 h 662841"/>
              <a:gd name="connsiteX2" fmla="*/ 613273 w 9932368"/>
              <a:gd name="connsiteY2" fmla="*/ 634235 h 662841"/>
              <a:gd name="connsiteX3" fmla="*/ 731431 w 9932368"/>
              <a:gd name="connsiteY3" fmla="*/ 144855 h 662841"/>
              <a:gd name="connsiteX4" fmla="*/ 867233 w 9932368"/>
              <a:gd name="connsiteY4" fmla="*/ 162962 h 662841"/>
              <a:gd name="connsiteX5" fmla="*/ 1338014 w 9932368"/>
              <a:gd name="connsiteY5" fmla="*/ 144855 h 662841"/>
              <a:gd name="connsiteX6" fmla="*/ 1419495 w 9932368"/>
              <a:gd name="connsiteY6" fmla="*/ 108641 h 662841"/>
              <a:gd name="connsiteX7" fmla="*/ 1645831 w 9932368"/>
              <a:gd name="connsiteY7" fmla="*/ 99588 h 662841"/>
              <a:gd name="connsiteX8" fmla="*/ 1709206 w 9932368"/>
              <a:gd name="connsiteY8" fmla="*/ 81481 h 662841"/>
              <a:gd name="connsiteX9" fmla="*/ 1736366 w 9932368"/>
              <a:gd name="connsiteY9" fmla="*/ 63374 h 662841"/>
              <a:gd name="connsiteX10" fmla="*/ 2189039 w 9932368"/>
              <a:gd name="connsiteY10" fmla="*/ 72428 h 662841"/>
              <a:gd name="connsiteX11" fmla="*/ 2315788 w 9932368"/>
              <a:gd name="connsiteY11" fmla="*/ 108641 h 662841"/>
              <a:gd name="connsiteX12" fmla="*/ 2451590 w 9932368"/>
              <a:gd name="connsiteY12" fmla="*/ 126748 h 662841"/>
              <a:gd name="connsiteX13" fmla="*/ 2868049 w 9932368"/>
              <a:gd name="connsiteY13" fmla="*/ 117695 h 662841"/>
              <a:gd name="connsiteX14" fmla="*/ 2913317 w 9932368"/>
              <a:gd name="connsiteY14" fmla="*/ 108641 h 662841"/>
              <a:gd name="connsiteX15" fmla="*/ 2985744 w 9932368"/>
              <a:gd name="connsiteY15" fmla="*/ 99588 h 662841"/>
              <a:gd name="connsiteX16" fmla="*/ 3085332 w 9932368"/>
              <a:gd name="connsiteY16" fmla="*/ 81481 h 662841"/>
              <a:gd name="connsiteX17" fmla="*/ 3166814 w 9932368"/>
              <a:gd name="connsiteY17" fmla="*/ 63374 h 662841"/>
              <a:gd name="connsiteX18" fmla="*/ 3221134 w 9932368"/>
              <a:gd name="connsiteY18" fmla="*/ 54321 h 662841"/>
              <a:gd name="connsiteX19" fmla="*/ 3266402 w 9932368"/>
              <a:gd name="connsiteY19" fmla="*/ 45267 h 662841"/>
              <a:gd name="connsiteX20" fmla="*/ 4542940 w 9932368"/>
              <a:gd name="connsiteY20" fmla="*/ 54321 h 662841"/>
              <a:gd name="connsiteX21" fmla="*/ 4570101 w 9932368"/>
              <a:gd name="connsiteY21" fmla="*/ 63374 h 662841"/>
              <a:gd name="connsiteX22" fmla="*/ 4760223 w 9932368"/>
              <a:gd name="connsiteY22" fmla="*/ 72428 h 662841"/>
              <a:gd name="connsiteX23" fmla="*/ 5466394 w 9932368"/>
              <a:gd name="connsiteY23" fmla="*/ 99588 h 662841"/>
              <a:gd name="connsiteX24" fmla="*/ 5593142 w 9932368"/>
              <a:gd name="connsiteY24" fmla="*/ 135802 h 662841"/>
              <a:gd name="connsiteX25" fmla="*/ 6018655 w 9932368"/>
              <a:gd name="connsiteY25" fmla="*/ 162962 h 662841"/>
              <a:gd name="connsiteX26" fmla="*/ 6453221 w 9932368"/>
              <a:gd name="connsiteY26" fmla="*/ 153909 h 662841"/>
              <a:gd name="connsiteX27" fmla="*/ 6543756 w 9932368"/>
              <a:gd name="connsiteY27" fmla="*/ 126748 h 662841"/>
              <a:gd name="connsiteX28" fmla="*/ 6570917 w 9932368"/>
              <a:gd name="connsiteY28" fmla="*/ 117695 h 662841"/>
              <a:gd name="connsiteX29" fmla="*/ 6697665 w 9932368"/>
              <a:gd name="connsiteY29" fmla="*/ 99588 h 662841"/>
              <a:gd name="connsiteX30" fmla="*/ 7041697 w 9932368"/>
              <a:gd name="connsiteY30" fmla="*/ 81481 h 662841"/>
              <a:gd name="connsiteX31" fmla="*/ 7313301 w 9932368"/>
              <a:gd name="connsiteY31" fmla="*/ 90535 h 662841"/>
              <a:gd name="connsiteX32" fmla="*/ 7367621 w 9932368"/>
              <a:gd name="connsiteY32" fmla="*/ 99588 h 662841"/>
              <a:gd name="connsiteX33" fmla="*/ 7603012 w 9932368"/>
              <a:gd name="connsiteY33" fmla="*/ 90535 h 662841"/>
              <a:gd name="connsiteX34" fmla="*/ 7639225 w 9932368"/>
              <a:gd name="connsiteY34" fmla="*/ 81481 h 662841"/>
              <a:gd name="connsiteX35" fmla="*/ 7702600 w 9932368"/>
              <a:gd name="connsiteY35" fmla="*/ 72428 h 662841"/>
              <a:gd name="connsiteX36" fmla="*/ 7756920 w 9932368"/>
              <a:gd name="connsiteY36" fmla="*/ 54321 h 662841"/>
              <a:gd name="connsiteX37" fmla="*/ 7820295 w 9932368"/>
              <a:gd name="connsiteY37" fmla="*/ 63374 h 662841"/>
              <a:gd name="connsiteX38" fmla="*/ 7856509 w 9932368"/>
              <a:gd name="connsiteY38" fmla="*/ 90535 h 662841"/>
              <a:gd name="connsiteX39" fmla="*/ 8037578 w 9932368"/>
              <a:gd name="connsiteY39" fmla="*/ 126748 h 662841"/>
              <a:gd name="connsiteX40" fmla="*/ 8245807 w 9932368"/>
              <a:gd name="connsiteY40" fmla="*/ 108641 h 662841"/>
              <a:gd name="connsiteX41" fmla="*/ 8490251 w 9932368"/>
              <a:gd name="connsiteY41" fmla="*/ 90535 h 662841"/>
              <a:gd name="connsiteX42" fmla="*/ 8571732 w 9932368"/>
              <a:gd name="connsiteY42" fmla="*/ 45267 h 662841"/>
              <a:gd name="connsiteX43" fmla="*/ 8779962 w 9932368"/>
              <a:gd name="connsiteY43" fmla="*/ 27160 h 662841"/>
              <a:gd name="connsiteX44" fmla="*/ 8825229 w 9932368"/>
              <a:gd name="connsiteY44" fmla="*/ 18107 h 662841"/>
              <a:gd name="connsiteX45" fmla="*/ 9096833 w 9932368"/>
              <a:gd name="connsiteY45" fmla="*/ 0 h 662841"/>
              <a:gd name="connsiteX46" fmla="*/ 9214528 w 9932368"/>
              <a:gd name="connsiteY46" fmla="*/ 9053 h 662841"/>
              <a:gd name="connsiteX47" fmla="*/ 9268849 w 9932368"/>
              <a:gd name="connsiteY47" fmla="*/ 36214 h 662841"/>
              <a:gd name="connsiteX48" fmla="*/ 9268849 w 9932368"/>
              <a:gd name="connsiteY48" fmla="*/ 45267 h 662841"/>
              <a:gd name="connsiteX49" fmla="*/ 9259796 w 9932368"/>
              <a:gd name="connsiteY49" fmla="*/ 36214 h 662841"/>
              <a:gd name="connsiteX0" fmla="*/ 9290885 w 9873051"/>
              <a:gd name="connsiteY0" fmla="*/ 610631 h 1124786"/>
              <a:gd name="connsiteX1" fmla="*/ 9208013 w 9873051"/>
              <a:gd name="connsiteY1" fmla="*/ 1124752 h 1124786"/>
              <a:gd name="connsiteX2" fmla="*/ 607823 w 9873051"/>
              <a:gd name="connsiteY2" fmla="*/ 634235 h 1124786"/>
              <a:gd name="connsiteX3" fmla="*/ 725981 w 9873051"/>
              <a:gd name="connsiteY3" fmla="*/ 144855 h 1124786"/>
              <a:gd name="connsiteX4" fmla="*/ 861783 w 9873051"/>
              <a:gd name="connsiteY4" fmla="*/ 162962 h 1124786"/>
              <a:gd name="connsiteX5" fmla="*/ 1332564 w 9873051"/>
              <a:gd name="connsiteY5" fmla="*/ 144855 h 1124786"/>
              <a:gd name="connsiteX6" fmla="*/ 1414045 w 9873051"/>
              <a:gd name="connsiteY6" fmla="*/ 108641 h 1124786"/>
              <a:gd name="connsiteX7" fmla="*/ 1640381 w 9873051"/>
              <a:gd name="connsiteY7" fmla="*/ 99588 h 1124786"/>
              <a:gd name="connsiteX8" fmla="*/ 1703756 w 9873051"/>
              <a:gd name="connsiteY8" fmla="*/ 81481 h 1124786"/>
              <a:gd name="connsiteX9" fmla="*/ 1730916 w 9873051"/>
              <a:gd name="connsiteY9" fmla="*/ 63374 h 1124786"/>
              <a:gd name="connsiteX10" fmla="*/ 2183589 w 9873051"/>
              <a:gd name="connsiteY10" fmla="*/ 72428 h 1124786"/>
              <a:gd name="connsiteX11" fmla="*/ 2310338 w 9873051"/>
              <a:gd name="connsiteY11" fmla="*/ 108641 h 1124786"/>
              <a:gd name="connsiteX12" fmla="*/ 2446140 w 9873051"/>
              <a:gd name="connsiteY12" fmla="*/ 126748 h 1124786"/>
              <a:gd name="connsiteX13" fmla="*/ 2862599 w 9873051"/>
              <a:gd name="connsiteY13" fmla="*/ 117695 h 1124786"/>
              <a:gd name="connsiteX14" fmla="*/ 2907867 w 9873051"/>
              <a:gd name="connsiteY14" fmla="*/ 108641 h 1124786"/>
              <a:gd name="connsiteX15" fmla="*/ 2980294 w 9873051"/>
              <a:gd name="connsiteY15" fmla="*/ 99588 h 1124786"/>
              <a:gd name="connsiteX16" fmla="*/ 3079882 w 9873051"/>
              <a:gd name="connsiteY16" fmla="*/ 81481 h 1124786"/>
              <a:gd name="connsiteX17" fmla="*/ 3161364 w 9873051"/>
              <a:gd name="connsiteY17" fmla="*/ 63374 h 1124786"/>
              <a:gd name="connsiteX18" fmla="*/ 3215684 w 9873051"/>
              <a:gd name="connsiteY18" fmla="*/ 54321 h 1124786"/>
              <a:gd name="connsiteX19" fmla="*/ 3260952 w 9873051"/>
              <a:gd name="connsiteY19" fmla="*/ 45267 h 1124786"/>
              <a:gd name="connsiteX20" fmla="*/ 4537490 w 9873051"/>
              <a:gd name="connsiteY20" fmla="*/ 54321 h 1124786"/>
              <a:gd name="connsiteX21" fmla="*/ 4564651 w 9873051"/>
              <a:gd name="connsiteY21" fmla="*/ 63374 h 1124786"/>
              <a:gd name="connsiteX22" fmla="*/ 4754773 w 9873051"/>
              <a:gd name="connsiteY22" fmla="*/ 72428 h 1124786"/>
              <a:gd name="connsiteX23" fmla="*/ 5460944 w 9873051"/>
              <a:gd name="connsiteY23" fmla="*/ 99588 h 1124786"/>
              <a:gd name="connsiteX24" fmla="*/ 5587692 w 9873051"/>
              <a:gd name="connsiteY24" fmla="*/ 135802 h 1124786"/>
              <a:gd name="connsiteX25" fmla="*/ 6013205 w 9873051"/>
              <a:gd name="connsiteY25" fmla="*/ 162962 h 1124786"/>
              <a:gd name="connsiteX26" fmla="*/ 6447771 w 9873051"/>
              <a:gd name="connsiteY26" fmla="*/ 153909 h 1124786"/>
              <a:gd name="connsiteX27" fmla="*/ 6538306 w 9873051"/>
              <a:gd name="connsiteY27" fmla="*/ 126748 h 1124786"/>
              <a:gd name="connsiteX28" fmla="*/ 6565467 w 9873051"/>
              <a:gd name="connsiteY28" fmla="*/ 117695 h 1124786"/>
              <a:gd name="connsiteX29" fmla="*/ 6692215 w 9873051"/>
              <a:gd name="connsiteY29" fmla="*/ 99588 h 1124786"/>
              <a:gd name="connsiteX30" fmla="*/ 7036247 w 9873051"/>
              <a:gd name="connsiteY30" fmla="*/ 81481 h 1124786"/>
              <a:gd name="connsiteX31" fmla="*/ 7307851 w 9873051"/>
              <a:gd name="connsiteY31" fmla="*/ 90535 h 1124786"/>
              <a:gd name="connsiteX32" fmla="*/ 7362171 w 9873051"/>
              <a:gd name="connsiteY32" fmla="*/ 99588 h 1124786"/>
              <a:gd name="connsiteX33" fmla="*/ 7597562 w 9873051"/>
              <a:gd name="connsiteY33" fmla="*/ 90535 h 1124786"/>
              <a:gd name="connsiteX34" fmla="*/ 7633775 w 9873051"/>
              <a:gd name="connsiteY34" fmla="*/ 81481 h 1124786"/>
              <a:gd name="connsiteX35" fmla="*/ 7697150 w 9873051"/>
              <a:gd name="connsiteY35" fmla="*/ 72428 h 1124786"/>
              <a:gd name="connsiteX36" fmla="*/ 7751470 w 9873051"/>
              <a:gd name="connsiteY36" fmla="*/ 54321 h 1124786"/>
              <a:gd name="connsiteX37" fmla="*/ 7814845 w 9873051"/>
              <a:gd name="connsiteY37" fmla="*/ 63374 h 1124786"/>
              <a:gd name="connsiteX38" fmla="*/ 7851059 w 9873051"/>
              <a:gd name="connsiteY38" fmla="*/ 90535 h 1124786"/>
              <a:gd name="connsiteX39" fmla="*/ 8032128 w 9873051"/>
              <a:gd name="connsiteY39" fmla="*/ 126748 h 1124786"/>
              <a:gd name="connsiteX40" fmla="*/ 8240357 w 9873051"/>
              <a:gd name="connsiteY40" fmla="*/ 108641 h 1124786"/>
              <a:gd name="connsiteX41" fmla="*/ 8484801 w 9873051"/>
              <a:gd name="connsiteY41" fmla="*/ 90535 h 1124786"/>
              <a:gd name="connsiteX42" fmla="*/ 8566282 w 9873051"/>
              <a:gd name="connsiteY42" fmla="*/ 45267 h 1124786"/>
              <a:gd name="connsiteX43" fmla="*/ 8774512 w 9873051"/>
              <a:gd name="connsiteY43" fmla="*/ 27160 h 1124786"/>
              <a:gd name="connsiteX44" fmla="*/ 8819779 w 9873051"/>
              <a:gd name="connsiteY44" fmla="*/ 18107 h 1124786"/>
              <a:gd name="connsiteX45" fmla="*/ 9091383 w 9873051"/>
              <a:gd name="connsiteY45" fmla="*/ 0 h 1124786"/>
              <a:gd name="connsiteX46" fmla="*/ 9209078 w 9873051"/>
              <a:gd name="connsiteY46" fmla="*/ 9053 h 1124786"/>
              <a:gd name="connsiteX47" fmla="*/ 9263399 w 9873051"/>
              <a:gd name="connsiteY47" fmla="*/ 36214 h 1124786"/>
              <a:gd name="connsiteX48" fmla="*/ 9263399 w 9873051"/>
              <a:gd name="connsiteY48" fmla="*/ 45267 h 1124786"/>
              <a:gd name="connsiteX49" fmla="*/ 9254346 w 9873051"/>
              <a:gd name="connsiteY49" fmla="*/ 36214 h 1124786"/>
              <a:gd name="connsiteX0" fmla="*/ 9254053 w 9863007"/>
              <a:gd name="connsiteY0" fmla="*/ 44134 h 1124786"/>
              <a:gd name="connsiteX1" fmla="*/ 9208013 w 9863007"/>
              <a:gd name="connsiteY1" fmla="*/ 1124752 h 1124786"/>
              <a:gd name="connsiteX2" fmla="*/ 607823 w 9863007"/>
              <a:gd name="connsiteY2" fmla="*/ 634235 h 1124786"/>
              <a:gd name="connsiteX3" fmla="*/ 725981 w 9863007"/>
              <a:gd name="connsiteY3" fmla="*/ 144855 h 1124786"/>
              <a:gd name="connsiteX4" fmla="*/ 861783 w 9863007"/>
              <a:gd name="connsiteY4" fmla="*/ 162962 h 1124786"/>
              <a:gd name="connsiteX5" fmla="*/ 1332564 w 9863007"/>
              <a:gd name="connsiteY5" fmla="*/ 144855 h 1124786"/>
              <a:gd name="connsiteX6" fmla="*/ 1414045 w 9863007"/>
              <a:gd name="connsiteY6" fmla="*/ 108641 h 1124786"/>
              <a:gd name="connsiteX7" fmla="*/ 1640381 w 9863007"/>
              <a:gd name="connsiteY7" fmla="*/ 99588 h 1124786"/>
              <a:gd name="connsiteX8" fmla="*/ 1703756 w 9863007"/>
              <a:gd name="connsiteY8" fmla="*/ 81481 h 1124786"/>
              <a:gd name="connsiteX9" fmla="*/ 1730916 w 9863007"/>
              <a:gd name="connsiteY9" fmla="*/ 63374 h 1124786"/>
              <a:gd name="connsiteX10" fmla="*/ 2183589 w 9863007"/>
              <a:gd name="connsiteY10" fmla="*/ 72428 h 1124786"/>
              <a:gd name="connsiteX11" fmla="*/ 2310338 w 9863007"/>
              <a:gd name="connsiteY11" fmla="*/ 108641 h 1124786"/>
              <a:gd name="connsiteX12" fmla="*/ 2446140 w 9863007"/>
              <a:gd name="connsiteY12" fmla="*/ 126748 h 1124786"/>
              <a:gd name="connsiteX13" fmla="*/ 2862599 w 9863007"/>
              <a:gd name="connsiteY13" fmla="*/ 117695 h 1124786"/>
              <a:gd name="connsiteX14" fmla="*/ 2907867 w 9863007"/>
              <a:gd name="connsiteY14" fmla="*/ 108641 h 1124786"/>
              <a:gd name="connsiteX15" fmla="*/ 2980294 w 9863007"/>
              <a:gd name="connsiteY15" fmla="*/ 99588 h 1124786"/>
              <a:gd name="connsiteX16" fmla="*/ 3079882 w 9863007"/>
              <a:gd name="connsiteY16" fmla="*/ 81481 h 1124786"/>
              <a:gd name="connsiteX17" fmla="*/ 3161364 w 9863007"/>
              <a:gd name="connsiteY17" fmla="*/ 63374 h 1124786"/>
              <a:gd name="connsiteX18" fmla="*/ 3215684 w 9863007"/>
              <a:gd name="connsiteY18" fmla="*/ 54321 h 1124786"/>
              <a:gd name="connsiteX19" fmla="*/ 3260952 w 9863007"/>
              <a:gd name="connsiteY19" fmla="*/ 45267 h 1124786"/>
              <a:gd name="connsiteX20" fmla="*/ 4537490 w 9863007"/>
              <a:gd name="connsiteY20" fmla="*/ 54321 h 1124786"/>
              <a:gd name="connsiteX21" fmla="*/ 4564651 w 9863007"/>
              <a:gd name="connsiteY21" fmla="*/ 63374 h 1124786"/>
              <a:gd name="connsiteX22" fmla="*/ 4754773 w 9863007"/>
              <a:gd name="connsiteY22" fmla="*/ 72428 h 1124786"/>
              <a:gd name="connsiteX23" fmla="*/ 5460944 w 9863007"/>
              <a:gd name="connsiteY23" fmla="*/ 99588 h 1124786"/>
              <a:gd name="connsiteX24" fmla="*/ 5587692 w 9863007"/>
              <a:gd name="connsiteY24" fmla="*/ 135802 h 1124786"/>
              <a:gd name="connsiteX25" fmla="*/ 6013205 w 9863007"/>
              <a:gd name="connsiteY25" fmla="*/ 162962 h 1124786"/>
              <a:gd name="connsiteX26" fmla="*/ 6447771 w 9863007"/>
              <a:gd name="connsiteY26" fmla="*/ 153909 h 1124786"/>
              <a:gd name="connsiteX27" fmla="*/ 6538306 w 9863007"/>
              <a:gd name="connsiteY27" fmla="*/ 126748 h 1124786"/>
              <a:gd name="connsiteX28" fmla="*/ 6565467 w 9863007"/>
              <a:gd name="connsiteY28" fmla="*/ 117695 h 1124786"/>
              <a:gd name="connsiteX29" fmla="*/ 6692215 w 9863007"/>
              <a:gd name="connsiteY29" fmla="*/ 99588 h 1124786"/>
              <a:gd name="connsiteX30" fmla="*/ 7036247 w 9863007"/>
              <a:gd name="connsiteY30" fmla="*/ 81481 h 1124786"/>
              <a:gd name="connsiteX31" fmla="*/ 7307851 w 9863007"/>
              <a:gd name="connsiteY31" fmla="*/ 90535 h 1124786"/>
              <a:gd name="connsiteX32" fmla="*/ 7362171 w 9863007"/>
              <a:gd name="connsiteY32" fmla="*/ 99588 h 1124786"/>
              <a:gd name="connsiteX33" fmla="*/ 7597562 w 9863007"/>
              <a:gd name="connsiteY33" fmla="*/ 90535 h 1124786"/>
              <a:gd name="connsiteX34" fmla="*/ 7633775 w 9863007"/>
              <a:gd name="connsiteY34" fmla="*/ 81481 h 1124786"/>
              <a:gd name="connsiteX35" fmla="*/ 7697150 w 9863007"/>
              <a:gd name="connsiteY35" fmla="*/ 72428 h 1124786"/>
              <a:gd name="connsiteX36" fmla="*/ 7751470 w 9863007"/>
              <a:gd name="connsiteY36" fmla="*/ 54321 h 1124786"/>
              <a:gd name="connsiteX37" fmla="*/ 7814845 w 9863007"/>
              <a:gd name="connsiteY37" fmla="*/ 63374 h 1124786"/>
              <a:gd name="connsiteX38" fmla="*/ 7851059 w 9863007"/>
              <a:gd name="connsiteY38" fmla="*/ 90535 h 1124786"/>
              <a:gd name="connsiteX39" fmla="*/ 8032128 w 9863007"/>
              <a:gd name="connsiteY39" fmla="*/ 126748 h 1124786"/>
              <a:gd name="connsiteX40" fmla="*/ 8240357 w 9863007"/>
              <a:gd name="connsiteY40" fmla="*/ 108641 h 1124786"/>
              <a:gd name="connsiteX41" fmla="*/ 8484801 w 9863007"/>
              <a:gd name="connsiteY41" fmla="*/ 90535 h 1124786"/>
              <a:gd name="connsiteX42" fmla="*/ 8566282 w 9863007"/>
              <a:gd name="connsiteY42" fmla="*/ 45267 h 1124786"/>
              <a:gd name="connsiteX43" fmla="*/ 8774512 w 9863007"/>
              <a:gd name="connsiteY43" fmla="*/ 27160 h 1124786"/>
              <a:gd name="connsiteX44" fmla="*/ 8819779 w 9863007"/>
              <a:gd name="connsiteY44" fmla="*/ 18107 h 1124786"/>
              <a:gd name="connsiteX45" fmla="*/ 9091383 w 9863007"/>
              <a:gd name="connsiteY45" fmla="*/ 0 h 1124786"/>
              <a:gd name="connsiteX46" fmla="*/ 9209078 w 9863007"/>
              <a:gd name="connsiteY46" fmla="*/ 9053 h 1124786"/>
              <a:gd name="connsiteX47" fmla="*/ 9263399 w 9863007"/>
              <a:gd name="connsiteY47" fmla="*/ 36214 h 1124786"/>
              <a:gd name="connsiteX48" fmla="*/ 9263399 w 9863007"/>
              <a:gd name="connsiteY48" fmla="*/ 45267 h 1124786"/>
              <a:gd name="connsiteX49" fmla="*/ 9254346 w 9863007"/>
              <a:gd name="connsiteY49" fmla="*/ 36214 h 1124786"/>
              <a:gd name="connsiteX0" fmla="*/ 9254053 w 9863007"/>
              <a:gd name="connsiteY0" fmla="*/ 44134 h 1124786"/>
              <a:gd name="connsiteX1" fmla="*/ 9208013 w 9863007"/>
              <a:gd name="connsiteY1" fmla="*/ 1124752 h 1124786"/>
              <a:gd name="connsiteX2" fmla="*/ 607823 w 9863007"/>
              <a:gd name="connsiteY2" fmla="*/ 634235 h 1124786"/>
              <a:gd name="connsiteX3" fmla="*/ 725981 w 9863007"/>
              <a:gd name="connsiteY3" fmla="*/ 144855 h 1124786"/>
              <a:gd name="connsiteX4" fmla="*/ 861783 w 9863007"/>
              <a:gd name="connsiteY4" fmla="*/ 162962 h 1124786"/>
              <a:gd name="connsiteX5" fmla="*/ 1332564 w 9863007"/>
              <a:gd name="connsiteY5" fmla="*/ 144855 h 1124786"/>
              <a:gd name="connsiteX6" fmla="*/ 1414045 w 9863007"/>
              <a:gd name="connsiteY6" fmla="*/ 108641 h 1124786"/>
              <a:gd name="connsiteX7" fmla="*/ 1640381 w 9863007"/>
              <a:gd name="connsiteY7" fmla="*/ 99588 h 1124786"/>
              <a:gd name="connsiteX8" fmla="*/ 1703756 w 9863007"/>
              <a:gd name="connsiteY8" fmla="*/ 81481 h 1124786"/>
              <a:gd name="connsiteX9" fmla="*/ 1730916 w 9863007"/>
              <a:gd name="connsiteY9" fmla="*/ 63374 h 1124786"/>
              <a:gd name="connsiteX10" fmla="*/ 2183589 w 9863007"/>
              <a:gd name="connsiteY10" fmla="*/ 72428 h 1124786"/>
              <a:gd name="connsiteX11" fmla="*/ 2310338 w 9863007"/>
              <a:gd name="connsiteY11" fmla="*/ 108641 h 1124786"/>
              <a:gd name="connsiteX12" fmla="*/ 2446140 w 9863007"/>
              <a:gd name="connsiteY12" fmla="*/ 126748 h 1124786"/>
              <a:gd name="connsiteX13" fmla="*/ 2862599 w 9863007"/>
              <a:gd name="connsiteY13" fmla="*/ 117695 h 1124786"/>
              <a:gd name="connsiteX14" fmla="*/ 2907867 w 9863007"/>
              <a:gd name="connsiteY14" fmla="*/ 108641 h 1124786"/>
              <a:gd name="connsiteX15" fmla="*/ 2980294 w 9863007"/>
              <a:gd name="connsiteY15" fmla="*/ 99588 h 1124786"/>
              <a:gd name="connsiteX16" fmla="*/ 3079882 w 9863007"/>
              <a:gd name="connsiteY16" fmla="*/ 81481 h 1124786"/>
              <a:gd name="connsiteX17" fmla="*/ 3161364 w 9863007"/>
              <a:gd name="connsiteY17" fmla="*/ 63374 h 1124786"/>
              <a:gd name="connsiteX18" fmla="*/ 3215684 w 9863007"/>
              <a:gd name="connsiteY18" fmla="*/ 54321 h 1124786"/>
              <a:gd name="connsiteX19" fmla="*/ 3260952 w 9863007"/>
              <a:gd name="connsiteY19" fmla="*/ 45267 h 1124786"/>
              <a:gd name="connsiteX20" fmla="*/ 4537490 w 9863007"/>
              <a:gd name="connsiteY20" fmla="*/ 54321 h 1124786"/>
              <a:gd name="connsiteX21" fmla="*/ 4564651 w 9863007"/>
              <a:gd name="connsiteY21" fmla="*/ 63374 h 1124786"/>
              <a:gd name="connsiteX22" fmla="*/ 4754773 w 9863007"/>
              <a:gd name="connsiteY22" fmla="*/ 72428 h 1124786"/>
              <a:gd name="connsiteX23" fmla="*/ 5460944 w 9863007"/>
              <a:gd name="connsiteY23" fmla="*/ 99588 h 1124786"/>
              <a:gd name="connsiteX24" fmla="*/ 5587692 w 9863007"/>
              <a:gd name="connsiteY24" fmla="*/ 135802 h 1124786"/>
              <a:gd name="connsiteX25" fmla="*/ 6013205 w 9863007"/>
              <a:gd name="connsiteY25" fmla="*/ 162962 h 1124786"/>
              <a:gd name="connsiteX26" fmla="*/ 6447771 w 9863007"/>
              <a:gd name="connsiteY26" fmla="*/ 153909 h 1124786"/>
              <a:gd name="connsiteX27" fmla="*/ 6538306 w 9863007"/>
              <a:gd name="connsiteY27" fmla="*/ 126748 h 1124786"/>
              <a:gd name="connsiteX28" fmla="*/ 6565467 w 9863007"/>
              <a:gd name="connsiteY28" fmla="*/ 117695 h 1124786"/>
              <a:gd name="connsiteX29" fmla="*/ 6692215 w 9863007"/>
              <a:gd name="connsiteY29" fmla="*/ 99588 h 1124786"/>
              <a:gd name="connsiteX30" fmla="*/ 7036247 w 9863007"/>
              <a:gd name="connsiteY30" fmla="*/ 81481 h 1124786"/>
              <a:gd name="connsiteX31" fmla="*/ 7307851 w 9863007"/>
              <a:gd name="connsiteY31" fmla="*/ 90535 h 1124786"/>
              <a:gd name="connsiteX32" fmla="*/ 7362171 w 9863007"/>
              <a:gd name="connsiteY32" fmla="*/ 99588 h 1124786"/>
              <a:gd name="connsiteX33" fmla="*/ 7597562 w 9863007"/>
              <a:gd name="connsiteY33" fmla="*/ 90535 h 1124786"/>
              <a:gd name="connsiteX34" fmla="*/ 7633775 w 9863007"/>
              <a:gd name="connsiteY34" fmla="*/ 81481 h 1124786"/>
              <a:gd name="connsiteX35" fmla="*/ 7697150 w 9863007"/>
              <a:gd name="connsiteY35" fmla="*/ 72428 h 1124786"/>
              <a:gd name="connsiteX36" fmla="*/ 7751470 w 9863007"/>
              <a:gd name="connsiteY36" fmla="*/ 54321 h 1124786"/>
              <a:gd name="connsiteX37" fmla="*/ 7814845 w 9863007"/>
              <a:gd name="connsiteY37" fmla="*/ 63374 h 1124786"/>
              <a:gd name="connsiteX38" fmla="*/ 7851059 w 9863007"/>
              <a:gd name="connsiteY38" fmla="*/ 90535 h 1124786"/>
              <a:gd name="connsiteX39" fmla="*/ 8032128 w 9863007"/>
              <a:gd name="connsiteY39" fmla="*/ 126748 h 1124786"/>
              <a:gd name="connsiteX40" fmla="*/ 8240357 w 9863007"/>
              <a:gd name="connsiteY40" fmla="*/ 108641 h 1124786"/>
              <a:gd name="connsiteX41" fmla="*/ 8484801 w 9863007"/>
              <a:gd name="connsiteY41" fmla="*/ 90535 h 1124786"/>
              <a:gd name="connsiteX42" fmla="*/ 8566282 w 9863007"/>
              <a:gd name="connsiteY42" fmla="*/ 45267 h 1124786"/>
              <a:gd name="connsiteX43" fmla="*/ 8774512 w 9863007"/>
              <a:gd name="connsiteY43" fmla="*/ 27160 h 1124786"/>
              <a:gd name="connsiteX44" fmla="*/ 8819779 w 9863007"/>
              <a:gd name="connsiteY44" fmla="*/ 18107 h 1124786"/>
              <a:gd name="connsiteX45" fmla="*/ 9091383 w 9863007"/>
              <a:gd name="connsiteY45" fmla="*/ 0 h 1124786"/>
              <a:gd name="connsiteX46" fmla="*/ 9209078 w 9863007"/>
              <a:gd name="connsiteY46" fmla="*/ 9053 h 1124786"/>
              <a:gd name="connsiteX47" fmla="*/ 9263399 w 9863007"/>
              <a:gd name="connsiteY47" fmla="*/ 36214 h 1124786"/>
              <a:gd name="connsiteX48" fmla="*/ 9263399 w 9863007"/>
              <a:gd name="connsiteY48" fmla="*/ 45267 h 1124786"/>
              <a:gd name="connsiteX49" fmla="*/ 9254346 w 9863007"/>
              <a:gd name="connsiteY49" fmla="*/ 36214 h 1124786"/>
              <a:gd name="connsiteX0" fmla="*/ 9254053 w 9863007"/>
              <a:gd name="connsiteY0" fmla="*/ 44134 h 1124786"/>
              <a:gd name="connsiteX1" fmla="*/ 9208013 w 9863007"/>
              <a:gd name="connsiteY1" fmla="*/ 1124752 h 1124786"/>
              <a:gd name="connsiteX2" fmla="*/ 607823 w 9863007"/>
              <a:gd name="connsiteY2" fmla="*/ 634235 h 1124786"/>
              <a:gd name="connsiteX3" fmla="*/ 725981 w 9863007"/>
              <a:gd name="connsiteY3" fmla="*/ 144855 h 1124786"/>
              <a:gd name="connsiteX4" fmla="*/ 861783 w 9863007"/>
              <a:gd name="connsiteY4" fmla="*/ 162962 h 1124786"/>
              <a:gd name="connsiteX5" fmla="*/ 1332564 w 9863007"/>
              <a:gd name="connsiteY5" fmla="*/ 144855 h 1124786"/>
              <a:gd name="connsiteX6" fmla="*/ 1414045 w 9863007"/>
              <a:gd name="connsiteY6" fmla="*/ 108641 h 1124786"/>
              <a:gd name="connsiteX7" fmla="*/ 1640381 w 9863007"/>
              <a:gd name="connsiteY7" fmla="*/ 99588 h 1124786"/>
              <a:gd name="connsiteX8" fmla="*/ 1703756 w 9863007"/>
              <a:gd name="connsiteY8" fmla="*/ 81481 h 1124786"/>
              <a:gd name="connsiteX9" fmla="*/ 1730916 w 9863007"/>
              <a:gd name="connsiteY9" fmla="*/ 63374 h 1124786"/>
              <a:gd name="connsiteX10" fmla="*/ 2183589 w 9863007"/>
              <a:gd name="connsiteY10" fmla="*/ 72428 h 1124786"/>
              <a:gd name="connsiteX11" fmla="*/ 2310338 w 9863007"/>
              <a:gd name="connsiteY11" fmla="*/ 108641 h 1124786"/>
              <a:gd name="connsiteX12" fmla="*/ 2446140 w 9863007"/>
              <a:gd name="connsiteY12" fmla="*/ 126748 h 1124786"/>
              <a:gd name="connsiteX13" fmla="*/ 2862599 w 9863007"/>
              <a:gd name="connsiteY13" fmla="*/ 117695 h 1124786"/>
              <a:gd name="connsiteX14" fmla="*/ 2907867 w 9863007"/>
              <a:gd name="connsiteY14" fmla="*/ 108641 h 1124786"/>
              <a:gd name="connsiteX15" fmla="*/ 2980294 w 9863007"/>
              <a:gd name="connsiteY15" fmla="*/ 99588 h 1124786"/>
              <a:gd name="connsiteX16" fmla="*/ 3079882 w 9863007"/>
              <a:gd name="connsiteY16" fmla="*/ 81481 h 1124786"/>
              <a:gd name="connsiteX17" fmla="*/ 3161364 w 9863007"/>
              <a:gd name="connsiteY17" fmla="*/ 63374 h 1124786"/>
              <a:gd name="connsiteX18" fmla="*/ 3215684 w 9863007"/>
              <a:gd name="connsiteY18" fmla="*/ 54321 h 1124786"/>
              <a:gd name="connsiteX19" fmla="*/ 3260952 w 9863007"/>
              <a:gd name="connsiteY19" fmla="*/ 45267 h 1124786"/>
              <a:gd name="connsiteX20" fmla="*/ 4537490 w 9863007"/>
              <a:gd name="connsiteY20" fmla="*/ 54321 h 1124786"/>
              <a:gd name="connsiteX21" fmla="*/ 4564651 w 9863007"/>
              <a:gd name="connsiteY21" fmla="*/ 63374 h 1124786"/>
              <a:gd name="connsiteX22" fmla="*/ 4754773 w 9863007"/>
              <a:gd name="connsiteY22" fmla="*/ 72428 h 1124786"/>
              <a:gd name="connsiteX23" fmla="*/ 5460944 w 9863007"/>
              <a:gd name="connsiteY23" fmla="*/ 99588 h 1124786"/>
              <a:gd name="connsiteX24" fmla="*/ 5587692 w 9863007"/>
              <a:gd name="connsiteY24" fmla="*/ 135802 h 1124786"/>
              <a:gd name="connsiteX25" fmla="*/ 6013205 w 9863007"/>
              <a:gd name="connsiteY25" fmla="*/ 162962 h 1124786"/>
              <a:gd name="connsiteX26" fmla="*/ 6447771 w 9863007"/>
              <a:gd name="connsiteY26" fmla="*/ 153909 h 1124786"/>
              <a:gd name="connsiteX27" fmla="*/ 6538306 w 9863007"/>
              <a:gd name="connsiteY27" fmla="*/ 126748 h 1124786"/>
              <a:gd name="connsiteX28" fmla="*/ 6565467 w 9863007"/>
              <a:gd name="connsiteY28" fmla="*/ 117695 h 1124786"/>
              <a:gd name="connsiteX29" fmla="*/ 6692215 w 9863007"/>
              <a:gd name="connsiteY29" fmla="*/ 99588 h 1124786"/>
              <a:gd name="connsiteX30" fmla="*/ 7036247 w 9863007"/>
              <a:gd name="connsiteY30" fmla="*/ 81481 h 1124786"/>
              <a:gd name="connsiteX31" fmla="*/ 7307851 w 9863007"/>
              <a:gd name="connsiteY31" fmla="*/ 90535 h 1124786"/>
              <a:gd name="connsiteX32" fmla="*/ 7362171 w 9863007"/>
              <a:gd name="connsiteY32" fmla="*/ 99588 h 1124786"/>
              <a:gd name="connsiteX33" fmla="*/ 7597562 w 9863007"/>
              <a:gd name="connsiteY33" fmla="*/ 90535 h 1124786"/>
              <a:gd name="connsiteX34" fmla="*/ 7633775 w 9863007"/>
              <a:gd name="connsiteY34" fmla="*/ 81481 h 1124786"/>
              <a:gd name="connsiteX35" fmla="*/ 7697150 w 9863007"/>
              <a:gd name="connsiteY35" fmla="*/ 72428 h 1124786"/>
              <a:gd name="connsiteX36" fmla="*/ 7751470 w 9863007"/>
              <a:gd name="connsiteY36" fmla="*/ 54321 h 1124786"/>
              <a:gd name="connsiteX37" fmla="*/ 7814845 w 9863007"/>
              <a:gd name="connsiteY37" fmla="*/ 63374 h 1124786"/>
              <a:gd name="connsiteX38" fmla="*/ 7851059 w 9863007"/>
              <a:gd name="connsiteY38" fmla="*/ 90535 h 1124786"/>
              <a:gd name="connsiteX39" fmla="*/ 8032128 w 9863007"/>
              <a:gd name="connsiteY39" fmla="*/ 126748 h 1124786"/>
              <a:gd name="connsiteX40" fmla="*/ 8240357 w 9863007"/>
              <a:gd name="connsiteY40" fmla="*/ 108641 h 1124786"/>
              <a:gd name="connsiteX41" fmla="*/ 8484801 w 9863007"/>
              <a:gd name="connsiteY41" fmla="*/ 90535 h 1124786"/>
              <a:gd name="connsiteX42" fmla="*/ 8566282 w 9863007"/>
              <a:gd name="connsiteY42" fmla="*/ 45267 h 1124786"/>
              <a:gd name="connsiteX43" fmla="*/ 8774512 w 9863007"/>
              <a:gd name="connsiteY43" fmla="*/ 27160 h 1124786"/>
              <a:gd name="connsiteX44" fmla="*/ 8819779 w 9863007"/>
              <a:gd name="connsiteY44" fmla="*/ 18107 h 1124786"/>
              <a:gd name="connsiteX45" fmla="*/ 9091383 w 9863007"/>
              <a:gd name="connsiteY45" fmla="*/ 0 h 1124786"/>
              <a:gd name="connsiteX46" fmla="*/ 9209078 w 9863007"/>
              <a:gd name="connsiteY46" fmla="*/ 9053 h 1124786"/>
              <a:gd name="connsiteX47" fmla="*/ 9263399 w 9863007"/>
              <a:gd name="connsiteY47" fmla="*/ 36214 h 1124786"/>
              <a:gd name="connsiteX48" fmla="*/ 9263399 w 9863007"/>
              <a:gd name="connsiteY48" fmla="*/ 45267 h 1124786"/>
              <a:gd name="connsiteX49" fmla="*/ 9254346 w 9863007"/>
              <a:gd name="connsiteY49" fmla="*/ 36214 h 1124786"/>
              <a:gd name="connsiteX50" fmla="*/ 9254053 w 9863007"/>
              <a:gd name="connsiteY50" fmla="*/ 44134 h 1124786"/>
              <a:gd name="connsiteX0" fmla="*/ 9251328 w 9833496"/>
              <a:gd name="connsiteY0" fmla="*/ 44134 h 664473"/>
              <a:gd name="connsiteX1" fmla="*/ 9168457 w 9833496"/>
              <a:gd name="connsiteY1" fmla="*/ 664473 h 664473"/>
              <a:gd name="connsiteX2" fmla="*/ 605098 w 9833496"/>
              <a:gd name="connsiteY2" fmla="*/ 634235 h 664473"/>
              <a:gd name="connsiteX3" fmla="*/ 723256 w 9833496"/>
              <a:gd name="connsiteY3" fmla="*/ 144855 h 664473"/>
              <a:gd name="connsiteX4" fmla="*/ 859058 w 9833496"/>
              <a:gd name="connsiteY4" fmla="*/ 162962 h 664473"/>
              <a:gd name="connsiteX5" fmla="*/ 1329839 w 9833496"/>
              <a:gd name="connsiteY5" fmla="*/ 144855 h 664473"/>
              <a:gd name="connsiteX6" fmla="*/ 1411320 w 9833496"/>
              <a:gd name="connsiteY6" fmla="*/ 108641 h 664473"/>
              <a:gd name="connsiteX7" fmla="*/ 1637656 w 9833496"/>
              <a:gd name="connsiteY7" fmla="*/ 99588 h 664473"/>
              <a:gd name="connsiteX8" fmla="*/ 1701031 w 9833496"/>
              <a:gd name="connsiteY8" fmla="*/ 81481 h 664473"/>
              <a:gd name="connsiteX9" fmla="*/ 1728191 w 9833496"/>
              <a:gd name="connsiteY9" fmla="*/ 63374 h 664473"/>
              <a:gd name="connsiteX10" fmla="*/ 2180864 w 9833496"/>
              <a:gd name="connsiteY10" fmla="*/ 72428 h 664473"/>
              <a:gd name="connsiteX11" fmla="*/ 2307613 w 9833496"/>
              <a:gd name="connsiteY11" fmla="*/ 108641 h 664473"/>
              <a:gd name="connsiteX12" fmla="*/ 2443415 w 9833496"/>
              <a:gd name="connsiteY12" fmla="*/ 126748 h 664473"/>
              <a:gd name="connsiteX13" fmla="*/ 2859874 w 9833496"/>
              <a:gd name="connsiteY13" fmla="*/ 117695 h 664473"/>
              <a:gd name="connsiteX14" fmla="*/ 2905142 w 9833496"/>
              <a:gd name="connsiteY14" fmla="*/ 108641 h 664473"/>
              <a:gd name="connsiteX15" fmla="*/ 2977569 w 9833496"/>
              <a:gd name="connsiteY15" fmla="*/ 99588 h 664473"/>
              <a:gd name="connsiteX16" fmla="*/ 3077157 w 9833496"/>
              <a:gd name="connsiteY16" fmla="*/ 81481 h 664473"/>
              <a:gd name="connsiteX17" fmla="*/ 3158639 w 9833496"/>
              <a:gd name="connsiteY17" fmla="*/ 63374 h 664473"/>
              <a:gd name="connsiteX18" fmla="*/ 3212959 w 9833496"/>
              <a:gd name="connsiteY18" fmla="*/ 54321 h 664473"/>
              <a:gd name="connsiteX19" fmla="*/ 3258227 w 9833496"/>
              <a:gd name="connsiteY19" fmla="*/ 45267 h 664473"/>
              <a:gd name="connsiteX20" fmla="*/ 4534765 w 9833496"/>
              <a:gd name="connsiteY20" fmla="*/ 54321 h 664473"/>
              <a:gd name="connsiteX21" fmla="*/ 4561926 w 9833496"/>
              <a:gd name="connsiteY21" fmla="*/ 63374 h 664473"/>
              <a:gd name="connsiteX22" fmla="*/ 4752048 w 9833496"/>
              <a:gd name="connsiteY22" fmla="*/ 72428 h 664473"/>
              <a:gd name="connsiteX23" fmla="*/ 5458219 w 9833496"/>
              <a:gd name="connsiteY23" fmla="*/ 99588 h 664473"/>
              <a:gd name="connsiteX24" fmla="*/ 5584967 w 9833496"/>
              <a:gd name="connsiteY24" fmla="*/ 135802 h 664473"/>
              <a:gd name="connsiteX25" fmla="*/ 6010480 w 9833496"/>
              <a:gd name="connsiteY25" fmla="*/ 162962 h 664473"/>
              <a:gd name="connsiteX26" fmla="*/ 6445046 w 9833496"/>
              <a:gd name="connsiteY26" fmla="*/ 153909 h 664473"/>
              <a:gd name="connsiteX27" fmla="*/ 6535581 w 9833496"/>
              <a:gd name="connsiteY27" fmla="*/ 126748 h 664473"/>
              <a:gd name="connsiteX28" fmla="*/ 6562742 w 9833496"/>
              <a:gd name="connsiteY28" fmla="*/ 117695 h 664473"/>
              <a:gd name="connsiteX29" fmla="*/ 6689490 w 9833496"/>
              <a:gd name="connsiteY29" fmla="*/ 99588 h 664473"/>
              <a:gd name="connsiteX30" fmla="*/ 7033522 w 9833496"/>
              <a:gd name="connsiteY30" fmla="*/ 81481 h 664473"/>
              <a:gd name="connsiteX31" fmla="*/ 7305126 w 9833496"/>
              <a:gd name="connsiteY31" fmla="*/ 90535 h 664473"/>
              <a:gd name="connsiteX32" fmla="*/ 7359446 w 9833496"/>
              <a:gd name="connsiteY32" fmla="*/ 99588 h 664473"/>
              <a:gd name="connsiteX33" fmla="*/ 7594837 w 9833496"/>
              <a:gd name="connsiteY33" fmla="*/ 90535 h 664473"/>
              <a:gd name="connsiteX34" fmla="*/ 7631050 w 9833496"/>
              <a:gd name="connsiteY34" fmla="*/ 81481 h 664473"/>
              <a:gd name="connsiteX35" fmla="*/ 7694425 w 9833496"/>
              <a:gd name="connsiteY35" fmla="*/ 72428 h 664473"/>
              <a:gd name="connsiteX36" fmla="*/ 7748745 w 9833496"/>
              <a:gd name="connsiteY36" fmla="*/ 54321 h 664473"/>
              <a:gd name="connsiteX37" fmla="*/ 7812120 w 9833496"/>
              <a:gd name="connsiteY37" fmla="*/ 63374 h 664473"/>
              <a:gd name="connsiteX38" fmla="*/ 7848334 w 9833496"/>
              <a:gd name="connsiteY38" fmla="*/ 90535 h 664473"/>
              <a:gd name="connsiteX39" fmla="*/ 8029403 w 9833496"/>
              <a:gd name="connsiteY39" fmla="*/ 126748 h 664473"/>
              <a:gd name="connsiteX40" fmla="*/ 8237632 w 9833496"/>
              <a:gd name="connsiteY40" fmla="*/ 108641 h 664473"/>
              <a:gd name="connsiteX41" fmla="*/ 8482076 w 9833496"/>
              <a:gd name="connsiteY41" fmla="*/ 90535 h 664473"/>
              <a:gd name="connsiteX42" fmla="*/ 8563557 w 9833496"/>
              <a:gd name="connsiteY42" fmla="*/ 45267 h 664473"/>
              <a:gd name="connsiteX43" fmla="*/ 8771787 w 9833496"/>
              <a:gd name="connsiteY43" fmla="*/ 27160 h 664473"/>
              <a:gd name="connsiteX44" fmla="*/ 8817054 w 9833496"/>
              <a:gd name="connsiteY44" fmla="*/ 18107 h 664473"/>
              <a:gd name="connsiteX45" fmla="*/ 9088658 w 9833496"/>
              <a:gd name="connsiteY45" fmla="*/ 0 h 664473"/>
              <a:gd name="connsiteX46" fmla="*/ 9206353 w 9833496"/>
              <a:gd name="connsiteY46" fmla="*/ 9053 h 664473"/>
              <a:gd name="connsiteX47" fmla="*/ 9260674 w 9833496"/>
              <a:gd name="connsiteY47" fmla="*/ 36214 h 664473"/>
              <a:gd name="connsiteX48" fmla="*/ 9260674 w 9833496"/>
              <a:gd name="connsiteY48" fmla="*/ 45267 h 664473"/>
              <a:gd name="connsiteX49" fmla="*/ 9251621 w 9833496"/>
              <a:gd name="connsiteY49" fmla="*/ 36214 h 664473"/>
              <a:gd name="connsiteX50" fmla="*/ 9251328 w 9833496"/>
              <a:gd name="connsiteY50" fmla="*/ 44134 h 664473"/>
              <a:gd name="connsiteX0" fmla="*/ 9258821 w 9915350"/>
              <a:gd name="connsiteY0" fmla="*/ 44134 h 676274"/>
              <a:gd name="connsiteX1" fmla="*/ 9277237 w 9915350"/>
              <a:gd name="connsiteY1" fmla="*/ 676274 h 676274"/>
              <a:gd name="connsiteX2" fmla="*/ 612591 w 9915350"/>
              <a:gd name="connsiteY2" fmla="*/ 634235 h 676274"/>
              <a:gd name="connsiteX3" fmla="*/ 730749 w 9915350"/>
              <a:gd name="connsiteY3" fmla="*/ 144855 h 676274"/>
              <a:gd name="connsiteX4" fmla="*/ 866551 w 9915350"/>
              <a:gd name="connsiteY4" fmla="*/ 162962 h 676274"/>
              <a:gd name="connsiteX5" fmla="*/ 1337332 w 9915350"/>
              <a:gd name="connsiteY5" fmla="*/ 144855 h 676274"/>
              <a:gd name="connsiteX6" fmla="*/ 1418813 w 9915350"/>
              <a:gd name="connsiteY6" fmla="*/ 108641 h 676274"/>
              <a:gd name="connsiteX7" fmla="*/ 1645149 w 9915350"/>
              <a:gd name="connsiteY7" fmla="*/ 99588 h 676274"/>
              <a:gd name="connsiteX8" fmla="*/ 1708524 w 9915350"/>
              <a:gd name="connsiteY8" fmla="*/ 81481 h 676274"/>
              <a:gd name="connsiteX9" fmla="*/ 1735684 w 9915350"/>
              <a:gd name="connsiteY9" fmla="*/ 63374 h 676274"/>
              <a:gd name="connsiteX10" fmla="*/ 2188357 w 9915350"/>
              <a:gd name="connsiteY10" fmla="*/ 72428 h 676274"/>
              <a:gd name="connsiteX11" fmla="*/ 2315106 w 9915350"/>
              <a:gd name="connsiteY11" fmla="*/ 108641 h 676274"/>
              <a:gd name="connsiteX12" fmla="*/ 2450908 w 9915350"/>
              <a:gd name="connsiteY12" fmla="*/ 126748 h 676274"/>
              <a:gd name="connsiteX13" fmla="*/ 2867367 w 9915350"/>
              <a:gd name="connsiteY13" fmla="*/ 117695 h 676274"/>
              <a:gd name="connsiteX14" fmla="*/ 2912635 w 9915350"/>
              <a:gd name="connsiteY14" fmla="*/ 108641 h 676274"/>
              <a:gd name="connsiteX15" fmla="*/ 2985062 w 9915350"/>
              <a:gd name="connsiteY15" fmla="*/ 99588 h 676274"/>
              <a:gd name="connsiteX16" fmla="*/ 3084650 w 9915350"/>
              <a:gd name="connsiteY16" fmla="*/ 81481 h 676274"/>
              <a:gd name="connsiteX17" fmla="*/ 3166132 w 9915350"/>
              <a:gd name="connsiteY17" fmla="*/ 63374 h 676274"/>
              <a:gd name="connsiteX18" fmla="*/ 3220452 w 9915350"/>
              <a:gd name="connsiteY18" fmla="*/ 54321 h 676274"/>
              <a:gd name="connsiteX19" fmla="*/ 3265720 w 9915350"/>
              <a:gd name="connsiteY19" fmla="*/ 45267 h 676274"/>
              <a:gd name="connsiteX20" fmla="*/ 4542258 w 9915350"/>
              <a:gd name="connsiteY20" fmla="*/ 54321 h 676274"/>
              <a:gd name="connsiteX21" fmla="*/ 4569419 w 9915350"/>
              <a:gd name="connsiteY21" fmla="*/ 63374 h 676274"/>
              <a:gd name="connsiteX22" fmla="*/ 4759541 w 9915350"/>
              <a:gd name="connsiteY22" fmla="*/ 72428 h 676274"/>
              <a:gd name="connsiteX23" fmla="*/ 5465712 w 9915350"/>
              <a:gd name="connsiteY23" fmla="*/ 99588 h 676274"/>
              <a:gd name="connsiteX24" fmla="*/ 5592460 w 9915350"/>
              <a:gd name="connsiteY24" fmla="*/ 135802 h 676274"/>
              <a:gd name="connsiteX25" fmla="*/ 6017973 w 9915350"/>
              <a:gd name="connsiteY25" fmla="*/ 162962 h 676274"/>
              <a:gd name="connsiteX26" fmla="*/ 6452539 w 9915350"/>
              <a:gd name="connsiteY26" fmla="*/ 153909 h 676274"/>
              <a:gd name="connsiteX27" fmla="*/ 6543074 w 9915350"/>
              <a:gd name="connsiteY27" fmla="*/ 126748 h 676274"/>
              <a:gd name="connsiteX28" fmla="*/ 6570235 w 9915350"/>
              <a:gd name="connsiteY28" fmla="*/ 117695 h 676274"/>
              <a:gd name="connsiteX29" fmla="*/ 6696983 w 9915350"/>
              <a:gd name="connsiteY29" fmla="*/ 99588 h 676274"/>
              <a:gd name="connsiteX30" fmla="*/ 7041015 w 9915350"/>
              <a:gd name="connsiteY30" fmla="*/ 81481 h 676274"/>
              <a:gd name="connsiteX31" fmla="*/ 7312619 w 9915350"/>
              <a:gd name="connsiteY31" fmla="*/ 90535 h 676274"/>
              <a:gd name="connsiteX32" fmla="*/ 7366939 w 9915350"/>
              <a:gd name="connsiteY32" fmla="*/ 99588 h 676274"/>
              <a:gd name="connsiteX33" fmla="*/ 7602330 w 9915350"/>
              <a:gd name="connsiteY33" fmla="*/ 90535 h 676274"/>
              <a:gd name="connsiteX34" fmla="*/ 7638543 w 9915350"/>
              <a:gd name="connsiteY34" fmla="*/ 81481 h 676274"/>
              <a:gd name="connsiteX35" fmla="*/ 7701918 w 9915350"/>
              <a:gd name="connsiteY35" fmla="*/ 72428 h 676274"/>
              <a:gd name="connsiteX36" fmla="*/ 7756238 w 9915350"/>
              <a:gd name="connsiteY36" fmla="*/ 54321 h 676274"/>
              <a:gd name="connsiteX37" fmla="*/ 7819613 w 9915350"/>
              <a:gd name="connsiteY37" fmla="*/ 63374 h 676274"/>
              <a:gd name="connsiteX38" fmla="*/ 7855827 w 9915350"/>
              <a:gd name="connsiteY38" fmla="*/ 90535 h 676274"/>
              <a:gd name="connsiteX39" fmla="*/ 8036896 w 9915350"/>
              <a:gd name="connsiteY39" fmla="*/ 126748 h 676274"/>
              <a:gd name="connsiteX40" fmla="*/ 8245125 w 9915350"/>
              <a:gd name="connsiteY40" fmla="*/ 108641 h 676274"/>
              <a:gd name="connsiteX41" fmla="*/ 8489569 w 9915350"/>
              <a:gd name="connsiteY41" fmla="*/ 90535 h 676274"/>
              <a:gd name="connsiteX42" fmla="*/ 8571050 w 9915350"/>
              <a:gd name="connsiteY42" fmla="*/ 45267 h 676274"/>
              <a:gd name="connsiteX43" fmla="*/ 8779280 w 9915350"/>
              <a:gd name="connsiteY43" fmla="*/ 27160 h 676274"/>
              <a:gd name="connsiteX44" fmla="*/ 8824547 w 9915350"/>
              <a:gd name="connsiteY44" fmla="*/ 18107 h 676274"/>
              <a:gd name="connsiteX45" fmla="*/ 9096151 w 9915350"/>
              <a:gd name="connsiteY45" fmla="*/ 0 h 676274"/>
              <a:gd name="connsiteX46" fmla="*/ 9213846 w 9915350"/>
              <a:gd name="connsiteY46" fmla="*/ 9053 h 676274"/>
              <a:gd name="connsiteX47" fmla="*/ 9268167 w 9915350"/>
              <a:gd name="connsiteY47" fmla="*/ 36214 h 676274"/>
              <a:gd name="connsiteX48" fmla="*/ 9268167 w 9915350"/>
              <a:gd name="connsiteY48" fmla="*/ 45267 h 676274"/>
              <a:gd name="connsiteX49" fmla="*/ 9259114 w 9915350"/>
              <a:gd name="connsiteY49" fmla="*/ 36214 h 676274"/>
              <a:gd name="connsiteX50" fmla="*/ 9258821 w 9915350"/>
              <a:gd name="connsiteY50" fmla="*/ 44134 h 676274"/>
              <a:gd name="connsiteX0" fmla="*/ 9258821 w 9277237"/>
              <a:gd name="connsiteY0" fmla="*/ 44134 h 676274"/>
              <a:gd name="connsiteX1" fmla="*/ 9277237 w 9277237"/>
              <a:gd name="connsiteY1" fmla="*/ 676274 h 676274"/>
              <a:gd name="connsiteX2" fmla="*/ 612591 w 9277237"/>
              <a:gd name="connsiteY2" fmla="*/ 634235 h 676274"/>
              <a:gd name="connsiteX3" fmla="*/ 730749 w 9277237"/>
              <a:gd name="connsiteY3" fmla="*/ 144855 h 676274"/>
              <a:gd name="connsiteX4" fmla="*/ 866551 w 9277237"/>
              <a:gd name="connsiteY4" fmla="*/ 162962 h 676274"/>
              <a:gd name="connsiteX5" fmla="*/ 1337332 w 9277237"/>
              <a:gd name="connsiteY5" fmla="*/ 144855 h 676274"/>
              <a:gd name="connsiteX6" fmla="*/ 1418813 w 9277237"/>
              <a:gd name="connsiteY6" fmla="*/ 108641 h 676274"/>
              <a:gd name="connsiteX7" fmla="*/ 1645149 w 9277237"/>
              <a:gd name="connsiteY7" fmla="*/ 99588 h 676274"/>
              <a:gd name="connsiteX8" fmla="*/ 1708524 w 9277237"/>
              <a:gd name="connsiteY8" fmla="*/ 81481 h 676274"/>
              <a:gd name="connsiteX9" fmla="*/ 1735684 w 9277237"/>
              <a:gd name="connsiteY9" fmla="*/ 63374 h 676274"/>
              <a:gd name="connsiteX10" fmla="*/ 2188357 w 9277237"/>
              <a:gd name="connsiteY10" fmla="*/ 72428 h 676274"/>
              <a:gd name="connsiteX11" fmla="*/ 2315106 w 9277237"/>
              <a:gd name="connsiteY11" fmla="*/ 108641 h 676274"/>
              <a:gd name="connsiteX12" fmla="*/ 2450908 w 9277237"/>
              <a:gd name="connsiteY12" fmla="*/ 126748 h 676274"/>
              <a:gd name="connsiteX13" fmla="*/ 2867367 w 9277237"/>
              <a:gd name="connsiteY13" fmla="*/ 117695 h 676274"/>
              <a:gd name="connsiteX14" fmla="*/ 2912635 w 9277237"/>
              <a:gd name="connsiteY14" fmla="*/ 108641 h 676274"/>
              <a:gd name="connsiteX15" fmla="*/ 2985062 w 9277237"/>
              <a:gd name="connsiteY15" fmla="*/ 99588 h 676274"/>
              <a:gd name="connsiteX16" fmla="*/ 3084650 w 9277237"/>
              <a:gd name="connsiteY16" fmla="*/ 81481 h 676274"/>
              <a:gd name="connsiteX17" fmla="*/ 3166132 w 9277237"/>
              <a:gd name="connsiteY17" fmla="*/ 63374 h 676274"/>
              <a:gd name="connsiteX18" fmla="*/ 3220452 w 9277237"/>
              <a:gd name="connsiteY18" fmla="*/ 54321 h 676274"/>
              <a:gd name="connsiteX19" fmla="*/ 3265720 w 9277237"/>
              <a:gd name="connsiteY19" fmla="*/ 45267 h 676274"/>
              <a:gd name="connsiteX20" fmla="*/ 4542258 w 9277237"/>
              <a:gd name="connsiteY20" fmla="*/ 54321 h 676274"/>
              <a:gd name="connsiteX21" fmla="*/ 4569419 w 9277237"/>
              <a:gd name="connsiteY21" fmla="*/ 63374 h 676274"/>
              <a:gd name="connsiteX22" fmla="*/ 4759541 w 9277237"/>
              <a:gd name="connsiteY22" fmla="*/ 72428 h 676274"/>
              <a:gd name="connsiteX23" fmla="*/ 5465712 w 9277237"/>
              <a:gd name="connsiteY23" fmla="*/ 99588 h 676274"/>
              <a:gd name="connsiteX24" fmla="*/ 5592460 w 9277237"/>
              <a:gd name="connsiteY24" fmla="*/ 135802 h 676274"/>
              <a:gd name="connsiteX25" fmla="*/ 6017973 w 9277237"/>
              <a:gd name="connsiteY25" fmla="*/ 162962 h 676274"/>
              <a:gd name="connsiteX26" fmla="*/ 6452539 w 9277237"/>
              <a:gd name="connsiteY26" fmla="*/ 153909 h 676274"/>
              <a:gd name="connsiteX27" fmla="*/ 6543074 w 9277237"/>
              <a:gd name="connsiteY27" fmla="*/ 126748 h 676274"/>
              <a:gd name="connsiteX28" fmla="*/ 6570235 w 9277237"/>
              <a:gd name="connsiteY28" fmla="*/ 117695 h 676274"/>
              <a:gd name="connsiteX29" fmla="*/ 6696983 w 9277237"/>
              <a:gd name="connsiteY29" fmla="*/ 99588 h 676274"/>
              <a:gd name="connsiteX30" fmla="*/ 7041015 w 9277237"/>
              <a:gd name="connsiteY30" fmla="*/ 81481 h 676274"/>
              <a:gd name="connsiteX31" fmla="*/ 7312619 w 9277237"/>
              <a:gd name="connsiteY31" fmla="*/ 90535 h 676274"/>
              <a:gd name="connsiteX32" fmla="*/ 7366939 w 9277237"/>
              <a:gd name="connsiteY32" fmla="*/ 99588 h 676274"/>
              <a:gd name="connsiteX33" fmla="*/ 7602330 w 9277237"/>
              <a:gd name="connsiteY33" fmla="*/ 90535 h 676274"/>
              <a:gd name="connsiteX34" fmla="*/ 7638543 w 9277237"/>
              <a:gd name="connsiteY34" fmla="*/ 81481 h 676274"/>
              <a:gd name="connsiteX35" fmla="*/ 7701918 w 9277237"/>
              <a:gd name="connsiteY35" fmla="*/ 72428 h 676274"/>
              <a:gd name="connsiteX36" fmla="*/ 7756238 w 9277237"/>
              <a:gd name="connsiteY36" fmla="*/ 54321 h 676274"/>
              <a:gd name="connsiteX37" fmla="*/ 7819613 w 9277237"/>
              <a:gd name="connsiteY37" fmla="*/ 63374 h 676274"/>
              <a:gd name="connsiteX38" fmla="*/ 7855827 w 9277237"/>
              <a:gd name="connsiteY38" fmla="*/ 90535 h 676274"/>
              <a:gd name="connsiteX39" fmla="*/ 8036896 w 9277237"/>
              <a:gd name="connsiteY39" fmla="*/ 126748 h 676274"/>
              <a:gd name="connsiteX40" fmla="*/ 8245125 w 9277237"/>
              <a:gd name="connsiteY40" fmla="*/ 108641 h 676274"/>
              <a:gd name="connsiteX41" fmla="*/ 8489569 w 9277237"/>
              <a:gd name="connsiteY41" fmla="*/ 90535 h 676274"/>
              <a:gd name="connsiteX42" fmla="*/ 8571050 w 9277237"/>
              <a:gd name="connsiteY42" fmla="*/ 45267 h 676274"/>
              <a:gd name="connsiteX43" fmla="*/ 8779280 w 9277237"/>
              <a:gd name="connsiteY43" fmla="*/ 27160 h 676274"/>
              <a:gd name="connsiteX44" fmla="*/ 8824547 w 9277237"/>
              <a:gd name="connsiteY44" fmla="*/ 18107 h 676274"/>
              <a:gd name="connsiteX45" fmla="*/ 9096151 w 9277237"/>
              <a:gd name="connsiteY45" fmla="*/ 0 h 676274"/>
              <a:gd name="connsiteX46" fmla="*/ 9213846 w 9277237"/>
              <a:gd name="connsiteY46" fmla="*/ 9053 h 676274"/>
              <a:gd name="connsiteX47" fmla="*/ 9268167 w 9277237"/>
              <a:gd name="connsiteY47" fmla="*/ 36214 h 676274"/>
              <a:gd name="connsiteX48" fmla="*/ 9268167 w 9277237"/>
              <a:gd name="connsiteY48" fmla="*/ 45267 h 676274"/>
              <a:gd name="connsiteX49" fmla="*/ 9259114 w 9277237"/>
              <a:gd name="connsiteY49" fmla="*/ 36214 h 676274"/>
              <a:gd name="connsiteX50" fmla="*/ 9258821 w 9277237"/>
              <a:gd name="connsiteY50" fmla="*/ 44134 h 676274"/>
              <a:gd name="connsiteX0" fmla="*/ 9286444 w 9286444"/>
              <a:gd name="connsiteY0" fmla="*/ 44134 h 676274"/>
              <a:gd name="connsiteX1" fmla="*/ 9277237 w 9286444"/>
              <a:gd name="connsiteY1" fmla="*/ 676274 h 676274"/>
              <a:gd name="connsiteX2" fmla="*/ 612591 w 9286444"/>
              <a:gd name="connsiteY2" fmla="*/ 634235 h 676274"/>
              <a:gd name="connsiteX3" fmla="*/ 730749 w 9286444"/>
              <a:gd name="connsiteY3" fmla="*/ 144855 h 676274"/>
              <a:gd name="connsiteX4" fmla="*/ 866551 w 9286444"/>
              <a:gd name="connsiteY4" fmla="*/ 162962 h 676274"/>
              <a:gd name="connsiteX5" fmla="*/ 1337332 w 9286444"/>
              <a:gd name="connsiteY5" fmla="*/ 144855 h 676274"/>
              <a:gd name="connsiteX6" fmla="*/ 1418813 w 9286444"/>
              <a:gd name="connsiteY6" fmla="*/ 108641 h 676274"/>
              <a:gd name="connsiteX7" fmla="*/ 1645149 w 9286444"/>
              <a:gd name="connsiteY7" fmla="*/ 99588 h 676274"/>
              <a:gd name="connsiteX8" fmla="*/ 1708524 w 9286444"/>
              <a:gd name="connsiteY8" fmla="*/ 81481 h 676274"/>
              <a:gd name="connsiteX9" fmla="*/ 1735684 w 9286444"/>
              <a:gd name="connsiteY9" fmla="*/ 63374 h 676274"/>
              <a:gd name="connsiteX10" fmla="*/ 2188357 w 9286444"/>
              <a:gd name="connsiteY10" fmla="*/ 72428 h 676274"/>
              <a:gd name="connsiteX11" fmla="*/ 2315106 w 9286444"/>
              <a:gd name="connsiteY11" fmla="*/ 108641 h 676274"/>
              <a:gd name="connsiteX12" fmla="*/ 2450908 w 9286444"/>
              <a:gd name="connsiteY12" fmla="*/ 126748 h 676274"/>
              <a:gd name="connsiteX13" fmla="*/ 2867367 w 9286444"/>
              <a:gd name="connsiteY13" fmla="*/ 117695 h 676274"/>
              <a:gd name="connsiteX14" fmla="*/ 2912635 w 9286444"/>
              <a:gd name="connsiteY14" fmla="*/ 108641 h 676274"/>
              <a:gd name="connsiteX15" fmla="*/ 2985062 w 9286444"/>
              <a:gd name="connsiteY15" fmla="*/ 99588 h 676274"/>
              <a:gd name="connsiteX16" fmla="*/ 3084650 w 9286444"/>
              <a:gd name="connsiteY16" fmla="*/ 81481 h 676274"/>
              <a:gd name="connsiteX17" fmla="*/ 3166132 w 9286444"/>
              <a:gd name="connsiteY17" fmla="*/ 63374 h 676274"/>
              <a:gd name="connsiteX18" fmla="*/ 3220452 w 9286444"/>
              <a:gd name="connsiteY18" fmla="*/ 54321 h 676274"/>
              <a:gd name="connsiteX19" fmla="*/ 3265720 w 9286444"/>
              <a:gd name="connsiteY19" fmla="*/ 45267 h 676274"/>
              <a:gd name="connsiteX20" fmla="*/ 4542258 w 9286444"/>
              <a:gd name="connsiteY20" fmla="*/ 54321 h 676274"/>
              <a:gd name="connsiteX21" fmla="*/ 4569419 w 9286444"/>
              <a:gd name="connsiteY21" fmla="*/ 63374 h 676274"/>
              <a:gd name="connsiteX22" fmla="*/ 4759541 w 9286444"/>
              <a:gd name="connsiteY22" fmla="*/ 72428 h 676274"/>
              <a:gd name="connsiteX23" fmla="*/ 5465712 w 9286444"/>
              <a:gd name="connsiteY23" fmla="*/ 99588 h 676274"/>
              <a:gd name="connsiteX24" fmla="*/ 5592460 w 9286444"/>
              <a:gd name="connsiteY24" fmla="*/ 135802 h 676274"/>
              <a:gd name="connsiteX25" fmla="*/ 6017973 w 9286444"/>
              <a:gd name="connsiteY25" fmla="*/ 162962 h 676274"/>
              <a:gd name="connsiteX26" fmla="*/ 6452539 w 9286444"/>
              <a:gd name="connsiteY26" fmla="*/ 153909 h 676274"/>
              <a:gd name="connsiteX27" fmla="*/ 6543074 w 9286444"/>
              <a:gd name="connsiteY27" fmla="*/ 126748 h 676274"/>
              <a:gd name="connsiteX28" fmla="*/ 6570235 w 9286444"/>
              <a:gd name="connsiteY28" fmla="*/ 117695 h 676274"/>
              <a:gd name="connsiteX29" fmla="*/ 6696983 w 9286444"/>
              <a:gd name="connsiteY29" fmla="*/ 99588 h 676274"/>
              <a:gd name="connsiteX30" fmla="*/ 7041015 w 9286444"/>
              <a:gd name="connsiteY30" fmla="*/ 81481 h 676274"/>
              <a:gd name="connsiteX31" fmla="*/ 7312619 w 9286444"/>
              <a:gd name="connsiteY31" fmla="*/ 90535 h 676274"/>
              <a:gd name="connsiteX32" fmla="*/ 7366939 w 9286444"/>
              <a:gd name="connsiteY32" fmla="*/ 99588 h 676274"/>
              <a:gd name="connsiteX33" fmla="*/ 7602330 w 9286444"/>
              <a:gd name="connsiteY33" fmla="*/ 90535 h 676274"/>
              <a:gd name="connsiteX34" fmla="*/ 7638543 w 9286444"/>
              <a:gd name="connsiteY34" fmla="*/ 81481 h 676274"/>
              <a:gd name="connsiteX35" fmla="*/ 7701918 w 9286444"/>
              <a:gd name="connsiteY35" fmla="*/ 72428 h 676274"/>
              <a:gd name="connsiteX36" fmla="*/ 7756238 w 9286444"/>
              <a:gd name="connsiteY36" fmla="*/ 54321 h 676274"/>
              <a:gd name="connsiteX37" fmla="*/ 7819613 w 9286444"/>
              <a:gd name="connsiteY37" fmla="*/ 63374 h 676274"/>
              <a:gd name="connsiteX38" fmla="*/ 7855827 w 9286444"/>
              <a:gd name="connsiteY38" fmla="*/ 90535 h 676274"/>
              <a:gd name="connsiteX39" fmla="*/ 8036896 w 9286444"/>
              <a:gd name="connsiteY39" fmla="*/ 126748 h 676274"/>
              <a:gd name="connsiteX40" fmla="*/ 8245125 w 9286444"/>
              <a:gd name="connsiteY40" fmla="*/ 108641 h 676274"/>
              <a:gd name="connsiteX41" fmla="*/ 8489569 w 9286444"/>
              <a:gd name="connsiteY41" fmla="*/ 90535 h 676274"/>
              <a:gd name="connsiteX42" fmla="*/ 8571050 w 9286444"/>
              <a:gd name="connsiteY42" fmla="*/ 45267 h 676274"/>
              <a:gd name="connsiteX43" fmla="*/ 8779280 w 9286444"/>
              <a:gd name="connsiteY43" fmla="*/ 27160 h 676274"/>
              <a:gd name="connsiteX44" fmla="*/ 8824547 w 9286444"/>
              <a:gd name="connsiteY44" fmla="*/ 18107 h 676274"/>
              <a:gd name="connsiteX45" fmla="*/ 9096151 w 9286444"/>
              <a:gd name="connsiteY45" fmla="*/ 0 h 676274"/>
              <a:gd name="connsiteX46" fmla="*/ 9213846 w 9286444"/>
              <a:gd name="connsiteY46" fmla="*/ 9053 h 676274"/>
              <a:gd name="connsiteX47" fmla="*/ 9268167 w 9286444"/>
              <a:gd name="connsiteY47" fmla="*/ 36214 h 676274"/>
              <a:gd name="connsiteX48" fmla="*/ 9268167 w 9286444"/>
              <a:gd name="connsiteY48" fmla="*/ 45267 h 676274"/>
              <a:gd name="connsiteX49" fmla="*/ 9259114 w 9286444"/>
              <a:gd name="connsiteY49" fmla="*/ 36214 h 676274"/>
              <a:gd name="connsiteX50" fmla="*/ 9286444 w 9286444"/>
              <a:gd name="connsiteY50" fmla="*/ 44134 h 676274"/>
              <a:gd name="connsiteX0" fmla="*/ 9287125 w 9287125"/>
              <a:gd name="connsiteY0" fmla="*/ 44134 h 664472"/>
              <a:gd name="connsiteX1" fmla="*/ 9287125 w 9287125"/>
              <a:gd name="connsiteY1" fmla="*/ 664472 h 664472"/>
              <a:gd name="connsiteX2" fmla="*/ 613272 w 9287125"/>
              <a:gd name="connsiteY2" fmla="*/ 634235 h 664472"/>
              <a:gd name="connsiteX3" fmla="*/ 731430 w 9287125"/>
              <a:gd name="connsiteY3" fmla="*/ 144855 h 664472"/>
              <a:gd name="connsiteX4" fmla="*/ 867232 w 9287125"/>
              <a:gd name="connsiteY4" fmla="*/ 162962 h 664472"/>
              <a:gd name="connsiteX5" fmla="*/ 1338013 w 9287125"/>
              <a:gd name="connsiteY5" fmla="*/ 144855 h 664472"/>
              <a:gd name="connsiteX6" fmla="*/ 1419494 w 9287125"/>
              <a:gd name="connsiteY6" fmla="*/ 108641 h 664472"/>
              <a:gd name="connsiteX7" fmla="*/ 1645830 w 9287125"/>
              <a:gd name="connsiteY7" fmla="*/ 99588 h 664472"/>
              <a:gd name="connsiteX8" fmla="*/ 1709205 w 9287125"/>
              <a:gd name="connsiteY8" fmla="*/ 81481 h 664472"/>
              <a:gd name="connsiteX9" fmla="*/ 1736365 w 9287125"/>
              <a:gd name="connsiteY9" fmla="*/ 63374 h 664472"/>
              <a:gd name="connsiteX10" fmla="*/ 2189038 w 9287125"/>
              <a:gd name="connsiteY10" fmla="*/ 72428 h 664472"/>
              <a:gd name="connsiteX11" fmla="*/ 2315787 w 9287125"/>
              <a:gd name="connsiteY11" fmla="*/ 108641 h 664472"/>
              <a:gd name="connsiteX12" fmla="*/ 2451589 w 9287125"/>
              <a:gd name="connsiteY12" fmla="*/ 126748 h 664472"/>
              <a:gd name="connsiteX13" fmla="*/ 2868048 w 9287125"/>
              <a:gd name="connsiteY13" fmla="*/ 117695 h 664472"/>
              <a:gd name="connsiteX14" fmla="*/ 2913316 w 9287125"/>
              <a:gd name="connsiteY14" fmla="*/ 108641 h 664472"/>
              <a:gd name="connsiteX15" fmla="*/ 2985743 w 9287125"/>
              <a:gd name="connsiteY15" fmla="*/ 99588 h 664472"/>
              <a:gd name="connsiteX16" fmla="*/ 3085331 w 9287125"/>
              <a:gd name="connsiteY16" fmla="*/ 81481 h 664472"/>
              <a:gd name="connsiteX17" fmla="*/ 3166813 w 9287125"/>
              <a:gd name="connsiteY17" fmla="*/ 63374 h 664472"/>
              <a:gd name="connsiteX18" fmla="*/ 3221133 w 9287125"/>
              <a:gd name="connsiteY18" fmla="*/ 54321 h 664472"/>
              <a:gd name="connsiteX19" fmla="*/ 3266401 w 9287125"/>
              <a:gd name="connsiteY19" fmla="*/ 45267 h 664472"/>
              <a:gd name="connsiteX20" fmla="*/ 4542939 w 9287125"/>
              <a:gd name="connsiteY20" fmla="*/ 54321 h 664472"/>
              <a:gd name="connsiteX21" fmla="*/ 4570100 w 9287125"/>
              <a:gd name="connsiteY21" fmla="*/ 63374 h 664472"/>
              <a:gd name="connsiteX22" fmla="*/ 4760222 w 9287125"/>
              <a:gd name="connsiteY22" fmla="*/ 72428 h 664472"/>
              <a:gd name="connsiteX23" fmla="*/ 5466393 w 9287125"/>
              <a:gd name="connsiteY23" fmla="*/ 99588 h 664472"/>
              <a:gd name="connsiteX24" fmla="*/ 5593141 w 9287125"/>
              <a:gd name="connsiteY24" fmla="*/ 135802 h 664472"/>
              <a:gd name="connsiteX25" fmla="*/ 6018654 w 9287125"/>
              <a:gd name="connsiteY25" fmla="*/ 162962 h 664472"/>
              <a:gd name="connsiteX26" fmla="*/ 6453220 w 9287125"/>
              <a:gd name="connsiteY26" fmla="*/ 153909 h 664472"/>
              <a:gd name="connsiteX27" fmla="*/ 6543755 w 9287125"/>
              <a:gd name="connsiteY27" fmla="*/ 126748 h 664472"/>
              <a:gd name="connsiteX28" fmla="*/ 6570916 w 9287125"/>
              <a:gd name="connsiteY28" fmla="*/ 117695 h 664472"/>
              <a:gd name="connsiteX29" fmla="*/ 6697664 w 9287125"/>
              <a:gd name="connsiteY29" fmla="*/ 99588 h 664472"/>
              <a:gd name="connsiteX30" fmla="*/ 7041696 w 9287125"/>
              <a:gd name="connsiteY30" fmla="*/ 81481 h 664472"/>
              <a:gd name="connsiteX31" fmla="*/ 7313300 w 9287125"/>
              <a:gd name="connsiteY31" fmla="*/ 90535 h 664472"/>
              <a:gd name="connsiteX32" fmla="*/ 7367620 w 9287125"/>
              <a:gd name="connsiteY32" fmla="*/ 99588 h 664472"/>
              <a:gd name="connsiteX33" fmla="*/ 7603011 w 9287125"/>
              <a:gd name="connsiteY33" fmla="*/ 90535 h 664472"/>
              <a:gd name="connsiteX34" fmla="*/ 7639224 w 9287125"/>
              <a:gd name="connsiteY34" fmla="*/ 81481 h 664472"/>
              <a:gd name="connsiteX35" fmla="*/ 7702599 w 9287125"/>
              <a:gd name="connsiteY35" fmla="*/ 72428 h 664472"/>
              <a:gd name="connsiteX36" fmla="*/ 7756919 w 9287125"/>
              <a:gd name="connsiteY36" fmla="*/ 54321 h 664472"/>
              <a:gd name="connsiteX37" fmla="*/ 7820294 w 9287125"/>
              <a:gd name="connsiteY37" fmla="*/ 63374 h 664472"/>
              <a:gd name="connsiteX38" fmla="*/ 7856508 w 9287125"/>
              <a:gd name="connsiteY38" fmla="*/ 90535 h 664472"/>
              <a:gd name="connsiteX39" fmla="*/ 8037577 w 9287125"/>
              <a:gd name="connsiteY39" fmla="*/ 126748 h 664472"/>
              <a:gd name="connsiteX40" fmla="*/ 8245806 w 9287125"/>
              <a:gd name="connsiteY40" fmla="*/ 108641 h 664472"/>
              <a:gd name="connsiteX41" fmla="*/ 8490250 w 9287125"/>
              <a:gd name="connsiteY41" fmla="*/ 90535 h 664472"/>
              <a:gd name="connsiteX42" fmla="*/ 8571731 w 9287125"/>
              <a:gd name="connsiteY42" fmla="*/ 45267 h 664472"/>
              <a:gd name="connsiteX43" fmla="*/ 8779961 w 9287125"/>
              <a:gd name="connsiteY43" fmla="*/ 27160 h 664472"/>
              <a:gd name="connsiteX44" fmla="*/ 8825228 w 9287125"/>
              <a:gd name="connsiteY44" fmla="*/ 18107 h 664472"/>
              <a:gd name="connsiteX45" fmla="*/ 9096832 w 9287125"/>
              <a:gd name="connsiteY45" fmla="*/ 0 h 664472"/>
              <a:gd name="connsiteX46" fmla="*/ 9214527 w 9287125"/>
              <a:gd name="connsiteY46" fmla="*/ 9053 h 664472"/>
              <a:gd name="connsiteX47" fmla="*/ 9268848 w 9287125"/>
              <a:gd name="connsiteY47" fmla="*/ 36214 h 664472"/>
              <a:gd name="connsiteX48" fmla="*/ 9268848 w 9287125"/>
              <a:gd name="connsiteY48" fmla="*/ 45267 h 664472"/>
              <a:gd name="connsiteX49" fmla="*/ 9259795 w 9287125"/>
              <a:gd name="connsiteY49" fmla="*/ 36214 h 664472"/>
              <a:gd name="connsiteX50" fmla="*/ 9287125 w 9287125"/>
              <a:gd name="connsiteY50" fmla="*/ 44134 h 664472"/>
              <a:gd name="connsiteX0" fmla="*/ 8673853 w 8673853"/>
              <a:gd name="connsiteY0" fmla="*/ 44134 h 664472"/>
              <a:gd name="connsiteX1" fmla="*/ 8673853 w 8673853"/>
              <a:gd name="connsiteY1" fmla="*/ 664472 h 664472"/>
              <a:gd name="connsiteX2" fmla="*/ 0 w 8673853"/>
              <a:gd name="connsiteY2" fmla="*/ 634235 h 664472"/>
              <a:gd name="connsiteX3" fmla="*/ 118158 w 8673853"/>
              <a:gd name="connsiteY3" fmla="*/ 144855 h 664472"/>
              <a:gd name="connsiteX4" fmla="*/ 253960 w 8673853"/>
              <a:gd name="connsiteY4" fmla="*/ 162962 h 664472"/>
              <a:gd name="connsiteX5" fmla="*/ 724741 w 8673853"/>
              <a:gd name="connsiteY5" fmla="*/ 144855 h 664472"/>
              <a:gd name="connsiteX6" fmla="*/ 806222 w 8673853"/>
              <a:gd name="connsiteY6" fmla="*/ 108641 h 664472"/>
              <a:gd name="connsiteX7" fmla="*/ 1032558 w 8673853"/>
              <a:gd name="connsiteY7" fmla="*/ 99588 h 664472"/>
              <a:gd name="connsiteX8" fmla="*/ 1095933 w 8673853"/>
              <a:gd name="connsiteY8" fmla="*/ 81481 h 664472"/>
              <a:gd name="connsiteX9" fmla="*/ 1123093 w 8673853"/>
              <a:gd name="connsiteY9" fmla="*/ 63374 h 664472"/>
              <a:gd name="connsiteX10" fmla="*/ 1575766 w 8673853"/>
              <a:gd name="connsiteY10" fmla="*/ 72428 h 664472"/>
              <a:gd name="connsiteX11" fmla="*/ 1702515 w 8673853"/>
              <a:gd name="connsiteY11" fmla="*/ 108641 h 664472"/>
              <a:gd name="connsiteX12" fmla="*/ 1838317 w 8673853"/>
              <a:gd name="connsiteY12" fmla="*/ 126748 h 664472"/>
              <a:gd name="connsiteX13" fmla="*/ 2254776 w 8673853"/>
              <a:gd name="connsiteY13" fmla="*/ 117695 h 664472"/>
              <a:gd name="connsiteX14" fmla="*/ 2300044 w 8673853"/>
              <a:gd name="connsiteY14" fmla="*/ 108641 h 664472"/>
              <a:gd name="connsiteX15" fmla="*/ 2372471 w 8673853"/>
              <a:gd name="connsiteY15" fmla="*/ 99588 h 664472"/>
              <a:gd name="connsiteX16" fmla="*/ 2472059 w 8673853"/>
              <a:gd name="connsiteY16" fmla="*/ 81481 h 664472"/>
              <a:gd name="connsiteX17" fmla="*/ 2553541 w 8673853"/>
              <a:gd name="connsiteY17" fmla="*/ 63374 h 664472"/>
              <a:gd name="connsiteX18" fmla="*/ 2607861 w 8673853"/>
              <a:gd name="connsiteY18" fmla="*/ 54321 h 664472"/>
              <a:gd name="connsiteX19" fmla="*/ 2653129 w 8673853"/>
              <a:gd name="connsiteY19" fmla="*/ 45267 h 664472"/>
              <a:gd name="connsiteX20" fmla="*/ 3929667 w 8673853"/>
              <a:gd name="connsiteY20" fmla="*/ 54321 h 664472"/>
              <a:gd name="connsiteX21" fmla="*/ 3956828 w 8673853"/>
              <a:gd name="connsiteY21" fmla="*/ 63374 h 664472"/>
              <a:gd name="connsiteX22" fmla="*/ 4146950 w 8673853"/>
              <a:gd name="connsiteY22" fmla="*/ 72428 h 664472"/>
              <a:gd name="connsiteX23" fmla="*/ 4853121 w 8673853"/>
              <a:gd name="connsiteY23" fmla="*/ 99588 h 664472"/>
              <a:gd name="connsiteX24" fmla="*/ 4979869 w 8673853"/>
              <a:gd name="connsiteY24" fmla="*/ 135802 h 664472"/>
              <a:gd name="connsiteX25" fmla="*/ 5405382 w 8673853"/>
              <a:gd name="connsiteY25" fmla="*/ 162962 h 664472"/>
              <a:gd name="connsiteX26" fmla="*/ 5839948 w 8673853"/>
              <a:gd name="connsiteY26" fmla="*/ 153909 h 664472"/>
              <a:gd name="connsiteX27" fmla="*/ 5930483 w 8673853"/>
              <a:gd name="connsiteY27" fmla="*/ 126748 h 664472"/>
              <a:gd name="connsiteX28" fmla="*/ 5957644 w 8673853"/>
              <a:gd name="connsiteY28" fmla="*/ 117695 h 664472"/>
              <a:gd name="connsiteX29" fmla="*/ 6084392 w 8673853"/>
              <a:gd name="connsiteY29" fmla="*/ 99588 h 664472"/>
              <a:gd name="connsiteX30" fmla="*/ 6428424 w 8673853"/>
              <a:gd name="connsiteY30" fmla="*/ 81481 h 664472"/>
              <a:gd name="connsiteX31" fmla="*/ 6700028 w 8673853"/>
              <a:gd name="connsiteY31" fmla="*/ 90535 h 664472"/>
              <a:gd name="connsiteX32" fmla="*/ 6754348 w 8673853"/>
              <a:gd name="connsiteY32" fmla="*/ 99588 h 664472"/>
              <a:gd name="connsiteX33" fmla="*/ 6989739 w 8673853"/>
              <a:gd name="connsiteY33" fmla="*/ 90535 h 664472"/>
              <a:gd name="connsiteX34" fmla="*/ 7025952 w 8673853"/>
              <a:gd name="connsiteY34" fmla="*/ 81481 h 664472"/>
              <a:gd name="connsiteX35" fmla="*/ 7089327 w 8673853"/>
              <a:gd name="connsiteY35" fmla="*/ 72428 h 664472"/>
              <a:gd name="connsiteX36" fmla="*/ 7143647 w 8673853"/>
              <a:gd name="connsiteY36" fmla="*/ 54321 h 664472"/>
              <a:gd name="connsiteX37" fmla="*/ 7207022 w 8673853"/>
              <a:gd name="connsiteY37" fmla="*/ 63374 h 664472"/>
              <a:gd name="connsiteX38" fmla="*/ 7243236 w 8673853"/>
              <a:gd name="connsiteY38" fmla="*/ 90535 h 664472"/>
              <a:gd name="connsiteX39" fmla="*/ 7424305 w 8673853"/>
              <a:gd name="connsiteY39" fmla="*/ 126748 h 664472"/>
              <a:gd name="connsiteX40" fmla="*/ 7632534 w 8673853"/>
              <a:gd name="connsiteY40" fmla="*/ 108641 h 664472"/>
              <a:gd name="connsiteX41" fmla="*/ 7876978 w 8673853"/>
              <a:gd name="connsiteY41" fmla="*/ 90535 h 664472"/>
              <a:gd name="connsiteX42" fmla="*/ 7958459 w 8673853"/>
              <a:gd name="connsiteY42" fmla="*/ 45267 h 664472"/>
              <a:gd name="connsiteX43" fmla="*/ 8166689 w 8673853"/>
              <a:gd name="connsiteY43" fmla="*/ 27160 h 664472"/>
              <a:gd name="connsiteX44" fmla="*/ 8211956 w 8673853"/>
              <a:gd name="connsiteY44" fmla="*/ 18107 h 664472"/>
              <a:gd name="connsiteX45" fmla="*/ 8483560 w 8673853"/>
              <a:gd name="connsiteY45" fmla="*/ 0 h 664472"/>
              <a:gd name="connsiteX46" fmla="*/ 8601255 w 8673853"/>
              <a:gd name="connsiteY46" fmla="*/ 9053 h 664472"/>
              <a:gd name="connsiteX47" fmla="*/ 8655576 w 8673853"/>
              <a:gd name="connsiteY47" fmla="*/ 36214 h 664472"/>
              <a:gd name="connsiteX48" fmla="*/ 8655576 w 8673853"/>
              <a:gd name="connsiteY48" fmla="*/ 45267 h 664472"/>
              <a:gd name="connsiteX49" fmla="*/ 8646523 w 8673853"/>
              <a:gd name="connsiteY49" fmla="*/ 36214 h 664472"/>
              <a:gd name="connsiteX50" fmla="*/ 8673853 w 8673853"/>
              <a:gd name="connsiteY50" fmla="*/ 44134 h 664472"/>
              <a:gd name="connsiteX0" fmla="*/ 8673853 w 8673853"/>
              <a:gd name="connsiteY0" fmla="*/ 44134 h 664472"/>
              <a:gd name="connsiteX1" fmla="*/ 8673853 w 8673853"/>
              <a:gd name="connsiteY1" fmla="*/ 664472 h 664472"/>
              <a:gd name="connsiteX2" fmla="*/ 0 w 8673853"/>
              <a:gd name="connsiteY2" fmla="*/ 646038 h 664472"/>
              <a:gd name="connsiteX3" fmla="*/ 118158 w 8673853"/>
              <a:gd name="connsiteY3" fmla="*/ 144855 h 664472"/>
              <a:gd name="connsiteX4" fmla="*/ 253960 w 8673853"/>
              <a:gd name="connsiteY4" fmla="*/ 162962 h 664472"/>
              <a:gd name="connsiteX5" fmla="*/ 724741 w 8673853"/>
              <a:gd name="connsiteY5" fmla="*/ 144855 h 664472"/>
              <a:gd name="connsiteX6" fmla="*/ 806222 w 8673853"/>
              <a:gd name="connsiteY6" fmla="*/ 108641 h 664472"/>
              <a:gd name="connsiteX7" fmla="*/ 1032558 w 8673853"/>
              <a:gd name="connsiteY7" fmla="*/ 99588 h 664472"/>
              <a:gd name="connsiteX8" fmla="*/ 1095933 w 8673853"/>
              <a:gd name="connsiteY8" fmla="*/ 81481 h 664472"/>
              <a:gd name="connsiteX9" fmla="*/ 1123093 w 8673853"/>
              <a:gd name="connsiteY9" fmla="*/ 63374 h 664472"/>
              <a:gd name="connsiteX10" fmla="*/ 1575766 w 8673853"/>
              <a:gd name="connsiteY10" fmla="*/ 72428 h 664472"/>
              <a:gd name="connsiteX11" fmla="*/ 1702515 w 8673853"/>
              <a:gd name="connsiteY11" fmla="*/ 108641 h 664472"/>
              <a:gd name="connsiteX12" fmla="*/ 1838317 w 8673853"/>
              <a:gd name="connsiteY12" fmla="*/ 126748 h 664472"/>
              <a:gd name="connsiteX13" fmla="*/ 2254776 w 8673853"/>
              <a:gd name="connsiteY13" fmla="*/ 117695 h 664472"/>
              <a:gd name="connsiteX14" fmla="*/ 2300044 w 8673853"/>
              <a:gd name="connsiteY14" fmla="*/ 108641 h 664472"/>
              <a:gd name="connsiteX15" fmla="*/ 2372471 w 8673853"/>
              <a:gd name="connsiteY15" fmla="*/ 99588 h 664472"/>
              <a:gd name="connsiteX16" fmla="*/ 2472059 w 8673853"/>
              <a:gd name="connsiteY16" fmla="*/ 81481 h 664472"/>
              <a:gd name="connsiteX17" fmla="*/ 2553541 w 8673853"/>
              <a:gd name="connsiteY17" fmla="*/ 63374 h 664472"/>
              <a:gd name="connsiteX18" fmla="*/ 2607861 w 8673853"/>
              <a:gd name="connsiteY18" fmla="*/ 54321 h 664472"/>
              <a:gd name="connsiteX19" fmla="*/ 2653129 w 8673853"/>
              <a:gd name="connsiteY19" fmla="*/ 45267 h 664472"/>
              <a:gd name="connsiteX20" fmla="*/ 3929667 w 8673853"/>
              <a:gd name="connsiteY20" fmla="*/ 54321 h 664472"/>
              <a:gd name="connsiteX21" fmla="*/ 3956828 w 8673853"/>
              <a:gd name="connsiteY21" fmla="*/ 63374 h 664472"/>
              <a:gd name="connsiteX22" fmla="*/ 4146950 w 8673853"/>
              <a:gd name="connsiteY22" fmla="*/ 72428 h 664472"/>
              <a:gd name="connsiteX23" fmla="*/ 4853121 w 8673853"/>
              <a:gd name="connsiteY23" fmla="*/ 99588 h 664472"/>
              <a:gd name="connsiteX24" fmla="*/ 4979869 w 8673853"/>
              <a:gd name="connsiteY24" fmla="*/ 135802 h 664472"/>
              <a:gd name="connsiteX25" fmla="*/ 5405382 w 8673853"/>
              <a:gd name="connsiteY25" fmla="*/ 162962 h 664472"/>
              <a:gd name="connsiteX26" fmla="*/ 5839948 w 8673853"/>
              <a:gd name="connsiteY26" fmla="*/ 153909 h 664472"/>
              <a:gd name="connsiteX27" fmla="*/ 5930483 w 8673853"/>
              <a:gd name="connsiteY27" fmla="*/ 126748 h 664472"/>
              <a:gd name="connsiteX28" fmla="*/ 5957644 w 8673853"/>
              <a:gd name="connsiteY28" fmla="*/ 117695 h 664472"/>
              <a:gd name="connsiteX29" fmla="*/ 6084392 w 8673853"/>
              <a:gd name="connsiteY29" fmla="*/ 99588 h 664472"/>
              <a:gd name="connsiteX30" fmla="*/ 6428424 w 8673853"/>
              <a:gd name="connsiteY30" fmla="*/ 81481 h 664472"/>
              <a:gd name="connsiteX31" fmla="*/ 6700028 w 8673853"/>
              <a:gd name="connsiteY31" fmla="*/ 90535 h 664472"/>
              <a:gd name="connsiteX32" fmla="*/ 6754348 w 8673853"/>
              <a:gd name="connsiteY32" fmla="*/ 99588 h 664472"/>
              <a:gd name="connsiteX33" fmla="*/ 6989739 w 8673853"/>
              <a:gd name="connsiteY33" fmla="*/ 90535 h 664472"/>
              <a:gd name="connsiteX34" fmla="*/ 7025952 w 8673853"/>
              <a:gd name="connsiteY34" fmla="*/ 81481 h 664472"/>
              <a:gd name="connsiteX35" fmla="*/ 7089327 w 8673853"/>
              <a:gd name="connsiteY35" fmla="*/ 72428 h 664472"/>
              <a:gd name="connsiteX36" fmla="*/ 7143647 w 8673853"/>
              <a:gd name="connsiteY36" fmla="*/ 54321 h 664472"/>
              <a:gd name="connsiteX37" fmla="*/ 7207022 w 8673853"/>
              <a:gd name="connsiteY37" fmla="*/ 63374 h 664472"/>
              <a:gd name="connsiteX38" fmla="*/ 7243236 w 8673853"/>
              <a:gd name="connsiteY38" fmla="*/ 90535 h 664472"/>
              <a:gd name="connsiteX39" fmla="*/ 7424305 w 8673853"/>
              <a:gd name="connsiteY39" fmla="*/ 126748 h 664472"/>
              <a:gd name="connsiteX40" fmla="*/ 7632534 w 8673853"/>
              <a:gd name="connsiteY40" fmla="*/ 108641 h 664472"/>
              <a:gd name="connsiteX41" fmla="*/ 7876978 w 8673853"/>
              <a:gd name="connsiteY41" fmla="*/ 90535 h 664472"/>
              <a:gd name="connsiteX42" fmla="*/ 7958459 w 8673853"/>
              <a:gd name="connsiteY42" fmla="*/ 45267 h 664472"/>
              <a:gd name="connsiteX43" fmla="*/ 8166689 w 8673853"/>
              <a:gd name="connsiteY43" fmla="*/ 27160 h 664472"/>
              <a:gd name="connsiteX44" fmla="*/ 8211956 w 8673853"/>
              <a:gd name="connsiteY44" fmla="*/ 18107 h 664472"/>
              <a:gd name="connsiteX45" fmla="*/ 8483560 w 8673853"/>
              <a:gd name="connsiteY45" fmla="*/ 0 h 664472"/>
              <a:gd name="connsiteX46" fmla="*/ 8601255 w 8673853"/>
              <a:gd name="connsiteY46" fmla="*/ 9053 h 664472"/>
              <a:gd name="connsiteX47" fmla="*/ 8655576 w 8673853"/>
              <a:gd name="connsiteY47" fmla="*/ 36214 h 664472"/>
              <a:gd name="connsiteX48" fmla="*/ 8655576 w 8673853"/>
              <a:gd name="connsiteY48" fmla="*/ 45267 h 664472"/>
              <a:gd name="connsiteX49" fmla="*/ 8646523 w 8673853"/>
              <a:gd name="connsiteY49" fmla="*/ 36214 h 664472"/>
              <a:gd name="connsiteX50" fmla="*/ 8673853 w 8673853"/>
              <a:gd name="connsiteY50" fmla="*/ 44134 h 664472"/>
              <a:gd name="connsiteX0" fmla="*/ 8673853 w 8673853"/>
              <a:gd name="connsiteY0" fmla="*/ 44134 h 664472"/>
              <a:gd name="connsiteX1" fmla="*/ 8673853 w 8673853"/>
              <a:gd name="connsiteY1" fmla="*/ 664472 h 664472"/>
              <a:gd name="connsiteX2" fmla="*/ 0 w 8673853"/>
              <a:gd name="connsiteY2" fmla="*/ 646038 h 664472"/>
              <a:gd name="connsiteX3" fmla="*/ 118158 w 8673853"/>
              <a:gd name="connsiteY3" fmla="*/ 144855 h 664472"/>
              <a:gd name="connsiteX4" fmla="*/ 253960 w 8673853"/>
              <a:gd name="connsiteY4" fmla="*/ 162962 h 664472"/>
              <a:gd name="connsiteX5" fmla="*/ 724741 w 8673853"/>
              <a:gd name="connsiteY5" fmla="*/ 144855 h 664472"/>
              <a:gd name="connsiteX6" fmla="*/ 806222 w 8673853"/>
              <a:gd name="connsiteY6" fmla="*/ 108641 h 664472"/>
              <a:gd name="connsiteX7" fmla="*/ 1032558 w 8673853"/>
              <a:gd name="connsiteY7" fmla="*/ 99588 h 664472"/>
              <a:gd name="connsiteX8" fmla="*/ 1095933 w 8673853"/>
              <a:gd name="connsiteY8" fmla="*/ 81481 h 664472"/>
              <a:gd name="connsiteX9" fmla="*/ 1123093 w 8673853"/>
              <a:gd name="connsiteY9" fmla="*/ 63374 h 664472"/>
              <a:gd name="connsiteX10" fmla="*/ 1575766 w 8673853"/>
              <a:gd name="connsiteY10" fmla="*/ 72428 h 664472"/>
              <a:gd name="connsiteX11" fmla="*/ 1702515 w 8673853"/>
              <a:gd name="connsiteY11" fmla="*/ 108641 h 664472"/>
              <a:gd name="connsiteX12" fmla="*/ 1838317 w 8673853"/>
              <a:gd name="connsiteY12" fmla="*/ 126748 h 664472"/>
              <a:gd name="connsiteX13" fmla="*/ 2254776 w 8673853"/>
              <a:gd name="connsiteY13" fmla="*/ 117695 h 664472"/>
              <a:gd name="connsiteX14" fmla="*/ 2300044 w 8673853"/>
              <a:gd name="connsiteY14" fmla="*/ 108641 h 664472"/>
              <a:gd name="connsiteX15" fmla="*/ 2372471 w 8673853"/>
              <a:gd name="connsiteY15" fmla="*/ 99588 h 664472"/>
              <a:gd name="connsiteX16" fmla="*/ 2472059 w 8673853"/>
              <a:gd name="connsiteY16" fmla="*/ 81481 h 664472"/>
              <a:gd name="connsiteX17" fmla="*/ 2553541 w 8673853"/>
              <a:gd name="connsiteY17" fmla="*/ 63374 h 664472"/>
              <a:gd name="connsiteX18" fmla="*/ 2607861 w 8673853"/>
              <a:gd name="connsiteY18" fmla="*/ 54321 h 664472"/>
              <a:gd name="connsiteX19" fmla="*/ 2653129 w 8673853"/>
              <a:gd name="connsiteY19" fmla="*/ 45267 h 664472"/>
              <a:gd name="connsiteX20" fmla="*/ 3929667 w 8673853"/>
              <a:gd name="connsiteY20" fmla="*/ 54321 h 664472"/>
              <a:gd name="connsiteX21" fmla="*/ 3956828 w 8673853"/>
              <a:gd name="connsiteY21" fmla="*/ 63374 h 664472"/>
              <a:gd name="connsiteX22" fmla="*/ 4146950 w 8673853"/>
              <a:gd name="connsiteY22" fmla="*/ 72428 h 664472"/>
              <a:gd name="connsiteX23" fmla="*/ 4853121 w 8673853"/>
              <a:gd name="connsiteY23" fmla="*/ 99588 h 664472"/>
              <a:gd name="connsiteX24" fmla="*/ 4979869 w 8673853"/>
              <a:gd name="connsiteY24" fmla="*/ 135802 h 664472"/>
              <a:gd name="connsiteX25" fmla="*/ 5405382 w 8673853"/>
              <a:gd name="connsiteY25" fmla="*/ 162962 h 664472"/>
              <a:gd name="connsiteX26" fmla="*/ 5839948 w 8673853"/>
              <a:gd name="connsiteY26" fmla="*/ 153909 h 664472"/>
              <a:gd name="connsiteX27" fmla="*/ 5930483 w 8673853"/>
              <a:gd name="connsiteY27" fmla="*/ 126748 h 664472"/>
              <a:gd name="connsiteX28" fmla="*/ 5957644 w 8673853"/>
              <a:gd name="connsiteY28" fmla="*/ 117695 h 664472"/>
              <a:gd name="connsiteX29" fmla="*/ 6084392 w 8673853"/>
              <a:gd name="connsiteY29" fmla="*/ 99588 h 664472"/>
              <a:gd name="connsiteX30" fmla="*/ 6428424 w 8673853"/>
              <a:gd name="connsiteY30" fmla="*/ 81481 h 664472"/>
              <a:gd name="connsiteX31" fmla="*/ 6700028 w 8673853"/>
              <a:gd name="connsiteY31" fmla="*/ 90535 h 664472"/>
              <a:gd name="connsiteX32" fmla="*/ 6754348 w 8673853"/>
              <a:gd name="connsiteY32" fmla="*/ 99588 h 664472"/>
              <a:gd name="connsiteX33" fmla="*/ 6989739 w 8673853"/>
              <a:gd name="connsiteY33" fmla="*/ 90535 h 664472"/>
              <a:gd name="connsiteX34" fmla="*/ 7025952 w 8673853"/>
              <a:gd name="connsiteY34" fmla="*/ 81481 h 664472"/>
              <a:gd name="connsiteX35" fmla="*/ 7089327 w 8673853"/>
              <a:gd name="connsiteY35" fmla="*/ 72428 h 664472"/>
              <a:gd name="connsiteX36" fmla="*/ 7143647 w 8673853"/>
              <a:gd name="connsiteY36" fmla="*/ 54321 h 664472"/>
              <a:gd name="connsiteX37" fmla="*/ 7207022 w 8673853"/>
              <a:gd name="connsiteY37" fmla="*/ 63374 h 664472"/>
              <a:gd name="connsiteX38" fmla="*/ 7243236 w 8673853"/>
              <a:gd name="connsiteY38" fmla="*/ 90535 h 664472"/>
              <a:gd name="connsiteX39" fmla="*/ 7424305 w 8673853"/>
              <a:gd name="connsiteY39" fmla="*/ 126748 h 664472"/>
              <a:gd name="connsiteX40" fmla="*/ 7632534 w 8673853"/>
              <a:gd name="connsiteY40" fmla="*/ 108641 h 664472"/>
              <a:gd name="connsiteX41" fmla="*/ 7876978 w 8673853"/>
              <a:gd name="connsiteY41" fmla="*/ 90535 h 664472"/>
              <a:gd name="connsiteX42" fmla="*/ 7958459 w 8673853"/>
              <a:gd name="connsiteY42" fmla="*/ 45267 h 664472"/>
              <a:gd name="connsiteX43" fmla="*/ 8166689 w 8673853"/>
              <a:gd name="connsiteY43" fmla="*/ 27160 h 664472"/>
              <a:gd name="connsiteX44" fmla="*/ 8211956 w 8673853"/>
              <a:gd name="connsiteY44" fmla="*/ 18107 h 664472"/>
              <a:gd name="connsiteX45" fmla="*/ 8483560 w 8673853"/>
              <a:gd name="connsiteY45" fmla="*/ 0 h 664472"/>
              <a:gd name="connsiteX46" fmla="*/ 8601255 w 8673853"/>
              <a:gd name="connsiteY46" fmla="*/ 9053 h 664472"/>
              <a:gd name="connsiteX47" fmla="*/ 8655576 w 8673853"/>
              <a:gd name="connsiteY47" fmla="*/ 36214 h 664472"/>
              <a:gd name="connsiteX48" fmla="*/ 8655576 w 8673853"/>
              <a:gd name="connsiteY48" fmla="*/ 45267 h 664472"/>
              <a:gd name="connsiteX49" fmla="*/ 8646523 w 8673853"/>
              <a:gd name="connsiteY49" fmla="*/ 36214 h 664472"/>
              <a:gd name="connsiteX50" fmla="*/ 8673853 w 8673853"/>
              <a:gd name="connsiteY50" fmla="*/ 44134 h 664472"/>
              <a:gd name="connsiteX0" fmla="*/ 8673853 w 8673853"/>
              <a:gd name="connsiteY0" fmla="*/ 44134 h 664472"/>
              <a:gd name="connsiteX1" fmla="*/ 8673853 w 8673853"/>
              <a:gd name="connsiteY1" fmla="*/ 664472 h 664472"/>
              <a:gd name="connsiteX2" fmla="*/ 0 w 8673853"/>
              <a:gd name="connsiteY2" fmla="*/ 646038 h 664472"/>
              <a:gd name="connsiteX3" fmla="*/ 44495 w 8673853"/>
              <a:gd name="connsiteY3" fmla="*/ 121252 h 664472"/>
              <a:gd name="connsiteX4" fmla="*/ 253960 w 8673853"/>
              <a:gd name="connsiteY4" fmla="*/ 162962 h 664472"/>
              <a:gd name="connsiteX5" fmla="*/ 724741 w 8673853"/>
              <a:gd name="connsiteY5" fmla="*/ 144855 h 664472"/>
              <a:gd name="connsiteX6" fmla="*/ 806222 w 8673853"/>
              <a:gd name="connsiteY6" fmla="*/ 108641 h 664472"/>
              <a:gd name="connsiteX7" fmla="*/ 1032558 w 8673853"/>
              <a:gd name="connsiteY7" fmla="*/ 99588 h 664472"/>
              <a:gd name="connsiteX8" fmla="*/ 1095933 w 8673853"/>
              <a:gd name="connsiteY8" fmla="*/ 81481 h 664472"/>
              <a:gd name="connsiteX9" fmla="*/ 1123093 w 8673853"/>
              <a:gd name="connsiteY9" fmla="*/ 63374 h 664472"/>
              <a:gd name="connsiteX10" fmla="*/ 1575766 w 8673853"/>
              <a:gd name="connsiteY10" fmla="*/ 72428 h 664472"/>
              <a:gd name="connsiteX11" fmla="*/ 1702515 w 8673853"/>
              <a:gd name="connsiteY11" fmla="*/ 108641 h 664472"/>
              <a:gd name="connsiteX12" fmla="*/ 1838317 w 8673853"/>
              <a:gd name="connsiteY12" fmla="*/ 126748 h 664472"/>
              <a:gd name="connsiteX13" fmla="*/ 2254776 w 8673853"/>
              <a:gd name="connsiteY13" fmla="*/ 117695 h 664472"/>
              <a:gd name="connsiteX14" fmla="*/ 2300044 w 8673853"/>
              <a:gd name="connsiteY14" fmla="*/ 108641 h 664472"/>
              <a:gd name="connsiteX15" fmla="*/ 2372471 w 8673853"/>
              <a:gd name="connsiteY15" fmla="*/ 99588 h 664472"/>
              <a:gd name="connsiteX16" fmla="*/ 2472059 w 8673853"/>
              <a:gd name="connsiteY16" fmla="*/ 81481 h 664472"/>
              <a:gd name="connsiteX17" fmla="*/ 2553541 w 8673853"/>
              <a:gd name="connsiteY17" fmla="*/ 63374 h 664472"/>
              <a:gd name="connsiteX18" fmla="*/ 2607861 w 8673853"/>
              <a:gd name="connsiteY18" fmla="*/ 54321 h 664472"/>
              <a:gd name="connsiteX19" fmla="*/ 2653129 w 8673853"/>
              <a:gd name="connsiteY19" fmla="*/ 45267 h 664472"/>
              <a:gd name="connsiteX20" fmla="*/ 3929667 w 8673853"/>
              <a:gd name="connsiteY20" fmla="*/ 54321 h 664472"/>
              <a:gd name="connsiteX21" fmla="*/ 3956828 w 8673853"/>
              <a:gd name="connsiteY21" fmla="*/ 63374 h 664472"/>
              <a:gd name="connsiteX22" fmla="*/ 4146950 w 8673853"/>
              <a:gd name="connsiteY22" fmla="*/ 72428 h 664472"/>
              <a:gd name="connsiteX23" fmla="*/ 4853121 w 8673853"/>
              <a:gd name="connsiteY23" fmla="*/ 99588 h 664472"/>
              <a:gd name="connsiteX24" fmla="*/ 4979869 w 8673853"/>
              <a:gd name="connsiteY24" fmla="*/ 135802 h 664472"/>
              <a:gd name="connsiteX25" fmla="*/ 5405382 w 8673853"/>
              <a:gd name="connsiteY25" fmla="*/ 162962 h 664472"/>
              <a:gd name="connsiteX26" fmla="*/ 5839948 w 8673853"/>
              <a:gd name="connsiteY26" fmla="*/ 153909 h 664472"/>
              <a:gd name="connsiteX27" fmla="*/ 5930483 w 8673853"/>
              <a:gd name="connsiteY27" fmla="*/ 126748 h 664472"/>
              <a:gd name="connsiteX28" fmla="*/ 5957644 w 8673853"/>
              <a:gd name="connsiteY28" fmla="*/ 117695 h 664472"/>
              <a:gd name="connsiteX29" fmla="*/ 6084392 w 8673853"/>
              <a:gd name="connsiteY29" fmla="*/ 99588 h 664472"/>
              <a:gd name="connsiteX30" fmla="*/ 6428424 w 8673853"/>
              <a:gd name="connsiteY30" fmla="*/ 81481 h 664472"/>
              <a:gd name="connsiteX31" fmla="*/ 6700028 w 8673853"/>
              <a:gd name="connsiteY31" fmla="*/ 90535 h 664472"/>
              <a:gd name="connsiteX32" fmla="*/ 6754348 w 8673853"/>
              <a:gd name="connsiteY32" fmla="*/ 99588 h 664472"/>
              <a:gd name="connsiteX33" fmla="*/ 6989739 w 8673853"/>
              <a:gd name="connsiteY33" fmla="*/ 90535 h 664472"/>
              <a:gd name="connsiteX34" fmla="*/ 7025952 w 8673853"/>
              <a:gd name="connsiteY34" fmla="*/ 81481 h 664472"/>
              <a:gd name="connsiteX35" fmla="*/ 7089327 w 8673853"/>
              <a:gd name="connsiteY35" fmla="*/ 72428 h 664472"/>
              <a:gd name="connsiteX36" fmla="*/ 7143647 w 8673853"/>
              <a:gd name="connsiteY36" fmla="*/ 54321 h 664472"/>
              <a:gd name="connsiteX37" fmla="*/ 7207022 w 8673853"/>
              <a:gd name="connsiteY37" fmla="*/ 63374 h 664472"/>
              <a:gd name="connsiteX38" fmla="*/ 7243236 w 8673853"/>
              <a:gd name="connsiteY38" fmla="*/ 90535 h 664472"/>
              <a:gd name="connsiteX39" fmla="*/ 7424305 w 8673853"/>
              <a:gd name="connsiteY39" fmla="*/ 126748 h 664472"/>
              <a:gd name="connsiteX40" fmla="*/ 7632534 w 8673853"/>
              <a:gd name="connsiteY40" fmla="*/ 108641 h 664472"/>
              <a:gd name="connsiteX41" fmla="*/ 7876978 w 8673853"/>
              <a:gd name="connsiteY41" fmla="*/ 90535 h 664472"/>
              <a:gd name="connsiteX42" fmla="*/ 7958459 w 8673853"/>
              <a:gd name="connsiteY42" fmla="*/ 45267 h 664472"/>
              <a:gd name="connsiteX43" fmla="*/ 8166689 w 8673853"/>
              <a:gd name="connsiteY43" fmla="*/ 27160 h 664472"/>
              <a:gd name="connsiteX44" fmla="*/ 8211956 w 8673853"/>
              <a:gd name="connsiteY44" fmla="*/ 18107 h 664472"/>
              <a:gd name="connsiteX45" fmla="*/ 8483560 w 8673853"/>
              <a:gd name="connsiteY45" fmla="*/ 0 h 664472"/>
              <a:gd name="connsiteX46" fmla="*/ 8601255 w 8673853"/>
              <a:gd name="connsiteY46" fmla="*/ 9053 h 664472"/>
              <a:gd name="connsiteX47" fmla="*/ 8655576 w 8673853"/>
              <a:gd name="connsiteY47" fmla="*/ 36214 h 664472"/>
              <a:gd name="connsiteX48" fmla="*/ 8655576 w 8673853"/>
              <a:gd name="connsiteY48" fmla="*/ 45267 h 664472"/>
              <a:gd name="connsiteX49" fmla="*/ 8646523 w 8673853"/>
              <a:gd name="connsiteY49" fmla="*/ 36214 h 664472"/>
              <a:gd name="connsiteX50" fmla="*/ 8673853 w 8673853"/>
              <a:gd name="connsiteY50" fmla="*/ 44134 h 664472"/>
              <a:gd name="connsiteX0" fmla="*/ 8682422 w 8682422"/>
              <a:gd name="connsiteY0" fmla="*/ 44134 h 664472"/>
              <a:gd name="connsiteX1" fmla="*/ 8682422 w 8682422"/>
              <a:gd name="connsiteY1" fmla="*/ 664472 h 664472"/>
              <a:gd name="connsiteX2" fmla="*/ 8569 w 8682422"/>
              <a:gd name="connsiteY2" fmla="*/ 646038 h 664472"/>
              <a:gd name="connsiteX3" fmla="*/ 16114 w 8682422"/>
              <a:gd name="connsiteY3" fmla="*/ 121252 h 664472"/>
              <a:gd name="connsiteX4" fmla="*/ 262529 w 8682422"/>
              <a:gd name="connsiteY4" fmla="*/ 162962 h 664472"/>
              <a:gd name="connsiteX5" fmla="*/ 733310 w 8682422"/>
              <a:gd name="connsiteY5" fmla="*/ 144855 h 664472"/>
              <a:gd name="connsiteX6" fmla="*/ 814791 w 8682422"/>
              <a:gd name="connsiteY6" fmla="*/ 108641 h 664472"/>
              <a:gd name="connsiteX7" fmla="*/ 1041127 w 8682422"/>
              <a:gd name="connsiteY7" fmla="*/ 99588 h 664472"/>
              <a:gd name="connsiteX8" fmla="*/ 1104502 w 8682422"/>
              <a:gd name="connsiteY8" fmla="*/ 81481 h 664472"/>
              <a:gd name="connsiteX9" fmla="*/ 1131662 w 8682422"/>
              <a:gd name="connsiteY9" fmla="*/ 63374 h 664472"/>
              <a:gd name="connsiteX10" fmla="*/ 1584335 w 8682422"/>
              <a:gd name="connsiteY10" fmla="*/ 72428 h 664472"/>
              <a:gd name="connsiteX11" fmla="*/ 1711084 w 8682422"/>
              <a:gd name="connsiteY11" fmla="*/ 108641 h 664472"/>
              <a:gd name="connsiteX12" fmla="*/ 1846886 w 8682422"/>
              <a:gd name="connsiteY12" fmla="*/ 126748 h 664472"/>
              <a:gd name="connsiteX13" fmla="*/ 2263345 w 8682422"/>
              <a:gd name="connsiteY13" fmla="*/ 117695 h 664472"/>
              <a:gd name="connsiteX14" fmla="*/ 2308613 w 8682422"/>
              <a:gd name="connsiteY14" fmla="*/ 108641 h 664472"/>
              <a:gd name="connsiteX15" fmla="*/ 2381040 w 8682422"/>
              <a:gd name="connsiteY15" fmla="*/ 99588 h 664472"/>
              <a:gd name="connsiteX16" fmla="*/ 2480628 w 8682422"/>
              <a:gd name="connsiteY16" fmla="*/ 81481 h 664472"/>
              <a:gd name="connsiteX17" fmla="*/ 2562110 w 8682422"/>
              <a:gd name="connsiteY17" fmla="*/ 63374 h 664472"/>
              <a:gd name="connsiteX18" fmla="*/ 2616430 w 8682422"/>
              <a:gd name="connsiteY18" fmla="*/ 54321 h 664472"/>
              <a:gd name="connsiteX19" fmla="*/ 2661698 w 8682422"/>
              <a:gd name="connsiteY19" fmla="*/ 45267 h 664472"/>
              <a:gd name="connsiteX20" fmla="*/ 3938236 w 8682422"/>
              <a:gd name="connsiteY20" fmla="*/ 54321 h 664472"/>
              <a:gd name="connsiteX21" fmla="*/ 3965397 w 8682422"/>
              <a:gd name="connsiteY21" fmla="*/ 63374 h 664472"/>
              <a:gd name="connsiteX22" fmla="*/ 4155519 w 8682422"/>
              <a:gd name="connsiteY22" fmla="*/ 72428 h 664472"/>
              <a:gd name="connsiteX23" fmla="*/ 4861690 w 8682422"/>
              <a:gd name="connsiteY23" fmla="*/ 99588 h 664472"/>
              <a:gd name="connsiteX24" fmla="*/ 4988438 w 8682422"/>
              <a:gd name="connsiteY24" fmla="*/ 135802 h 664472"/>
              <a:gd name="connsiteX25" fmla="*/ 5413951 w 8682422"/>
              <a:gd name="connsiteY25" fmla="*/ 162962 h 664472"/>
              <a:gd name="connsiteX26" fmla="*/ 5848517 w 8682422"/>
              <a:gd name="connsiteY26" fmla="*/ 153909 h 664472"/>
              <a:gd name="connsiteX27" fmla="*/ 5939052 w 8682422"/>
              <a:gd name="connsiteY27" fmla="*/ 126748 h 664472"/>
              <a:gd name="connsiteX28" fmla="*/ 5966213 w 8682422"/>
              <a:gd name="connsiteY28" fmla="*/ 117695 h 664472"/>
              <a:gd name="connsiteX29" fmla="*/ 6092961 w 8682422"/>
              <a:gd name="connsiteY29" fmla="*/ 99588 h 664472"/>
              <a:gd name="connsiteX30" fmla="*/ 6436993 w 8682422"/>
              <a:gd name="connsiteY30" fmla="*/ 81481 h 664472"/>
              <a:gd name="connsiteX31" fmla="*/ 6708597 w 8682422"/>
              <a:gd name="connsiteY31" fmla="*/ 90535 h 664472"/>
              <a:gd name="connsiteX32" fmla="*/ 6762917 w 8682422"/>
              <a:gd name="connsiteY32" fmla="*/ 99588 h 664472"/>
              <a:gd name="connsiteX33" fmla="*/ 6998308 w 8682422"/>
              <a:gd name="connsiteY33" fmla="*/ 90535 h 664472"/>
              <a:gd name="connsiteX34" fmla="*/ 7034521 w 8682422"/>
              <a:gd name="connsiteY34" fmla="*/ 81481 h 664472"/>
              <a:gd name="connsiteX35" fmla="*/ 7097896 w 8682422"/>
              <a:gd name="connsiteY35" fmla="*/ 72428 h 664472"/>
              <a:gd name="connsiteX36" fmla="*/ 7152216 w 8682422"/>
              <a:gd name="connsiteY36" fmla="*/ 54321 h 664472"/>
              <a:gd name="connsiteX37" fmla="*/ 7215591 w 8682422"/>
              <a:gd name="connsiteY37" fmla="*/ 63374 h 664472"/>
              <a:gd name="connsiteX38" fmla="*/ 7251805 w 8682422"/>
              <a:gd name="connsiteY38" fmla="*/ 90535 h 664472"/>
              <a:gd name="connsiteX39" fmla="*/ 7432874 w 8682422"/>
              <a:gd name="connsiteY39" fmla="*/ 126748 h 664472"/>
              <a:gd name="connsiteX40" fmla="*/ 7641103 w 8682422"/>
              <a:gd name="connsiteY40" fmla="*/ 108641 h 664472"/>
              <a:gd name="connsiteX41" fmla="*/ 7885547 w 8682422"/>
              <a:gd name="connsiteY41" fmla="*/ 90535 h 664472"/>
              <a:gd name="connsiteX42" fmla="*/ 7967028 w 8682422"/>
              <a:gd name="connsiteY42" fmla="*/ 45267 h 664472"/>
              <a:gd name="connsiteX43" fmla="*/ 8175258 w 8682422"/>
              <a:gd name="connsiteY43" fmla="*/ 27160 h 664472"/>
              <a:gd name="connsiteX44" fmla="*/ 8220525 w 8682422"/>
              <a:gd name="connsiteY44" fmla="*/ 18107 h 664472"/>
              <a:gd name="connsiteX45" fmla="*/ 8492129 w 8682422"/>
              <a:gd name="connsiteY45" fmla="*/ 0 h 664472"/>
              <a:gd name="connsiteX46" fmla="*/ 8609824 w 8682422"/>
              <a:gd name="connsiteY46" fmla="*/ 9053 h 664472"/>
              <a:gd name="connsiteX47" fmla="*/ 8664145 w 8682422"/>
              <a:gd name="connsiteY47" fmla="*/ 36214 h 664472"/>
              <a:gd name="connsiteX48" fmla="*/ 8664145 w 8682422"/>
              <a:gd name="connsiteY48" fmla="*/ 45267 h 664472"/>
              <a:gd name="connsiteX49" fmla="*/ 8655092 w 8682422"/>
              <a:gd name="connsiteY49" fmla="*/ 36214 h 664472"/>
              <a:gd name="connsiteX50" fmla="*/ 8682422 w 8682422"/>
              <a:gd name="connsiteY50" fmla="*/ 44134 h 664472"/>
              <a:gd name="connsiteX0" fmla="*/ 8673853 w 8673853"/>
              <a:gd name="connsiteY0" fmla="*/ 44134 h 664472"/>
              <a:gd name="connsiteX1" fmla="*/ 8673853 w 8673853"/>
              <a:gd name="connsiteY1" fmla="*/ 664472 h 664472"/>
              <a:gd name="connsiteX2" fmla="*/ 0 w 8673853"/>
              <a:gd name="connsiteY2" fmla="*/ 646038 h 664472"/>
              <a:gd name="connsiteX3" fmla="*/ 7545 w 8673853"/>
              <a:gd name="connsiteY3" fmla="*/ 121252 h 664472"/>
              <a:gd name="connsiteX4" fmla="*/ 253960 w 8673853"/>
              <a:gd name="connsiteY4" fmla="*/ 162962 h 664472"/>
              <a:gd name="connsiteX5" fmla="*/ 724741 w 8673853"/>
              <a:gd name="connsiteY5" fmla="*/ 144855 h 664472"/>
              <a:gd name="connsiteX6" fmla="*/ 806222 w 8673853"/>
              <a:gd name="connsiteY6" fmla="*/ 108641 h 664472"/>
              <a:gd name="connsiteX7" fmla="*/ 1032558 w 8673853"/>
              <a:gd name="connsiteY7" fmla="*/ 99588 h 664472"/>
              <a:gd name="connsiteX8" fmla="*/ 1095933 w 8673853"/>
              <a:gd name="connsiteY8" fmla="*/ 81481 h 664472"/>
              <a:gd name="connsiteX9" fmla="*/ 1123093 w 8673853"/>
              <a:gd name="connsiteY9" fmla="*/ 63374 h 664472"/>
              <a:gd name="connsiteX10" fmla="*/ 1575766 w 8673853"/>
              <a:gd name="connsiteY10" fmla="*/ 72428 h 664472"/>
              <a:gd name="connsiteX11" fmla="*/ 1702515 w 8673853"/>
              <a:gd name="connsiteY11" fmla="*/ 108641 h 664472"/>
              <a:gd name="connsiteX12" fmla="*/ 1838317 w 8673853"/>
              <a:gd name="connsiteY12" fmla="*/ 126748 h 664472"/>
              <a:gd name="connsiteX13" fmla="*/ 2254776 w 8673853"/>
              <a:gd name="connsiteY13" fmla="*/ 117695 h 664472"/>
              <a:gd name="connsiteX14" fmla="*/ 2300044 w 8673853"/>
              <a:gd name="connsiteY14" fmla="*/ 108641 h 664472"/>
              <a:gd name="connsiteX15" fmla="*/ 2372471 w 8673853"/>
              <a:gd name="connsiteY15" fmla="*/ 99588 h 664472"/>
              <a:gd name="connsiteX16" fmla="*/ 2472059 w 8673853"/>
              <a:gd name="connsiteY16" fmla="*/ 81481 h 664472"/>
              <a:gd name="connsiteX17" fmla="*/ 2553541 w 8673853"/>
              <a:gd name="connsiteY17" fmla="*/ 63374 h 664472"/>
              <a:gd name="connsiteX18" fmla="*/ 2607861 w 8673853"/>
              <a:gd name="connsiteY18" fmla="*/ 54321 h 664472"/>
              <a:gd name="connsiteX19" fmla="*/ 2653129 w 8673853"/>
              <a:gd name="connsiteY19" fmla="*/ 45267 h 664472"/>
              <a:gd name="connsiteX20" fmla="*/ 3929667 w 8673853"/>
              <a:gd name="connsiteY20" fmla="*/ 54321 h 664472"/>
              <a:gd name="connsiteX21" fmla="*/ 3956828 w 8673853"/>
              <a:gd name="connsiteY21" fmla="*/ 63374 h 664472"/>
              <a:gd name="connsiteX22" fmla="*/ 4146950 w 8673853"/>
              <a:gd name="connsiteY22" fmla="*/ 72428 h 664472"/>
              <a:gd name="connsiteX23" fmla="*/ 4853121 w 8673853"/>
              <a:gd name="connsiteY23" fmla="*/ 99588 h 664472"/>
              <a:gd name="connsiteX24" fmla="*/ 4979869 w 8673853"/>
              <a:gd name="connsiteY24" fmla="*/ 135802 h 664472"/>
              <a:gd name="connsiteX25" fmla="*/ 5405382 w 8673853"/>
              <a:gd name="connsiteY25" fmla="*/ 162962 h 664472"/>
              <a:gd name="connsiteX26" fmla="*/ 5839948 w 8673853"/>
              <a:gd name="connsiteY26" fmla="*/ 153909 h 664472"/>
              <a:gd name="connsiteX27" fmla="*/ 5930483 w 8673853"/>
              <a:gd name="connsiteY27" fmla="*/ 126748 h 664472"/>
              <a:gd name="connsiteX28" fmla="*/ 5957644 w 8673853"/>
              <a:gd name="connsiteY28" fmla="*/ 117695 h 664472"/>
              <a:gd name="connsiteX29" fmla="*/ 6084392 w 8673853"/>
              <a:gd name="connsiteY29" fmla="*/ 99588 h 664472"/>
              <a:gd name="connsiteX30" fmla="*/ 6428424 w 8673853"/>
              <a:gd name="connsiteY30" fmla="*/ 81481 h 664472"/>
              <a:gd name="connsiteX31" fmla="*/ 6700028 w 8673853"/>
              <a:gd name="connsiteY31" fmla="*/ 90535 h 664472"/>
              <a:gd name="connsiteX32" fmla="*/ 6754348 w 8673853"/>
              <a:gd name="connsiteY32" fmla="*/ 99588 h 664472"/>
              <a:gd name="connsiteX33" fmla="*/ 6989739 w 8673853"/>
              <a:gd name="connsiteY33" fmla="*/ 90535 h 664472"/>
              <a:gd name="connsiteX34" fmla="*/ 7025952 w 8673853"/>
              <a:gd name="connsiteY34" fmla="*/ 81481 h 664472"/>
              <a:gd name="connsiteX35" fmla="*/ 7089327 w 8673853"/>
              <a:gd name="connsiteY35" fmla="*/ 72428 h 664472"/>
              <a:gd name="connsiteX36" fmla="*/ 7143647 w 8673853"/>
              <a:gd name="connsiteY36" fmla="*/ 54321 h 664472"/>
              <a:gd name="connsiteX37" fmla="*/ 7207022 w 8673853"/>
              <a:gd name="connsiteY37" fmla="*/ 63374 h 664472"/>
              <a:gd name="connsiteX38" fmla="*/ 7243236 w 8673853"/>
              <a:gd name="connsiteY38" fmla="*/ 90535 h 664472"/>
              <a:gd name="connsiteX39" fmla="*/ 7424305 w 8673853"/>
              <a:gd name="connsiteY39" fmla="*/ 126748 h 664472"/>
              <a:gd name="connsiteX40" fmla="*/ 7632534 w 8673853"/>
              <a:gd name="connsiteY40" fmla="*/ 108641 h 664472"/>
              <a:gd name="connsiteX41" fmla="*/ 7876978 w 8673853"/>
              <a:gd name="connsiteY41" fmla="*/ 90535 h 664472"/>
              <a:gd name="connsiteX42" fmla="*/ 7958459 w 8673853"/>
              <a:gd name="connsiteY42" fmla="*/ 45267 h 664472"/>
              <a:gd name="connsiteX43" fmla="*/ 8166689 w 8673853"/>
              <a:gd name="connsiteY43" fmla="*/ 27160 h 664472"/>
              <a:gd name="connsiteX44" fmla="*/ 8211956 w 8673853"/>
              <a:gd name="connsiteY44" fmla="*/ 18107 h 664472"/>
              <a:gd name="connsiteX45" fmla="*/ 8483560 w 8673853"/>
              <a:gd name="connsiteY45" fmla="*/ 0 h 664472"/>
              <a:gd name="connsiteX46" fmla="*/ 8601255 w 8673853"/>
              <a:gd name="connsiteY46" fmla="*/ 9053 h 664472"/>
              <a:gd name="connsiteX47" fmla="*/ 8655576 w 8673853"/>
              <a:gd name="connsiteY47" fmla="*/ 36214 h 664472"/>
              <a:gd name="connsiteX48" fmla="*/ 8655576 w 8673853"/>
              <a:gd name="connsiteY48" fmla="*/ 45267 h 664472"/>
              <a:gd name="connsiteX49" fmla="*/ 8646523 w 8673853"/>
              <a:gd name="connsiteY49" fmla="*/ 36214 h 664472"/>
              <a:gd name="connsiteX50" fmla="*/ 8673853 w 8673853"/>
              <a:gd name="connsiteY50" fmla="*/ 44134 h 664472"/>
              <a:gd name="connsiteX0" fmla="*/ 8673853 w 8673853"/>
              <a:gd name="connsiteY0" fmla="*/ 44134 h 664472"/>
              <a:gd name="connsiteX1" fmla="*/ 8673853 w 8673853"/>
              <a:gd name="connsiteY1" fmla="*/ 664472 h 664472"/>
              <a:gd name="connsiteX2" fmla="*/ 0 w 8673853"/>
              <a:gd name="connsiteY2" fmla="*/ 646038 h 664472"/>
              <a:gd name="connsiteX3" fmla="*/ 7545 w 8673853"/>
              <a:gd name="connsiteY3" fmla="*/ 121252 h 664472"/>
              <a:gd name="connsiteX4" fmla="*/ 253960 w 8673853"/>
              <a:gd name="connsiteY4" fmla="*/ 162962 h 664472"/>
              <a:gd name="connsiteX5" fmla="*/ 724741 w 8673853"/>
              <a:gd name="connsiteY5" fmla="*/ 144855 h 664472"/>
              <a:gd name="connsiteX6" fmla="*/ 806222 w 8673853"/>
              <a:gd name="connsiteY6" fmla="*/ 108641 h 664472"/>
              <a:gd name="connsiteX7" fmla="*/ 1032558 w 8673853"/>
              <a:gd name="connsiteY7" fmla="*/ 99588 h 664472"/>
              <a:gd name="connsiteX8" fmla="*/ 1095933 w 8673853"/>
              <a:gd name="connsiteY8" fmla="*/ 81481 h 664472"/>
              <a:gd name="connsiteX9" fmla="*/ 1123093 w 8673853"/>
              <a:gd name="connsiteY9" fmla="*/ 63374 h 664472"/>
              <a:gd name="connsiteX10" fmla="*/ 1575766 w 8673853"/>
              <a:gd name="connsiteY10" fmla="*/ 72428 h 664472"/>
              <a:gd name="connsiteX11" fmla="*/ 1702515 w 8673853"/>
              <a:gd name="connsiteY11" fmla="*/ 108641 h 664472"/>
              <a:gd name="connsiteX12" fmla="*/ 1838317 w 8673853"/>
              <a:gd name="connsiteY12" fmla="*/ 126748 h 664472"/>
              <a:gd name="connsiteX13" fmla="*/ 2254776 w 8673853"/>
              <a:gd name="connsiteY13" fmla="*/ 117695 h 664472"/>
              <a:gd name="connsiteX14" fmla="*/ 2300044 w 8673853"/>
              <a:gd name="connsiteY14" fmla="*/ 108641 h 664472"/>
              <a:gd name="connsiteX15" fmla="*/ 2372471 w 8673853"/>
              <a:gd name="connsiteY15" fmla="*/ 99588 h 664472"/>
              <a:gd name="connsiteX16" fmla="*/ 2472059 w 8673853"/>
              <a:gd name="connsiteY16" fmla="*/ 81481 h 664472"/>
              <a:gd name="connsiteX17" fmla="*/ 2553541 w 8673853"/>
              <a:gd name="connsiteY17" fmla="*/ 63374 h 664472"/>
              <a:gd name="connsiteX18" fmla="*/ 2607861 w 8673853"/>
              <a:gd name="connsiteY18" fmla="*/ 54321 h 664472"/>
              <a:gd name="connsiteX19" fmla="*/ 2653129 w 8673853"/>
              <a:gd name="connsiteY19" fmla="*/ 45267 h 664472"/>
              <a:gd name="connsiteX20" fmla="*/ 3929667 w 8673853"/>
              <a:gd name="connsiteY20" fmla="*/ 54321 h 664472"/>
              <a:gd name="connsiteX21" fmla="*/ 3956828 w 8673853"/>
              <a:gd name="connsiteY21" fmla="*/ 63374 h 664472"/>
              <a:gd name="connsiteX22" fmla="*/ 4146950 w 8673853"/>
              <a:gd name="connsiteY22" fmla="*/ 72428 h 664472"/>
              <a:gd name="connsiteX23" fmla="*/ 4853121 w 8673853"/>
              <a:gd name="connsiteY23" fmla="*/ 99588 h 664472"/>
              <a:gd name="connsiteX24" fmla="*/ 4979869 w 8673853"/>
              <a:gd name="connsiteY24" fmla="*/ 135802 h 664472"/>
              <a:gd name="connsiteX25" fmla="*/ 5405382 w 8673853"/>
              <a:gd name="connsiteY25" fmla="*/ 162962 h 664472"/>
              <a:gd name="connsiteX26" fmla="*/ 5839948 w 8673853"/>
              <a:gd name="connsiteY26" fmla="*/ 153909 h 664472"/>
              <a:gd name="connsiteX27" fmla="*/ 5930483 w 8673853"/>
              <a:gd name="connsiteY27" fmla="*/ 126748 h 664472"/>
              <a:gd name="connsiteX28" fmla="*/ 5957644 w 8673853"/>
              <a:gd name="connsiteY28" fmla="*/ 117695 h 664472"/>
              <a:gd name="connsiteX29" fmla="*/ 6084392 w 8673853"/>
              <a:gd name="connsiteY29" fmla="*/ 99588 h 664472"/>
              <a:gd name="connsiteX30" fmla="*/ 6428424 w 8673853"/>
              <a:gd name="connsiteY30" fmla="*/ 81481 h 664472"/>
              <a:gd name="connsiteX31" fmla="*/ 6700028 w 8673853"/>
              <a:gd name="connsiteY31" fmla="*/ 90535 h 664472"/>
              <a:gd name="connsiteX32" fmla="*/ 6754348 w 8673853"/>
              <a:gd name="connsiteY32" fmla="*/ 99588 h 664472"/>
              <a:gd name="connsiteX33" fmla="*/ 6989739 w 8673853"/>
              <a:gd name="connsiteY33" fmla="*/ 90535 h 664472"/>
              <a:gd name="connsiteX34" fmla="*/ 7025952 w 8673853"/>
              <a:gd name="connsiteY34" fmla="*/ 81481 h 664472"/>
              <a:gd name="connsiteX35" fmla="*/ 7089327 w 8673853"/>
              <a:gd name="connsiteY35" fmla="*/ 72428 h 664472"/>
              <a:gd name="connsiteX36" fmla="*/ 7143647 w 8673853"/>
              <a:gd name="connsiteY36" fmla="*/ 54321 h 664472"/>
              <a:gd name="connsiteX37" fmla="*/ 7207022 w 8673853"/>
              <a:gd name="connsiteY37" fmla="*/ 63374 h 664472"/>
              <a:gd name="connsiteX38" fmla="*/ 7243236 w 8673853"/>
              <a:gd name="connsiteY38" fmla="*/ 90535 h 664472"/>
              <a:gd name="connsiteX39" fmla="*/ 7424305 w 8673853"/>
              <a:gd name="connsiteY39" fmla="*/ 126748 h 664472"/>
              <a:gd name="connsiteX40" fmla="*/ 7632534 w 8673853"/>
              <a:gd name="connsiteY40" fmla="*/ 108641 h 664472"/>
              <a:gd name="connsiteX41" fmla="*/ 7876978 w 8673853"/>
              <a:gd name="connsiteY41" fmla="*/ 90535 h 664472"/>
              <a:gd name="connsiteX42" fmla="*/ 7958459 w 8673853"/>
              <a:gd name="connsiteY42" fmla="*/ 45267 h 664472"/>
              <a:gd name="connsiteX43" fmla="*/ 8166689 w 8673853"/>
              <a:gd name="connsiteY43" fmla="*/ 27160 h 664472"/>
              <a:gd name="connsiteX44" fmla="*/ 8211956 w 8673853"/>
              <a:gd name="connsiteY44" fmla="*/ 18107 h 664472"/>
              <a:gd name="connsiteX45" fmla="*/ 8483560 w 8673853"/>
              <a:gd name="connsiteY45" fmla="*/ 0 h 664472"/>
              <a:gd name="connsiteX46" fmla="*/ 8601255 w 8673853"/>
              <a:gd name="connsiteY46" fmla="*/ 9053 h 664472"/>
              <a:gd name="connsiteX47" fmla="*/ 8655576 w 8673853"/>
              <a:gd name="connsiteY47" fmla="*/ 36214 h 664472"/>
              <a:gd name="connsiteX48" fmla="*/ 8655576 w 8673853"/>
              <a:gd name="connsiteY48" fmla="*/ 45267 h 664472"/>
              <a:gd name="connsiteX49" fmla="*/ 8646523 w 8673853"/>
              <a:gd name="connsiteY49" fmla="*/ 36214 h 664472"/>
              <a:gd name="connsiteX50" fmla="*/ 8673853 w 8673853"/>
              <a:gd name="connsiteY50" fmla="*/ 44134 h 664472"/>
              <a:gd name="connsiteX0" fmla="*/ 8675539 w 8675539"/>
              <a:gd name="connsiteY0" fmla="*/ 44134 h 664472"/>
              <a:gd name="connsiteX1" fmla="*/ 8675539 w 8675539"/>
              <a:gd name="connsiteY1" fmla="*/ 664472 h 664472"/>
              <a:gd name="connsiteX2" fmla="*/ 1686 w 8675539"/>
              <a:gd name="connsiteY2" fmla="*/ 646038 h 664472"/>
              <a:gd name="connsiteX3" fmla="*/ 9231 w 8675539"/>
              <a:gd name="connsiteY3" fmla="*/ 121252 h 664472"/>
              <a:gd name="connsiteX4" fmla="*/ 255646 w 8675539"/>
              <a:gd name="connsiteY4" fmla="*/ 162962 h 664472"/>
              <a:gd name="connsiteX5" fmla="*/ 726427 w 8675539"/>
              <a:gd name="connsiteY5" fmla="*/ 144855 h 664472"/>
              <a:gd name="connsiteX6" fmla="*/ 807908 w 8675539"/>
              <a:gd name="connsiteY6" fmla="*/ 108641 h 664472"/>
              <a:gd name="connsiteX7" fmla="*/ 1034244 w 8675539"/>
              <a:gd name="connsiteY7" fmla="*/ 99588 h 664472"/>
              <a:gd name="connsiteX8" fmla="*/ 1097619 w 8675539"/>
              <a:gd name="connsiteY8" fmla="*/ 81481 h 664472"/>
              <a:gd name="connsiteX9" fmla="*/ 1124779 w 8675539"/>
              <a:gd name="connsiteY9" fmla="*/ 63374 h 664472"/>
              <a:gd name="connsiteX10" fmla="*/ 1577452 w 8675539"/>
              <a:gd name="connsiteY10" fmla="*/ 72428 h 664472"/>
              <a:gd name="connsiteX11" fmla="*/ 1704201 w 8675539"/>
              <a:gd name="connsiteY11" fmla="*/ 108641 h 664472"/>
              <a:gd name="connsiteX12" fmla="*/ 1840003 w 8675539"/>
              <a:gd name="connsiteY12" fmla="*/ 126748 h 664472"/>
              <a:gd name="connsiteX13" fmla="*/ 2256462 w 8675539"/>
              <a:gd name="connsiteY13" fmla="*/ 117695 h 664472"/>
              <a:gd name="connsiteX14" fmla="*/ 2301730 w 8675539"/>
              <a:gd name="connsiteY14" fmla="*/ 108641 h 664472"/>
              <a:gd name="connsiteX15" fmla="*/ 2374157 w 8675539"/>
              <a:gd name="connsiteY15" fmla="*/ 99588 h 664472"/>
              <a:gd name="connsiteX16" fmla="*/ 2473745 w 8675539"/>
              <a:gd name="connsiteY16" fmla="*/ 81481 h 664472"/>
              <a:gd name="connsiteX17" fmla="*/ 2555227 w 8675539"/>
              <a:gd name="connsiteY17" fmla="*/ 63374 h 664472"/>
              <a:gd name="connsiteX18" fmla="*/ 2609547 w 8675539"/>
              <a:gd name="connsiteY18" fmla="*/ 54321 h 664472"/>
              <a:gd name="connsiteX19" fmla="*/ 2654815 w 8675539"/>
              <a:gd name="connsiteY19" fmla="*/ 45267 h 664472"/>
              <a:gd name="connsiteX20" fmla="*/ 3931353 w 8675539"/>
              <a:gd name="connsiteY20" fmla="*/ 54321 h 664472"/>
              <a:gd name="connsiteX21" fmla="*/ 3958514 w 8675539"/>
              <a:gd name="connsiteY21" fmla="*/ 63374 h 664472"/>
              <a:gd name="connsiteX22" fmla="*/ 4148636 w 8675539"/>
              <a:gd name="connsiteY22" fmla="*/ 72428 h 664472"/>
              <a:gd name="connsiteX23" fmla="*/ 4854807 w 8675539"/>
              <a:gd name="connsiteY23" fmla="*/ 99588 h 664472"/>
              <a:gd name="connsiteX24" fmla="*/ 4981555 w 8675539"/>
              <a:gd name="connsiteY24" fmla="*/ 135802 h 664472"/>
              <a:gd name="connsiteX25" fmla="*/ 5407068 w 8675539"/>
              <a:gd name="connsiteY25" fmla="*/ 162962 h 664472"/>
              <a:gd name="connsiteX26" fmla="*/ 5841634 w 8675539"/>
              <a:gd name="connsiteY26" fmla="*/ 153909 h 664472"/>
              <a:gd name="connsiteX27" fmla="*/ 5932169 w 8675539"/>
              <a:gd name="connsiteY27" fmla="*/ 126748 h 664472"/>
              <a:gd name="connsiteX28" fmla="*/ 5959330 w 8675539"/>
              <a:gd name="connsiteY28" fmla="*/ 117695 h 664472"/>
              <a:gd name="connsiteX29" fmla="*/ 6086078 w 8675539"/>
              <a:gd name="connsiteY29" fmla="*/ 99588 h 664472"/>
              <a:gd name="connsiteX30" fmla="*/ 6430110 w 8675539"/>
              <a:gd name="connsiteY30" fmla="*/ 81481 h 664472"/>
              <a:gd name="connsiteX31" fmla="*/ 6701714 w 8675539"/>
              <a:gd name="connsiteY31" fmla="*/ 90535 h 664472"/>
              <a:gd name="connsiteX32" fmla="*/ 6756034 w 8675539"/>
              <a:gd name="connsiteY32" fmla="*/ 99588 h 664472"/>
              <a:gd name="connsiteX33" fmla="*/ 6991425 w 8675539"/>
              <a:gd name="connsiteY33" fmla="*/ 90535 h 664472"/>
              <a:gd name="connsiteX34" fmla="*/ 7027638 w 8675539"/>
              <a:gd name="connsiteY34" fmla="*/ 81481 h 664472"/>
              <a:gd name="connsiteX35" fmla="*/ 7091013 w 8675539"/>
              <a:gd name="connsiteY35" fmla="*/ 72428 h 664472"/>
              <a:gd name="connsiteX36" fmla="*/ 7145333 w 8675539"/>
              <a:gd name="connsiteY36" fmla="*/ 54321 h 664472"/>
              <a:gd name="connsiteX37" fmla="*/ 7208708 w 8675539"/>
              <a:gd name="connsiteY37" fmla="*/ 63374 h 664472"/>
              <a:gd name="connsiteX38" fmla="*/ 7244922 w 8675539"/>
              <a:gd name="connsiteY38" fmla="*/ 90535 h 664472"/>
              <a:gd name="connsiteX39" fmla="*/ 7425991 w 8675539"/>
              <a:gd name="connsiteY39" fmla="*/ 126748 h 664472"/>
              <a:gd name="connsiteX40" fmla="*/ 7634220 w 8675539"/>
              <a:gd name="connsiteY40" fmla="*/ 108641 h 664472"/>
              <a:gd name="connsiteX41" fmla="*/ 7878664 w 8675539"/>
              <a:gd name="connsiteY41" fmla="*/ 90535 h 664472"/>
              <a:gd name="connsiteX42" fmla="*/ 7960145 w 8675539"/>
              <a:gd name="connsiteY42" fmla="*/ 45267 h 664472"/>
              <a:gd name="connsiteX43" fmla="*/ 8168375 w 8675539"/>
              <a:gd name="connsiteY43" fmla="*/ 27160 h 664472"/>
              <a:gd name="connsiteX44" fmla="*/ 8213642 w 8675539"/>
              <a:gd name="connsiteY44" fmla="*/ 18107 h 664472"/>
              <a:gd name="connsiteX45" fmla="*/ 8485246 w 8675539"/>
              <a:gd name="connsiteY45" fmla="*/ 0 h 664472"/>
              <a:gd name="connsiteX46" fmla="*/ 8602941 w 8675539"/>
              <a:gd name="connsiteY46" fmla="*/ 9053 h 664472"/>
              <a:gd name="connsiteX47" fmla="*/ 8657262 w 8675539"/>
              <a:gd name="connsiteY47" fmla="*/ 36214 h 664472"/>
              <a:gd name="connsiteX48" fmla="*/ 8657262 w 8675539"/>
              <a:gd name="connsiteY48" fmla="*/ 45267 h 664472"/>
              <a:gd name="connsiteX49" fmla="*/ 8648209 w 8675539"/>
              <a:gd name="connsiteY49" fmla="*/ 36214 h 664472"/>
              <a:gd name="connsiteX50" fmla="*/ 8675539 w 8675539"/>
              <a:gd name="connsiteY50" fmla="*/ 44134 h 66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675539" h="664472">
                <a:moveTo>
                  <a:pt x="8675539" y="44134"/>
                </a:moveTo>
                <a:cubicBezTo>
                  <a:pt x="8674004" y="43273"/>
                  <a:pt x="8666331" y="348402"/>
                  <a:pt x="8675539" y="664472"/>
                </a:cubicBezTo>
                <a:lnTo>
                  <a:pt x="1686" y="646038"/>
                </a:lnTo>
                <a:cubicBezTo>
                  <a:pt x="-3779" y="413151"/>
                  <a:pt x="5458" y="383645"/>
                  <a:pt x="9231" y="121252"/>
                </a:cubicBezTo>
                <a:cubicBezTo>
                  <a:pt x="51558" y="40739"/>
                  <a:pt x="185657" y="139633"/>
                  <a:pt x="255646" y="162962"/>
                </a:cubicBezTo>
                <a:lnTo>
                  <a:pt x="726427" y="144855"/>
                </a:lnTo>
                <a:cubicBezTo>
                  <a:pt x="758688" y="143095"/>
                  <a:pt x="775682" y="110943"/>
                  <a:pt x="807908" y="108641"/>
                </a:cubicBezTo>
                <a:cubicBezTo>
                  <a:pt x="883222" y="103261"/>
                  <a:pt x="958799" y="102606"/>
                  <a:pt x="1034244" y="99588"/>
                </a:cubicBezTo>
                <a:cubicBezTo>
                  <a:pt x="1055369" y="93552"/>
                  <a:pt x="1077220" y="89641"/>
                  <a:pt x="1097619" y="81481"/>
                </a:cubicBezTo>
                <a:cubicBezTo>
                  <a:pt x="1107722" y="77440"/>
                  <a:pt x="1113900" y="63579"/>
                  <a:pt x="1124779" y="63374"/>
                </a:cubicBezTo>
                <a:lnTo>
                  <a:pt x="1577452" y="72428"/>
                </a:lnTo>
                <a:cubicBezTo>
                  <a:pt x="1702421" y="97420"/>
                  <a:pt x="1512070" y="57406"/>
                  <a:pt x="1704201" y="108641"/>
                </a:cubicBezTo>
                <a:cubicBezTo>
                  <a:pt x="1733235" y="116383"/>
                  <a:pt x="1818050" y="124309"/>
                  <a:pt x="1840003" y="126748"/>
                </a:cubicBezTo>
                <a:lnTo>
                  <a:pt x="2256462" y="117695"/>
                </a:lnTo>
                <a:cubicBezTo>
                  <a:pt x="2271838" y="117092"/>
                  <a:pt x="2286521" y="110981"/>
                  <a:pt x="2301730" y="108641"/>
                </a:cubicBezTo>
                <a:cubicBezTo>
                  <a:pt x="2325777" y="104941"/>
                  <a:pt x="2350015" y="102606"/>
                  <a:pt x="2374157" y="99588"/>
                </a:cubicBezTo>
                <a:cubicBezTo>
                  <a:pt x="2434941" y="79328"/>
                  <a:pt x="2364974" y="100676"/>
                  <a:pt x="2473745" y="81481"/>
                </a:cubicBezTo>
                <a:cubicBezTo>
                  <a:pt x="2501145" y="76646"/>
                  <a:pt x="2527944" y="68831"/>
                  <a:pt x="2555227" y="63374"/>
                </a:cubicBezTo>
                <a:cubicBezTo>
                  <a:pt x="2573227" y="59774"/>
                  <a:pt x="2591487" y="57605"/>
                  <a:pt x="2609547" y="54321"/>
                </a:cubicBezTo>
                <a:cubicBezTo>
                  <a:pt x="2624687" y="51568"/>
                  <a:pt x="2639726" y="48285"/>
                  <a:pt x="2654815" y="45267"/>
                </a:cubicBezTo>
                <a:lnTo>
                  <a:pt x="3931353" y="54321"/>
                </a:lnTo>
                <a:cubicBezTo>
                  <a:pt x="3940895" y="54454"/>
                  <a:pt x="3949004" y="62581"/>
                  <a:pt x="3958514" y="63374"/>
                </a:cubicBezTo>
                <a:cubicBezTo>
                  <a:pt x="4021741" y="68643"/>
                  <a:pt x="4085229" y="70203"/>
                  <a:pt x="4148636" y="72428"/>
                </a:cubicBezTo>
                <a:cubicBezTo>
                  <a:pt x="4865579" y="97584"/>
                  <a:pt x="4057567" y="61624"/>
                  <a:pt x="4854807" y="99588"/>
                </a:cubicBezTo>
                <a:lnTo>
                  <a:pt x="4981555" y="135802"/>
                </a:lnTo>
                <a:cubicBezTo>
                  <a:pt x="5174061" y="193554"/>
                  <a:pt x="4882115" y="150159"/>
                  <a:pt x="5407068" y="162962"/>
                </a:cubicBezTo>
                <a:lnTo>
                  <a:pt x="5841634" y="153909"/>
                </a:lnTo>
                <a:cubicBezTo>
                  <a:pt x="5857099" y="153314"/>
                  <a:pt x="5926274" y="128713"/>
                  <a:pt x="5932169" y="126748"/>
                </a:cubicBezTo>
                <a:cubicBezTo>
                  <a:pt x="5941223" y="123730"/>
                  <a:pt x="5949883" y="119045"/>
                  <a:pt x="5959330" y="117695"/>
                </a:cubicBezTo>
                <a:cubicBezTo>
                  <a:pt x="6001579" y="111659"/>
                  <a:pt x="6043440" y="101442"/>
                  <a:pt x="6086078" y="99588"/>
                </a:cubicBezTo>
                <a:cubicBezTo>
                  <a:pt x="6339633" y="88564"/>
                  <a:pt x="6224986" y="95157"/>
                  <a:pt x="6430110" y="81481"/>
                </a:cubicBezTo>
                <a:cubicBezTo>
                  <a:pt x="6520645" y="84499"/>
                  <a:pt x="6611269" y="85510"/>
                  <a:pt x="6701714" y="90535"/>
                </a:cubicBezTo>
                <a:cubicBezTo>
                  <a:pt x="6720042" y="91553"/>
                  <a:pt x="6737678" y="99588"/>
                  <a:pt x="6756034" y="99588"/>
                </a:cubicBezTo>
                <a:cubicBezTo>
                  <a:pt x="6834556" y="99588"/>
                  <a:pt x="6912961" y="93553"/>
                  <a:pt x="6991425" y="90535"/>
                </a:cubicBezTo>
                <a:cubicBezTo>
                  <a:pt x="7003496" y="87517"/>
                  <a:pt x="7015396" y="83707"/>
                  <a:pt x="7027638" y="81481"/>
                </a:cubicBezTo>
                <a:cubicBezTo>
                  <a:pt x="7048633" y="77664"/>
                  <a:pt x="7070220" y="77226"/>
                  <a:pt x="7091013" y="72428"/>
                </a:cubicBezTo>
                <a:cubicBezTo>
                  <a:pt x="7109610" y="68136"/>
                  <a:pt x="7127226" y="60357"/>
                  <a:pt x="7145333" y="54321"/>
                </a:cubicBezTo>
                <a:cubicBezTo>
                  <a:pt x="7166458" y="57339"/>
                  <a:pt x="7188653" y="56081"/>
                  <a:pt x="7208708" y="63374"/>
                </a:cubicBezTo>
                <a:cubicBezTo>
                  <a:pt x="7222889" y="68531"/>
                  <a:pt x="7208708" y="79973"/>
                  <a:pt x="7244922" y="90535"/>
                </a:cubicBezTo>
                <a:cubicBezTo>
                  <a:pt x="7281136" y="101097"/>
                  <a:pt x="7361108" y="123730"/>
                  <a:pt x="7425991" y="126748"/>
                </a:cubicBezTo>
                <a:cubicBezTo>
                  <a:pt x="7490874" y="129766"/>
                  <a:pt x="7558774" y="114677"/>
                  <a:pt x="7634220" y="108641"/>
                </a:cubicBezTo>
                <a:cubicBezTo>
                  <a:pt x="7709666" y="102605"/>
                  <a:pt x="7824343" y="101097"/>
                  <a:pt x="7878664" y="90535"/>
                </a:cubicBezTo>
                <a:cubicBezTo>
                  <a:pt x="7932985" y="79973"/>
                  <a:pt x="7902085" y="50316"/>
                  <a:pt x="7960145" y="45267"/>
                </a:cubicBezTo>
                <a:lnTo>
                  <a:pt x="8168375" y="27160"/>
                </a:lnTo>
                <a:cubicBezTo>
                  <a:pt x="8183464" y="24142"/>
                  <a:pt x="8198288" y="19131"/>
                  <a:pt x="8213642" y="18107"/>
                </a:cubicBezTo>
                <a:cubicBezTo>
                  <a:pt x="8503697" y="-1230"/>
                  <a:pt x="8356087" y="25831"/>
                  <a:pt x="8485246" y="0"/>
                </a:cubicBezTo>
                <a:cubicBezTo>
                  <a:pt x="8524478" y="3018"/>
                  <a:pt x="8563897" y="4173"/>
                  <a:pt x="8602941" y="9053"/>
                </a:cubicBezTo>
                <a:cubicBezTo>
                  <a:pt x="8619772" y="11157"/>
                  <a:pt x="8645708" y="24660"/>
                  <a:pt x="8657262" y="36214"/>
                </a:cubicBezTo>
                <a:lnTo>
                  <a:pt x="8657262" y="45267"/>
                </a:lnTo>
                <a:lnTo>
                  <a:pt x="8648209" y="36214"/>
                </a:lnTo>
                <a:cubicBezTo>
                  <a:pt x="8648111" y="38854"/>
                  <a:pt x="8675637" y="41494"/>
                  <a:pt x="8675539" y="44134"/>
                </a:cubicBezTo>
                <a:close/>
              </a:path>
            </a:pathLst>
          </a:custGeom>
          <a:solidFill>
            <a:schemeClr val="accent6">
              <a:lumMod val="40000"/>
              <a:lumOff val="60000"/>
            </a:schemeClr>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accent6">
                  <a:lumMod val="75000"/>
                </a:schemeClr>
              </a:solidFill>
            </a:endParaRPr>
          </a:p>
        </p:txBody>
      </p:sp>
      <p:sp>
        <p:nvSpPr>
          <p:cNvPr id="170" name="Rectangle 169">
            <a:extLst>
              <a:ext uri="{FF2B5EF4-FFF2-40B4-BE49-F238E27FC236}">
                <a16:creationId xmlns:a16="http://schemas.microsoft.com/office/drawing/2014/main" id="{193FC436-28EB-474C-BA75-DE207C0063DE}"/>
              </a:ext>
            </a:extLst>
          </p:cNvPr>
          <p:cNvSpPr/>
          <p:nvPr/>
        </p:nvSpPr>
        <p:spPr>
          <a:xfrm>
            <a:off x="4505635" y="5281031"/>
            <a:ext cx="4426635" cy="1569660"/>
          </a:xfrm>
          <a:prstGeom prst="rect">
            <a:avLst/>
          </a:prstGeom>
          <a:ln w="19050">
            <a:noFill/>
          </a:ln>
        </p:spPr>
        <p:txBody>
          <a:bodyPr wrap="square">
            <a:spAutoFit/>
          </a:bodyPr>
          <a:lstStyle/>
          <a:p>
            <a:pPr lvl="0" algn="ctr"/>
            <a:r>
              <a:rPr lang="en-US" sz="1200" b="1" u="sng" dirty="0">
                <a:solidFill>
                  <a:prstClr val="black"/>
                </a:solidFill>
                <a:latin typeface="Calibri" panose="020F0502020204030204" pitchFamily="34" charset="0"/>
                <a:cs typeface="Calibri" panose="020F0502020204030204" pitchFamily="34" charset="0"/>
              </a:rPr>
              <a:t>Cumulonimbus capillatus</a:t>
            </a:r>
          </a:p>
          <a:p>
            <a:pPr lvl="0" algn="ctr"/>
            <a:r>
              <a:rPr lang="en-US" sz="1200" dirty="0">
                <a:solidFill>
                  <a:prstClr val="black"/>
                </a:solidFill>
                <a:latin typeface="Calibri" panose="020F0502020204030204" pitchFamily="34" charset="0"/>
                <a:cs typeface="Calibri" panose="020F0502020204030204" pitchFamily="34" charset="0"/>
              </a:rPr>
              <a:t>Clouds </a:t>
            </a:r>
            <a:r>
              <a:rPr lang="en-US" sz="1200" b="1" dirty="0">
                <a:solidFill>
                  <a:srgbClr val="0070C0"/>
                </a:solidFill>
                <a:latin typeface="Calibri" panose="020F0502020204030204" pitchFamily="34" charset="0"/>
                <a:cs typeface="Calibri" panose="020F0502020204030204" pitchFamily="34" charset="0"/>
              </a:rPr>
              <a:t>vast vertical growth </a:t>
            </a:r>
            <a:r>
              <a:rPr lang="en-US" sz="1200" dirty="0">
                <a:solidFill>
                  <a:prstClr val="black"/>
                </a:solidFill>
                <a:latin typeface="Calibri" panose="020F0502020204030204" pitchFamily="34" charset="0"/>
                <a:cs typeface="Calibri" panose="020F0502020204030204" pitchFamily="34" charset="0"/>
              </a:rPr>
              <a:t>characterized  by the presence, mostly in its upper portion, of distinct cirriform parts of clearly fibrous or striated structure, frequently having the form of an anvil, a plume or a vast, more or less disorderly mass of hair. Cumulonimbus capillatus is usually accompanied by a shower or by a thunderstorm, often with squalls and sometimes with hail; it frequently produces very well-defined virga.</a:t>
            </a:r>
          </a:p>
        </p:txBody>
      </p:sp>
      <p:sp>
        <p:nvSpPr>
          <p:cNvPr id="183" name="TextBox 182">
            <a:extLst>
              <a:ext uri="{FF2B5EF4-FFF2-40B4-BE49-F238E27FC236}">
                <a16:creationId xmlns:a16="http://schemas.microsoft.com/office/drawing/2014/main" id="{03B4792C-F9FC-4FFE-91ED-7443353255C3}"/>
              </a:ext>
            </a:extLst>
          </p:cNvPr>
          <p:cNvSpPr txBox="1"/>
          <p:nvPr/>
        </p:nvSpPr>
        <p:spPr>
          <a:xfrm>
            <a:off x="7526596" y="4748545"/>
            <a:ext cx="599826" cy="369332"/>
          </a:xfrm>
          <a:prstGeom prst="rect">
            <a:avLst/>
          </a:prstGeom>
          <a:noFill/>
          <a:ln>
            <a:noFill/>
          </a:ln>
        </p:spPr>
        <p:txBody>
          <a:bodyPr wrap="square" rtlCol="0">
            <a:spAutoFit/>
          </a:bodyPr>
          <a:lstStyle/>
          <a:p>
            <a:pPr algn="ctr"/>
            <a:r>
              <a:rPr lang="en-US" sz="1800" b="1" dirty="0">
                <a:solidFill>
                  <a:srgbClr val="FF0000"/>
                </a:solidFill>
              </a:rPr>
              <a:t>CB</a:t>
            </a:r>
          </a:p>
        </p:txBody>
      </p:sp>
      <p:grpSp>
        <p:nvGrpSpPr>
          <p:cNvPr id="184" name="Group 183">
            <a:extLst>
              <a:ext uri="{FF2B5EF4-FFF2-40B4-BE49-F238E27FC236}">
                <a16:creationId xmlns:a16="http://schemas.microsoft.com/office/drawing/2014/main" id="{DC2B4472-2F1D-4BF6-9525-88B9EEF9765F}"/>
              </a:ext>
            </a:extLst>
          </p:cNvPr>
          <p:cNvGrpSpPr/>
          <p:nvPr/>
        </p:nvGrpSpPr>
        <p:grpSpPr>
          <a:xfrm rot="1002676">
            <a:off x="6955455" y="4401292"/>
            <a:ext cx="327293" cy="957175"/>
            <a:chOff x="1263952" y="1682135"/>
            <a:chExt cx="2037038" cy="3315726"/>
          </a:xfrm>
        </p:grpSpPr>
        <p:cxnSp>
          <p:nvCxnSpPr>
            <p:cNvPr id="185" name="Straight Arrow Connector 184">
              <a:extLst>
                <a:ext uri="{FF2B5EF4-FFF2-40B4-BE49-F238E27FC236}">
                  <a16:creationId xmlns:a16="http://schemas.microsoft.com/office/drawing/2014/main" id="{9785DDE5-A31A-43CD-9B9A-03C9928957F5}"/>
                </a:ext>
              </a:extLst>
            </p:cNvPr>
            <p:cNvCxnSpPr/>
            <p:nvPr/>
          </p:nvCxnSpPr>
          <p:spPr>
            <a:xfrm rot="20597324" flipH="1">
              <a:off x="1612841" y="1800825"/>
              <a:ext cx="1288339" cy="2985354"/>
            </a:xfrm>
            <a:prstGeom prst="straightConnector1">
              <a:avLst/>
            </a:prstGeom>
            <a:ln w="12700">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id="{54958493-FB80-4665-9C30-8339DDD02AED}"/>
                </a:ext>
              </a:extLst>
            </p:cNvPr>
            <p:cNvCxnSpPr/>
            <p:nvPr/>
          </p:nvCxnSpPr>
          <p:spPr>
            <a:xfrm>
              <a:off x="1294366" y="1877820"/>
              <a:ext cx="9525" cy="3120041"/>
            </a:xfrm>
            <a:prstGeom prst="straightConnector1">
              <a:avLst/>
            </a:prstGeom>
            <a:ln w="12700">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7" name="Straight Arrow Connector 186">
              <a:extLst>
                <a:ext uri="{FF2B5EF4-FFF2-40B4-BE49-F238E27FC236}">
                  <a16:creationId xmlns:a16="http://schemas.microsoft.com/office/drawing/2014/main" id="{28E2D0AA-E317-4BF0-B7B8-E9134BE895B3}"/>
                </a:ext>
              </a:extLst>
            </p:cNvPr>
            <p:cNvCxnSpPr/>
            <p:nvPr/>
          </p:nvCxnSpPr>
          <p:spPr>
            <a:xfrm rot="20597324" flipH="1">
              <a:off x="1925154" y="1682135"/>
              <a:ext cx="1375836" cy="3021548"/>
            </a:xfrm>
            <a:prstGeom prst="straightConnector1">
              <a:avLst/>
            </a:prstGeom>
            <a:ln w="12700">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8" name="Straight Arrow Connector 187">
              <a:extLst>
                <a:ext uri="{FF2B5EF4-FFF2-40B4-BE49-F238E27FC236}">
                  <a16:creationId xmlns:a16="http://schemas.microsoft.com/office/drawing/2014/main" id="{8805A255-FC4D-452E-97D2-A65AC7BF9538}"/>
                </a:ext>
              </a:extLst>
            </p:cNvPr>
            <p:cNvCxnSpPr/>
            <p:nvPr/>
          </p:nvCxnSpPr>
          <p:spPr>
            <a:xfrm rot="20597324" flipH="1">
              <a:off x="1263952" y="1766462"/>
              <a:ext cx="1365142" cy="3083021"/>
            </a:xfrm>
            <a:prstGeom prst="straightConnector1">
              <a:avLst/>
            </a:prstGeom>
            <a:ln w="12700">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9" name="Straight Arrow Connector 188">
              <a:extLst>
                <a:ext uri="{FF2B5EF4-FFF2-40B4-BE49-F238E27FC236}">
                  <a16:creationId xmlns:a16="http://schemas.microsoft.com/office/drawing/2014/main" id="{0EBA5687-B954-4C18-8510-FF7F77EAEE07}"/>
                </a:ext>
              </a:extLst>
            </p:cNvPr>
            <p:cNvCxnSpPr/>
            <p:nvPr/>
          </p:nvCxnSpPr>
          <p:spPr>
            <a:xfrm>
              <a:off x="1630029" y="1845546"/>
              <a:ext cx="9525" cy="3120041"/>
            </a:xfrm>
            <a:prstGeom prst="straightConnector1">
              <a:avLst/>
            </a:prstGeom>
            <a:ln w="12700">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90" name="Group 189">
            <a:extLst>
              <a:ext uri="{FF2B5EF4-FFF2-40B4-BE49-F238E27FC236}">
                <a16:creationId xmlns:a16="http://schemas.microsoft.com/office/drawing/2014/main" id="{566854CE-1B77-499E-871B-D3059ABFFA66}"/>
              </a:ext>
            </a:extLst>
          </p:cNvPr>
          <p:cNvGrpSpPr/>
          <p:nvPr/>
        </p:nvGrpSpPr>
        <p:grpSpPr>
          <a:xfrm rot="1002676">
            <a:off x="7202362" y="4433452"/>
            <a:ext cx="327293" cy="957175"/>
            <a:chOff x="1263952" y="1682135"/>
            <a:chExt cx="2037038" cy="3315726"/>
          </a:xfrm>
        </p:grpSpPr>
        <p:cxnSp>
          <p:nvCxnSpPr>
            <p:cNvPr id="191" name="Straight Arrow Connector 190">
              <a:extLst>
                <a:ext uri="{FF2B5EF4-FFF2-40B4-BE49-F238E27FC236}">
                  <a16:creationId xmlns:a16="http://schemas.microsoft.com/office/drawing/2014/main" id="{C233FB92-8209-4939-8F49-A181981F8BBF}"/>
                </a:ext>
              </a:extLst>
            </p:cNvPr>
            <p:cNvCxnSpPr/>
            <p:nvPr/>
          </p:nvCxnSpPr>
          <p:spPr>
            <a:xfrm rot="20597324" flipH="1">
              <a:off x="1612841" y="1800825"/>
              <a:ext cx="1288339" cy="2985354"/>
            </a:xfrm>
            <a:prstGeom prst="straightConnector1">
              <a:avLst/>
            </a:prstGeom>
            <a:ln w="12700">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2" name="Straight Arrow Connector 191">
              <a:extLst>
                <a:ext uri="{FF2B5EF4-FFF2-40B4-BE49-F238E27FC236}">
                  <a16:creationId xmlns:a16="http://schemas.microsoft.com/office/drawing/2014/main" id="{708ED94B-93FF-42CC-A05F-C35D4E4A7A7D}"/>
                </a:ext>
              </a:extLst>
            </p:cNvPr>
            <p:cNvCxnSpPr/>
            <p:nvPr/>
          </p:nvCxnSpPr>
          <p:spPr>
            <a:xfrm>
              <a:off x="1294366" y="1877820"/>
              <a:ext cx="9525" cy="3120041"/>
            </a:xfrm>
            <a:prstGeom prst="straightConnector1">
              <a:avLst/>
            </a:prstGeom>
            <a:ln w="12700">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3" name="Straight Arrow Connector 192">
              <a:extLst>
                <a:ext uri="{FF2B5EF4-FFF2-40B4-BE49-F238E27FC236}">
                  <a16:creationId xmlns:a16="http://schemas.microsoft.com/office/drawing/2014/main" id="{2FFBE1E4-E008-48BE-8A51-C85B071865D5}"/>
                </a:ext>
              </a:extLst>
            </p:cNvPr>
            <p:cNvCxnSpPr/>
            <p:nvPr/>
          </p:nvCxnSpPr>
          <p:spPr>
            <a:xfrm rot="20597324" flipH="1">
              <a:off x="1925154" y="1682135"/>
              <a:ext cx="1375836" cy="3021548"/>
            </a:xfrm>
            <a:prstGeom prst="straightConnector1">
              <a:avLst/>
            </a:prstGeom>
            <a:ln w="12700">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B5E7D526-8467-424E-B976-58C9240CE5A3}"/>
                </a:ext>
              </a:extLst>
            </p:cNvPr>
            <p:cNvCxnSpPr/>
            <p:nvPr/>
          </p:nvCxnSpPr>
          <p:spPr>
            <a:xfrm rot="20597324" flipH="1">
              <a:off x="1263952" y="1766462"/>
              <a:ext cx="1365142" cy="3083021"/>
            </a:xfrm>
            <a:prstGeom prst="straightConnector1">
              <a:avLst/>
            </a:prstGeom>
            <a:ln w="12700">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5" name="Straight Arrow Connector 194">
              <a:extLst>
                <a:ext uri="{FF2B5EF4-FFF2-40B4-BE49-F238E27FC236}">
                  <a16:creationId xmlns:a16="http://schemas.microsoft.com/office/drawing/2014/main" id="{3C2F016D-D934-46B6-9344-7C5772640F26}"/>
                </a:ext>
              </a:extLst>
            </p:cNvPr>
            <p:cNvCxnSpPr/>
            <p:nvPr/>
          </p:nvCxnSpPr>
          <p:spPr>
            <a:xfrm>
              <a:off x="1630029" y="1845546"/>
              <a:ext cx="9525" cy="3120041"/>
            </a:xfrm>
            <a:prstGeom prst="straightConnector1">
              <a:avLst/>
            </a:prstGeom>
            <a:ln w="12700">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96" name="Group 195">
            <a:extLst>
              <a:ext uri="{FF2B5EF4-FFF2-40B4-BE49-F238E27FC236}">
                <a16:creationId xmlns:a16="http://schemas.microsoft.com/office/drawing/2014/main" id="{D65736FA-88DC-48AE-A9FF-6BECFEA8BE82}"/>
              </a:ext>
            </a:extLst>
          </p:cNvPr>
          <p:cNvGrpSpPr/>
          <p:nvPr/>
        </p:nvGrpSpPr>
        <p:grpSpPr>
          <a:xfrm rot="1002676">
            <a:off x="6660152" y="4448377"/>
            <a:ext cx="327293" cy="957175"/>
            <a:chOff x="1263952" y="1682135"/>
            <a:chExt cx="2037038" cy="3315726"/>
          </a:xfrm>
        </p:grpSpPr>
        <p:cxnSp>
          <p:nvCxnSpPr>
            <p:cNvPr id="197" name="Straight Arrow Connector 196">
              <a:extLst>
                <a:ext uri="{FF2B5EF4-FFF2-40B4-BE49-F238E27FC236}">
                  <a16:creationId xmlns:a16="http://schemas.microsoft.com/office/drawing/2014/main" id="{3B524E12-0655-4422-A62A-0D97C5737B83}"/>
                </a:ext>
              </a:extLst>
            </p:cNvPr>
            <p:cNvCxnSpPr/>
            <p:nvPr/>
          </p:nvCxnSpPr>
          <p:spPr>
            <a:xfrm rot="20597324" flipH="1">
              <a:off x="1612841" y="1800825"/>
              <a:ext cx="1288339" cy="2985354"/>
            </a:xfrm>
            <a:prstGeom prst="straightConnector1">
              <a:avLst/>
            </a:prstGeom>
            <a:ln w="12700">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739F87CD-62C6-45E9-AEE5-393D28358A4F}"/>
                </a:ext>
              </a:extLst>
            </p:cNvPr>
            <p:cNvCxnSpPr/>
            <p:nvPr/>
          </p:nvCxnSpPr>
          <p:spPr>
            <a:xfrm>
              <a:off x="1294366" y="1877820"/>
              <a:ext cx="9525" cy="3120041"/>
            </a:xfrm>
            <a:prstGeom prst="straightConnector1">
              <a:avLst/>
            </a:prstGeom>
            <a:ln w="12700">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9" name="Straight Arrow Connector 198">
              <a:extLst>
                <a:ext uri="{FF2B5EF4-FFF2-40B4-BE49-F238E27FC236}">
                  <a16:creationId xmlns:a16="http://schemas.microsoft.com/office/drawing/2014/main" id="{1ABF624D-C9A3-4E9E-B211-71EFD23073AB}"/>
                </a:ext>
              </a:extLst>
            </p:cNvPr>
            <p:cNvCxnSpPr/>
            <p:nvPr/>
          </p:nvCxnSpPr>
          <p:spPr>
            <a:xfrm rot="20597324" flipH="1">
              <a:off x="1925154" y="1682135"/>
              <a:ext cx="1375836" cy="3021548"/>
            </a:xfrm>
            <a:prstGeom prst="straightConnector1">
              <a:avLst/>
            </a:prstGeom>
            <a:ln w="12700">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0" name="Straight Arrow Connector 199">
              <a:extLst>
                <a:ext uri="{FF2B5EF4-FFF2-40B4-BE49-F238E27FC236}">
                  <a16:creationId xmlns:a16="http://schemas.microsoft.com/office/drawing/2014/main" id="{29FD8B0C-7D04-45CC-8E42-90658DA42084}"/>
                </a:ext>
              </a:extLst>
            </p:cNvPr>
            <p:cNvCxnSpPr/>
            <p:nvPr/>
          </p:nvCxnSpPr>
          <p:spPr>
            <a:xfrm rot="20597324" flipH="1">
              <a:off x="1263952" y="1766462"/>
              <a:ext cx="1365142" cy="3083021"/>
            </a:xfrm>
            <a:prstGeom prst="straightConnector1">
              <a:avLst/>
            </a:prstGeom>
            <a:ln w="12700">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1" name="Straight Arrow Connector 200">
              <a:extLst>
                <a:ext uri="{FF2B5EF4-FFF2-40B4-BE49-F238E27FC236}">
                  <a16:creationId xmlns:a16="http://schemas.microsoft.com/office/drawing/2014/main" id="{F5527749-A5E7-4A5B-B7CD-B8834F89B7BB}"/>
                </a:ext>
              </a:extLst>
            </p:cNvPr>
            <p:cNvCxnSpPr/>
            <p:nvPr/>
          </p:nvCxnSpPr>
          <p:spPr>
            <a:xfrm>
              <a:off x="1630029" y="1845546"/>
              <a:ext cx="9525" cy="3120041"/>
            </a:xfrm>
            <a:prstGeom prst="straightConnector1">
              <a:avLst/>
            </a:prstGeom>
            <a:ln w="12700">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1A79A60C-77A8-4F4B-866B-6A1BEFAAC7D5}"/>
              </a:ext>
            </a:extLst>
          </p:cNvPr>
          <p:cNvSpPr/>
          <p:nvPr/>
        </p:nvSpPr>
        <p:spPr>
          <a:xfrm>
            <a:off x="754894" y="2986862"/>
            <a:ext cx="2962453" cy="1384995"/>
          </a:xfrm>
          <a:prstGeom prst="rect">
            <a:avLst/>
          </a:prstGeom>
        </p:spPr>
        <p:txBody>
          <a:bodyPr wrap="square">
            <a:spAutoFit/>
          </a:bodyPr>
          <a:lstStyle/>
          <a:p>
            <a:r>
              <a:rPr lang="en-US" sz="1400" dirty="0">
                <a:latin typeface="Calibri" panose="020F0502020204030204" pitchFamily="34" charset="0"/>
                <a:ea typeface="Times New Roman" panose="02020603050405020304" pitchFamily="18" charset="0"/>
              </a:rPr>
              <a:t>As the cold down drafts from the mature and dissipating cells spread out above the ground, they cause convergence in adjacent regions and so may set off new convective cells near by.</a:t>
            </a:r>
            <a:endParaRPr lang="en-ZA" sz="1400" dirty="0"/>
          </a:p>
        </p:txBody>
      </p:sp>
      <p:cxnSp>
        <p:nvCxnSpPr>
          <p:cNvPr id="7" name="Straight Arrow Connector 6">
            <a:extLst>
              <a:ext uri="{FF2B5EF4-FFF2-40B4-BE49-F238E27FC236}">
                <a16:creationId xmlns:a16="http://schemas.microsoft.com/office/drawing/2014/main" id="{F25D2F17-90BA-460E-9135-16563E8603D0}"/>
              </a:ext>
            </a:extLst>
          </p:cNvPr>
          <p:cNvCxnSpPr/>
          <p:nvPr/>
        </p:nvCxnSpPr>
        <p:spPr>
          <a:xfrm>
            <a:off x="7031535" y="2377926"/>
            <a:ext cx="0" cy="197645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BC54B823-B0D8-4D5B-BA32-B84E0F00E733}"/>
              </a:ext>
            </a:extLst>
          </p:cNvPr>
          <p:cNvCxnSpPr/>
          <p:nvPr/>
        </p:nvCxnSpPr>
        <p:spPr>
          <a:xfrm>
            <a:off x="7539621" y="2390216"/>
            <a:ext cx="0" cy="197645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50B85E6-5F0B-4589-A94A-43A55788CD86}"/>
              </a:ext>
            </a:extLst>
          </p:cNvPr>
          <p:cNvSpPr/>
          <p:nvPr/>
        </p:nvSpPr>
        <p:spPr>
          <a:xfrm>
            <a:off x="344704" y="5632806"/>
            <a:ext cx="3305351" cy="1067665"/>
          </a:xfrm>
          <a:prstGeom prst="rect">
            <a:avLst/>
          </a:prstGeom>
        </p:spPr>
        <p:txBody>
          <a:bodyPr wrap="square">
            <a:spAutoFit/>
          </a:bodyPr>
          <a:lstStyle/>
          <a:p>
            <a:pPr lvl="0">
              <a:lnSpc>
                <a:spcPct val="115000"/>
              </a:lnSpc>
              <a:spcAft>
                <a:spcPts val="0"/>
              </a:spcAft>
              <a:tabLst>
                <a:tab pos="457200" algn="l"/>
              </a:tabLst>
            </a:pPr>
            <a:r>
              <a:rPr lang="en-US" sz="1400" dirty="0">
                <a:latin typeface="Calibri" panose="020F0502020204030204" pitchFamily="34" charset="0"/>
                <a:ea typeface="Times New Roman" panose="02020603050405020304" pitchFamily="18" charset="0"/>
              </a:rPr>
              <a:t>The diameters of individual cells vary from 1 to 8 km while between neighboring cells there are cloud‑filled lanes up to two km in width. </a:t>
            </a:r>
            <a:endParaRPr lang="en-ZA" sz="1600" dirty="0">
              <a:latin typeface="Times New Roman" panose="02020603050405020304" pitchFamily="18" charset="0"/>
              <a:ea typeface="Times New Roman" panose="02020603050405020304" pitchFamily="18" charset="0"/>
            </a:endParaRPr>
          </a:p>
        </p:txBody>
      </p:sp>
      <p:sp>
        <p:nvSpPr>
          <p:cNvPr id="6" name="Date Placeholder 5">
            <a:extLst>
              <a:ext uri="{FF2B5EF4-FFF2-40B4-BE49-F238E27FC236}">
                <a16:creationId xmlns:a16="http://schemas.microsoft.com/office/drawing/2014/main" id="{354C9FA8-1B48-4AA4-B401-BC3011E92AA6}"/>
              </a:ext>
            </a:extLst>
          </p:cNvPr>
          <p:cNvSpPr>
            <a:spLocks noGrp="1"/>
          </p:cNvSpPr>
          <p:nvPr>
            <p:ph type="dt" sz="half" idx="10"/>
          </p:nvPr>
        </p:nvSpPr>
        <p:spPr/>
        <p:txBody>
          <a:bodyPr/>
          <a:lstStyle/>
          <a:p>
            <a:r>
              <a:rPr lang="en-US"/>
              <a:t>12/09/2020</a:t>
            </a:r>
            <a:endParaRPr lang="en-ZA" dirty="0"/>
          </a:p>
        </p:txBody>
      </p:sp>
    </p:spTree>
    <p:extLst>
      <p:ext uri="{BB962C8B-B14F-4D97-AF65-F5344CB8AC3E}">
        <p14:creationId xmlns:p14="http://schemas.microsoft.com/office/powerpoint/2010/main" val="93036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7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7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5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7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42" grpId="0" animBg="1"/>
      <p:bldP spid="144" grpId="0"/>
      <p:bldP spid="146" grpId="0"/>
      <p:bldP spid="148" grpId="0"/>
      <p:bldP spid="150" grpId="0"/>
      <p:bldP spid="151" grpId="0"/>
      <p:bldP spid="155" grpId="0"/>
      <p:bldP spid="156" grpId="0"/>
      <p:bldP spid="177" grpId="0"/>
      <p:bldP spid="170" grpId="0"/>
      <p:bldP spid="183" grpId="0"/>
      <p:bldP spid="2"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9A449C0-E5B5-47C6-A8EF-B0F0898FFBED}"/>
              </a:ext>
            </a:extLst>
          </p:cNvPr>
          <p:cNvSpPr/>
          <p:nvPr/>
        </p:nvSpPr>
        <p:spPr>
          <a:xfrm>
            <a:off x="113465" y="85542"/>
            <a:ext cx="8930936" cy="66937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18" name="Straight Connector 17">
            <a:extLst>
              <a:ext uri="{FF2B5EF4-FFF2-40B4-BE49-F238E27FC236}">
                <a16:creationId xmlns:a16="http://schemas.microsoft.com/office/drawing/2014/main" id="{0B4D81A3-403F-4430-8762-0E4EF6BF72A2}"/>
              </a:ext>
            </a:extLst>
          </p:cNvPr>
          <p:cNvCxnSpPr>
            <a:cxnSpLocks/>
          </p:cNvCxnSpPr>
          <p:nvPr/>
        </p:nvCxnSpPr>
        <p:spPr>
          <a:xfrm flipV="1">
            <a:off x="65736" y="391223"/>
            <a:ext cx="8895426" cy="461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FC5E34D-C93D-4F0E-8327-81AAF2084E5F}"/>
              </a:ext>
            </a:extLst>
          </p:cNvPr>
          <p:cNvCxnSpPr>
            <a:cxnSpLocks/>
          </p:cNvCxnSpPr>
          <p:nvPr/>
        </p:nvCxnSpPr>
        <p:spPr>
          <a:xfrm>
            <a:off x="36844" y="2854507"/>
            <a:ext cx="8930936" cy="9374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7BCEB02-1054-41D8-8627-069DD4F0628E}"/>
              </a:ext>
            </a:extLst>
          </p:cNvPr>
          <p:cNvCxnSpPr>
            <a:cxnSpLocks/>
          </p:cNvCxnSpPr>
          <p:nvPr/>
        </p:nvCxnSpPr>
        <p:spPr>
          <a:xfrm>
            <a:off x="36844" y="3668190"/>
            <a:ext cx="8895426" cy="355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5F3BADF-DDE1-423A-8610-4639A256398A}"/>
              </a:ext>
            </a:extLst>
          </p:cNvPr>
          <p:cNvSpPr txBox="1"/>
          <p:nvPr/>
        </p:nvSpPr>
        <p:spPr>
          <a:xfrm>
            <a:off x="33273" y="3450134"/>
            <a:ext cx="522354" cy="276999"/>
          </a:xfrm>
          <a:prstGeom prst="rect">
            <a:avLst/>
          </a:prstGeom>
          <a:noFill/>
          <a:ln>
            <a:noFill/>
          </a:ln>
        </p:spPr>
        <p:txBody>
          <a:bodyPr wrap="square" rtlCol="0">
            <a:spAutoFit/>
          </a:bodyPr>
          <a:lstStyle/>
          <a:p>
            <a:r>
              <a:rPr lang="en-US" sz="1200" b="1" dirty="0">
                <a:solidFill>
                  <a:srgbClr val="0070C0"/>
                </a:solidFill>
                <a:latin typeface="Calibri" panose="020F0502020204030204" pitchFamily="34" charset="0"/>
                <a:cs typeface="Calibri" panose="020F0502020204030204" pitchFamily="34" charset="0"/>
              </a:rPr>
              <a:t>0 </a:t>
            </a:r>
            <a:r>
              <a:rPr lang="en-US" sz="1200" b="1" baseline="30000" dirty="0">
                <a:solidFill>
                  <a:srgbClr val="0070C0"/>
                </a:solidFill>
                <a:latin typeface="Calibri" panose="020F0502020204030204" pitchFamily="34" charset="0"/>
                <a:cs typeface="Calibri" panose="020F0502020204030204" pitchFamily="34" charset="0"/>
              </a:rPr>
              <a:t>O</a:t>
            </a:r>
            <a:r>
              <a:rPr lang="en-US" sz="1200" b="1" dirty="0">
                <a:solidFill>
                  <a:srgbClr val="0070C0"/>
                </a:solidFill>
                <a:latin typeface="Calibri" panose="020F0502020204030204" pitchFamily="34" charset="0"/>
                <a:cs typeface="Calibri" panose="020F0502020204030204" pitchFamily="34" charset="0"/>
              </a:rPr>
              <a:t>C</a:t>
            </a:r>
          </a:p>
        </p:txBody>
      </p:sp>
      <p:sp>
        <p:nvSpPr>
          <p:cNvPr id="22" name="TextBox 21">
            <a:extLst>
              <a:ext uri="{FF2B5EF4-FFF2-40B4-BE49-F238E27FC236}">
                <a16:creationId xmlns:a16="http://schemas.microsoft.com/office/drawing/2014/main" id="{7D61B8D4-0C7F-4A94-AB96-199AC7D504FA}"/>
              </a:ext>
            </a:extLst>
          </p:cNvPr>
          <p:cNvSpPr txBox="1"/>
          <p:nvPr/>
        </p:nvSpPr>
        <p:spPr>
          <a:xfrm>
            <a:off x="25336" y="1872645"/>
            <a:ext cx="590903" cy="276999"/>
          </a:xfrm>
          <a:prstGeom prst="rect">
            <a:avLst/>
          </a:prstGeom>
          <a:noFill/>
          <a:ln>
            <a:noFill/>
          </a:ln>
        </p:spPr>
        <p:txBody>
          <a:bodyPr wrap="square" rtlCol="0">
            <a:spAutoFit/>
          </a:bodyPr>
          <a:lstStyle/>
          <a:p>
            <a:r>
              <a:rPr lang="en-US" sz="1200" b="1" dirty="0">
                <a:solidFill>
                  <a:srgbClr val="0070C0"/>
                </a:solidFill>
                <a:latin typeface="Calibri" panose="020F0502020204030204" pitchFamily="34" charset="0"/>
                <a:cs typeface="Calibri" panose="020F0502020204030204" pitchFamily="34" charset="0"/>
              </a:rPr>
              <a:t>-20 </a:t>
            </a:r>
            <a:r>
              <a:rPr lang="en-US" sz="1200" b="1" baseline="30000" dirty="0">
                <a:solidFill>
                  <a:srgbClr val="0070C0"/>
                </a:solidFill>
                <a:latin typeface="Calibri" panose="020F0502020204030204" pitchFamily="34" charset="0"/>
                <a:cs typeface="Calibri" panose="020F0502020204030204" pitchFamily="34" charset="0"/>
              </a:rPr>
              <a:t>O</a:t>
            </a:r>
            <a:r>
              <a:rPr lang="en-US" sz="1200" b="1" dirty="0">
                <a:solidFill>
                  <a:srgbClr val="0070C0"/>
                </a:solidFill>
                <a:latin typeface="Calibri" panose="020F0502020204030204" pitchFamily="34" charset="0"/>
                <a:cs typeface="Calibri" panose="020F0502020204030204" pitchFamily="34" charset="0"/>
              </a:rPr>
              <a:t>C</a:t>
            </a:r>
          </a:p>
        </p:txBody>
      </p:sp>
      <p:sp>
        <p:nvSpPr>
          <p:cNvPr id="23" name="TextBox 22">
            <a:extLst>
              <a:ext uri="{FF2B5EF4-FFF2-40B4-BE49-F238E27FC236}">
                <a16:creationId xmlns:a16="http://schemas.microsoft.com/office/drawing/2014/main" id="{A0C75F42-7291-4D25-AE1D-D15D3B378CD8}"/>
              </a:ext>
            </a:extLst>
          </p:cNvPr>
          <p:cNvSpPr txBox="1"/>
          <p:nvPr/>
        </p:nvSpPr>
        <p:spPr>
          <a:xfrm>
            <a:off x="15198" y="2641975"/>
            <a:ext cx="625039" cy="276999"/>
          </a:xfrm>
          <a:prstGeom prst="rect">
            <a:avLst/>
          </a:prstGeom>
          <a:noFill/>
          <a:ln>
            <a:noFill/>
          </a:ln>
        </p:spPr>
        <p:txBody>
          <a:bodyPr wrap="square" rtlCol="0">
            <a:spAutoFit/>
          </a:bodyPr>
          <a:lstStyle/>
          <a:p>
            <a:r>
              <a:rPr lang="en-US" sz="1200" b="1" dirty="0">
                <a:solidFill>
                  <a:srgbClr val="0070C0"/>
                </a:solidFill>
                <a:latin typeface="Calibri" panose="020F0502020204030204" pitchFamily="34" charset="0"/>
                <a:cs typeface="Calibri" panose="020F0502020204030204" pitchFamily="34" charset="0"/>
              </a:rPr>
              <a:t>-10 </a:t>
            </a:r>
            <a:r>
              <a:rPr lang="en-US" sz="1200" b="1" baseline="30000" dirty="0">
                <a:solidFill>
                  <a:srgbClr val="0070C0"/>
                </a:solidFill>
                <a:latin typeface="Calibri" panose="020F0502020204030204" pitchFamily="34" charset="0"/>
                <a:cs typeface="Calibri" panose="020F0502020204030204" pitchFamily="34" charset="0"/>
              </a:rPr>
              <a:t>O</a:t>
            </a:r>
            <a:r>
              <a:rPr lang="en-US" sz="1200" b="1" dirty="0">
                <a:solidFill>
                  <a:srgbClr val="0070C0"/>
                </a:solidFill>
                <a:latin typeface="Calibri" panose="020F0502020204030204" pitchFamily="34" charset="0"/>
                <a:cs typeface="Calibri" panose="020F0502020204030204" pitchFamily="34" charset="0"/>
              </a:rPr>
              <a:t>C</a:t>
            </a:r>
          </a:p>
        </p:txBody>
      </p:sp>
      <p:sp>
        <p:nvSpPr>
          <p:cNvPr id="24" name="TextBox 23">
            <a:extLst>
              <a:ext uri="{FF2B5EF4-FFF2-40B4-BE49-F238E27FC236}">
                <a16:creationId xmlns:a16="http://schemas.microsoft.com/office/drawing/2014/main" id="{C4F4D301-75AB-4C3E-A426-E986469B1266}"/>
              </a:ext>
            </a:extLst>
          </p:cNvPr>
          <p:cNvSpPr txBox="1"/>
          <p:nvPr/>
        </p:nvSpPr>
        <p:spPr>
          <a:xfrm>
            <a:off x="22399" y="209616"/>
            <a:ext cx="640468" cy="276999"/>
          </a:xfrm>
          <a:prstGeom prst="rect">
            <a:avLst/>
          </a:prstGeom>
          <a:noFill/>
          <a:ln>
            <a:noFill/>
          </a:ln>
        </p:spPr>
        <p:txBody>
          <a:bodyPr wrap="square" rtlCol="0">
            <a:spAutoFit/>
          </a:bodyPr>
          <a:lstStyle/>
          <a:p>
            <a:r>
              <a:rPr lang="en-US" sz="1200" b="1" dirty="0">
                <a:solidFill>
                  <a:srgbClr val="0070C0"/>
                </a:solidFill>
                <a:latin typeface="Calibri" panose="020F0502020204030204" pitchFamily="34" charset="0"/>
                <a:cs typeface="Calibri" panose="020F0502020204030204" pitchFamily="34" charset="0"/>
              </a:rPr>
              <a:t>-65 </a:t>
            </a:r>
            <a:r>
              <a:rPr lang="en-US" sz="1200" b="1" baseline="30000" dirty="0">
                <a:solidFill>
                  <a:srgbClr val="0070C0"/>
                </a:solidFill>
                <a:latin typeface="Calibri" panose="020F0502020204030204" pitchFamily="34" charset="0"/>
                <a:cs typeface="Calibri" panose="020F0502020204030204" pitchFamily="34" charset="0"/>
              </a:rPr>
              <a:t>O</a:t>
            </a:r>
            <a:r>
              <a:rPr lang="en-US" sz="1200" b="1" dirty="0">
                <a:solidFill>
                  <a:srgbClr val="0070C0"/>
                </a:solidFill>
                <a:latin typeface="Calibri" panose="020F0502020204030204" pitchFamily="34" charset="0"/>
                <a:cs typeface="Calibri" panose="020F0502020204030204" pitchFamily="34" charset="0"/>
              </a:rPr>
              <a:t>C</a:t>
            </a:r>
          </a:p>
        </p:txBody>
      </p:sp>
      <p:sp>
        <p:nvSpPr>
          <p:cNvPr id="29" name="TextBox 28">
            <a:extLst>
              <a:ext uri="{FF2B5EF4-FFF2-40B4-BE49-F238E27FC236}">
                <a16:creationId xmlns:a16="http://schemas.microsoft.com/office/drawing/2014/main" id="{BA8BAAAB-0AB7-4E19-B13D-4DB64D626C0F}"/>
              </a:ext>
            </a:extLst>
          </p:cNvPr>
          <p:cNvSpPr txBox="1"/>
          <p:nvPr/>
        </p:nvSpPr>
        <p:spPr>
          <a:xfrm>
            <a:off x="15198" y="1121922"/>
            <a:ext cx="590903" cy="276999"/>
          </a:xfrm>
          <a:prstGeom prst="rect">
            <a:avLst/>
          </a:prstGeom>
          <a:noFill/>
          <a:ln>
            <a:noFill/>
          </a:ln>
        </p:spPr>
        <p:txBody>
          <a:bodyPr wrap="square" rtlCol="0">
            <a:spAutoFit/>
          </a:bodyPr>
          <a:lstStyle/>
          <a:p>
            <a:r>
              <a:rPr lang="en-US" sz="1200" b="1" dirty="0">
                <a:solidFill>
                  <a:srgbClr val="0070C0"/>
                </a:solidFill>
                <a:latin typeface="Calibri" panose="020F0502020204030204" pitchFamily="34" charset="0"/>
                <a:cs typeface="Calibri" panose="020F0502020204030204" pitchFamily="34" charset="0"/>
              </a:rPr>
              <a:t>-40 </a:t>
            </a:r>
            <a:r>
              <a:rPr lang="en-US" sz="1200" b="1" baseline="30000" dirty="0">
                <a:solidFill>
                  <a:srgbClr val="0070C0"/>
                </a:solidFill>
                <a:latin typeface="Calibri" panose="020F0502020204030204" pitchFamily="34" charset="0"/>
                <a:cs typeface="Calibri" panose="020F0502020204030204" pitchFamily="34" charset="0"/>
              </a:rPr>
              <a:t>O</a:t>
            </a:r>
            <a:r>
              <a:rPr lang="en-US" sz="1200" b="1" dirty="0">
                <a:solidFill>
                  <a:srgbClr val="0070C0"/>
                </a:solidFill>
                <a:latin typeface="Calibri" panose="020F0502020204030204" pitchFamily="34" charset="0"/>
                <a:cs typeface="Calibri" panose="020F0502020204030204" pitchFamily="34" charset="0"/>
              </a:rPr>
              <a:t>C</a:t>
            </a:r>
          </a:p>
        </p:txBody>
      </p:sp>
      <p:cxnSp>
        <p:nvCxnSpPr>
          <p:cNvPr id="31" name="Straight Connector 30">
            <a:extLst>
              <a:ext uri="{FF2B5EF4-FFF2-40B4-BE49-F238E27FC236}">
                <a16:creationId xmlns:a16="http://schemas.microsoft.com/office/drawing/2014/main" id="{7A794BD1-7B58-4501-8079-025C3066195E}"/>
              </a:ext>
            </a:extLst>
          </p:cNvPr>
          <p:cNvCxnSpPr>
            <a:cxnSpLocks/>
          </p:cNvCxnSpPr>
          <p:nvPr/>
        </p:nvCxnSpPr>
        <p:spPr>
          <a:xfrm>
            <a:off x="36844" y="2090811"/>
            <a:ext cx="8895426" cy="42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Freeform 2">
            <a:extLst>
              <a:ext uri="{FF2B5EF4-FFF2-40B4-BE49-F238E27FC236}">
                <a16:creationId xmlns:a16="http://schemas.microsoft.com/office/drawing/2014/main" id="{1E219C64-977C-4B34-A316-D6BC3A5D2885}"/>
              </a:ext>
            </a:extLst>
          </p:cNvPr>
          <p:cNvSpPr/>
          <p:nvPr/>
        </p:nvSpPr>
        <p:spPr>
          <a:xfrm>
            <a:off x="62960" y="5076014"/>
            <a:ext cx="8904741" cy="1720026"/>
          </a:xfrm>
          <a:custGeom>
            <a:avLst/>
            <a:gdLst>
              <a:gd name="connsiteX0" fmla="*/ 0 w 8627952"/>
              <a:gd name="connsiteY0" fmla="*/ 126748 h 217283"/>
              <a:gd name="connsiteX1" fmla="*/ 0 w 8627952"/>
              <a:gd name="connsiteY1" fmla="*/ 126748 h 217283"/>
              <a:gd name="connsiteX2" fmla="*/ 90534 w 8627952"/>
              <a:gd name="connsiteY2" fmla="*/ 144855 h 217283"/>
              <a:gd name="connsiteX3" fmla="*/ 226336 w 8627952"/>
              <a:gd name="connsiteY3" fmla="*/ 162962 h 217283"/>
              <a:gd name="connsiteX4" fmla="*/ 697117 w 8627952"/>
              <a:gd name="connsiteY4" fmla="*/ 144855 h 217283"/>
              <a:gd name="connsiteX5" fmla="*/ 778598 w 8627952"/>
              <a:gd name="connsiteY5" fmla="*/ 108641 h 217283"/>
              <a:gd name="connsiteX6" fmla="*/ 1004934 w 8627952"/>
              <a:gd name="connsiteY6" fmla="*/ 99588 h 217283"/>
              <a:gd name="connsiteX7" fmla="*/ 1068309 w 8627952"/>
              <a:gd name="connsiteY7" fmla="*/ 81481 h 217283"/>
              <a:gd name="connsiteX8" fmla="*/ 1095469 w 8627952"/>
              <a:gd name="connsiteY8" fmla="*/ 63374 h 217283"/>
              <a:gd name="connsiteX9" fmla="*/ 1548142 w 8627952"/>
              <a:gd name="connsiteY9" fmla="*/ 72428 h 217283"/>
              <a:gd name="connsiteX10" fmla="*/ 1674891 w 8627952"/>
              <a:gd name="connsiteY10" fmla="*/ 108641 h 217283"/>
              <a:gd name="connsiteX11" fmla="*/ 1810693 w 8627952"/>
              <a:gd name="connsiteY11" fmla="*/ 126748 h 217283"/>
              <a:gd name="connsiteX12" fmla="*/ 2227152 w 8627952"/>
              <a:gd name="connsiteY12" fmla="*/ 117695 h 217283"/>
              <a:gd name="connsiteX13" fmla="*/ 2272420 w 8627952"/>
              <a:gd name="connsiteY13" fmla="*/ 108641 h 217283"/>
              <a:gd name="connsiteX14" fmla="*/ 2344847 w 8627952"/>
              <a:gd name="connsiteY14" fmla="*/ 99588 h 217283"/>
              <a:gd name="connsiteX15" fmla="*/ 2444435 w 8627952"/>
              <a:gd name="connsiteY15" fmla="*/ 81481 h 217283"/>
              <a:gd name="connsiteX16" fmla="*/ 2525917 w 8627952"/>
              <a:gd name="connsiteY16" fmla="*/ 63374 h 217283"/>
              <a:gd name="connsiteX17" fmla="*/ 2580237 w 8627952"/>
              <a:gd name="connsiteY17" fmla="*/ 54321 h 217283"/>
              <a:gd name="connsiteX18" fmla="*/ 2625505 w 8627952"/>
              <a:gd name="connsiteY18" fmla="*/ 45267 h 217283"/>
              <a:gd name="connsiteX19" fmla="*/ 3902043 w 8627952"/>
              <a:gd name="connsiteY19" fmla="*/ 54321 h 217283"/>
              <a:gd name="connsiteX20" fmla="*/ 3929204 w 8627952"/>
              <a:gd name="connsiteY20" fmla="*/ 63374 h 217283"/>
              <a:gd name="connsiteX21" fmla="*/ 4119326 w 8627952"/>
              <a:gd name="connsiteY21" fmla="*/ 72428 h 217283"/>
              <a:gd name="connsiteX22" fmla="*/ 4825497 w 8627952"/>
              <a:gd name="connsiteY22" fmla="*/ 99588 h 217283"/>
              <a:gd name="connsiteX23" fmla="*/ 4952245 w 8627952"/>
              <a:gd name="connsiteY23" fmla="*/ 135802 h 217283"/>
              <a:gd name="connsiteX24" fmla="*/ 5377758 w 8627952"/>
              <a:gd name="connsiteY24" fmla="*/ 162962 h 217283"/>
              <a:gd name="connsiteX25" fmla="*/ 5812324 w 8627952"/>
              <a:gd name="connsiteY25" fmla="*/ 153909 h 217283"/>
              <a:gd name="connsiteX26" fmla="*/ 5902859 w 8627952"/>
              <a:gd name="connsiteY26" fmla="*/ 126748 h 217283"/>
              <a:gd name="connsiteX27" fmla="*/ 5930020 w 8627952"/>
              <a:gd name="connsiteY27" fmla="*/ 117695 h 217283"/>
              <a:gd name="connsiteX28" fmla="*/ 6056768 w 8627952"/>
              <a:gd name="connsiteY28" fmla="*/ 99588 h 217283"/>
              <a:gd name="connsiteX29" fmla="*/ 6400800 w 8627952"/>
              <a:gd name="connsiteY29" fmla="*/ 81481 h 217283"/>
              <a:gd name="connsiteX30" fmla="*/ 6672404 w 8627952"/>
              <a:gd name="connsiteY30" fmla="*/ 90535 h 217283"/>
              <a:gd name="connsiteX31" fmla="*/ 6726724 w 8627952"/>
              <a:gd name="connsiteY31" fmla="*/ 99588 h 217283"/>
              <a:gd name="connsiteX32" fmla="*/ 6962115 w 8627952"/>
              <a:gd name="connsiteY32" fmla="*/ 90535 h 217283"/>
              <a:gd name="connsiteX33" fmla="*/ 6998328 w 8627952"/>
              <a:gd name="connsiteY33" fmla="*/ 81481 h 217283"/>
              <a:gd name="connsiteX34" fmla="*/ 7061703 w 8627952"/>
              <a:gd name="connsiteY34" fmla="*/ 72428 h 217283"/>
              <a:gd name="connsiteX35" fmla="*/ 7116023 w 8627952"/>
              <a:gd name="connsiteY35" fmla="*/ 54321 h 217283"/>
              <a:gd name="connsiteX36" fmla="*/ 7179398 w 8627952"/>
              <a:gd name="connsiteY36" fmla="*/ 63374 h 217283"/>
              <a:gd name="connsiteX37" fmla="*/ 7215612 w 8627952"/>
              <a:gd name="connsiteY37" fmla="*/ 90535 h 217283"/>
              <a:gd name="connsiteX38" fmla="*/ 7297093 w 8627952"/>
              <a:gd name="connsiteY38" fmla="*/ 135802 h 217283"/>
              <a:gd name="connsiteX39" fmla="*/ 7324253 w 8627952"/>
              <a:gd name="connsiteY39" fmla="*/ 153909 h 217283"/>
              <a:gd name="connsiteX40" fmla="*/ 7441948 w 8627952"/>
              <a:gd name="connsiteY40" fmla="*/ 199176 h 217283"/>
              <a:gd name="connsiteX41" fmla="*/ 7496269 w 8627952"/>
              <a:gd name="connsiteY41" fmla="*/ 208230 h 217283"/>
              <a:gd name="connsiteX42" fmla="*/ 7523429 w 8627952"/>
              <a:gd name="connsiteY42" fmla="*/ 217283 h 217283"/>
              <a:gd name="connsiteX43" fmla="*/ 7613964 w 8627952"/>
              <a:gd name="connsiteY43" fmla="*/ 208230 h 217283"/>
              <a:gd name="connsiteX44" fmla="*/ 7677338 w 8627952"/>
              <a:gd name="connsiteY44" fmla="*/ 181069 h 217283"/>
              <a:gd name="connsiteX45" fmla="*/ 7740713 w 8627952"/>
              <a:gd name="connsiteY45" fmla="*/ 162962 h 217283"/>
              <a:gd name="connsiteX46" fmla="*/ 7776926 w 8627952"/>
              <a:gd name="connsiteY46" fmla="*/ 135802 h 217283"/>
              <a:gd name="connsiteX47" fmla="*/ 7849354 w 8627952"/>
              <a:gd name="connsiteY47" fmla="*/ 90535 h 217283"/>
              <a:gd name="connsiteX48" fmla="*/ 7930835 w 8627952"/>
              <a:gd name="connsiteY48" fmla="*/ 45267 h 217283"/>
              <a:gd name="connsiteX49" fmla="*/ 8139065 w 8627952"/>
              <a:gd name="connsiteY49" fmla="*/ 27160 h 217283"/>
              <a:gd name="connsiteX50" fmla="*/ 8184332 w 8627952"/>
              <a:gd name="connsiteY50" fmla="*/ 18107 h 217283"/>
              <a:gd name="connsiteX51" fmla="*/ 8455936 w 8627952"/>
              <a:gd name="connsiteY51" fmla="*/ 0 h 217283"/>
              <a:gd name="connsiteX52" fmla="*/ 8573631 w 8627952"/>
              <a:gd name="connsiteY52" fmla="*/ 9053 h 217283"/>
              <a:gd name="connsiteX53" fmla="*/ 8627952 w 8627952"/>
              <a:gd name="connsiteY53" fmla="*/ 36214 h 217283"/>
              <a:gd name="connsiteX54" fmla="*/ 8627952 w 8627952"/>
              <a:gd name="connsiteY54" fmla="*/ 45267 h 217283"/>
              <a:gd name="connsiteX55" fmla="*/ 8618899 w 8627952"/>
              <a:gd name="connsiteY55" fmla="*/ 36214 h 217283"/>
              <a:gd name="connsiteX0" fmla="*/ 0 w 8627952"/>
              <a:gd name="connsiteY0" fmla="*/ 126748 h 210620"/>
              <a:gd name="connsiteX1" fmla="*/ 0 w 8627952"/>
              <a:gd name="connsiteY1" fmla="*/ 126748 h 210620"/>
              <a:gd name="connsiteX2" fmla="*/ 90534 w 8627952"/>
              <a:gd name="connsiteY2" fmla="*/ 144855 h 210620"/>
              <a:gd name="connsiteX3" fmla="*/ 226336 w 8627952"/>
              <a:gd name="connsiteY3" fmla="*/ 162962 h 210620"/>
              <a:gd name="connsiteX4" fmla="*/ 697117 w 8627952"/>
              <a:gd name="connsiteY4" fmla="*/ 144855 h 210620"/>
              <a:gd name="connsiteX5" fmla="*/ 778598 w 8627952"/>
              <a:gd name="connsiteY5" fmla="*/ 108641 h 210620"/>
              <a:gd name="connsiteX6" fmla="*/ 1004934 w 8627952"/>
              <a:gd name="connsiteY6" fmla="*/ 99588 h 210620"/>
              <a:gd name="connsiteX7" fmla="*/ 1068309 w 8627952"/>
              <a:gd name="connsiteY7" fmla="*/ 81481 h 210620"/>
              <a:gd name="connsiteX8" fmla="*/ 1095469 w 8627952"/>
              <a:gd name="connsiteY8" fmla="*/ 63374 h 210620"/>
              <a:gd name="connsiteX9" fmla="*/ 1548142 w 8627952"/>
              <a:gd name="connsiteY9" fmla="*/ 72428 h 210620"/>
              <a:gd name="connsiteX10" fmla="*/ 1674891 w 8627952"/>
              <a:gd name="connsiteY10" fmla="*/ 108641 h 210620"/>
              <a:gd name="connsiteX11" fmla="*/ 1810693 w 8627952"/>
              <a:gd name="connsiteY11" fmla="*/ 126748 h 210620"/>
              <a:gd name="connsiteX12" fmla="*/ 2227152 w 8627952"/>
              <a:gd name="connsiteY12" fmla="*/ 117695 h 210620"/>
              <a:gd name="connsiteX13" fmla="*/ 2272420 w 8627952"/>
              <a:gd name="connsiteY13" fmla="*/ 108641 h 210620"/>
              <a:gd name="connsiteX14" fmla="*/ 2344847 w 8627952"/>
              <a:gd name="connsiteY14" fmla="*/ 99588 h 210620"/>
              <a:gd name="connsiteX15" fmla="*/ 2444435 w 8627952"/>
              <a:gd name="connsiteY15" fmla="*/ 81481 h 210620"/>
              <a:gd name="connsiteX16" fmla="*/ 2525917 w 8627952"/>
              <a:gd name="connsiteY16" fmla="*/ 63374 h 210620"/>
              <a:gd name="connsiteX17" fmla="*/ 2580237 w 8627952"/>
              <a:gd name="connsiteY17" fmla="*/ 54321 h 210620"/>
              <a:gd name="connsiteX18" fmla="*/ 2625505 w 8627952"/>
              <a:gd name="connsiteY18" fmla="*/ 45267 h 210620"/>
              <a:gd name="connsiteX19" fmla="*/ 3902043 w 8627952"/>
              <a:gd name="connsiteY19" fmla="*/ 54321 h 210620"/>
              <a:gd name="connsiteX20" fmla="*/ 3929204 w 8627952"/>
              <a:gd name="connsiteY20" fmla="*/ 63374 h 210620"/>
              <a:gd name="connsiteX21" fmla="*/ 4119326 w 8627952"/>
              <a:gd name="connsiteY21" fmla="*/ 72428 h 210620"/>
              <a:gd name="connsiteX22" fmla="*/ 4825497 w 8627952"/>
              <a:gd name="connsiteY22" fmla="*/ 99588 h 210620"/>
              <a:gd name="connsiteX23" fmla="*/ 4952245 w 8627952"/>
              <a:gd name="connsiteY23" fmla="*/ 135802 h 210620"/>
              <a:gd name="connsiteX24" fmla="*/ 5377758 w 8627952"/>
              <a:gd name="connsiteY24" fmla="*/ 162962 h 210620"/>
              <a:gd name="connsiteX25" fmla="*/ 5812324 w 8627952"/>
              <a:gd name="connsiteY25" fmla="*/ 153909 h 210620"/>
              <a:gd name="connsiteX26" fmla="*/ 5902859 w 8627952"/>
              <a:gd name="connsiteY26" fmla="*/ 126748 h 210620"/>
              <a:gd name="connsiteX27" fmla="*/ 5930020 w 8627952"/>
              <a:gd name="connsiteY27" fmla="*/ 117695 h 210620"/>
              <a:gd name="connsiteX28" fmla="*/ 6056768 w 8627952"/>
              <a:gd name="connsiteY28" fmla="*/ 99588 h 210620"/>
              <a:gd name="connsiteX29" fmla="*/ 6400800 w 8627952"/>
              <a:gd name="connsiteY29" fmla="*/ 81481 h 210620"/>
              <a:gd name="connsiteX30" fmla="*/ 6672404 w 8627952"/>
              <a:gd name="connsiteY30" fmla="*/ 90535 h 210620"/>
              <a:gd name="connsiteX31" fmla="*/ 6726724 w 8627952"/>
              <a:gd name="connsiteY31" fmla="*/ 99588 h 210620"/>
              <a:gd name="connsiteX32" fmla="*/ 6962115 w 8627952"/>
              <a:gd name="connsiteY32" fmla="*/ 90535 h 210620"/>
              <a:gd name="connsiteX33" fmla="*/ 6998328 w 8627952"/>
              <a:gd name="connsiteY33" fmla="*/ 81481 h 210620"/>
              <a:gd name="connsiteX34" fmla="*/ 7061703 w 8627952"/>
              <a:gd name="connsiteY34" fmla="*/ 72428 h 210620"/>
              <a:gd name="connsiteX35" fmla="*/ 7116023 w 8627952"/>
              <a:gd name="connsiteY35" fmla="*/ 54321 h 210620"/>
              <a:gd name="connsiteX36" fmla="*/ 7179398 w 8627952"/>
              <a:gd name="connsiteY36" fmla="*/ 63374 h 210620"/>
              <a:gd name="connsiteX37" fmla="*/ 7215612 w 8627952"/>
              <a:gd name="connsiteY37" fmla="*/ 90535 h 210620"/>
              <a:gd name="connsiteX38" fmla="*/ 7297093 w 8627952"/>
              <a:gd name="connsiteY38" fmla="*/ 135802 h 210620"/>
              <a:gd name="connsiteX39" fmla="*/ 7324253 w 8627952"/>
              <a:gd name="connsiteY39" fmla="*/ 153909 h 210620"/>
              <a:gd name="connsiteX40" fmla="*/ 7441948 w 8627952"/>
              <a:gd name="connsiteY40" fmla="*/ 199176 h 210620"/>
              <a:gd name="connsiteX41" fmla="*/ 7496269 w 8627952"/>
              <a:gd name="connsiteY41" fmla="*/ 208230 h 210620"/>
              <a:gd name="connsiteX42" fmla="*/ 7613964 w 8627952"/>
              <a:gd name="connsiteY42" fmla="*/ 208230 h 210620"/>
              <a:gd name="connsiteX43" fmla="*/ 7677338 w 8627952"/>
              <a:gd name="connsiteY43" fmla="*/ 181069 h 210620"/>
              <a:gd name="connsiteX44" fmla="*/ 7740713 w 8627952"/>
              <a:gd name="connsiteY44" fmla="*/ 162962 h 210620"/>
              <a:gd name="connsiteX45" fmla="*/ 7776926 w 8627952"/>
              <a:gd name="connsiteY45" fmla="*/ 135802 h 210620"/>
              <a:gd name="connsiteX46" fmla="*/ 7849354 w 8627952"/>
              <a:gd name="connsiteY46" fmla="*/ 90535 h 210620"/>
              <a:gd name="connsiteX47" fmla="*/ 7930835 w 8627952"/>
              <a:gd name="connsiteY47" fmla="*/ 45267 h 210620"/>
              <a:gd name="connsiteX48" fmla="*/ 8139065 w 8627952"/>
              <a:gd name="connsiteY48" fmla="*/ 27160 h 210620"/>
              <a:gd name="connsiteX49" fmla="*/ 8184332 w 8627952"/>
              <a:gd name="connsiteY49" fmla="*/ 18107 h 210620"/>
              <a:gd name="connsiteX50" fmla="*/ 8455936 w 8627952"/>
              <a:gd name="connsiteY50" fmla="*/ 0 h 210620"/>
              <a:gd name="connsiteX51" fmla="*/ 8573631 w 8627952"/>
              <a:gd name="connsiteY51" fmla="*/ 9053 h 210620"/>
              <a:gd name="connsiteX52" fmla="*/ 8627952 w 8627952"/>
              <a:gd name="connsiteY52" fmla="*/ 36214 h 210620"/>
              <a:gd name="connsiteX53" fmla="*/ 8627952 w 8627952"/>
              <a:gd name="connsiteY53" fmla="*/ 45267 h 210620"/>
              <a:gd name="connsiteX54" fmla="*/ 8618899 w 8627952"/>
              <a:gd name="connsiteY54" fmla="*/ 36214 h 210620"/>
              <a:gd name="connsiteX0" fmla="*/ 0 w 8627952"/>
              <a:gd name="connsiteY0" fmla="*/ 126748 h 208992"/>
              <a:gd name="connsiteX1" fmla="*/ 0 w 8627952"/>
              <a:gd name="connsiteY1" fmla="*/ 126748 h 208992"/>
              <a:gd name="connsiteX2" fmla="*/ 90534 w 8627952"/>
              <a:gd name="connsiteY2" fmla="*/ 144855 h 208992"/>
              <a:gd name="connsiteX3" fmla="*/ 226336 w 8627952"/>
              <a:gd name="connsiteY3" fmla="*/ 162962 h 208992"/>
              <a:gd name="connsiteX4" fmla="*/ 697117 w 8627952"/>
              <a:gd name="connsiteY4" fmla="*/ 144855 h 208992"/>
              <a:gd name="connsiteX5" fmla="*/ 778598 w 8627952"/>
              <a:gd name="connsiteY5" fmla="*/ 108641 h 208992"/>
              <a:gd name="connsiteX6" fmla="*/ 1004934 w 8627952"/>
              <a:gd name="connsiteY6" fmla="*/ 99588 h 208992"/>
              <a:gd name="connsiteX7" fmla="*/ 1068309 w 8627952"/>
              <a:gd name="connsiteY7" fmla="*/ 81481 h 208992"/>
              <a:gd name="connsiteX8" fmla="*/ 1095469 w 8627952"/>
              <a:gd name="connsiteY8" fmla="*/ 63374 h 208992"/>
              <a:gd name="connsiteX9" fmla="*/ 1548142 w 8627952"/>
              <a:gd name="connsiteY9" fmla="*/ 72428 h 208992"/>
              <a:gd name="connsiteX10" fmla="*/ 1674891 w 8627952"/>
              <a:gd name="connsiteY10" fmla="*/ 108641 h 208992"/>
              <a:gd name="connsiteX11" fmla="*/ 1810693 w 8627952"/>
              <a:gd name="connsiteY11" fmla="*/ 126748 h 208992"/>
              <a:gd name="connsiteX12" fmla="*/ 2227152 w 8627952"/>
              <a:gd name="connsiteY12" fmla="*/ 117695 h 208992"/>
              <a:gd name="connsiteX13" fmla="*/ 2272420 w 8627952"/>
              <a:gd name="connsiteY13" fmla="*/ 108641 h 208992"/>
              <a:gd name="connsiteX14" fmla="*/ 2344847 w 8627952"/>
              <a:gd name="connsiteY14" fmla="*/ 99588 h 208992"/>
              <a:gd name="connsiteX15" fmla="*/ 2444435 w 8627952"/>
              <a:gd name="connsiteY15" fmla="*/ 81481 h 208992"/>
              <a:gd name="connsiteX16" fmla="*/ 2525917 w 8627952"/>
              <a:gd name="connsiteY16" fmla="*/ 63374 h 208992"/>
              <a:gd name="connsiteX17" fmla="*/ 2580237 w 8627952"/>
              <a:gd name="connsiteY17" fmla="*/ 54321 h 208992"/>
              <a:gd name="connsiteX18" fmla="*/ 2625505 w 8627952"/>
              <a:gd name="connsiteY18" fmla="*/ 45267 h 208992"/>
              <a:gd name="connsiteX19" fmla="*/ 3902043 w 8627952"/>
              <a:gd name="connsiteY19" fmla="*/ 54321 h 208992"/>
              <a:gd name="connsiteX20" fmla="*/ 3929204 w 8627952"/>
              <a:gd name="connsiteY20" fmla="*/ 63374 h 208992"/>
              <a:gd name="connsiteX21" fmla="*/ 4119326 w 8627952"/>
              <a:gd name="connsiteY21" fmla="*/ 72428 h 208992"/>
              <a:gd name="connsiteX22" fmla="*/ 4825497 w 8627952"/>
              <a:gd name="connsiteY22" fmla="*/ 99588 h 208992"/>
              <a:gd name="connsiteX23" fmla="*/ 4952245 w 8627952"/>
              <a:gd name="connsiteY23" fmla="*/ 135802 h 208992"/>
              <a:gd name="connsiteX24" fmla="*/ 5377758 w 8627952"/>
              <a:gd name="connsiteY24" fmla="*/ 162962 h 208992"/>
              <a:gd name="connsiteX25" fmla="*/ 5812324 w 8627952"/>
              <a:gd name="connsiteY25" fmla="*/ 153909 h 208992"/>
              <a:gd name="connsiteX26" fmla="*/ 5902859 w 8627952"/>
              <a:gd name="connsiteY26" fmla="*/ 126748 h 208992"/>
              <a:gd name="connsiteX27" fmla="*/ 5930020 w 8627952"/>
              <a:gd name="connsiteY27" fmla="*/ 117695 h 208992"/>
              <a:gd name="connsiteX28" fmla="*/ 6056768 w 8627952"/>
              <a:gd name="connsiteY28" fmla="*/ 99588 h 208992"/>
              <a:gd name="connsiteX29" fmla="*/ 6400800 w 8627952"/>
              <a:gd name="connsiteY29" fmla="*/ 81481 h 208992"/>
              <a:gd name="connsiteX30" fmla="*/ 6672404 w 8627952"/>
              <a:gd name="connsiteY30" fmla="*/ 90535 h 208992"/>
              <a:gd name="connsiteX31" fmla="*/ 6726724 w 8627952"/>
              <a:gd name="connsiteY31" fmla="*/ 99588 h 208992"/>
              <a:gd name="connsiteX32" fmla="*/ 6962115 w 8627952"/>
              <a:gd name="connsiteY32" fmla="*/ 90535 h 208992"/>
              <a:gd name="connsiteX33" fmla="*/ 6998328 w 8627952"/>
              <a:gd name="connsiteY33" fmla="*/ 81481 h 208992"/>
              <a:gd name="connsiteX34" fmla="*/ 7061703 w 8627952"/>
              <a:gd name="connsiteY34" fmla="*/ 72428 h 208992"/>
              <a:gd name="connsiteX35" fmla="*/ 7116023 w 8627952"/>
              <a:gd name="connsiteY35" fmla="*/ 54321 h 208992"/>
              <a:gd name="connsiteX36" fmla="*/ 7179398 w 8627952"/>
              <a:gd name="connsiteY36" fmla="*/ 63374 h 208992"/>
              <a:gd name="connsiteX37" fmla="*/ 7215612 w 8627952"/>
              <a:gd name="connsiteY37" fmla="*/ 90535 h 208992"/>
              <a:gd name="connsiteX38" fmla="*/ 7297093 w 8627952"/>
              <a:gd name="connsiteY38" fmla="*/ 135802 h 208992"/>
              <a:gd name="connsiteX39" fmla="*/ 7324253 w 8627952"/>
              <a:gd name="connsiteY39" fmla="*/ 153909 h 208992"/>
              <a:gd name="connsiteX40" fmla="*/ 7441948 w 8627952"/>
              <a:gd name="connsiteY40" fmla="*/ 199176 h 208992"/>
              <a:gd name="connsiteX41" fmla="*/ 7496269 w 8627952"/>
              <a:gd name="connsiteY41" fmla="*/ 208230 h 208992"/>
              <a:gd name="connsiteX42" fmla="*/ 7677338 w 8627952"/>
              <a:gd name="connsiteY42" fmla="*/ 181069 h 208992"/>
              <a:gd name="connsiteX43" fmla="*/ 7740713 w 8627952"/>
              <a:gd name="connsiteY43" fmla="*/ 162962 h 208992"/>
              <a:gd name="connsiteX44" fmla="*/ 7776926 w 8627952"/>
              <a:gd name="connsiteY44" fmla="*/ 135802 h 208992"/>
              <a:gd name="connsiteX45" fmla="*/ 7849354 w 8627952"/>
              <a:gd name="connsiteY45" fmla="*/ 90535 h 208992"/>
              <a:gd name="connsiteX46" fmla="*/ 7930835 w 8627952"/>
              <a:gd name="connsiteY46" fmla="*/ 45267 h 208992"/>
              <a:gd name="connsiteX47" fmla="*/ 8139065 w 8627952"/>
              <a:gd name="connsiteY47" fmla="*/ 27160 h 208992"/>
              <a:gd name="connsiteX48" fmla="*/ 8184332 w 8627952"/>
              <a:gd name="connsiteY48" fmla="*/ 18107 h 208992"/>
              <a:gd name="connsiteX49" fmla="*/ 8455936 w 8627952"/>
              <a:gd name="connsiteY49" fmla="*/ 0 h 208992"/>
              <a:gd name="connsiteX50" fmla="*/ 8573631 w 8627952"/>
              <a:gd name="connsiteY50" fmla="*/ 9053 h 208992"/>
              <a:gd name="connsiteX51" fmla="*/ 8627952 w 8627952"/>
              <a:gd name="connsiteY51" fmla="*/ 36214 h 208992"/>
              <a:gd name="connsiteX52" fmla="*/ 8627952 w 8627952"/>
              <a:gd name="connsiteY52" fmla="*/ 45267 h 208992"/>
              <a:gd name="connsiteX53" fmla="*/ 8618899 w 8627952"/>
              <a:gd name="connsiteY53" fmla="*/ 36214 h 208992"/>
              <a:gd name="connsiteX0" fmla="*/ 0 w 8627952"/>
              <a:gd name="connsiteY0" fmla="*/ 126748 h 208790"/>
              <a:gd name="connsiteX1" fmla="*/ 0 w 8627952"/>
              <a:gd name="connsiteY1" fmla="*/ 126748 h 208790"/>
              <a:gd name="connsiteX2" fmla="*/ 90534 w 8627952"/>
              <a:gd name="connsiteY2" fmla="*/ 144855 h 208790"/>
              <a:gd name="connsiteX3" fmla="*/ 226336 w 8627952"/>
              <a:gd name="connsiteY3" fmla="*/ 162962 h 208790"/>
              <a:gd name="connsiteX4" fmla="*/ 697117 w 8627952"/>
              <a:gd name="connsiteY4" fmla="*/ 144855 h 208790"/>
              <a:gd name="connsiteX5" fmla="*/ 778598 w 8627952"/>
              <a:gd name="connsiteY5" fmla="*/ 108641 h 208790"/>
              <a:gd name="connsiteX6" fmla="*/ 1004934 w 8627952"/>
              <a:gd name="connsiteY6" fmla="*/ 99588 h 208790"/>
              <a:gd name="connsiteX7" fmla="*/ 1068309 w 8627952"/>
              <a:gd name="connsiteY7" fmla="*/ 81481 h 208790"/>
              <a:gd name="connsiteX8" fmla="*/ 1095469 w 8627952"/>
              <a:gd name="connsiteY8" fmla="*/ 63374 h 208790"/>
              <a:gd name="connsiteX9" fmla="*/ 1548142 w 8627952"/>
              <a:gd name="connsiteY9" fmla="*/ 72428 h 208790"/>
              <a:gd name="connsiteX10" fmla="*/ 1674891 w 8627952"/>
              <a:gd name="connsiteY10" fmla="*/ 108641 h 208790"/>
              <a:gd name="connsiteX11" fmla="*/ 1810693 w 8627952"/>
              <a:gd name="connsiteY11" fmla="*/ 126748 h 208790"/>
              <a:gd name="connsiteX12" fmla="*/ 2227152 w 8627952"/>
              <a:gd name="connsiteY12" fmla="*/ 117695 h 208790"/>
              <a:gd name="connsiteX13" fmla="*/ 2272420 w 8627952"/>
              <a:gd name="connsiteY13" fmla="*/ 108641 h 208790"/>
              <a:gd name="connsiteX14" fmla="*/ 2344847 w 8627952"/>
              <a:gd name="connsiteY14" fmla="*/ 99588 h 208790"/>
              <a:gd name="connsiteX15" fmla="*/ 2444435 w 8627952"/>
              <a:gd name="connsiteY15" fmla="*/ 81481 h 208790"/>
              <a:gd name="connsiteX16" fmla="*/ 2525917 w 8627952"/>
              <a:gd name="connsiteY16" fmla="*/ 63374 h 208790"/>
              <a:gd name="connsiteX17" fmla="*/ 2580237 w 8627952"/>
              <a:gd name="connsiteY17" fmla="*/ 54321 h 208790"/>
              <a:gd name="connsiteX18" fmla="*/ 2625505 w 8627952"/>
              <a:gd name="connsiteY18" fmla="*/ 45267 h 208790"/>
              <a:gd name="connsiteX19" fmla="*/ 3902043 w 8627952"/>
              <a:gd name="connsiteY19" fmla="*/ 54321 h 208790"/>
              <a:gd name="connsiteX20" fmla="*/ 3929204 w 8627952"/>
              <a:gd name="connsiteY20" fmla="*/ 63374 h 208790"/>
              <a:gd name="connsiteX21" fmla="*/ 4119326 w 8627952"/>
              <a:gd name="connsiteY21" fmla="*/ 72428 h 208790"/>
              <a:gd name="connsiteX22" fmla="*/ 4825497 w 8627952"/>
              <a:gd name="connsiteY22" fmla="*/ 99588 h 208790"/>
              <a:gd name="connsiteX23" fmla="*/ 4952245 w 8627952"/>
              <a:gd name="connsiteY23" fmla="*/ 135802 h 208790"/>
              <a:gd name="connsiteX24" fmla="*/ 5377758 w 8627952"/>
              <a:gd name="connsiteY24" fmla="*/ 162962 h 208790"/>
              <a:gd name="connsiteX25" fmla="*/ 5812324 w 8627952"/>
              <a:gd name="connsiteY25" fmla="*/ 153909 h 208790"/>
              <a:gd name="connsiteX26" fmla="*/ 5902859 w 8627952"/>
              <a:gd name="connsiteY26" fmla="*/ 126748 h 208790"/>
              <a:gd name="connsiteX27" fmla="*/ 5930020 w 8627952"/>
              <a:gd name="connsiteY27" fmla="*/ 117695 h 208790"/>
              <a:gd name="connsiteX28" fmla="*/ 6056768 w 8627952"/>
              <a:gd name="connsiteY28" fmla="*/ 99588 h 208790"/>
              <a:gd name="connsiteX29" fmla="*/ 6400800 w 8627952"/>
              <a:gd name="connsiteY29" fmla="*/ 81481 h 208790"/>
              <a:gd name="connsiteX30" fmla="*/ 6672404 w 8627952"/>
              <a:gd name="connsiteY30" fmla="*/ 90535 h 208790"/>
              <a:gd name="connsiteX31" fmla="*/ 6726724 w 8627952"/>
              <a:gd name="connsiteY31" fmla="*/ 99588 h 208790"/>
              <a:gd name="connsiteX32" fmla="*/ 6962115 w 8627952"/>
              <a:gd name="connsiteY32" fmla="*/ 90535 h 208790"/>
              <a:gd name="connsiteX33" fmla="*/ 6998328 w 8627952"/>
              <a:gd name="connsiteY33" fmla="*/ 81481 h 208790"/>
              <a:gd name="connsiteX34" fmla="*/ 7061703 w 8627952"/>
              <a:gd name="connsiteY34" fmla="*/ 72428 h 208790"/>
              <a:gd name="connsiteX35" fmla="*/ 7116023 w 8627952"/>
              <a:gd name="connsiteY35" fmla="*/ 54321 h 208790"/>
              <a:gd name="connsiteX36" fmla="*/ 7179398 w 8627952"/>
              <a:gd name="connsiteY36" fmla="*/ 63374 h 208790"/>
              <a:gd name="connsiteX37" fmla="*/ 7215612 w 8627952"/>
              <a:gd name="connsiteY37" fmla="*/ 90535 h 208790"/>
              <a:gd name="connsiteX38" fmla="*/ 7297093 w 8627952"/>
              <a:gd name="connsiteY38" fmla="*/ 135802 h 208790"/>
              <a:gd name="connsiteX39" fmla="*/ 7324253 w 8627952"/>
              <a:gd name="connsiteY39" fmla="*/ 153909 h 208790"/>
              <a:gd name="connsiteX40" fmla="*/ 7496269 w 8627952"/>
              <a:gd name="connsiteY40" fmla="*/ 208230 h 208790"/>
              <a:gd name="connsiteX41" fmla="*/ 7677338 w 8627952"/>
              <a:gd name="connsiteY41" fmla="*/ 181069 h 208790"/>
              <a:gd name="connsiteX42" fmla="*/ 7740713 w 8627952"/>
              <a:gd name="connsiteY42" fmla="*/ 162962 h 208790"/>
              <a:gd name="connsiteX43" fmla="*/ 7776926 w 8627952"/>
              <a:gd name="connsiteY43" fmla="*/ 135802 h 208790"/>
              <a:gd name="connsiteX44" fmla="*/ 7849354 w 8627952"/>
              <a:gd name="connsiteY44" fmla="*/ 90535 h 208790"/>
              <a:gd name="connsiteX45" fmla="*/ 7930835 w 8627952"/>
              <a:gd name="connsiteY45" fmla="*/ 45267 h 208790"/>
              <a:gd name="connsiteX46" fmla="*/ 8139065 w 8627952"/>
              <a:gd name="connsiteY46" fmla="*/ 27160 h 208790"/>
              <a:gd name="connsiteX47" fmla="*/ 8184332 w 8627952"/>
              <a:gd name="connsiteY47" fmla="*/ 18107 h 208790"/>
              <a:gd name="connsiteX48" fmla="*/ 8455936 w 8627952"/>
              <a:gd name="connsiteY48" fmla="*/ 0 h 208790"/>
              <a:gd name="connsiteX49" fmla="*/ 8573631 w 8627952"/>
              <a:gd name="connsiteY49" fmla="*/ 9053 h 208790"/>
              <a:gd name="connsiteX50" fmla="*/ 8627952 w 8627952"/>
              <a:gd name="connsiteY50" fmla="*/ 36214 h 208790"/>
              <a:gd name="connsiteX51" fmla="*/ 8627952 w 8627952"/>
              <a:gd name="connsiteY51" fmla="*/ 45267 h 208790"/>
              <a:gd name="connsiteX52" fmla="*/ 8618899 w 8627952"/>
              <a:gd name="connsiteY52" fmla="*/ 36214 h 208790"/>
              <a:gd name="connsiteX0" fmla="*/ 0 w 8627952"/>
              <a:gd name="connsiteY0" fmla="*/ 126748 h 209540"/>
              <a:gd name="connsiteX1" fmla="*/ 0 w 8627952"/>
              <a:gd name="connsiteY1" fmla="*/ 126748 h 209540"/>
              <a:gd name="connsiteX2" fmla="*/ 90534 w 8627952"/>
              <a:gd name="connsiteY2" fmla="*/ 144855 h 209540"/>
              <a:gd name="connsiteX3" fmla="*/ 226336 w 8627952"/>
              <a:gd name="connsiteY3" fmla="*/ 162962 h 209540"/>
              <a:gd name="connsiteX4" fmla="*/ 697117 w 8627952"/>
              <a:gd name="connsiteY4" fmla="*/ 144855 h 209540"/>
              <a:gd name="connsiteX5" fmla="*/ 778598 w 8627952"/>
              <a:gd name="connsiteY5" fmla="*/ 108641 h 209540"/>
              <a:gd name="connsiteX6" fmla="*/ 1004934 w 8627952"/>
              <a:gd name="connsiteY6" fmla="*/ 99588 h 209540"/>
              <a:gd name="connsiteX7" fmla="*/ 1068309 w 8627952"/>
              <a:gd name="connsiteY7" fmla="*/ 81481 h 209540"/>
              <a:gd name="connsiteX8" fmla="*/ 1095469 w 8627952"/>
              <a:gd name="connsiteY8" fmla="*/ 63374 h 209540"/>
              <a:gd name="connsiteX9" fmla="*/ 1548142 w 8627952"/>
              <a:gd name="connsiteY9" fmla="*/ 72428 h 209540"/>
              <a:gd name="connsiteX10" fmla="*/ 1674891 w 8627952"/>
              <a:gd name="connsiteY10" fmla="*/ 108641 h 209540"/>
              <a:gd name="connsiteX11" fmla="*/ 1810693 w 8627952"/>
              <a:gd name="connsiteY11" fmla="*/ 126748 h 209540"/>
              <a:gd name="connsiteX12" fmla="*/ 2227152 w 8627952"/>
              <a:gd name="connsiteY12" fmla="*/ 117695 h 209540"/>
              <a:gd name="connsiteX13" fmla="*/ 2272420 w 8627952"/>
              <a:gd name="connsiteY13" fmla="*/ 108641 h 209540"/>
              <a:gd name="connsiteX14" fmla="*/ 2344847 w 8627952"/>
              <a:gd name="connsiteY14" fmla="*/ 99588 h 209540"/>
              <a:gd name="connsiteX15" fmla="*/ 2444435 w 8627952"/>
              <a:gd name="connsiteY15" fmla="*/ 81481 h 209540"/>
              <a:gd name="connsiteX16" fmla="*/ 2525917 w 8627952"/>
              <a:gd name="connsiteY16" fmla="*/ 63374 h 209540"/>
              <a:gd name="connsiteX17" fmla="*/ 2580237 w 8627952"/>
              <a:gd name="connsiteY17" fmla="*/ 54321 h 209540"/>
              <a:gd name="connsiteX18" fmla="*/ 2625505 w 8627952"/>
              <a:gd name="connsiteY18" fmla="*/ 45267 h 209540"/>
              <a:gd name="connsiteX19" fmla="*/ 3902043 w 8627952"/>
              <a:gd name="connsiteY19" fmla="*/ 54321 h 209540"/>
              <a:gd name="connsiteX20" fmla="*/ 3929204 w 8627952"/>
              <a:gd name="connsiteY20" fmla="*/ 63374 h 209540"/>
              <a:gd name="connsiteX21" fmla="*/ 4119326 w 8627952"/>
              <a:gd name="connsiteY21" fmla="*/ 72428 h 209540"/>
              <a:gd name="connsiteX22" fmla="*/ 4825497 w 8627952"/>
              <a:gd name="connsiteY22" fmla="*/ 99588 h 209540"/>
              <a:gd name="connsiteX23" fmla="*/ 4952245 w 8627952"/>
              <a:gd name="connsiteY23" fmla="*/ 135802 h 209540"/>
              <a:gd name="connsiteX24" fmla="*/ 5377758 w 8627952"/>
              <a:gd name="connsiteY24" fmla="*/ 162962 h 209540"/>
              <a:gd name="connsiteX25" fmla="*/ 5812324 w 8627952"/>
              <a:gd name="connsiteY25" fmla="*/ 153909 h 209540"/>
              <a:gd name="connsiteX26" fmla="*/ 5902859 w 8627952"/>
              <a:gd name="connsiteY26" fmla="*/ 126748 h 209540"/>
              <a:gd name="connsiteX27" fmla="*/ 5930020 w 8627952"/>
              <a:gd name="connsiteY27" fmla="*/ 117695 h 209540"/>
              <a:gd name="connsiteX28" fmla="*/ 6056768 w 8627952"/>
              <a:gd name="connsiteY28" fmla="*/ 99588 h 209540"/>
              <a:gd name="connsiteX29" fmla="*/ 6400800 w 8627952"/>
              <a:gd name="connsiteY29" fmla="*/ 81481 h 209540"/>
              <a:gd name="connsiteX30" fmla="*/ 6672404 w 8627952"/>
              <a:gd name="connsiteY30" fmla="*/ 90535 h 209540"/>
              <a:gd name="connsiteX31" fmla="*/ 6726724 w 8627952"/>
              <a:gd name="connsiteY31" fmla="*/ 99588 h 209540"/>
              <a:gd name="connsiteX32" fmla="*/ 6962115 w 8627952"/>
              <a:gd name="connsiteY32" fmla="*/ 90535 h 209540"/>
              <a:gd name="connsiteX33" fmla="*/ 6998328 w 8627952"/>
              <a:gd name="connsiteY33" fmla="*/ 81481 h 209540"/>
              <a:gd name="connsiteX34" fmla="*/ 7061703 w 8627952"/>
              <a:gd name="connsiteY34" fmla="*/ 72428 h 209540"/>
              <a:gd name="connsiteX35" fmla="*/ 7116023 w 8627952"/>
              <a:gd name="connsiteY35" fmla="*/ 54321 h 209540"/>
              <a:gd name="connsiteX36" fmla="*/ 7179398 w 8627952"/>
              <a:gd name="connsiteY36" fmla="*/ 63374 h 209540"/>
              <a:gd name="connsiteX37" fmla="*/ 7215612 w 8627952"/>
              <a:gd name="connsiteY37" fmla="*/ 90535 h 209540"/>
              <a:gd name="connsiteX38" fmla="*/ 7297093 w 8627952"/>
              <a:gd name="connsiteY38" fmla="*/ 135802 h 209540"/>
              <a:gd name="connsiteX39" fmla="*/ 7496269 w 8627952"/>
              <a:gd name="connsiteY39" fmla="*/ 208230 h 209540"/>
              <a:gd name="connsiteX40" fmla="*/ 7677338 w 8627952"/>
              <a:gd name="connsiteY40" fmla="*/ 181069 h 209540"/>
              <a:gd name="connsiteX41" fmla="*/ 7740713 w 8627952"/>
              <a:gd name="connsiteY41" fmla="*/ 162962 h 209540"/>
              <a:gd name="connsiteX42" fmla="*/ 7776926 w 8627952"/>
              <a:gd name="connsiteY42" fmla="*/ 135802 h 209540"/>
              <a:gd name="connsiteX43" fmla="*/ 7849354 w 8627952"/>
              <a:gd name="connsiteY43" fmla="*/ 90535 h 209540"/>
              <a:gd name="connsiteX44" fmla="*/ 7930835 w 8627952"/>
              <a:gd name="connsiteY44" fmla="*/ 45267 h 209540"/>
              <a:gd name="connsiteX45" fmla="*/ 8139065 w 8627952"/>
              <a:gd name="connsiteY45" fmla="*/ 27160 h 209540"/>
              <a:gd name="connsiteX46" fmla="*/ 8184332 w 8627952"/>
              <a:gd name="connsiteY46" fmla="*/ 18107 h 209540"/>
              <a:gd name="connsiteX47" fmla="*/ 8455936 w 8627952"/>
              <a:gd name="connsiteY47" fmla="*/ 0 h 209540"/>
              <a:gd name="connsiteX48" fmla="*/ 8573631 w 8627952"/>
              <a:gd name="connsiteY48" fmla="*/ 9053 h 209540"/>
              <a:gd name="connsiteX49" fmla="*/ 8627952 w 8627952"/>
              <a:gd name="connsiteY49" fmla="*/ 36214 h 209540"/>
              <a:gd name="connsiteX50" fmla="*/ 8627952 w 8627952"/>
              <a:gd name="connsiteY50" fmla="*/ 45267 h 209540"/>
              <a:gd name="connsiteX51" fmla="*/ 8618899 w 8627952"/>
              <a:gd name="connsiteY51" fmla="*/ 36214 h 209540"/>
              <a:gd name="connsiteX0" fmla="*/ 0 w 8627952"/>
              <a:gd name="connsiteY0" fmla="*/ 126748 h 181791"/>
              <a:gd name="connsiteX1" fmla="*/ 0 w 8627952"/>
              <a:gd name="connsiteY1" fmla="*/ 126748 h 181791"/>
              <a:gd name="connsiteX2" fmla="*/ 90534 w 8627952"/>
              <a:gd name="connsiteY2" fmla="*/ 144855 h 181791"/>
              <a:gd name="connsiteX3" fmla="*/ 226336 w 8627952"/>
              <a:gd name="connsiteY3" fmla="*/ 162962 h 181791"/>
              <a:gd name="connsiteX4" fmla="*/ 697117 w 8627952"/>
              <a:gd name="connsiteY4" fmla="*/ 144855 h 181791"/>
              <a:gd name="connsiteX5" fmla="*/ 778598 w 8627952"/>
              <a:gd name="connsiteY5" fmla="*/ 108641 h 181791"/>
              <a:gd name="connsiteX6" fmla="*/ 1004934 w 8627952"/>
              <a:gd name="connsiteY6" fmla="*/ 99588 h 181791"/>
              <a:gd name="connsiteX7" fmla="*/ 1068309 w 8627952"/>
              <a:gd name="connsiteY7" fmla="*/ 81481 h 181791"/>
              <a:gd name="connsiteX8" fmla="*/ 1095469 w 8627952"/>
              <a:gd name="connsiteY8" fmla="*/ 63374 h 181791"/>
              <a:gd name="connsiteX9" fmla="*/ 1548142 w 8627952"/>
              <a:gd name="connsiteY9" fmla="*/ 72428 h 181791"/>
              <a:gd name="connsiteX10" fmla="*/ 1674891 w 8627952"/>
              <a:gd name="connsiteY10" fmla="*/ 108641 h 181791"/>
              <a:gd name="connsiteX11" fmla="*/ 1810693 w 8627952"/>
              <a:gd name="connsiteY11" fmla="*/ 126748 h 181791"/>
              <a:gd name="connsiteX12" fmla="*/ 2227152 w 8627952"/>
              <a:gd name="connsiteY12" fmla="*/ 117695 h 181791"/>
              <a:gd name="connsiteX13" fmla="*/ 2272420 w 8627952"/>
              <a:gd name="connsiteY13" fmla="*/ 108641 h 181791"/>
              <a:gd name="connsiteX14" fmla="*/ 2344847 w 8627952"/>
              <a:gd name="connsiteY14" fmla="*/ 99588 h 181791"/>
              <a:gd name="connsiteX15" fmla="*/ 2444435 w 8627952"/>
              <a:gd name="connsiteY15" fmla="*/ 81481 h 181791"/>
              <a:gd name="connsiteX16" fmla="*/ 2525917 w 8627952"/>
              <a:gd name="connsiteY16" fmla="*/ 63374 h 181791"/>
              <a:gd name="connsiteX17" fmla="*/ 2580237 w 8627952"/>
              <a:gd name="connsiteY17" fmla="*/ 54321 h 181791"/>
              <a:gd name="connsiteX18" fmla="*/ 2625505 w 8627952"/>
              <a:gd name="connsiteY18" fmla="*/ 45267 h 181791"/>
              <a:gd name="connsiteX19" fmla="*/ 3902043 w 8627952"/>
              <a:gd name="connsiteY19" fmla="*/ 54321 h 181791"/>
              <a:gd name="connsiteX20" fmla="*/ 3929204 w 8627952"/>
              <a:gd name="connsiteY20" fmla="*/ 63374 h 181791"/>
              <a:gd name="connsiteX21" fmla="*/ 4119326 w 8627952"/>
              <a:gd name="connsiteY21" fmla="*/ 72428 h 181791"/>
              <a:gd name="connsiteX22" fmla="*/ 4825497 w 8627952"/>
              <a:gd name="connsiteY22" fmla="*/ 99588 h 181791"/>
              <a:gd name="connsiteX23" fmla="*/ 4952245 w 8627952"/>
              <a:gd name="connsiteY23" fmla="*/ 135802 h 181791"/>
              <a:gd name="connsiteX24" fmla="*/ 5377758 w 8627952"/>
              <a:gd name="connsiteY24" fmla="*/ 162962 h 181791"/>
              <a:gd name="connsiteX25" fmla="*/ 5812324 w 8627952"/>
              <a:gd name="connsiteY25" fmla="*/ 153909 h 181791"/>
              <a:gd name="connsiteX26" fmla="*/ 5902859 w 8627952"/>
              <a:gd name="connsiteY26" fmla="*/ 126748 h 181791"/>
              <a:gd name="connsiteX27" fmla="*/ 5930020 w 8627952"/>
              <a:gd name="connsiteY27" fmla="*/ 117695 h 181791"/>
              <a:gd name="connsiteX28" fmla="*/ 6056768 w 8627952"/>
              <a:gd name="connsiteY28" fmla="*/ 99588 h 181791"/>
              <a:gd name="connsiteX29" fmla="*/ 6400800 w 8627952"/>
              <a:gd name="connsiteY29" fmla="*/ 81481 h 181791"/>
              <a:gd name="connsiteX30" fmla="*/ 6672404 w 8627952"/>
              <a:gd name="connsiteY30" fmla="*/ 90535 h 181791"/>
              <a:gd name="connsiteX31" fmla="*/ 6726724 w 8627952"/>
              <a:gd name="connsiteY31" fmla="*/ 99588 h 181791"/>
              <a:gd name="connsiteX32" fmla="*/ 6962115 w 8627952"/>
              <a:gd name="connsiteY32" fmla="*/ 90535 h 181791"/>
              <a:gd name="connsiteX33" fmla="*/ 6998328 w 8627952"/>
              <a:gd name="connsiteY33" fmla="*/ 81481 h 181791"/>
              <a:gd name="connsiteX34" fmla="*/ 7061703 w 8627952"/>
              <a:gd name="connsiteY34" fmla="*/ 72428 h 181791"/>
              <a:gd name="connsiteX35" fmla="*/ 7116023 w 8627952"/>
              <a:gd name="connsiteY35" fmla="*/ 54321 h 181791"/>
              <a:gd name="connsiteX36" fmla="*/ 7179398 w 8627952"/>
              <a:gd name="connsiteY36" fmla="*/ 63374 h 181791"/>
              <a:gd name="connsiteX37" fmla="*/ 7215612 w 8627952"/>
              <a:gd name="connsiteY37" fmla="*/ 90535 h 181791"/>
              <a:gd name="connsiteX38" fmla="*/ 7297093 w 8627952"/>
              <a:gd name="connsiteY38" fmla="*/ 135802 h 181791"/>
              <a:gd name="connsiteX39" fmla="*/ 7677338 w 8627952"/>
              <a:gd name="connsiteY39" fmla="*/ 181069 h 181791"/>
              <a:gd name="connsiteX40" fmla="*/ 7740713 w 8627952"/>
              <a:gd name="connsiteY40" fmla="*/ 162962 h 181791"/>
              <a:gd name="connsiteX41" fmla="*/ 7776926 w 8627952"/>
              <a:gd name="connsiteY41" fmla="*/ 135802 h 181791"/>
              <a:gd name="connsiteX42" fmla="*/ 7849354 w 8627952"/>
              <a:gd name="connsiteY42" fmla="*/ 90535 h 181791"/>
              <a:gd name="connsiteX43" fmla="*/ 7930835 w 8627952"/>
              <a:gd name="connsiteY43" fmla="*/ 45267 h 181791"/>
              <a:gd name="connsiteX44" fmla="*/ 8139065 w 8627952"/>
              <a:gd name="connsiteY44" fmla="*/ 27160 h 181791"/>
              <a:gd name="connsiteX45" fmla="*/ 8184332 w 8627952"/>
              <a:gd name="connsiteY45" fmla="*/ 18107 h 181791"/>
              <a:gd name="connsiteX46" fmla="*/ 8455936 w 8627952"/>
              <a:gd name="connsiteY46" fmla="*/ 0 h 181791"/>
              <a:gd name="connsiteX47" fmla="*/ 8573631 w 8627952"/>
              <a:gd name="connsiteY47" fmla="*/ 9053 h 181791"/>
              <a:gd name="connsiteX48" fmla="*/ 8627952 w 8627952"/>
              <a:gd name="connsiteY48" fmla="*/ 36214 h 181791"/>
              <a:gd name="connsiteX49" fmla="*/ 8627952 w 8627952"/>
              <a:gd name="connsiteY49" fmla="*/ 45267 h 181791"/>
              <a:gd name="connsiteX50" fmla="*/ 8618899 w 8627952"/>
              <a:gd name="connsiteY50" fmla="*/ 36214 h 181791"/>
              <a:gd name="connsiteX0" fmla="*/ 0 w 8627952"/>
              <a:gd name="connsiteY0" fmla="*/ 126748 h 166706"/>
              <a:gd name="connsiteX1" fmla="*/ 0 w 8627952"/>
              <a:gd name="connsiteY1" fmla="*/ 126748 h 166706"/>
              <a:gd name="connsiteX2" fmla="*/ 90534 w 8627952"/>
              <a:gd name="connsiteY2" fmla="*/ 144855 h 166706"/>
              <a:gd name="connsiteX3" fmla="*/ 226336 w 8627952"/>
              <a:gd name="connsiteY3" fmla="*/ 162962 h 166706"/>
              <a:gd name="connsiteX4" fmla="*/ 697117 w 8627952"/>
              <a:gd name="connsiteY4" fmla="*/ 144855 h 166706"/>
              <a:gd name="connsiteX5" fmla="*/ 778598 w 8627952"/>
              <a:gd name="connsiteY5" fmla="*/ 108641 h 166706"/>
              <a:gd name="connsiteX6" fmla="*/ 1004934 w 8627952"/>
              <a:gd name="connsiteY6" fmla="*/ 99588 h 166706"/>
              <a:gd name="connsiteX7" fmla="*/ 1068309 w 8627952"/>
              <a:gd name="connsiteY7" fmla="*/ 81481 h 166706"/>
              <a:gd name="connsiteX8" fmla="*/ 1095469 w 8627952"/>
              <a:gd name="connsiteY8" fmla="*/ 63374 h 166706"/>
              <a:gd name="connsiteX9" fmla="*/ 1548142 w 8627952"/>
              <a:gd name="connsiteY9" fmla="*/ 72428 h 166706"/>
              <a:gd name="connsiteX10" fmla="*/ 1674891 w 8627952"/>
              <a:gd name="connsiteY10" fmla="*/ 108641 h 166706"/>
              <a:gd name="connsiteX11" fmla="*/ 1810693 w 8627952"/>
              <a:gd name="connsiteY11" fmla="*/ 126748 h 166706"/>
              <a:gd name="connsiteX12" fmla="*/ 2227152 w 8627952"/>
              <a:gd name="connsiteY12" fmla="*/ 117695 h 166706"/>
              <a:gd name="connsiteX13" fmla="*/ 2272420 w 8627952"/>
              <a:gd name="connsiteY13" fmla="*/ 108641 h 166706"/>
              <a:gd name="connsiteX14" fmla="*/ 2344847 w 8627952"/>
              <a:gd name="connsiteY14" fmla="*/ 99588 h 166706"/>
              <a:gd name="connsiteX15" fmla="*/ 2444435 w 8627952"/>
              <a:gd name="connsiteY15" fmla="*/ 81481 h 166706"/>
              <a:gd name="connsiteX16" fmla="*/ 2525917 w 8627952"/>
              <a:gd name="connsiteY16" fmla="*/ 63374 h 166706"/>
              <a:gd name="connsiteX17" fmla="*/ 2580237 w 8627952"/>
              <a:gd name="connsiteY17" fmla="*/ 54321 h 166706"/>
              <a:gd name="connsiteX18" fmla="*/ 2625505 w 8627952"/>
              <a:gd name="connsiteY18" fmla="*/ 45267 h 166706"/>
              <a:gd name="connsiteX19" fmla="*/ 3902043 w 8627952"/>
              <a:gd name="connsiteY19" fmla="*/ 54321 h 166706"/>
              <a:gd name="connsiteX20" fmla="*/ 3929204 w 8627952"/>
              <a:gd name="connsiteY20" fmla="*/ 63374 h 166706"/>
              <a:gd name="connsiteX21" fmla="*/ 4119326 w 8627952"/>
              <a:gd name="connsiteY21" fmla="*/ 72428 h 166706"/>
              <a:gd name="connsiteX22" fmla="*/ 4825497 w 8627952"/>
              <a:gd name="connsiteY22" fmla="*/ 99588 h 166706"/>
              <a:gd name="connsiteX23" fmla="*/ 4952245 w 8627952"/>
              <a:gd name="connsiteY23" fmla="*/ 135802 h 166706"/>
              <a:gd name="connsiteX24" fmla="*/ 5377758 w 8627952"/>
              <a:gd name="connsiteY24" fmla="*/ 162962 h 166706"/>
              <a:gd name="connsiteX25" fmla="*/ 5812324 w 8627952"/>
              <a:gd name="connsiteY25" fmla="*/ 153909 h 166706"/>
              <a:gd name="connsiteX26" fmla="*/ 5902859 w 8627952"/>
              <a:gd name="connsiteY26" fmla="*/ 126748 h 166706"/>
              <a:gd name="connsiteX27" fmla="*/ 5930020 w 8627952"/>
              <a:gd name="connsiteY27" fmla="*/ 117695 h 166706"/>
              <a:gd name="connsiteX28" fmla="*/ 6056768 w 8627952"/>
              <a:gd name="connsiteY28" fmla="*/ 99588 h 166706"/>
              <a:gd name="connsiteX29" fmla="*/ 6400800 w 8627952"/>
              <a:gd name="connsiteY29" fmla="*/ 81481 h 166706"/>
              <a:gd name="connsiteX30" fmla="*/ 6672404 w 8627952"/>
              <a:gd name="connsiteY30" fmla="*/ 90535 h 166706"/>
              <a:gd name="connsiteX31" fmla="*/ 6726724 w 8627952"/>
              <a:gd name="connsiteY31" fmla="*/ 99588 h 166706"/>
              <a:gd name="connsiteX32" fmla="*/ 6962115 w 8627952"/>
              <a:gd name="connsiteY32" fmla="*/ 90535 h 166706"/>
              <a:gd name="connsiteX33" fmla="*/ 6998328 w 8627952"/>
              <a:gd name="connsiteY33" fmla="*/ 81481 h 166706"/>
              <a:gd name="connsiteX34" fmla="*/ 7061703 w 8627952"/>
              <a:gd name="connsiteY34" fmla="*/ 72428 h 166706"/>
              <a:gd name="connsiteX35" fmla="*/ 7116023 w 8627952"/>
              <a:gd name="connsiteY35" fmla="*/ 54321 h 166706"/>
              <a:gd name="connsiteX36" fmla="*/ 7179398 w 8627952"/>
              <a:gd name="connsiteY36" fmla="*/ 63374 h 166706"/>
              <a:gd name="connsiteX37" fmla="*/ 7215612 w 8627952"/>
              <a:gd name="connsiteY37" fmla="*/ 90535 h 166706"/>
              <a:gd name="connsiteX38" fmla="*/ 7297093 w 8627952"/>
              <a:gd name="connsiteY38" fmla="*/ 135802 h 166706"/>
              <a:gd name="connsiteX39" fmla="*/ 7740713 w 8627952"/>
              <a:gd name="connsiteY39" fmla="*/ 162962 h 166706"/>
              <a:gd name="connsiteX40" fmla="*/ 7776926 w 8627952"/>
              <a:gd name="connsiteY40" fmla="*/ 135802 h 166706"/>
              <a:gd name="connsiteX41" fmla="*/ 7849354 w 8627952"/>
              <a:gd name="connsiteY41" fmla="*/ 90535 h 166706"/>
              <a:gd name="connsiteX42" fmla="*/ 7930835 w 8627952"/>
              <a:gd name="connsiteY42" fmla="*/ 45267 h 166706"/>
              <a:gd name="connsiteX43" fmla="*/ 8139065 w 8627952"/>
              <a:gd name="connsiteY43" fmla="*/ 27160 h 166706"/>
              <a:gd name="connsiteX44" fmla="*/ 8184332 w 8627952"/>
              <a:gd name="connsiteY44" fmla="*/ 18107 h 166706"/>
              <a:gd name="connsiteX45" fmla="*/ 8455936 w 8627952"/>
              <a:gd name="connsiteY45" fmla="*/ 0 h 166706"/>
              <a:gd name="connsiteX46" fmla="*/ 8573631 w 8627952"/>
              <a:gd name="connsiteY46" fmla="*/ 9053 h 166706"/>
              <a:gd name="connsiteX47" fmla="*/ 8627952 w 8627952"/>
              <a:gd name="connsiteY47" fmla="*/ 36214 h 166706"/>
              <a:gd name="connsiteX48" fmla="*/ 8627952 w 8627952"/>
              <a:gd name="connsiteY48" fmla="*/ 45267 h 166706"/>
              <a:gd name="connsiteX49" fmla="*/ 8618899 w 8627952"/>
              <a:gd name="connsiteY49" fmla="*/ 36214 h 166706"/>
              <a:gd name="connsiteX0" fmla="*/ 0 w 8627952"/>
              <a:gd name="connsiteY0" fmla="*/ 126748 h 166706"/>
              <a:gd name="connsiteX1" fmla="*/ 0 w 8627952"/>
              <a:gd name="connsiteY1" fmla="*/ 126748 h 166706"/>
              <a:gd name="connsiteX2" fmla="*/ 90534 w 8627952"/>
              <a:gd name="connsiteY2" fmla="*/ 144855 h 166706"/>
              <a:gd name="connsiteX3" fmla="*/ 226336 w 8627952"/>
              <a:gd name="connsiteY3" fmla="*/ 162962 h 166706"/>
              <a:gd name="connsiteX4" fmla="*/ 697117 w 8627952"/>
              <a:gd name="connsiteY4" fmla="*/ 144855 h 166706"/>
              <a:gd name="connsiteX5" fmla="*/ 778598 w 8627952"/>
              <a:gd name="connsiteY5" fmla="*/ 108641 h 166706"/>
              <a:gd name="connsiteX6" fmla="*/ 1004934 w 8627952"/>
              <a:gd name="connsiteY6" fmla="*/ 99588 h 166706"/>
              <a:gd name="connsiteX7" fmla="*/ 1068309 w 8627952"/>
              <a:gd name="connsiteY7" fmla="*/ 81481 h 166706"/>
              <a:gd name="connsiteX8" fmla="*/ 1095469 w 8627952"/>
              <a:gd name="connsiteY8" fmla="*/ 63374 h 166706"/>
              <a:gd name="connsiteX9" fmla="*/ 1548142 w 8627952"/>
              <a:gd name="connsiteY9" fmla="*/ 72428 h 166706"/>
              <a:gd name="connsiteX10" fmla="*/ 1674891 w 8627952"/>
              <a:gd name="connsiteY10" fmla="*/ 108641 h 166706"/>
              <a:gd name="connsiteX11" fmla="*/ 1810693 w 8627952"/>
              <a:gd name="connsiteY11" fmla="*/ 126748 h 166706"/>
              <a:gd name="connsiteX12" fmla="*/ 2227152 w 8627952"/>
              <a:gd name="connsiteY12" fmla="*/ 117695 h 166706"/>
              <a:gd name="connsiteX13" fmla="*/ 2272420 w 8627952"/>
              <a:gd name="connsiteY13" fmla="*/ 108641 h 166706"/>
              <a:gd name="connsiteX14" fmla="*/ 2344847 w 8627952"/>
              <a:gd name="connsiteY14" fmla="*/ 99588 h 166706"/>
              <a:gd name="connsiteX15" fmla="*/ 2444435 w 8627952"/>
              <a:gd name="connsiteY15" fmla="*/ 81481 h 166706"/>
              <a:gd name="connsiteX16" fmla="*/ 2525917 w 8627952"/>
              <a:gd name="connsiteY16" fmla="*/ 63374 h 166706"/>
              <a:gd name="connsiteX17" fmla="*/ 2580237 w 8627952"/>
              <a:gd name="connsiteY17" fmla="*/ 54321 h 166706"/>
              <a:gd name="connsiteX18" fmla="*/ 2625505 w 8627952"/>
              <a:gd name="connsiteY18" fmla="*/ 45267 h 166706"/>
              <a:gd name="connsiteX19" fmla="*/ 3902043 w 8627952"/>
              <a:gd name="connsiteY19" fmla="*/ 54321 h 166706"/>
              <a:gd name="connsiteX20" fmla="*/ 3929204 w 8627952"/>
              <a:gd name="connsiteY20" fmla="*/ 63374 h 166706"/>
              <a:gd name="connsiteX21" fmla="*/ 4119326 w 8627952"/>
              <a:gd name="connsiteY21" fmla="*/ 72428 h 166706"/>
              <a:gd name="connsiteX22" fmla="*/ 4825497 w 8627952"/>
              <a:gd name="connsiteY22" fmla="*/ 99588 h 166706"/>
              <a:gd name="connsiteX23" fmla="*/ 4952245 w 8627952"/>
              <a:gd name="connsiteY23" fmla="*/ 135802 h 166706"/>
              <a:gd name="connsiteX24" fmla="*/ 5377758 w 8627952"/>
              <a:gd name="connsiteY24" fmla="*/ 162962 h 166706"/>
              <a:gd name="connsiteX25" fmla="*/ 5812324 w 8627952"/>
              <a:gd name="connsiteY25" fmla="*/ 153909 h 166706"/>
              <a:gd name="connsiteX26" fmla="*/ 5902859 w 8627952"/>
              <a:gd name="connsiteY26" fmla="*/ 126748 h 166706"/>
              <a:gd name="connsiteX27" fmla="*/ 5930020 w 8627952"/>
              <a:gd name="connsiteY27" fmla="*/ 117695 h 166706"/>
              <a:gd name="connsiteX28" fmla="*/ 6056768 w 8627952"/>
              <a:gd name="connsiteY28" fmla="*/ 99588 h 166706"/>
              <a:gd name="connsiteX29" fmla="*/ 6400800 w 8627952"/>
              <a:gd name="connsiteY29" fmla="*/ 81481 h 166706"/>
              <a:gd name="connsiteX30" fmla="*/ 6672404 w 8627952"/>
              <a:gd name="connsiteY30" fmla="*/ 90535 h 166706"/>
              <a:gd name="connsiteX31" fmla="*/ 6726724 w 8627952"/>
              <a:gd name="connsiteY31" fmla="*/ 99588 h 166706"/>
              <a:gd name="connsiteX32" fmla="*/ 6962115 w 8627952"/>
              <a:gd name="connsiteY32" fmla="*/ 90535 h 166706"/>
              <a:gd name="connsiteX33" fmla="*/ 6998328 w 8627952"/>
              <a:gd name="connsiteY33" fmla="*/ 81481 h 166706"/>
              <a:gd name="connsiteX34" fmla="*/ 7061703 w 8627952"/>
              <a:gd name="connsiteY34" fmla="*/ 72428 h 166706"/>
              <a:gd name="connsiteX35" fmla="*/ 7116023 w 8627952"/>
              <a:gd name="connsiteY35" fmla="*/ 54321 h 166706"/>
              <a:gd name="connsiteX36" fmla="*/ 7179398 w 8627952"/>
              <a:gd name="connsiteY36" fmla="*/ 63374 h 166706"/>
              <a:gd name="connsiteX37" fmla="*/ 7215612 w 8627952"/>
              <a:gd name="connsiteY37" fmla="*/ 90535 h 166706"/>
              <a:gd name="connsiteX38" fmla="*/ 7297093 w 8627952"/>
              <a:gd name="connsiteY38" fmla="*/ 135802 h 166706"/>
              <a:gd name="connsiteX39" fmla="*/ 7740713 w 8627952"/>
              <a:gd name="connsiteY39" fmla="*/ 162962 h 166706"/>
              <a:gd name="connsiteX40" fmla="*/ 7604910 w 8627952"/>
              <a:gd name="connsiteY40" fmla="*/ 108641 h 166706"/>
              <a:gd name="connsiteX41" fmla="*/ 7849354 w 8627952"/>
              <a:gd name="connsiteY41" fmla="*/ 90535 h 166706"/>
              <a:gd name="connsiteX42" fmla="*/ 7930835 w 8627952"/>
              <a:gd name="connsiteY42" fmla="*/ 45267 h 166706"/>
              <a:gd name="connsiteX43" fmla="*/ 8139065 w 8627952"/>
              <a:gd name="connsiteY43" fmla="*/ 27160 h 166706"/>
              <a:gd name="connsiteX44" fmla="*/ 8184332 w 8627952"/>
              <a:gd name="connsiteY44" fmla="*/ 18107 h 166706"/>
              <a:gd name="connsiteX45" fmla="*/ 8455936 w 8627952"/>
              <a:gd name="connsiteY45" fmla="*/ 0 h 166706"/>
              <a:gd name="connsiteX46" fmla="*/ 8573631 w 8627952"/>
              <a:gd name="connsiteY46" fmla="*/ 9053 h 166706"/>
              <a:gd name="connsiteX47" fmla="*/ 8627952 w 8627952"/>
              <a:gd name="connsiteY47" fmla="*/ 36214 h 166706"/>
              <a:gd name="connsiteX48" fmla="*/ 8627952 w 8627952"/>
              <a:gd name="connsiteY48" fmla="*/ 45267 h 166706"/>
              <a:gd name="connsiteX49" fmla="*/ 8618899 w 8627952"/>
              <a:gd name="connsiteY49" fmla="*/ 36214 h 166706"/>
              <a:gd name="connsiteX0" fmla="*/ 0 w 8627952"/>
              <a:gd name="connsiteY0" fmla="*/ 126748 h 166706"/>
              <a:gd name="connsiteX1" fmla="*/ 0 w 8627952"/>
              <a:gd name="connsiteY1" fmla="*/ 126748 h 166706"/>
              <a:gd name="connsiteX2" fmla="*/ 90534 w 8627952"/>
              <a:gd name="connsiteY2" fmla="*/ 144855 h 166706"/>
              <a:gd name="connsiteX3" fmla="*/ 226336 w 8627952"/>
              <a:gd name="connsiteY3" fmla="*/ 162962 h 166706"/>
              <a:gd name="connsiteX4" fmla="*/ 697117 w 8627952"/>
              <a:gd name="connsiteY4" fmla="*/ 144855 h 166706"/>
              <a:gd name="connsiteX5" fmla="*/ 778598 w 8627952"/>
              <a:gd name="connsiteY5" fmla="*/ 108641 h 166706"/>
              <a:gd name="connsiteX6" fmla="*/ 1004934 w 8627952"/>
              <a:gd name="connsiteY6" fmla="*/ 99588 h 166706"/>
              <a:gd name="connsiteX7" fmla="*/ 1068309 w 8627952"/>
              <a:gd name="connsiteY7" fmla="*/ 81481 h 166706"/>
              <a:gd name="connsiteX8" fmla="*/ 1095469 w 8627952"/>
              <a:gd name="connsiteY8" fmla="*/ 63374 h 166706"/>
              <a:gd name="connsiteX9" fmla="*/ 1548142 w 8627952"/>
              <a:gd name="connsiteY9" fmla="*/ 72428 h 166706"/>
              <a:gd name="connsiteX10" fmla="*/ 1674891 w 8627952"/>
              <a:gd name="connsiteY10" fmla="*/ 108641 h 166706"/>
              <a:gd name="connsiteX11" fmla="*/ 1810693 w 8627952"/>
              <a:gd name="connsiteY11" fmla="*/ 126748 h 166706"/>
              <a:gd name="connsiteX12" fmla="*/ 2227152 w 8627952"/>
              <a:gd name="connsiteY12" fmla="*/ 117695 h 166706"/>
              <a:gd name="connsiteX13" fmla="*/ 2272420 w 8627952"/>
              <a:gd name="connsiteY13" fmla="*/ 108641 h 166706"/>
              <a:gd name="connsiteX14" fmla="*/ 2344847 w 8627952"/>
              <a:gd name="connsiteY14" fmla="*/ 99588 h 166706"/>
              <a:gd name="connsiteX15" fmla="*/ 2444435 w 8627952"/>
              <a:gd name="connsiteY15" fmla="*/ 81481 h 166706"/>
              <a:gd name="connsiteX16" fmla="*/ 2525917 w 8627952"/>
              <a:gd name="connsiteY16" fmla="*/ 63374 h 166706"/>
              <a:gd name="connsiteX17" fmla="*/ 2580237 w 8627952"/>
              <a:gd name="connsiteY17" fmla="*/ 54321 h 166706"/>
              <a:gd name="connsiteX18" fmla="*/ 2625505 w 8627952"/>
              <a:gd name="connsiteY18" fmla="*/ 45267 h 166706"/>
              <a:gd name="connsiteX19" fmla="*/ 3902043 w 8627952"/>
              <a:gd name="connsiteY19" fmla="*/ 54321 h 166706"/>
              <a:gd name="connsiteX20" fmla="*/ 3929204 w 8627952"/>
              <a:gd name="connsiteY20" fmla="*/ 63374 h 166706"/>
              <a:gd name="connsiteX21" fmla="*/ 4119326 w 8627952"/>
              <a:gd name="connsiteY21" fmla="*/ 72428 h 166706"/>
              <a:gd name="connsiteX22" fmla="*/ 4825497 w 8627952"/>
              <a:gd name="connsiteY22" fmla="*/ 99588 h 166706"/>
              <a:gd name="connsiteX23" fmla="*/ 4952245 w 8627952"/>
              <a:gd name="connsiteY23" fmla="*/ 135802 h 166706"/>
              <a:gd name="connsiteX24" fmla="*/ 5377758 w 8627952"/>
              <a:gd name="connsiteY24" fmla="*/ 162962 h 166706"/>
              <a:gd name="connsiteX25" fmla="*/ 5812324 w 8627952"/>
              <a:gd name="connsiteY25" fmla="*/ 153909 h 166706"/>
              <a:gd name="connsiteX26" fmla="*/ 5902859 w 8627952"/>
              <a:gd name="connsiteY26" fmla="*/ 126748 h 166706"/>
              <a:gd name="connsiteX27" fmla="*/ 5930020 w 8627952"/>
              <a:gd name="connsiteY27" fmla="*/ 117695 h 166706"/>
              <a:gd name="connsiteX28" fmla="*/ 6056768 w 8627952"/>
              <a:gd name="connsiteY28" fmla="*/ 99588 h 166706"/>
              <a:gd name="connsiteX29" fmla="*/ 6400800 w 8627952"/>
              <a:gd name="connsiteY29" fmla="*/ 81481 h 166706"/>
              <a:gd name="connsiteX30" fmla="*/ 6672404 w 8627952"/>
              <a:gd name="connsiteY30" fmla="*/ 90535 h 166706"/>
              <a:gd name="connsiteX31" fmla="*/ 6726724 w 8627952"/>
              <a:gd name="connsiteY31" fmla="*/ 99588 h 166706"/>
              <a:gd name="connsiteX32" fmla="*/ 6962115 w 8627952"/>
              <a:gd name="connsiteY32" fmla="*/ 90535 h 166706"/>
              <a:gd name="connsiteX33" fmla="*/ 6998328 w 8627952"/>
              <a:gd name="connsiteY33" fmla="*/ 81481 h 166706"/>
              <a:gd name="connsiteX34" fmla="*/ 7061703 w 8627952"/>
              <a:gd name="connsiteY34" fmla="*/ 72428 h 166706"/>
              <a:gd name="connsiteX35" fmla="*/ 7116023 w 8627952"/>
              <a:gd name="connsiteY35" fmla="*/ 54321 h 166706"/>
              <a:gd name="connsiteX36" fmla="*/ 7179398 w 8627952"/>
              <a:gd name="connsiteY36" fmla="*/ 63374 h 166706"/>
              <a:gd name="connsiteX37" fmla="*/ 7215612 w 8627952"/>
              <a:gd name="connsiteY37" fmla="*/ 90535 h 166706"/>
              <a:gd name="connsiteX38" fmla="*/ 7297093 w 8627952"/>
              <a:gd name="connsiteY38" fmla="*/ 135802 h 166706"/>
              <a:gd name="connsiteX39" fmla="*/ 7604910 w 8627952"/>
              <a:gd name="connsiteY39" fmla="*/ 108641 h 166706"/>
              <a:gd name="connsiteX40" fmla="*/ 7849354 w 8627952"/>
              <a:gd name="connsiteY40" fmla="*/ 90535 h 166706"/>
              <a:gd name="connsiteX41" fmla="*/ 7930835 w 8627952"/>
              <a:gd name="connsiteY41" fmla="*/ 45267 h 166706"/>
              <a:gd name="connsiteX42" fmla="*/ 8139065 w 8627952"/>
              <a:gd name="connsiteY42" fmla="*/ 27160 h 166706"/>
              <a:gd name="connsiteX43" fmla="*/ 8184332 w 8627952"/>
              <a:gd name="connsiteY43" fmla="*/ 18107 h 166706"/>
              <a:gd name="connsiteX44" fmla="*/ 8455936 w 8627952"/>
              <a:gd name="connsiteY44" fmla="*/ 0 h 166706"/>
              <a:gd name="connsiteX45" fmla="*/ 8573631 w 8627952"/>
              <a:gd name="connsiteY45" fmla="*/ 9053 h 166706"/>
              <a:gd name="connsiteX46" fmla="*/ 8627952 w 8627952"/>
              <a:gd name="connsiteY46" fmla="*/ 36214 h 166706"/>
              <a:gd name="connsiteX47" fmla="*/ 8627952 w 8627952"/>
              <a:gd name="connsiteY47" fmla="*/ 45267 h 166706"/>
              <a:gd name="connsiteX48" fmla="*/ 8618899 w 8627952"/>
              <a:gd name="connsiteY48" fmla="*/ 36214 h 166706"/>
              <a:gd name="connsiteX0" fmla="*/ 0 w 8627952"/>
              <a:gd name="connsiteY0" fmla="*/ 126748 h 166706"/>
              <a:gd name="connsiteX1" fmla="*/ 0 w 8627952"/>
              <a:gd name="connsiteY1" fmla="*/ 126748 h 166706"/>
              <a:gd name="connsiteX2" fmla="*/ 90534 w 8627952"/>
              <a:gd name="connsiteY2" fmla="*/ 144855 h 166706"/>
              <a:gd name="connsiteX3" fmla="*/ 226336 w 8627952"/>
              <a:gd name="connsiteY3" fmla="*/ 162962 h 166706"/>
              <a:gd name="connsiteX4" fmla="*/ 697117 w 8627952"/>
              <a:gd name="connsiteY4" fmla="*/ 144855 h 166706"/>
              <a:gd name="connsiteX5" fmla="*/ 778598 w 8627952"/>
              <a:gd name="connsiteY5" fmla="*/ 108641 h 166706"/>
              <a:gd name="connsiteX6" fmla="*/ 1004934 w 8627952"/>
              <a:gd name="connsiteY6" fmla="*/ 99588 h 166706"/>
              <a:gd name="connsiteX7" fmla="*/ 1068309 w 8627952"/>
              <a:gd name="connsiteY7" fmla="*/ 81481 h 166706"/>
              <a:gd name="connsiteX8" fmla="*/ 1095469 w 8627952"/>
              <a:gd name="connsiteY8" fmla="*/ 63374 h 166706"/>
              <a:gd name="connsiteX9" fmla="*/ 1548142 w 8627952"/>
              <a:gd name="connsiteY9" fmla="*/ 72428 h 166706"/>
              <a:gd name="connsiteX10" fmla="*/ 1674891 w 8627952"/>
              <a:gd name="connsiteY10" fmla="*/ 108641 h 166706"/>
              <a:gd name="connsiteX11" fmla="*/ 1810693 w 8627952"/>
              <a:gd name="connsiteY11" fmla="*/ 126748 h 166706"/>
              <a:gd name="connsiteX12" fmla="*/ 2227152 w 8627952"/>
              <a:gd name="connsiteY12" fmla="*/ 117695 h 166706"/>
              <a:gd name="connsiteX13" fmla="*/ 2272420 w 8627952"/>
              <a:gd name="connsiteY13" fmla="*/ 108641 h 166706"/>
              <a:gd name="connsiteX14" fmla="*/ 2344847 w 8627952"/>
              <a:gd name="connsiteY14" fmla="*/ 99588 h 166706"/>
              <a:gd name="connsiteX15" fmla="*/ 2444435 w 8627952"/>
              <a:gd name="connsiteY15" fmla="*/ 81481 h 166706"/>
              <a:gd name="connsiteX16" fmla="*/ 2525917 w 8627952"/>
              <a:gd name="connsiteY16" fmla="*/ 63374 h 166706"/>
              <a:gd name="connsiteX17" fmla="*/ 2580237 w 8627952"/>
              <a:gd name="connsiteY17" fmla="*/ 54321 h 166706"/>
              <a:gd name="connsiteX18" fmla="*/ 2625505 w 8627952"/>
              <a:gd name="connsiteY18" fmla="*/ 45267 h 166706"/>
              <a:gd name="connsiteX19" fmla="*/ 3902043 w 8627952"/>
              <a:gd name="connsiteY19" fmla="*/ 54321 h 166706"/>
              <a:gd name="connsiteX20" fmla="*/ 3929204 w 8627952"/>
              <a:gd name="connsiteY20" fmla="*/ 63374 h 166706"/>
              <a:gd name="connsiteX21" fmla="*/ 4119326 w 8627952"/>
              <a:gd name="connsiteY21" fmla="*/ 72428 h 166706"/>
              <a:gd name="connsiteX22" fmla="*/ 4825497 w 8627952"/>
              <a:gd name="connsiteY22" fmla="*/ 99588 h 166706"/>
              <a:gd name="connsiteX23" fmla="*/ 4952245 w 8627952"/>
              <a:gd name="connsiteY23" fmla="*/ 135802 h 166706"/>
              <a:gd name="connsiteX24" fmla="*/ 5377758 w 8627952"/>
              <a:gd name="connsiteY24" fmla="*/ 162962 h 166706"/>
              <a:gd name="connsiteX25" fmla="*/ 5812324 w 8627952"/>
              <a:gd name="connsiteY25" fmla="*/ 153909 h 166706"/>
              <a:gd name="connsiteX26" fmla="*/ 5902859 w 8627952"/>
              <a:gd name="connsiteY26" fmla="*/ 126748 h 166706"/>
              <a:gd name="connsiteX27" fmla="*/ 5930020 w 8627952"/>
              <a:gd name="connsiteY27" fmla="*/ 117695 h 166706"/>
              <a:gd name="connsiteX28" fmla="*/ 6056768 w 8627952"/>
              <a:gd name="connsiteY28" fmla="*/ 99588 h 166706"/>
              <a:gd name="connsiteX29" fmla="*/ 6400800 w 8627952"/>
              <a:gd name="connsiteY29" fmla="*/ 81481 h 166706"/>
              <a:gd name="connsiteX30" fmla="*/ 6672404 w 8627952"/>
              <a:gd name="connsiteY30" fmla="*/ 90535 h 166706"/>
              <a:gd name="connsiteX31" fmla="*/ 6726724 w 8627952"/>
              <a:gd name="connsiteY31" fmla="*/ 99588 h 166706"/>
              <a:gd name="connsiteX32" fmla="*/ 6962115 w 8627952"/>
              <a:gd name="connsiteY32" fmla="*/ 90535 h 166706"/>
              <a:gd name="connsiteX33" fmla="*/ 6998328 w 8627952"/>
              <a:gd name="connsiteY33" fmla="*/ 81481 h 166706"/>
              <a:gd name="connsiteX34" fmla="*/ 7061703 w 8627952"/>
              <a:gd name="connsiteY34" fmla="*/ 72428 h 166706"/>
              <a:gd name="connsiteX35" fmla="*/ 7116023 w 8627952"/>
              <a:gd name="connsiteY35" fmla="*/ 54321 h 166706"/>
              <a:gd name="connsiteX36" fmla="*/ 7179398 w 8627952"/>
              <a:gd name="connsiteY36" fmla="*/ 63374 h 166706"/>
              <a:gd name="connsiteX37" fmla="*/ 7215612 w 8627952"/>
              <a:gd name="connsiteY37" fmla="*/ 90535 h 166706"/>
              <a:gd name="connsiteX38" fmla="*/ 7396681 w 8627952"/>
              <a:gd name="connsiteY38" fmla="*/ 126748 h 166706"/>
              <a:gd name="connsiteX39" fmla="*/ 7604910 w 8627952"/>
              <a:gd name="connsiteY39" fmla="*/ 108641 h 166706"/>
              <a:gd name="connsiteX40" fmla="*/ 7849354 w 8627952"/>
              <a:gd name="connsiteY40" fmla="*/ 90535 h 166706"/>
              <a:gd name="connsiteX41" fmla="*/ 7930835 w 8627952"/>
              <a:gd name="connsiteY41" fmla="*/ 45267 h 166706"/>
              <a:gd name="connsiteX42" fmla="*/ 8139065 w 8627952"/>
              <a:gd name="connsiteY42" fmla="*/ 27160 h 166706"/>
              <a:gd name="connsiteX43" fmla="*/ 8184332 w 8627952"/>
              <a:gd name="connsiteY43" fmla="*/ 18107 h 166706"/>
              <a:gd name="connsiteX44" fmla="*/ 8455936 w 8627952"/>
              <a:gd name="connsiteY44" fmla="*/ 0 h 166706"/>
              <a:gd name="connsiteX45" fmla="*/ 8573631 w 8627952"/>
              <a:gd name="connsiteY45" fmla="*/ 9053 h 166706"/>
              <a:gd name="connsiteX46" fmla="*/ 8627952 w 8627952"/>
              <a:gd name="connsiteY46" fmla="*/ 36214 h 166706"/>
              <a:gd name="connsiteX47" fmla="*/ 8627952 w 8627952"/>
              <a:gd name="connsiteY47" fmla="*/ 45267 h 166706"/>
              <a:gd name="connsiteX48" fmla="*/ 8618899 w 8627952"/>
              <a:gd name="connsiteY48" fmla="*/ 36214 h 166706"/>
              <a:gd name="connsiteX0" fmla="*/ 27624 w 8655576"/>
              <a:gd name="connsiteY0" fmla="*/ 126748 h 634299"/>
              <a:gd name="connsiteX1" fmla="*/ 0 w 8655576"/>
              <a:gd name="connsiteY1" fmla="*/ 634235 h 634299"/>
              <a:gd name="connsiteX2" fmla="*/ 118158 w 8655576"/>
              <a:gd name="connsiteY2" fmla="*/ 144855 h 634299"/>
              <a:gd name="connsiteX3" fmla="*/ 253960 w 8655576"/>
              <a:gd name="connsiteY3" fmla="*/ 162962 h 634299"/>
              <a:gd name="connsiteX4" fmla="*/ 724741 w 8655576"/>
              <a:gd name="connsiteY4" fmla="*/ 144855 h 634299"/>
              <a:gd name="connsiteX5" fmla="*/ 806222 w 8655576"/>
              <a:gd name="connsiteY5" fmla="*/ 108641 h 634299"/>
              <a:gd name="connsiteX6" fmla="*/ 1032558 w 8655576"/>
              <a:gd name="connsiteY6" fmla="*/ 99588 h 634299"/>
              <a:gd name="connsiteX7" fmla="*/ 1095933 w 8655576"/>
              <a:gd name="connsiteY7" fmla="*/ 81481 h 634299"/>
              <a:gd name="connsiteX8" fmla="*/ 1123093 w 8655576"/>
              <a:gd name="connsiteY8" fmla="*/ 63374 h 634299"/>
              <a:gd name="connsiteX9" fmla="*/ 1575766 w 8655576"/>
              <a:gd name="connsiteY9" fmla="*/ 72428 h 634299"/>
              <a:gd name="connsiteX10" fmla="*/ 1702515 w 8655576"/>
              <a:gd name="connsiteY10" fmla="*/ 108641 h 634299"/>
              <a:gd name="connsiteX11" fmla="*/ 1838317 w 8655576"/>
              <a:gd name="connsiteY11" fmla="*/ 126748 h 634299"/>
              <a:gd name="connsiteX12" fmla="*/ 2254776 w 8655576"/>
              <a:gd name="connsiteY12" fmla="*/ 117695 h 634299"/>
              <a:gd name="connsiteX13" fmla="*/ 2300044 w 8655576"/>
              <a:gd name="connsiteY13" fmla="*/ 108641 h 634299"/>
              <a:gd name="connsiteX14" fmla="*/ 2372471 w 8655576"/>
              <a:gd name="connsiteY14" fmla="*/ 99588 h 634299"/>
              <a:gd name="connsiteX15" fmla="*/ 2472059 w 8655576"/>
              <a:gd name="connsiteY15" fmla="*/ 81481 h 634299"/>
              <a:gd name="connsiteX16" fmla="*/ 2553541 w 8655576"/>
              <a:gd name="connsiteY16" fmla="*/ 63374 h 634299"/>
              <a:gd name="connsiteX17" fmla="*/ 2607861 w 8655576"/>
              <a:gd name="connsiteY17" fmla="*/ 54321 h 634299"/>
              <a:gd name="connsiteX18" fmla="*/ 2653129 w 8655576"/>
              <a:gd name="connsiteY18" fmla="*/ 45267 h 634299"/>
              <a:gd name="connsiteX19" fmla="*/ 3929667 w 8655576"/>
              <a:gd name="connsiteY19" fmla="*/ 54321 h 634299"/>
              <a:gd name="connsiteX20" fmla="*/ 3956828 w 8655576"/>
              <a:gd name="connsiteY20" fmla="*/ 63374 h 634299"/>
              <a:gd name="connsiteX21" fmla="*/ 4146950 w 8655576"/>
              <a:gd name="connsiteY21" fmla="*/ 72428 h 634299"/>
              <a:gd name="connsiteX22" fmla="*/ 4853121 w 8655576"/>
              <a:gd name="connsiteY22" fmla="*/ 99588 h 634299"/>
              <a:gd name="connsiteX23" fmla="*/ 4979869 w 8655576"/>
              <a:gd name="connsiteY23" fmla="*/ 135802 h 634299"/>
              <a:gd name="connsiteX24" fmla="*/ 5405382 w 8655576"/>
              <a:gd name="connsiteY24" fmla="*/ 162962 h 634299"/>
              <a:gd name="connsiteX25" fmla="*/ 5839948 w 8655576"/>
              <a:gd name="connsiteY25" fmla="*/ 153909 h 634299"/>
              <a:gd name="connsiteX26" fmla="*/ 5930483 w 8655576"/>
              <a:gd name="connsiteY26" fmla="*/ 126748 h 634299"/>
              <a:gd name="connsiteX27" fmla="*/ 5957644 w 8655576"/>
              <a:gd name="connsiteY27" fmla="*/ 117695 h 634299"/>
              <a:gd name="connsiteX28" fmla="*/ 6084392 w 8655576"/>
              <a:gd name="connsiteY28" fmla="*/ 99588 h 634299"/>
              <a:gd name="connsiteX29" fmla="*/ 6428424 w 8655576"/>
              <a:gd name="connsiteY29" fmla="*/ 81481 h 634299"/>
              <a:gd name="connsiteX30" fmla="*/ 6700028 w 8655576"/>
              <a:gd name="connsiteY30" fmla="*/ 90535 h 634299"/>
              <a:gd name="connsiteX31" fmla="*/ 6754348 w 8655576"/>
              <a:gd name="connsiteY31" fmla="*/ 99588 h 634299"/>
              <a:gd name="connsiteX32" fmla="*/ 6989739 w 8655576"/>
              <a:gd name="connsiteY32" fmla="*/ 90535 h 634299"/>
              <a:gd name="connsiteX33" fmla="*/ 7025952 w 8655576"/>
              <a:gd name="connsiteY33" fmla="*/ 81481 h 634299"/>
              <a:gd name="connsiteX34" fmla="*/ 7089327 w 8655576"/>
              <a:gd name="connsiteY34" fmla="*/ 72428 h 634299"/>
              <a:gd name="connsiteX35" fmla="*/ 7143647 w 8655576"/>
              <a:gd name="connsiteY35" fmla="*/ 54321 h 634299"/>
              <a:gd name="connsiteX36" fmla="*/ 7207022 w 8655576"/>
              <a:gd name="connsiteY36" fmla="*/ 63374 h 634299"/>
              <a:gd name="connsiteX37" fmla="*/ 7243236 w 8655576"/>
              <a:gd name="connsiteY37" fmla="*/ 90535 h 634299"/>
              <a:gd name="connsiteX38" fmla="*/ 7424305 w 8655576"/>
              <a:gd name="connsiteY38" fmla="*/ 126748 h 634299"/>
              <a:gd name="connsiteX39" fmla="*/ 7632534 w 8655576"/>
              <a:gd name="connsiteY39" fmla="*/ 108641 h 634299"/>
              <a:gd name="connsiteX40" fmla="*/ 7876978 w 8655576"/>
              <a:gd name="connsiteY40" fmla="*/ 90535 h 634299"/>
              <a:gd name="connsiteX41" fmla="*/ 7958459 w 8655576"/>
              <a:gd name="connsiteY41" fmla="*/ 45267 h 634299"/>
              <a:gd name="connsiteX42" fmla="*/ 8166689 w 8655576"/>
              <a:gd name="connsiteY42" fmla="*/ 27160 h 634299"/>
              <a:gd name="connsiteX43" fmla="*/ 8211956 w 8655576"/>
              <a:gd name="connsiteY43" fmla="*/ 18107 h 634299"/>
              <a:gd name="connsiteX44" fmla="*/ 8483560 w 8655576"/>
              <a:gd name="connsiteY44" fmla="*/ 0 h 634299"/>
              <a:gd name="connsiteX45" fmla="*/ 8601255 w 8655576"/>
              <a:gd name="connsiteY45" fmla="*/ 9053 h 634299"/>
              <a:gd name="connsiteX46" fmla="*/ 8655576 w 8655576"/>
              <a:gd name="connsiteY46" fmla="*/ 36214 h 634299"/>
              <a:gd name="connsiteX47" fmla="*/ 8655576 w 8655576"/>
              <a:gd name="connsiteY47" fmla="*/ 45267 h 634299"/>
              <a:gd name="connsiteX48" fmla="*/ 8646523 w 8655576"/>
              <a:gd name="connsiteY48" fmla="*/ 36214 h 634299"/>
              <a:gd name="connsiteX0" fmla="*/ 9346461 w 9346460"/>
              <a:gd name="connsiteY0" fmla="*/ 622432 h 667561"/>
              <a:gd name="connsiteX1" fmla="*/ 617360 w 9346460"/>
              <a:gd name="connsiteY1" fmla="*/ 634235 h 667561"/>
              <a:gd name="connsiteX2" fmla="*/ 735518 w 9346460"/>
              <a:gd name="connsiteY2" fmla="*/ 144855 h 667561"/>
              <a:gd name="connsiteX3" fmla="*/ 871320 w 9346460"/>
              <a:gd name="connsiteY3" fmla="*/ 162962 h 667561"/>
              <a:gd name="connsiteX4" fmla="*/ 1342101 w 9346460"/>
              <a:gd name="connsiteY4" fmla="*/ 144855 h 667561"/>
              <a:gd name="connsiteX5" fmla="*/ 1423582 w 9346460"/>
              <a:gd name="connsiteY5" fmla="*/ 108641 h 667561"/>
              <a:gd name="connsiteX6" fmla="*/ 1649918 w 9346460"/>
              <a:gd name="connsiteY6" fmla="*/ 99588 h 667561"/>
              <a:gd name="connsiteX7" fmla="*/ 1713293 w 9346460"/>
              <a:gd name="connsiteY7" fmla="*/ 81481 h 667561"/>
              <a:gd name="connsiteX8" fmla="*/ 1740453 w 9346460"/>
              <a:gd name="connsiteY8" fmla="*/ 63374 h 667561"/>
              <a:gd name="connsiteX9" fmla="*/ 2193126 w 9346460"/>
              <a:gd name="connsiteY9" fmla="*/ 72428 h 667561"/>
              <a:gd name="connsiteX10" fmla="*/ 2319875 w 9346460"/>
              <a:gd name="connsiteY10" fmla="*/ 108641 h 667561"/>
              <a:gd name="connsiteX11" fmla="*/ 2455677 w 9346460"/>
              <a:gd name="connsiteY11" fmla="*/ 126748 h 667561"/>
              <a:gd name="connsiteX12" fmla="*/ 2872136 w 9346460"/>
              <a:gd name="connsiteY12" fmla="*/ 117695 h 667561"/>
              <a:gd name="connsiteX13" fmla="*/ 2917404 w 9346460"/>
              <a:gd name="connsiteY13" fmla="*/ 108641 h 667561"/>
              <a:gd name="connsiteX14" fmla="*/ 2989831 w 9346460"/>
              <a:gd name="connsiteY14" fmla="*/ 99588 h 667561"/>
              <a:gd name="connsiteX15" fmla="*/ 3089419 w 9346460"/>
              <a:gd name="connsiteY15" fmla="*/ 81481 h 667561"/>
              <a:gd name="connsiteX16" fmla="*/ 3170901 w 9346460"/>
              <a:gd name="connsiteY16" fmla="*/ 63374 h 667561"/>
              <a:gd name="connsiteX17" fmla="*/ 3225221 w 9346460"/>
              <a:gd name="connsiteY17" fmla="*/ 54321 h 667561"/>
              <a:gd name="connsiteX18" fmla="*/ 3270489 w 9346460"/>
              <a:gd name="connsiteY18" fmla="*/ 45267 h 667561"/>
              <a:gd name="connsiteX19" fmla="*/ 4547027 w 9346460"/>
              <a:gd name="connsiteY19" fmla="*/ 54321 h 667561"/>
              <a:gd name="connsiteX20" fmla="*/ 4574188 w 9346460"/>
              <a:gd name="connsiteY20" fmla="*/ 63374 h 667561"/>
              <a:gd name="connsiteX21" fmla="*/ 4764310 w 9346460"/>
              <a:gd name="connsiteY21" fmla="*/ 72428 h 667561"/>
              <a:gd name="connsiteX22" fmla="*/ 5470481 w 9346460"/>
              <a:gd name="connsiteY22" fmla="*/ 99588 h 667561"/>
              <a:gd name="connsiteX23" fmla="*/ 5597229 w 9346460"/>
              <a:gd name="connsiteY23" fmla="*/ 135802 h 667561"/>
              <a:gd name="connsiteX24" fmla="*/ 6022742 w 9346460"/>
              <a:gd name="connsiteY24" fmla="*/ 162962 h 667561"/>
              <a:gd name="connsiteX25" fmla="*/ 6457308 w 9346460"/>
              <a:gd name="connsiteY25" fmla="*/ 153909 h 667561"/>
              <a:gd name="connsiteX26" fmla="*/ 6547843 w 9346460"/>
              <a:gd name="connsiteY26" fmla="*/ 126748 h 667561"/>
              <a:gd name="connsiteX27" fmla="*/ 6575004 w 9346460"/>
              <a:gd name="connsiteY27" fmla="*/ 117695 h 667561"/>
              <a:gd name="connsiteX28" fmla="*/ 6701752 w 9346460"/>
              <a:gd name="connsiteY28" fmla="*/ 99588 h 667561"/>
              <a:gd name="connsiteX29" fmla="*/ 7045784 w 9346460"/>
              <a:gd name="connsiteY29" fmla="*/ 81481 h 667561"/>
              <a:gd name="connsiteX30" fmla="*/ 7317388 w 9346460"/>
              <a:gd name="connsiteY30" fmla="*/ 90535 h 667561"/>
              <a:gd name="connsiteX31" fmla="*/ 7371708 w 9346460"/>
              <a:gd name="connsiteY31" fmla="*/ 99588 h 667561"/>
              <a:gd name="connsiteX32" fmla="*/ 7607099 w 9346460"/>
              <a:gd name="connsiteY32" fmla="*/ 90535 h 667561"/>
              <a:gd name="connsiteX33" fmla="*/ 7643312 w 9346460"/>
              <a:gd name="connsiteY33" fmla="*/ 81481 h 667561"/>
              <a:gd name="connsiteX34" fmla="*/ 7706687 w 9346460"/>
              <a:gd name="connsiteY34" fmla="*/ 72428 h 667561"/>
              <a:gd name="connsiteX35" fmla="*/ 7761007 w 9346460"/>
              <a:gd name="connsiteY35" fmla="*/ 54321 h 667561"/>
              <a:gd name="connsiteX36" fmla="*/ 7824382 w 9346460"/>
              <a:gd name="connsiteY36" fmla="*/ 63374 h 667561"/>
              <a:gd name="connsiteX37" fmla="*/ 7860596 w 9346460"/>
              <a:gd name="connsiteY37" fmla="*/ 90535 h 667561"/>
              <a:gd name="connsiteX38" fmla="*/ 8041665 w 9346460"/>
              <a:gd name="connsiteY38" fmla="*/ 126748 h 667561"/>
              <a:gd name="connsiteX39" fmla="*/ 8249894 w 9346460"/>
              <a:gd name="connsiteY39" fmla="*/ 108641 h 667561"/>
              <a:gd name="connsiteX40" fmla="*/ 8494338 w 9346460"/>
              <a:gd name="connsiteY40" fmla="*/ 90535 h 667561"/>
              <a:gd name="connsiteX41" fmla="*/ 8575819 w 9346460"/>
              <a:gd name="connsiteY41" fmla="*/ 45267 h 667561"/>
              <a:gd name="connsiteX42" fmla="*/ 8784049 w 9346460"/>
              <a:gd name="connsiteY42" fmla="*/ 27160 h 667561"/>
              <a:gd name="connsiteX43" fmla="*/ 8829316 w 9346460"/>
              <a:gd name="connsiteY43" fmla="*/ 18107 h 667561"/>
              <a:gd name="connsiteX44" fmla="*/ 9100920 w 9346460"/>
              <a:gd name="connsiteY44" fmla="*/ 0 h 667561"/>
              <a:gd name="connsiteX45" fmla="*/ 9218615 w 9346460"/>
              <a:gd name="connsiteY45" fmla="*/ 9053 h 667561"/>
              <a:gd name="connsiteX46" fmla="*/ 9272936 w 9346460"/>
              <a:gd name="connsiteY46" fmla="*/ 36214 h 667561"/>
              <a:gd name="connsiteX47" fmla="*/ 9272936 w 9346460"/>
              <a:gd name="connsiteY47" fmla="*/ 45267 h 667561"/>
              <a:gd name="connsiteX48" fmla="*/ 9263883 w 9346460"/>
              <a:gd name="connsiteY48" fmla="*/ 36214 h 667561"/>
              <a:gd name="connsiteX0" fmla="*/ 9297017 w 9297017"/>
              <a:gd name="connsiteY0" fmla="*/ 610631 h 664193"/>
              <a:gd name="connsiteX1" fmla="*/ 613955 w 9297017"/>
              <a:gd name="connsiteY1" fmla="*/ 634235 h 664193"/>
              <a:gd name="connsiteX2" fmla="*/ 732113 w 9297017"/>
              <a:gd name="connsiteY2" fmla="*/ 144855 h 664193"/>
              <a:gd name="connsiteX3" fmla="*/ 867915 w 9297017"/>
              <a:gd name="connsiteY3" fmla="*/ 162962 h 664193"/>
              <a:gd name="connsiteX4" fmla="*/ 1338696 w 9297017"/>
              <a:gd name="connsiteY4" fmla="*/ 144855 h 664193"/>
              <a:gd name="connsiteX5" fmla="*/ 1420177 w 9297017"/>
              <a:gd name="connsiteY5" fmla="*/ 108641 h 664193"/>
              <a:gd name="connsiteX6" fmla="*/ 1646513 w 9297017"/>
              <a:gd name="connsiteY6" fmla="*/ 99588 h 664193"/>
              <a:gd name="connsiteX7" fmla="*/ 1709888 w 9297017"/>
              <a:gd name="connsiteY7" fmla="*/ 81481 h 664193"/>
              <a:gd name="connsiteX8" fmla="*/ 1737048 w 9297017"/>
              <a:gd name="connsiteY8" fmla="*/ 63374 h 664193"/>
              <a:gd name="connsiteX9" fmla="*/ 2189721 w 9297017"/>
              <a:gd name="connsiteY9" fmla="*/ 72428 h 664193"/>
              <a:gd name="connsiteX10" fmla="*/ 2316470 w 9297017"/>
              <a:gd name="connsiteY10" fmla="*/ 108641 h 664193"/>
              <a:gd name="connsiteX11" fmla="*/ 2452272 w 9297017"/>
              <a:gd name="connsiteY11" fmla="*/ 126748 h 664193"/>
              <a:gd name="connsiteX12" fmla="*/ 2868731 w 9297017"/>
              <a:gd name="connsiteY12" fmla="*/ 117695 h 664193"/>
              <a:gd name="connsiteX13" fmla="*/ 2913999 w 9297017"/>
              <a:gd name="connsiteY13" fmla="*/ 108641 h 664193"/>
              <a:gd name="connsiteX14" fmla="*/ 2986426 w 9297017"/>
              <a:gd name="connsiteY14" fmla="*/ 99588 h 664193"/>
              <a:gd name="connsiteX15" fmla="*/ 3086014 w 9297017"/>
              <a:gd name="connsiteY15" fmla="*/ 81481 h 664193"/>
              <a:gd name="connsiteX16" fmla="*/ 3167496 w 9297017"/>
              <a:gd name="connsiteY16" fmla="*/ 63374 h 664193"/>
              <a:gd name="connsiteX17" fmla="*/ 3221816 w 9297017"/>
              <a:gd name="connsiteY17" fmla="*/ 54321 h 664193"/>
              <a:gd name="connsiteX18" fmla="*/ 3267084 w 9297017"/>
              <a:gd name="connsiteY18" fmla="*/ 45267 h 664193"/>
              <a:gd name="connsiteX19" fmla="*/ 4543622 w 9297017"/>
              <a:gd name="connsiteY19" fmla="*/ 54321 h 664193"/>
              <a:gd name="connsiteX20" fmla="*/ 4570783 w 9297017"/>
              <a:gd name="connsiteY20" fmla="*/ 63374 h 664193"/>
              <a:gd name="connsiteX21" fmla="*/ 4760905 w 9297017"/>
              <a:gd name="connsiteY21" fmla="*/ 72428 h 664193"/>
              <a:gd name="connsiteX22" fmla="*/ 5467076 w 9297017"/>
              <a:gd name="connsiteY22" fmla="*/ 99588 h 664193"/>
              <a:gd name="connsiteX23" fmla="*/ 5593824 w 9297017"/>
              <a:gd name="connsiteY23" fmla="*/ 135802 h 664193"/>
              <a:gd name="connsiteX24" fmla="*/ 6019337 w 9297017"/>
              <a:gd name="connsiteY24" fmla="*/ 162962 h 664193"/>
              <a:gd name="connsiteX25" fmla="*/ 6453903 w 9297017"/>
              <a:gd name="connsiteY25" fmla="*/ 153909 h 664193"/>
              <a:gd name="connsiteX26" fmla="*/ 6544438 w 9297017"/>
              <a:gd name="connsiteY26" fmla="*/ 126748 h 664193"/>
              <a:gd name="connsiteX27" fmla="*/ 6571599 w 9297017"/>
              <a:gd name="connsiteY27" fmla="*/ 117695 h 664193"/>
              <a:gd name="connsiteX28" fmla="*/ 6698347 w 9297017"/>
              <a:gd name="connsiteY28" fmla="*/ 99588 h 664193"/>
              <a:gd name="connsiteX29" fmla="*/ 7042379 w 9297017"/>
              <a:gd name="connsiteY29" fmla="*/ 81481 h 664193"/>
              <a:gd name="connsiteX30" fmla="*/ 7313983 w 9297017"/>
              <a:gd name="connsiteY30" fmla="*/ 90535 h 664193"/>
              <a:gd name="connsiteX31" fmla="*/ 7368303 w 9297017"/>
              <a:gd name="connsiteY31" fmla="*/ 99588 h 664193"/>
              <a:gd name="connsiteX32" fmla="*/ 7603694 w 9297017"/>
              <a:gd name="connsiteY32" fmla="*/ 90535 h 664193"/>
              <a:gd name="connsiteX33" fmla="*/ 7639907 w 9297017"/>
              <a:gd name="connsiteY33" fmla="*/ 81481 h 664193"/>
              <a:gd name="connsiteX34" fmla="*/ 7703282 w 9297017"/>
              <a:gd name="connsiteY34" fmla="*/ 72428 h 664193"/>
              <a:gd name="connsiteX35" fmla="*/ 7757602 w 9297017"/>
              <a:gd name="connsiteY35" fmla="*/ 54321 h 664193"/>
              <a:gd name="connsiteX36" fmla="*/ 7820977 w 9297017"/>
              <a:gd name="connsiteY36" fmla="*/ 63374 h 664193"/>
              <a:gd name="connsiteX37" fmla="*/ 7857191 w 9297017"/>
              <a:gd name="connsiteY37" fmla="*/ 90535 h 664193"/>
              <a:gd name="connsiteX38" fmla="*/ 8038260 w 9297017"/>
              <a:gd name="connsiteY38" fmla="*/ 126748 h 664193"/>
              <a:gd name="connsiteX39" fmla="*/ 8246489 w 9297017"/>
              <a:gd name="connsiteY39" fmla="*/ 108641 h 664193"/>
              <a:gd name="connsiteX40" fmla="*/ 8490933 w 9297017"/>
              <a:gd name="connsiteY40" fmla="*/ 90535 h 664193"/>
              <a:gd name="connsiteX41" fmla="*/ 8572414 w 9297017"/>
              <a:gd name="connsiteY41" fmla="*/ 45267 h 664193"/>
              <a:gd name="connsiteX42" fmla="*/ 8780644 w 9297017"/>
              <a:gd name="connsiteY42" fmla="*/ 27160 h 664193"/>
              <a:gd name="connsiteX43" fmla="*/ 8825911 w 9297017"/>
              <a:gd name="connsiteY43" fmla="*/ 18107 h 664193"/>
              <a:gd name="connsiteX44" fmla="*/ 9097515 w 9297017"/>
              <a:gd name="connsiteY44" fmla="*/ 0 h 664193"/>
              <a:gd name="connsiteX45" fmla="*/ 9215210 w 9297017"/>
              <a:gd name="connsiteY45" fmla="*/ 9053 h 664193"/>
              <a:gd name="connsiteX46" fmla="*/ 9269531 w 9297017"/>
              <a:gd name="connsiteY46" fmla="*/ 36214 h 664193"/>
              <a:gd name="connsiteX47" fmla="*/ 9269531 w 9297017"/>
              <a:gd name="connsiteY47" fmla="*/ 45267 h 664193"/>
              <a:gd name="connsiteX48" fmla="*/ 9260478 w 9297017"/>
              <a:gd name="connsiteY48" fmla="*/ 36214 h 664193"/>
              <a:gd name="connsiteX0" fmla="*/ 9296335 w 9932368"/>
              <a:gd name="connsiteY0" fmla="*/ 610631 h 662841"/>
              <a:gd name="connsiteX1" fmla="*/ 9287126 w 9932368"/>
              <a:gd name="connsiteY1" fmla="*/ 605463 h 662841"/>
              <a:gd name="connsiteX2" fmla="*/ 613273 w 9932368"/>
              <a:gd name="connsiteY2" fmla="*/ 634235 h 662841"/>
              <a:gd name="connsiteX3" fmla="*/ 731431 w 9932368"/>
              <a:gd name="connsiteY3" fmla="*/ 144855 h 662841"/>
              <a:gd name="connsiteX4" fmla="*/ 867233 w 9932368"/>
              <a:gd name="connsiteY4" fmla="*/ 162962 h 662841"/>
              <a:gd name="connsiteX5" fmla="*/ 1338014 w 9932368"/>
              <a:gd name="connsiteY5" fmla="*/ 144855 h 662841"/>
              <a:gd name="connsiteX6" fmla="*/ 1419495 w 9932368"/>
              <a:gd name="connsiteY6" fmla="*/ 108641 h 662841"/>
              <a:gd name="connsiteX7" fmla="*/ 1645831 w 9932368"/>
              <a:gd name="connsiteY7" fmla="*/ 99588 h 662841"/>
              <a:gd name="connsiteX8" fmla="*/ 1709206 w 9932368"/>
              <a:gd name="connsiteY8" fmla="*/ 81481 h 662841"/>
              <a:gd name="connsiteX9" fmla="*/ 1736366 w 9932368"/>
              <a:gd name="connsiteY9" fmla="*/ 63374 h 662841"/>
              <a:gd name="connsiteX10" fmla="*/ 2189039 w 9932368"/>
              <a:gd name="connsiteY10" fmla="*/ 72428 h 662841"/>
              <a:gd name="connsiteX11" fmla="*/ 2315788 w 9932368"/>
              <a:gd name="connsiteY11" fmla="*/ 108641 h 662841"/>
              <a:gd name="connsiteX12" fmla="*/ 2451590 w 9932368"/>
              <a:gd name="connsiteY12" fmla="*/ 126748 h 662841"/>
              <a:gd name="connsiteX13" fmla="*/ 2868049 w 9932368"/>
              <a:gd name="connsiteY13" fmla="*/ 117695 h 662841"/>
              <a:gd name="connsiteX14" fmla="*/ 2913317 w 9932368"/>
              <a:gd name="connsiteY14" fmla="*/ 108641 h 662841"/>
              <a:gd name="connsiteX15" fmla="*/ 2985744 w 9932368"/>
              <a:gd name="connsiteY15" fmla="*/ 99588 h 662841"/>
              <a:gd name="connsiteX16" fmla="*/ 3085332 w 9932368"/>
              <a:gd name="connsiteY16" fmla="*/ 81481 h 662841"/>
              <a:gd name="connsiteX17" fmla="*/ 3166814 w 9932368"/>
              <a:gd name="connsiteY17" fmla="*/ 63374 h 662841"/>
              <a:gd name="connsiteX18" fmla="*/ 3221134 w 9932368"/>
              <a:gd name="connsiteY18" fmla="*/ 54321 h 662841"/>
              <a:gd name="connsiteX19" fmla="*/ 3266402 w 9932368"/>
              <a:gd name="connsiteY19" fmla="*/ 45267 h 662841"/>
              <a:gd name="connsiteX20" fmla="*/ 4542940 w 9932368"/>
              <a:gd name="connsiteY20" fmla="*/ 54321 h 662841"/>
              <a:gd name="connsiteX21" fmla="*/ 4570101 w 9932368"/>
              <a:gd name="connsiteY21" fmla="*/ 63374 h 662841"/>
              <a:gd name="connsiteX22" fmla="*/ 4760223 w 9932368"/>
              <a:gd name="connsiteY22" fmla="*/ 72428 h 662841"/>
              <a:gd name="connsiteX23" fmla="*/ 5466394 w 9932368"/>
              <a:gd name="connsiteY23" fmla="*/ 99588 h 662841"/>
              <a:gd name="connsiteX24" fmla="*/ 5593142 w 9932368"/>
              <a:gd name="connsiteY24" fmla="*/ 135802 h 662841"/>
              <a:gd name="connsiteX25" fmla="*/ 6018655 w 9932368"/>
              <a:gd name="connsiteY25" fmla="*/ 162962 h 662841"/>
              <a:gd name="connsiteX26" fmla="*/ 6453221 w 9932368"/>
              <a:gd name="connsiteY26" fmla="*/ 153909 h 662841"/>
              <a:gd name="connsiteX27" fmla="*/ 6543756 w 9932368"/>
              <a:gd name="connsiteY27" fmla="*/ 126748 h 662841"/>
              <a:gd name="connsiteX28" fmla="*/ 6570917 w 9932368"/>
              <a:gd name="connsiteY28" fmla="*/ 117695 h 662841"/>
              <a:gd name="connsiteX29" fmla="*/ 6697665 w 9932368"/>
              <a:gd name="connsiteY29" fmla="*/ 99588 h 662841"/>
              <a:gd name="connsiteX30" fmla="*/ 7041697 w 9932368"/>
              <a:gd name="connsiteY30" fmla="*/ 81481 h 662841"/>
              <a:gd name="connsiteX31" fmla="*/ 7313301 w 9932368"/>
              <a:gd name="connsiteY31" fmla="*/ 90535 h 662841"/>
              <a:gd name="connsiteX32" fmla="*/ 7367621 w 9932368"/>
              <a:gd name="connsiteY32" fmla="*/ 99588 h 662841"/>
              <a:gd name="connsiteX33" fmla="*/ 7603012 w 9932368"/>
              <a:gd name="connsiteY33" fmla="*/ 90535 h 662841"/>
              <a:gd name="connsiteX34" fmla="*/ 7639225 w 9932368"/>
              <a:gd name="connsiteY34" fmla="*/ 81481 h 662841"/>
              <a:gd name="connsiteX35" fmla="*/ 7702600 w 9932368"/>
              <a:gd name="connsiteY35" fmla="*/ 72428 h 662841"/>
              <a:gd name="connsiteX36" fmla="*/ 7756920 w 9932368"/>
              <a:gd name="connsiteY36" fmla="*/ 54321 h 662841"/>
              <a:gd name="connsiteX37" fmla="*/ 7820295 w 9932368"/>
              <a:gd name="connsiteY37" fmla="*/ 63374 h 662841"/>
              <a:gd name="connsiteX38" fmla="*/ 7856509 w 9932368"/>
              <a:gd name="connsiteY38" fmla="*/ 90535 h 662841"/>
              <a:gd name="connsiteX39" fmla="*/ 8037578 w 9932368"/>
              <a:gd name="connsiteY39" fmla="*/ 126748 h 662841"/>
              <a:gd name="connsiteX40" fmla="*/ 8245807 w 9932368"/>
              <a:gd name="connsiteY40" fmla="*/ 108641 h 662841"/>
              <a:gd name="connsiteX41" fmla="*/ 8490251 w 9932368"/>
              <a:gd name="connsiteY41" fmla="*/ 90535 h 662841"/>
              <a:gd name="connsiteX42" fmla="*/ 8571732 w 9932368"/>
              <a:gd name="connsiteY42" fmla="*/ 45267 h 662841"/>
              <a:gd name="connsiteX43" fmla="*/ 8779962 w 9932368"/>
              <a:gd name="connsiteY43" fmla="*/ 27160 h 662841"/>
              <a:gd name="connsiteX44" fmla="*/ 8825229 w 9932368"/>
              <a:gd name="connsiteY44" fmla="*/ 18107 h 662841"/>
              <a:gd name="connsiteX45" fmla="*/ 9096833 w 9932368"/>
              <a:gd name="connsiteY45" fmla="*/ 0 h 662841"/>
              <a:gd name="connsiteX46" fmla="*/ 9214528 w 9932368"/>
              <a:gd name="connsiteY46" fmla="*/ 9053 h 662841"/>
              <a:gd name="connsiteX47" fmla="*/ 9268849 w 9932368"/>
              <a:gd name="connsiteY47" fmla="*/ 36214 h 662841"/>
              <a:gd name="connsiteX48" fmla="*/ 9268849 w 9932368"/>
              <a:gd name="connsiteY48" fmla="*/ 45267 h 662841"/>
              <a:gd name="connsiteX49" fmla="*/ 9259796 w 9932368"/>
              <a:gd name="connsiteY49" fmla="*/ 36214 h 662841"/>
              <a:gd name="connsiteX0" fmla="*/ 9290885 w 9873051"/>
              <a:gd name="connsiteY0" fmla="*/ 610631 h 1124786"/>
              <a:gd name="connsiteX1" fmla="*/ 9208013 w 9873051"/>
              <a:gd name="connsiteY1" fmla="*/ 1124752 h 1124786"/>
              <a:gd name="connsiteX2" fmla="*/ 607823 w 9873051"/>
              <a:gd name="connsiteY2" fmla="*/ 634235 h 1124786"/>
              <a:gd name="connsiteX3" fmla="*/ 725981 w 9873051"/>
              <a:gd name="connsiteY3" fmla="*/ 144855 h 1124786"/>
              <a:gd name="connsiteX4" fmla="*/ 861783 w 9873051"/>
              <a:gd name="connsiteY4" fmla="*/ 162962 h 1124786"/>
              <a:gd name="connsiteX5" fmla="*/ 1332564 w 9873051"/>
              <a:gd name="connsiteY5" fmla="*/ 144855 h 1124786"/>
              <a:gd name="connsiteX6" fmla="*/ 1414045 w 9873051"/>
              <a:gd name="connsiteY6" fmla="*/ 108641 h 1124786"/>
              <a:gd name="connsiteX7" fmla="*/ 1640381 w 9873051"/>
              <a:gd name="connsiteY7" fmla="*/ 99588 h 1124786"/>
              <a:gd name="connsiteX8" fmla="*/ 1703756 w 9873051"/>
              <a:gd name="connsiteY8" fmla="*/ 81481 h 1124786"/>
              <a:gd name="connsiteX9" fmla="*/ 1730916 w 9873051"/>
              <a:gd name="connsiteY9" fmla="*/ 63374 h 1124786"/>
              <a:gd name="connsiteX10" fmla="*/ 2183589 w 9873051"/>
              <a:gd name="connsiteY10" fmla="*/ 72428 h 1124786"/>
              <a:gd name="connsiteX11" fmla="*/ 2310338 w 9873051"/>
              <a:gd name="connsiteY11" fmla="*/ 108641 h 1124786"/>
              <a:gd name="connsiteX12" fmla="*/ 2446140 w 9873051"/>
              <a:gd name="connsiteY12" fmla="*/ 126748 h 1124786"/>
              <a:gd name="connsiteX13" fmla="*/ 2862599 w 9873051"/>
              <a:gd name="connsiteY13" fmla="*/ 117695 h 1124786"/>
              <a:gd name="connsiteX14" fmla="*/ 2907867 w 9873051"/>
              <a:gd name="connsiteY14" fmla="*/ 108641 h 1124786"/>
              <a:gd name="connsiteX15" fmla="*/ 2980294 w 9873051"/>
              <a:gd name="connsiteY15" fmla="*/ 99588 h 1124786"/>
              <a:gd name="connsiteX16" fmla="*/ 3079882 w 9873051"/>
              <a:gd name="connsiteY16" fmla="*/ 81481 h 1124786"/>
              <a:gd name="connsiteX17" fmla="*/ 3161364 w 9873051"/>
              <a:gd name="connsiteY17" fmla="*/ 63374 h 1124786"/>
              <a:gd name="connsiteX18" fmla="*/ 3215684 w 9873051"/>
              <a:gd name="connsiteY18" fmla="*/ 54321 h 1124786"/>
              <a:gd name="connsiteX19" fmla="*/ 3260952 w 9873051"/>
              <a:gd name="connsiteY19" fmla="*/ 45267 h 1124786"/>
              <a:gd name="connsiteX20" fmla="*/ 4537490 w 9873051"/>
              <a:gd name="connsiteY20" fmla="*/ 54321 h 1124786"/>
              <a:gd name="connsiteX21" fmla="*/ 4564651 w 9873051"/>
              <a:gd name="connsiteY21" fmla="*/ 63374 h 1124786"/>
              <a:gd name="connsiteX22" fmla="*/ 4754773 w 9873051"/>
              <a:gd name="connsiteY22" fmla="*/ 72428 h 1124786"/>
              <a:gd name="connsiteX23" fmla="*/ 5460944 w 9873051"/>
              <a:gd name="connsiteY23" fmla="*/ 99588 h 1124786"/>
              <a:gd name="connsiteX24" fmla="*/ 5587692 w 9873051"/>
              <a:gd name="connsiteY24" fmla="*/ 135802 h 1124786"/>
              <a:gd name="connsiteX25" fmla="*/ 6013205 w 9873051"/>
              <a:gd name="connsiteY25" fmla="*/ 162962 h 1124786"/>
              <a:gd name="connsiteX26" fmla="*/ 6447771 w 9873051"/>
              <a:gd name="connsiteY26" fmla="*/ 153909 h 1124786"/>
              <a:gd name="connsiteX27" fmla="*/ 6538306 w 9873051"/>
              <a:gd name="connsiteY27" fmla="*/ 126748 h 1124786"/>
              <a:gd name="connsiteX28" fmla="*/ 6565467 w 9873051"/>
              <a:gd name="connsiteY28" fmla="*/ 117695 h 1124786"/>
              <a:gd name="connsiteX29" fmla="*/ 6692215 w 9873051"/>
              <a:gd name="connsiteY29" fmla="*/ 99588 h 1124786"/>
              <a:gd name="connsiteX30" fmla="*/ 7036247 w 9873051"/>
              <a:gd name="connsiteY30" fmla="*/ 81481 h 1124786"/>
              <a:gd name="connsiteX31" fmla="*/ 7307851 w 9873051"/>
              <a:gd name="connsiteY31" fmla="*/ 90535 h 1124786"/>
              <a:gd name="connsiteX32" fmla="*/ 7362171 w 9873051"/>
              <a:gd name="connsiteY32" fmla="*/ 99588 h 1124786"/>
              <a:gd name="connsiteX33" fmla="*/ 7597562 w 9873051"/>
              <a:gd name="connsiteY33" fmla="*/ 90535 h 1124786"/>
              <a:gd name="connsiteX34" fmla="*/ 7633775 w 9873051"/>
              <a:gd name="connsiteY34" fmla="*/ 81481 h 1124786"/>
              <a:gd name="connsiteX35" fmla="*/ 7697150 w 9873051"/>
              <a:gd name="connsiteY35" fmla="*/ 72428 h 1124786"/>
              <a:gd name="connsiteX36" fmla="*/ 7751470 w 9873051"/>
              <a:gd name="connsiteY36" fmla="*/ 54321 h 1124786"/>
              <a:gd name="connsiteX37" fmla="*/ 7814845 w 9873051"/>
              <a:gd name="connsiteY37" fmla="*/ 63374 h 1124786"/>
              <a:gd name="connsiteX38" fmla="*/ 7851059 w 9873051"/>
              <a:gd name="connsiteY38" fmla="*/ 90535 h 1124786"/>
              <a:gd name="connsiteX39" fmla="*/ 8032128 w 9873051"/>
              <a:gd name="connsiteY39" fmla="*/ 126748 h 1124786"/>
              <a:gd name="connsiteX40" fmla="*/ 8240357 w 9873051"/>
              <a:gd name="connsiteY40" fmla="*/ 108641 h 1124786"/>
              <a:gd name="connsiteX41" fmla="*/ 8484801 w 9873051"/>
              <a:gd name="connsiteY41" fmla="*/ 90535 h 1124786"/>
              <a:gd name="connsiteX42" fmla="*/ 8566282 w 9873051"/>
              <a:gd name="connsiteY42" fmla="*/ 45267 h 1124786"/>
              <a:gd name="connsiteX43" fmla="*/ 8774512 w 9873051"/>
              <a:gd name="connsiteY43" fmla="*/ 27160 h 1124786"/>
              <a:gd name="connsiteX44" fmla="*/ 8819779 w 9873051"/>
              <a:gd name="connsiteY44" fmla="*/ 18107 h 1124786"/>
              <a:gd name="connsiteX45" fmla="*/ 9091383 w 9873051"/>
              <a:gd name="connsiteY45" fmla="*/ 0 h 1124786"/>
              <a:gd name="connsiteX46" fmla="*/ 9209078 w 9873051"/>
              <a:gd name="connsiteY46" fmla="*/ 9053 h 1124786"/>
              <a:gd name="connsiteX47" fmla="*/ 9263399 w 9873051"/>
              <a:gd name="connsiteY47" fmla="*/ 36214 h 1124786"/>
              <a:gd name="connsiteX48" fmla="*/ 9263399 w 9873051"/>
              <a:gd name="connsiteY48" fmla="*/ 45267 h 1124786"/>
              <a:gd name="connsiteX49" fmla="*/ 9254346 w 9873051"/>
              <a:gd name="connsiteY49" fmla="*/ 36214 h 1124786"/>
              <a:gd name="connsiteX0" fmla="*/ 9254053 w 9863007"/>
              <a:gd name="connsiteY0" fmla="*/ 44134 h 1124786"/>
              <a:gd name="connsiteX1" fmla="*/ 9208013 w 9863007"/>
              <a:gd name="connsiteY1" fmla="*/ 1124752 h 1124786"/>
              <a:gd name="connsiteX2" fmla="*/ 607823 w 9863007"/>
              <a:gd name="connsiteY2" fmla="*/ 634235 h 1124786"/>
              <a:gd name="connsiteX3" fmla="*/ 725981 w 9863007"/>
              <a:gd name="connsiteY3" fmla="*/ 144855 h 1124786"/>
              <a:gd name="connsiteX4" fmla="*/ 861783 w 9863007"/>
              <a:gd name="connsiteY4" fmla="*/ 162962 h 1124786"/>
              <a:gd name="connsiteX5" fmla="*/ 1332564 w 9863007"/>
              <a:gd name="connsiteY5" fmla="*/ 144855 h 1124786"/>
              <a:gd name="connsiteX6" fmla="*/ 1414045 w 9863007"/>
              <a:gd name="connsiteY6" fmla="*/ 108641 h 1124786"/>
              <a:gd name="connsiteX7" fmla="*/ 1640381 w 9863007"/>
              <a:gd name="connsiteY7" fmla="*/ 99588 h 1124786"/>
              <a:gd name="connsiteX8" fmla="*/ 1703756 w 9863007"/>
              <a:gd name="connsiteY8" fmla="*/ 81481 h 1124786"/>
              <a:gd name="connsiteX9" fmla="*/ 1730916 w 9863007"/>
              <a:gd name="connsiteY9" fmla="*/ 63374 h 1124786"/>
              <a:gd name="connsiteX10" fmla="*/ 2183589 w 9863007"/>
              <a:gd name="connsiteY10" fmla="*/ 72428 h 1124786"/>
              <a:gd name="connsiteX11" fmla="*/ 2310338 w 9863007"/>
              <a:gd name="connsiteY11" fmla="*/ 108641 h 1124786"/>
              <a:gd name="connsiteX12" fmla="*/ 2446140 w 9863007"/>
              <a:gd name="connsiteY12" fmla="*/ 126748 h 1124786"/>
              <a:gd name="connsiteX13" fmla="*/ 2862599 w 9863007"/>
              <a:gd name="connsiteY13" fmla="*/ 117695 h 1124786"/>
              <a:gd name="connsiteX14" fmla="*/ 2907867 w 9863007"/>
              <a:gd name="connsiteY14" fmla="*/ 108641 h 1124786"/>
              <a:gd name="connsiteX15" fmla="*/ 2980294 w 9863007"/>
              <a:gd name="connsiteY15" fmla="*/ 99588 h 1124786"/>
              <a:gd name="connsiteX16" fmla="*/ 3079882 w 9863007"/>
              <a:gd name="connsiteY16" fmla="*/ 81481 h 1124786"/>
              <a:gd name="connsiteX17" fmla="*/ 3161364 w 9863007"/>
              <a:gd name="connsiteY17" fmla="*/ 63374 h 1124786"/>
              <a:gd name="connsiteX18" fmla="*/ 3215684 w 9863007"/>
              <a:gd name="connsiteY18" fmla="*/ 54321 h 1124786"/>
              <a:gd name="connsiteX19" fmla="*/ 3260952 w 9863007"/>
              <a:gd name="connsiteY19" fmla="*/ 45267 h 1124786"/>
              <a:gd name="connsiteX20" fmla="*/ 4537490 w 9863007"/>
              <a:gd name="connsiteY20" fmla="*/ 54321 h 1124786"/>
              <a:gd name="connsiteX21" fmla="*/ 4564651 w 9863007"/>
              <a:gd name="connsiteY21" fmla="*/ 63374 h 1124786"/>
              <a:gd name="connsiteX22" fmla="*/ 4754773 w 9863007"/>
              <a:gd name="connsiteY22" fmla="*/ 72428 h 1124786"/>
              <a:gd name="connsiteX23" fmla="*/ 5460944 w 9863007"/>
              <a:gd name="connsiteY23" fmla="*/ 99588 h 1124786"/>
              <a:gd name="connsiteX24" fmla="*/ 5587692 w 9863007"/>
              <a:gd name="connsiteY24" fmla="*/ 135802 h 1124786"/>
              <a:gd name="connsiteX25" fmla="*/ 6013205 w 9863007"/>
              <a:gd name="connsiteY25" fmla="*/ 162962 h 1124786"/>
              <a:gd name="connsiteX26" fmla="*/ 6447771 w 9863007"/>
              <a:gd name="connsiteY26" fmla="*/ 153909 h 1124786"/>
              <a:gd name="connsiteX27" fmla="*/ 6538306 w 9863007"/>
              <a:gd name="connsiteY27" fmla="*/ 126748 h 1124786"/>
              <a:gd name="connsiteX28" fmla="*/ 6565467 w 9863007"/>
              <a:gd name="connsiteY28" fmla="*/ 117695 h 1124786"/>
              <a:gd name="connsiteX29" fmla="*/ 6692215 w 9863007"/>
              <a:gd name="connsiteY29" fmla="*/ 99588 h 1124786"/>
              <a:gd name="connsiteX30" fmla="*/ 7036247 w 9863007"/>
              <a:gd name="connsiteY30" fmla="*/ 81481 h 1124786"/>
              <a:gd name="connsiteX31" fmla="*/ 7307851 w 9863007"/>
              <a:gd name="connsiteY31" fmla="*/ 90535 h 1124786"/>
              <a:gd name="connsiteX32" fmla="*/ 7362171 w 9863007"/>
              <a:gd name="connsiteY32" fmla="*/ 99588 h 1124786"/>
              <a:gd name="connsiteX33" fmla="*/ 7597562 w 9863007"/>
              <a:gd name="connsiteY33" fmla="*/ 90535 h 1124786"/>
              <a:gd name="connsiteX34" fmla="*/ 7633775 w 9863007"/>
              <a:gd name="connsiteY34" fmla="*/ 81481 h 1124786"/>
              <a:gd name="connsiteX35" fmla="*/ 7697150 w 9863007"/>
              <a:gd name="connsiteY35" fmla="*/ 72428 h 1124786"/>
              <a:gd name="connsiteX36" fmla="*/ 7751470 w 9863007"/>
              <a:gd name="connsiteY36" fmla="*/ 54321 h 1124786"/>
              <a:gd name="connsiteX37" fmla="*/ 7814845 w 9863007"/>
              <a:gd name="connsiteY37" fmla="*/ 63374 h 1124786"/>
              <a:gd name="connsiteX38" fmla="*/ 7851059 w 9863007"/>
              <a:gd name="connsiteY38" fmla="*/ 90535 h 1124786"/>
              <a:gd name="connsiteX39" fmla="*/ 8032128 w 9863007"/>
              <a:gd name="connsiteY39" fmla="*/ 126748 h 1124786"/>
              <a:gd name="connsiteX40" fmla="*/ 8240357 w 9863007"/>
              <a:gd name="connsiteY40" fmla="*/ 108641 h 1124786"/>
              <a:gd name="connsiteX41" fmla="*/ 8484801 w 9863007"/>
              <a:gd name="connsiteY41" fmla="*/ 90535 h 1124786"/>
              <a:gd name="connsiteX42" fmla="*/ 8566282 w 9863007"/>
              <a:gd name="connsiteY42" fmla="*/ 45267 h 1124786"/>
              <a:gd name="connsiteX43" fmla="*/ 8774512 w 9863007"/>
              <a:gd name="connsiteY43" fmla="*/ 27160 h 1124786"/>
              <a:gd name="connsiteX44" fmla="*/ 8819779 w 9863007"/>
              <a:gd name="connsiteY44" fmla="*/ 18107 h 1124786"/>
              <a:gd name="connsiteX45" fmla="*/ 9091383 w 9863007"/>
              <a:gd name="connsiteY45" fmla="*/ 0 h 1124786"/>
              <a:gd name="connsiteX46" fmla="*/ 9209078 w 9863007"/>
              <a:gd name="connsiteY46" fmla="*/ 9053 h 1124786"/>
              <a:gd name="connsiteX47" fmla="*/ 9263399 w 9863007"/>
              <a:gd name="connsiteY47" fmla="*/ 36214 h 1124786"/>
              <a:gd name="connsiteX48" fmla="*/ 9263399 w 9863007"/>
              <a:gd name="connsiteY48" fmla="*/ 45267 h 1124786"/>
              <a:gd name="connsiteX49" fmla="*/ 9254346 w 9863007"/>
              <a:gd name="connsiteY49" fmla="*/ 36214 h 1124786"/>
              <a:gd name="connsiteX0" fmla="*/ 9254053 w 9863007"/>
              <a:gd name="connsiteY0" fmla="*/ 44134 h 1124786"/>
              <a:gd name="connsiteX1" fmla="*/ 9208013 w 9863007"/>
              <a:gd name="connsiteY1" fmla="*/ 1124752 h 1124786"/>
              <a:gd name="connsiteX2" fmla="*/ 607823 w 9863007"/>
              <a:gd name="connsiteY2" fmla="*/ 634235 h 1124786"/>
              <a:gd name="connsiteX3" fmla="*/ 725981 w 9863007"/>
              <a:gd name="connsiteY3" fmla="*/ 144855 h 1124786"/>
              <a:gd name="connsiteX4" fmla="*/ 861783 w 9863007"/>
              <a:gd name="connsiteY4" fmla="*/ 162962 h 1124786"/>
              <a:gd name="connsiteX5" fmla="*/ 1332564 w 9863007"/>
              <a:gd name="connsiteY5" fmla="*/ 144855 h 1124786"/>
              <a:gd name="connsiteX6" fmla="*/ 1414045 w 9863007"/>
              <a:gd name="connsiteY6" fmla="*/ 108641 h 1124786"/>
              <a:gd name="connsiteX7" fmla="*/ 1640381 w 9863007"/>
              <a:gd name="connsiteY7" fmla="*/ 99588 h 1124786"/>
              <a:gd name="connsiteX8" fmla="*/ 1703756 w 9863007"/>
              <a:gd name="connsiteY8" fmla="*/ 81481 h 1124786"/>
              <a:gd name="connsiteX9" fmla="*/ 1730916 w 9863007"/>
              <a:gd name="connsiteY9" fmla="*/ 63374 h 1124786"/>
              <a:gd name="connsiteX10" fmla="*/ 2183589 w 9863007"/>
              <a:gd name="connsiteY10" fmla="*/ 72428 h 1124786"/>
              <a:gd name="connsiteX11" fmla="*/ 2310338 w 9863007"/>
              <a:gd name="connsiteY11" fmla="*/ 108641 h 1124786"/>
              <a:gd name="connsiteX12" fmla="*/ 2446140 w 9863007"/>
              <a:gd name="connsiteY12" fmla="*/ 126748 h 1124786"/>
              <a:gd name="connsiteX13" fmla="*/ 2862599 w 9863007"/>
              <a:gd name="connsiteY13" fmla="*/ 117695 h 1124786"/>
              <a:gd name="connsiteX14" fmla="*/ 2907867 w 9863007"/>
              <a:gd name="connsiteY14" fmla="*/ 108641 h 1124786"/>
              <a:gd name="connsiteX15" fmla="*/ 2980294 w 9863007"/>
              <a:gd name="connsiteY15" fmla="*/ 99588 h 1124786"/>
              <a:gd name="connsiteX16" fmla="*/ 3079882 w 9863007"/>
              <a:gd name="connsiteY16" fmla="*/ 81481 h 1124786"/>
              <a:gd name="connsiteX17" fmla="*/ 3161364 w 9863007"/>
              <a:gd name="connsiteY17" fmla="*/ 63374 h 1124786"/>
              <a:gd name="connsiteX18" fmla="*/ 3215684 w 9863007"/>
              <a:gd name="connsiteY18" fmla="*/ 54321 h 1124786"/>
              <a:gd name="connsiteX19" fmla="*/ 3260952 w 9863007"/>
              <a:gd name="connsiteY19" fmla="*/ 45267 h 1124786"/>
              <a:gd name="connsiteX20" fmla="*/ 4537490 w 9863007"/>
              <a:gd name="connsiteY20" fmla="*/ 54321 h 1124786"/>
              <a:gd name="connsiteX21" fmla="*/ 4564651 w 9863007"/>
              <a:gd name="connsiteY21" fmla="*/ 63374 h 1124786"/>
              <a:gd name="connsiteX22" fmla="*/ 4754773 w 9863007"/>
              <a:gd name="connsiteY22" fmla="*/ 72428 h 1124786"/>
              <a:gd name="connsiteX23" fmla="*/ 5460944 w 9863007"/>
              <a:gd name="connsiteY23" fmla="*/ 99588 h 1124786"/>
              <a:gd name="connsiteX24" fmla="*/ 5587692 w 9863007"/>
              <a:gd name="connsiteY24" fmla="*/ 135802 h 1124786"/>
              <a:gd name="connsiteX25" fmla="*/ 6013205 w 9863007"/>
              <a:gd name="connsiteY25" fmla="*/ 162962 h 1124786"/>
              <a:gd name="connsiteX26" fmla="*/ 6447771 w 9863007"/>
              <a:gd name="connsiteY26" fmla="*/ 153909 h 1124786"/>
              <a:gd name="connsiteX27" fmla="*/ 6538306 w 9863007"/>
              <a:gd name="connsiteY27" fmla="*/ 126748 h 1124786"/>
              <a:gd name="connsiteX28" fmla="*/ 6565467 w 9863007"/>
              <a:gd name="connsiteY28" fmla="*/ 117695 h 1124786"/>
              <a:gd name="connsiteX29" fmla="*/ 6692215 w 9863007"/>
              <a:gd name="connsiteY29" fmla="*/ 99588 h 1124786"/>
              <a:gd name="connsiteX30" fmla="*/ 7036247 w 9863007"/>
              <a:gd name="connsiteY30" fmla="*/ 81481 h 1124786"/>
              <a:gd name="connsiteX31" fmla="*/ 7307851 w 9863007"/>
              <a:gd name="connsiteY31" fmla="*/ 90535 h 1124786"/>
              <a:gd name="connsiteX32" fmla="*/ 7362171 w 9863007"/>
              <a:gd name="connsiteY32" fmla="*/ 99588 h 1124786"/>
              <a:gd name="connsiteX33" fmla="*/ 7597562 w 9863007"/>
              <a:gd name="connsiteY33" fmla="*/ 90535 h 1124786"/>
              <a:gd name="connsiteX34" fmla="*/ 7633775 w 9863007"/>
              <a:gd name="connsiteY34" fmla="*/ 81481 h 1124786"/>
              <a:gd name="connsiteX35" fmla="*/ 7697150 w 9863007"/>
              <a:gd name="connsiteY35" fmla="*/ 72428 h 1124786"/>
              <a:gd name="connsiteX36" fmla="*/ 7751470 w 9863007"/>
              <a:gd name="connsiteY36" fmla="*/ 54321 h 1124786"/>
              <a:gd name="connsiteX37" fmla="*/ 7814845 w 9863007"/>
              <a:gd name="connsiteY37" fmla="*/ 63374 h 1124786"/>
              <a:gd name="connsiteX38" fmla="*/ 7851059 w 9863007"/>
              <a:gd name="connsiteY38" fmla="*/ 90535 h 1124786"/>
              <a:gd name="connsiteX39" fmla="*/ 8032128 w 9863007"/>
              <a:gd name="connsiteY39" fmla="*/ 126748 h 1124786"/>
              <a:gd name="connsiteX40" fmla="*/ 8240357 w 9863007"/>
              <a:gd name="connsiteY40" fmla="*/ 108641 h 1124786"/>
              <a:gd name="connsiteX41" fmla="*/ 8484801 w 9863007"/>
              <a:gd name="connsiteY41" fmla="*/ 90535 h 1124786"/>
              <a:gd name="connsiteX42" fmla="*/ 8566282 w 9863007"/>
              <a:gd name="connsiteY42" fmla="*/ 45267 h 1124786"/>
              <a:gd name="connsiteX43" fmla="*/ 8774512 w 9863007"/>
              <a:gd name="connsiteY43" fmla="*/ 27160 h 1124786"/>
              <a:gd name="connsiteX44" fmla="*/ 8819779 w 9863007"/>
              <a:gd name="connsiteY44" fmla="*/ 18107 h 1124786"/>
              <a:gd name="connsiteX45" fmla="*/ 9091383 w 9863007"/>
              <a:gd name="connsiteY45" fmla="*/ 0 h 1124786"/>
              <a:gd name="connsiteX46" fmla="*/ 9209078 w 9863007"/>
              <a:gd name="connsiteY46" fmla="*/ 9053 h 1124786"/>
              <a:gd name="connsiteX47" fmla="*/ 9263399 w 9863007"/>
              <a:gd name="connsiteY47" fmla="*/ 36214 h 1124786"/>
              <a:gd name="connsiteX48" fmla="*/ 9263399 w 9863007"/>
              <a:gd name="connsiteY48" fmla="*/ 45267 h 1124786"/>
              <a:gd name="connsiteX49" fmla="*/ 9254346 w 9863007"/>
              <a:gd name="connsiteY49" fmla="*/ 36214 h 1124786"/>
              <a:gd name="connsiteX0" fmla="*/ 9254053 w 9863007"/>
              <a:gd name="connsiteY0" fmla="*/ 44134 h 1124786"/>
              <a:gd name="connsiteX1" fmla="*/ 9208013 w 9863007"/>
              <a:gd name="connsiteY1" fmla="*/ 1124752 h 1124786"/>
              <a:gd name="connsiteX2" fmla="*/ 607823 w 9863007"/>
              <a:gd name="connsiteY2" fmla="*/ 634235 h 1124786"/>
              <a:gd name="connsiteX3" fmla="*/ 725981 w 9863007"/>
              <a:gd name="connsiteY3" fmla="*/ 144855 h 1124786"/>
              <a:gd name="connsiteX4" fmla="*/ 861783 w 9863007"/>
              <a:gd name="connsiteY4" fmla="*/ 162962 h 1124786"/>
              <a:gd name="connsiteX5" fmla="*/ 1332564 w 9863007"/>
              <a:gd name="connsiteY5" fmla="*/ 144855 h 1124786"/>
              <a:gd name="connsiteX6" fmla="*/ 1414045 w 9863007"/>
              <a:gd name="connsiteY6" fmla="*/ 108641 h 1124786"/>
              <a:gd name="connsiteX7" fmla="*/ 1640381 w 9863007"/>
              <a:gd name="connsiteY7" fmla="*/ 99588 h 1124786"/>
              <a:gd name="connsiteX8" fmla="*/ 1703756 w 9863007"/>
              <a:gd name="connsiteY8" fmla="*/ 81481 h 1124786"/>
              <a:gd name="connsiteX9" fmla="*/ 1730916 w 9863007"/>
              <a:gd name="connsiteY9" fmla="*/ 63374 h 1124786"/>
              <a:gd name="connsiteX10" fmla="*/ 2183589 w 9863007"/>
              <a:gd name="connsiteY10" fmla="*/ 72428 h 1124786"/>
              <a:gd name="connsiteX11" fmla="*/ 2310338 w 9863007"/>
              <a:gd name="connsiteY11" fmla="*/ 108641 h 1124786"/>
              <a:gd name="connsiteX12" fmla="*/ 2446140 w 9863007"/>
              <a:gd name="connsiteY12" fmla="*/ 126748 h 1124786"/>
              <a:gd name="connsiteX13" fmla="*/ 2862599 w 9863007"/>
              <a:gd name="connsiteY13" fmla="*/ 117695 h 1124786"/>
              <a:gd name="connsiteX14" fmla="*/ 2907867 w 9863007"/>
              <a:gd name="connsiteY14" fmla="*/ 108641 h 1124786"/>
              <a:gd name="connsiteX15" fmla="*/ 2980294 w 9863007"/>
              <a:gd name="connsiteY15" fmla="*/ 99588 h 1124786"/>
              <a:gd name="connsiteX16" fmla="*/ 3079882 w 9863007"/>
              <a:gd name="connsiteY16" fmla="*/ 81481 h 1124786"/>
              <a:gd name="connsiteX17" fmla="*/ 3161364 w 9863007"/>
              <a:gd name="connsiteY17" fmla="*/ 63374 h 1124786"/>
              <a:gd name="connsiteX18" fmla="*/ 3215684 w 9863007"/>
              <a:gd name="connsiteY18" fmla="*/ 54321 h 1124786"/>
              <a:gd name="connsiteX19" fmla="*/ 3260952 w 9863007"/>
              <a:gd name="connsiteY19" fmla="*/ 45267 h 1124786"/>
              <a:gd name="connsiteX20" fmla="*/ 4537490 w 9863007"/>
              <a:gd name="connsiteY20" fmla="*/ 54321 h 1124786"/>
              <a:gd name="connsiteX21" fmla="*/ 4564651 w 9863007"/>
              <a:gd name="connsiteY21" fmla="*/ 63374 h 1124786"/>
              <a:gd name="connsiteX22" fmla="*/ 4754773 w 9863007"/>
              <a:gd name="connsiteY22" fmla="*/ 72428 h 1124786"/>
              <a:gd name="connsiteX23" fmla="*/ 5460944 w 9863007"/>
              <a:gd name="connsiteY23" fmla="*/ 99588 h 1124786"/>
              <a:gd name="connsiteX24" fmla="*/ 5587692 w 9863007"/>
              <a:gd name="connsiteY24" fmla="*/ 135802 h 1124786"/>
              <a:gd name="connsiteX25" fmla="*/ 6013205 w 9863007"/>
              <a:gd name="connsiteY25" fmla="*/ 162962 h 1124786"/>
              <a:gd name="connsiteX26" fmla="*/ 6447771 w 9863007"/>
              <a:gd name="connsiteY26" fmla="*/ 153909 h 1124786"/>
              <a:gd name="connsiteX27" fmla="*/ 6538306 w 9863007"/>
              <a:gd name="connsiteY27" fmla="*/ 126748 h 1124786"/>
              <a:gd name="connsiteX28" fmla="*/ 6565467 w 9863007"/>
              <a:gd name="connsiteY28" fmla="*/ 117695 h 1124786"/>
              <a:gd name="connsiteX29" fmla="*/ 6692215 w 9863007"/>
              <a:gd name="connsiteY29" fmla="*/ 99588 h 1124786"/>
              <a:gd name="connsiteX30" fmla="*/ 7036247 w 9863007"/>
              <a:gd name="connsiteY30" fmla="*/ 81481 h 1124786"/>
              <a:gd name="connsiteX31" fmla="*/ 7307851 w 9863007"/>
              <a:gd name="connsiteY31" fmla="*/ 90535 h 1124786"/>
              <a:gd name="connsiteX32" fmla="*/ 7362171 w 9863007"/>
              <a:gd name="connsiteY32" fmla="*/ 99588 h 1124786"/>
              <a:gd name="connsiteX33" fmla="*/ 7597562 w 9863007"/>
              <a:gd name="connsiteY33" fmla="*/ 90535 h 1124786"/>
              <a:gd name="connsiteX34" fmla="*/ 7633775 w 9863007"/>
              <a:gd name="connsiteY34" fmla="*/ 81481 h 1124786"/>
              <a:gd name="connsiteX35" fmla="*/ 7697150 w 9863007"/>
              <a:gd name="connsiteY35" fmla="*/ 72428 h 1124786"/>
              <a:gd name="connsiteX36" fmla="*/ 7751470 w 9863007"/>
              <a:gd name="connsiteY36" fmla="*/ 54321 h 1124786"/>
              <a:gd name="connsiteX37" fmla="*/ 7814845 w 9863007"/>
              <a:gd name="connsiteY37" fmla="*/ 63374 h 1124786"/>
              <a:gd name="connsiteX38" fmla="*/ 7851059 w 9863007"/>
              <a:gd name="connsiteY38" fmla="*/ 90535 h 1124786"/>
              <a:gd name="connsiteX39" fmla="*/ 8032128 w 9863007"/>
              <a:gd name="connsiteY39" fmla="*/ 126748 h 1124786"/>
              <a:gd name="connsiteX40" fmla="*/ 8240357 w 9863007"/>
              <a:gd name="connsiteY40" fmla="*/ 108641 h 1124786"/>
              <a:gd name="connsiteX41" fmla="*/ 8484801 w 9863007"/>
              <a:gd name="connsiteY41" fmla="*/ 90535 h 1124786"/>
              <a:gd name="connsiteX42" fmla="*/ 8566282 w 9863007"/>
              <a:gd name="connsiteY42" fmla="*/ 45267 h 1124786"/>
              <a:gd name="connsiteX43" fmla="*/ 8774512 w 9863007"/>
              <a:gd name="connsiteY43" fmla="*/ 27160 h 1124786"/>
              <a:gd name="connsiteX44" fmla="*/ 8819779 w 9863007"/>
              <a:gd name="connsiteY44" fmla="*/ 18107 h 1124786"/>
              <a:gd name="connsiteX45" fmla="*/ 9091383 w 9863007"/>
              <a:gd name="connsiteY45" fmla="*/ 0 h 1124786"/>
              <a:gd name="connsiteX46" fmla="*/ 9209078 w 9863007"/>
              <a:gd name="connsiteY46" fmla="*/ 9053 h 1124786"/>
              <a:gd name="connsiteX47" fmla="*/ 9263399 w 9863007"/>
              <a:gd name="connsiteY47" fmla="*/ 36214 h 1124786"/>
              <a:gd name="connsiteX48" fmla="*/ 9263399 w 9863007"/>
              <a:gd name="connsiteY48" fmla="*/ 45267 h 1124786"/>
              <a:gd name="connsiteX49" fmla="*/ 9254346 w 9863007"/>
              <a:gd name="connsiteY49" fmla="*/ 36214 h 1124786"/>
              <a:gd name="connsiteX50" fmla="*/ 9254053 w 9863007"/>
              <a:gd name="connsiteY50" fmla="*/ 44134 h 1124786"/>
              <a:gd name="connsiteX0" fmla="*/ 9251328 w 9833496"/>
              <a:gd name="connsiteY0" fmla="*/ 44134 h 664473"/>
              <a:gd name="connsiteX1" fmla="*/ 9168457 w 9833496"/>
              <a:gd name="connsiteY1" fmla="*/ 664473 h 664473"/>
              <a:gd name="connsiteX2" fmla="*/ 605098 w 9833496"/>
              <a:gd name="connsiteY2" fmla="*/ 634235 h 664473"/>
              <a:gd name="connsiteX3" fmla="*/ 723256 w 9833496"/>
              <a:gd name="connsiteY3" fmla="*/ 144855 h 664473"/>
              <a:gd name="connsiteX4" fmla="*/ 859058 w 9833496"/>
              <a:gd name="connsiteY4" fmla="*/ 162962 h 664473"/>
              <a:gd name="connsiteX5" fmla="*/ 1329839 w 9833496"/>
              <a:gd name="connsiteY5" fmla="*/ 144855 h 664473"/>
              <a:gd name="connsiteX6" fmla="*/ 1411320 w 9833496"/>
              <a:gd name="connsiteY6" fmla="*/ 108641 h 664473"/>
              <a:gd name="connsiteX7" fmla="*/ 1637656 w 9833496"/>
              <a:gd name="connsiteY7" fmla="*/ 99588 h 664473"/>
              <a:gd name="connsiteX8" fmla="*/ 1701031 w 9833496"/>
              <a:gd name="connsiteY8" fmla="*/ 81481 h 664473"/>
              <a:gd name="connsiteX9" fmla="*/ 1728191 w 9833496"/>
              <a:gd name="connsiteY9" fmla="*/ 63374 h 664473"/>
              <a:gd name="connsiteX10" fmla="*/ 2180864 w 9833496"/>
              <a:gd name="connsiteY10" fmla="*/ 72428 h 664473"/>
              <a:gd name="connsiteX11" fmla="*/ 2307613 w 9833496"/>
              <a:gd name="connsiteY11" fmla="*/ 108641 h 664473"/>
              <a:gd name="connsiteX12" fmla="*/ 2443415 w 9833496"/>
              <a:gd name="connsiteY12" fmla="*/ 126748 h 664473"/>
              <a:gd name="connsiteX13" fmla="*/ 2859874 w 9833496"/>
              <a:gd name="connsiteY13" fmla="*/ 117695 h 664473"/>
              <a:gd name="connsiteX14" fmla="*/ 2905142 w 9833496"/>
              <a:gd name="connsiteY14" fmla="*/ 108641 h 664473"/>
              <a:gd name="connsiteX15" fmla="*/ 2977569 w 9833496"/>
              <a:gd name="connsiteY15" fmla="*/ 99588 h 664473"/>
              <a:gd name="connsiteX16" fmla="*/ 3077157 w 9833496"/>
              <a:gd name="connsiteY16" fmla="*/ 81481 h 664473"/>
              <a:gd name="connsiteX17" fmla="*/ 3158639 w 9833496"/>
              <a:gd name="connsiteY17" fmla="*/ 63374 h 664473"/>
              <a:gd name="connsiteX18" fmla="*/ 3212959 w 9833496"/>
              <a:gd name="connsiteY18" fmla="*/ 54321 h 664473"/>
              <a:gd name="connsiteX19" fmla="*/ 3258227 w 9833496"/>
              <a:gd name="connsiteY19" fmla="*/ 45267 h 664473"/>
              <a:gd name="connsiteX20" fmla="*/ 4534765 w 9833496"/>
              <a:gd name="connsiteY20" fmla="*/ 54321 h 664473"/>
              <a:gd name="connsiteX21" fmla="*/ 4561926 w 9833496"/>
              <a:gd name="connsiteY21" fmla="*/ 63374 h 664473"/>
              <a:gd name="connsiteX22" fmla="*/ 4752048 w 9833496"/>
              <a:gd name="connsiteY22" fmla="*/ 72428 h 664473"/>
              <a:gd name="connsiteX23" fmla="*/ 5458219 w 9833496"/>
              <a:gd name="connsiteY23" fmla="*/ 99588 h 664473"/>
              <a:gd name="connsiteX24" fmla="*/ 5584967 w 9833496"/>
              <a:gd name="connsiteY24" fmla="*/ 135802 h 664473"/>
              <a:gd name="connsiteX25" fmla="*/ 6010480 w 9833496"/>
              <a:gd name="connsiteY25" fmla="*/ 162962 h 664473"/>
              <a:gd name="connsiteX26" fmla="*/ 6445046 w 9833496"/>
              <a:gd name="connsiteY26" fmla="*/ 153909 h 664473"/>
              <a:gd name="connsiteX27" fmla="*/ 6535581 w 9833496"/>
              <a:gd name="connsiteY27" fmla="*/ 126748 h 664473"/>
              <a:gd name="connsiteX28" fmla="*/ 6562742 w 9833496"/>
              <a:gd name="connsiteY28" fmla="*/ 117695 h 664473"/>
              <a:gd name="connsiteX29" fmla="*/ 6689490 w 9833496"/>
              <a:gd name="connsiteY29" fmla="*/ 99588 h 664473"/>
              <a:gd name="connsiteX30" fmla="*/ 7033522 w 9833496"/>
              <a:gd name="connsiteY30" fmla="*/ 81481 h 664473"/>
              <a:gd name="connsiteX31" fmla="*/ 7305126 w 9833496"/>
              <a:gd name="connsiteY31" fmla="*/ 90535 h 664473"/>
              <a:gd name="connsiteX32" fmla="*/ 7359446 w 9833496"/>
              <a:gd name="connsiteY32" fmla="*/ 99588 h 664473"/>
              <a:gd name="connsiteX33" fmla="*/ 7594837 w 9833496"/>
              <a:gd name="connsiteY33" fmla="*/ 90535 h 664473"/>
              <a:gd name="connsiteX34" fmla="*/ 7631050 w 9833496"/>
              <a:gd name="connsiteY34" fmla="*/ 81481 h 664473"/>
              <a:gd name="connsiteX35" fmla="*/ 7694425 w 9833496"/>
              <a:gd name="connsiteY35" fmla="*/ 72428 h 664473"/>
              <a:gd name="connsiteX36" fmla="*/ 7748745 w 9833496"/>
              <a:gd name="connsiteY36" fmla="*/ 54321 h 664473"/>
              <a:gd name="connsiteX37" fmla="*/ 7812120 w 9833496"/>
              <a:gd name="connsiteY37" fmla="*/ 63374 h 664473"/>
              <a:gd name="connsiteX38" fmla="*/ 7848334 w 9833496"/>
              <a:gd name="connsiteY38" fmla="*/ 90535 h 664473"/>
              <a:gd name="connsiteX39" fmla="*/ 8029403 w 9833496"/>
              <a:gd name="connsiteY39" fmla="*/ 126748 h 664473"/>
              <a:gd name="connsiteX40" fmla="*/ 8237632 w 9833496"/>
              <a:gd name="connsiteY40" fmla="*/ 108641 h 664473"/>
              <a:gd name="connsiteX41" fmla="*/ 8482076 w 9833496"/>
              <a:gd name="connsiteY41" fmla="*/ 90535 h 664473"/>
              <a:gd name="connsiteX42" fmla="*/ 8563557 w 9833496"/>
              <a:gd name="connsiteY42" fmla="*/ 45267 h 664473"/>
              <a:gd name="connsiteX43" fmla="*/ 8771787 w 9833496"/>
              <a:gd name="connsiteY43" fmla="*/ 27160 h 664473"/>
              <a:gd name="connsiteX44" fmla="*/ 8817054 w 9833496"/>
              <a:gd name="connsiteY44" fmla="*/ 18107 h 664473"/>
              <a:gd name="connsiteX45" fmla="*/ 9088658 w 9833496"/>
              <a:gd name="connsiteY45" fmla="*/ 0 h 664473"/>
              <a:gd name="connsiteX46" fmla="*/ 9206353 w 9833496"/>
              <a:gd name="connsiteY46" fmla="*/ 9053 h 664473"/>
              <a:gd name="connsiteX47" fmla="*/ 9260674 w 9833496"/>
              <a:gd name="connsiteY47" fmla="*/ 36214 h 664473"/>
              <a:gd name="connsiteX48" fmla="*/ 9260674 w 9833496"/>
              <a:gd name="connsiteY48" fmla="*/ 45267 h 664473"/>
              <a:gd name="connsiteX49" fmla="*/ 9251621 w 9833496"/>
              <a:gd name="connsiteY49" fmla="*/ 36214 h 664473"/>
              <a:gd name="connsiteX50" fmla="*/ 9251328 w 9833496"/>
              <a:gd name="connsiteY50" fmla="*/ 44134 h 664473"/>
              <a:gd name="connsiteX0" fmla="*/ 9258821 w 9915350"/>
              <a:gd name="connsiteY0" fmla="*/ 44134 h 676274"/>
              <a:gd name="connsiteX1" fmla="*/ 9277237 w 9915350"/>
              <a:gd name="connsiteY1" fmla="*/ 676274 h 676274"/>
              <a:gd name="connsiteX2" fmla="*/ 612591 w 9915350"/>
              <a:gd name="connsiteY2" fmla="*/ 634235 h 676274"/>
              <a:gd name="connsiteX3" fmla="*/ 730749 w 9915350"/>
              <a:gd name="connsiteY3" fmla="*/ 144855 h 676274"/>
              <a:gd name="connsiteX4" fmla="*/ 866551 w 9915350"/>
              <a:gd name="connsiteY4" fmla="*/ 162962 h 676274"/>
              <a:gd name="connsiteX5" fmla="*/ 1337332 w 9915350"/>
              <a:gd name="connsiteY5" fmla="*/ 144855 h 676274"/>
              <a:gd name="connsiteX6" fmla="*/ 1418813 w 9915350"/>
              <a:gd name="connsiteY6" fmla="*/ 108641 h 676274"/>
              <a:gd name="connsiteX7" fmla="*/ 1645149 w 9915350"/>
              <a:gd name="connsiteY7" fmla="*/ 99588 h 676274"/>
              <a:gd name="connsiteX8" fmla="*/ 1708524 w 9915350"/>
              <a:gd name="connsiteY8" fmla="*/ 81481 h 676274"/>
              <a:gd name="connsiteX9" fmla="*/ 1735684 w 9915350"/>
              <a:gd name="connsiteY9" fmla="*/ 63374 h 676274"/>
              <a:gd name="connsiteX10" fmla="*/ 2188357 w 9915350"/>
              <a:gd name="connsiteY10" fmla="*/ 72428 h 676274"/>
              <a:gd name="connsiteX11" fmla="*/ 2315106 w 9915350"/>
              <a:gd name="connsiteY11" fmla="*/ 108641 h 676274"/>
              <a:gd name="connsiteX12" fmla="*/ 2450908 w 9915350"/>
              <a:gd name="connsiteY12" fmla="*/ 126748 h 676274"/>
              <a:gd name="connsiteX13" fmla="*/ 2867367 w 9915350"/>
              <a:gd name="connsiteY13" fmla="*/ 117695 h 676274"/>
              <a:gd name="connsiteX14" fmla="*/ 2912635 w 9915350"/>
              <a:gd name="connsiteY14" fmla="*/ 108641 h 676274"/>
              <a:gd name="connsiteX15" fmla="*/ 2985062 w 9915350"/>
              <a:gd name="connsiteY15" fmla="*/ 99588 h 676274"/>
              <a:gd name="connsiteX16" fmla="*/ 3084650 w 9915350"/>
              <a:gd name="connsiteY16" fmla="*/ 81481 h 676274"/>
              <a:gd name="connsiteX17" fmla="*/ 3166132 w 9915350"/>
              <a:gd name="connsiteY17" fmla="*/ 63374 h 676274"/>
              <a:gd name="connsiteX18" fmla="*/ 3220452 w 9915350"/>
              <a:gd name="connsiteY18" fmla="*/ 54321 h 676274"/>
              <a:gd name="connsiteX19" fmla="*/ 3265720 w 9915350"/>
              <a:gd name="connsiteY19" fmla="*/ 45267 h 676274"/>
              <a:gd name="connsiteX20" fmla="*/ 4542258 w 9915350"/>
              <a:gd name="connsiteY20" fmla="*/ 54321 h 676274"/>
              <a:gd name="connsiteX21" fmla="*/ 4569419 w 9915350"/>
              <a:gd name="connsiteY21" fmla="*/ 63374 h 676274"/>
              <a:gd name="connsiteX22" fmla="*/ 4759541 w 9915350"/>
              <a:gd name="connsiteY22" fmla="*/ 72428 h 676274"/>
              <a:gd name="connsiteX23" fmla="*/ 5465712 w 9915350"/>
              <a:gd name="connsiteY23" fmla="*/ 99588 h 676274"/>
              <a:gd name="connsiteX24" fmla="*/ 5592460 w 9915350"/>
              <a:gd name="connsiteY24" fmla="*/ 135802 h 676274"/>
              <a:gd name="connsiteX25" fmla="*/ 6017973 w 9915350"/>
              <a:gd name="connsiteY25" fmla="*/ 162962 h 676274"/>
              <a:gd name="connsiteX26" fmla="*/ 6452539 w 9915350"/>
              <a:gd name="connsiteY26" fmla="*/ 153909 h 676274"/>
              <a:gd name="connsiteX27" fmla="*/ 6543074 w 9915350"/>
              <a:gd name="connsiteY27" fmla="*/ 126748 h 676274"/>
              <a:gd name="connsiteX28" fmla="*/ 6570235 w 9915350"/>
              <a:gd name="connsiteY28" fmla="*/ 117695 h 676274"/>
              <a:gd name="connsiteX29" fmla="*/ 6696983 w 9915350"/>
              <a:gd name="connsiteY29" fmla="*/ 99588 h 676274"/>
              <a:gd name="connsiteX30" fmla="*/ 7041015 w 9915350"/>
              <a:gd name="connsiteY30" fmla="*/ 81481 h 676274"/>
              <a:gd name="connsiteX31" fmla="*/ 7312619 w 9915350"/>
              <a:gd name="connsiteY31" fmla="*/ 90535 h 676274"/>
              <a:gd name="connsiteX32" fmla="*/ 7366939 w 9915350"/>
              <a:gd name="connsiteY32" fmla="*/ 99588 h 676274"/>
              <a:gd name="connsiteX33" fmla="*/ 7602330 w 9915350"/>
              <a:gd name="connsiteY33" fmla="*/ 90535 h 676274"/>
              <a:gd name="connsiteX34" fmla="*/ 7638543 w 9915350"/>
              <a:gd name="connsiteY34" fmla="*/ 81481 h 676274"/>
              <a:gd name="connsiteX35" fmla="*/ 7701918 w 9915350"/>
              <a:gd name="connsiteY35" fmla="*/ 72428 h 676274"/>
              <a:gd name="connsiteX36" fmla="*/ 7756238 w 9915350"/>
              <a:gd name="connsiteY36" fmla="*/ 54321 h 676274"/>
              <a:gd name="connsiteX37" fmla="*/ 7819613 w 9915350"/>
              <a:gd name="connsiteY37" fmla="*/ 63374 h 676274"/>
              <a:gd name="connsiteX38" fmla="*/ 7855827 w 9915350"/>
              <a:gd name="connsiteY38" fmla="*/ 90535 h 676274"/>
              <a:gd name="connsiteX39" fmla="*/ 8036896 w 9915350"/>
              <a:gd name="connsiteY39" fmla="*/ 126748 h 676274"/>
              <a:gd name="connsiteX40" fmla="*/ 8245125 w 9915350"/>
              <a:gd name="connsiteY40" fmla="*/ 108641 h 676274"/>
              <a:gd name="connsiteX41" fmla="*/ 8489569 w 9915350"/>
              <a:gd name="connsiteY41" fmla="*/ 90535 h 676274"/>
              <a:gd name="connsiteX42" fmla="*/ 8571050 w 9915350"/>
              <a:gd name="connsiteY42" fmla="*/ 45267 h 676274"/>
              <a:gd name="connsiteX43" fmla="*/ 8779280 w 9915350"/>
              <a:gd name="connsiteY43" fmla="*/ 27160 h 676274"/>
              <a:gd name="connsiteX44" fmla="*/ 8824547 w 9915350"/>
              <a:gd name="connsiteY44" fmla="*/ 18107 h 676274"/>
              <a:gd name="connsiteX45" fmla="*/ 9096151 w 9915350"/>
              <a:gd name="connsiteY45" fmla="*/ 0 h 676274"/>
              <a:gd name="connsiteX46" fmla="*/ 9213846 w 9915350"/>
              <a:gd name="connsiteY46" fmla="*/ 9053 h 676274"/>
              <a:gd name="connsiteX47" fmla="*/ 9268167 w 9915350"/>
              <a:gd name="connsiteY47" fmla="*/ 36214 h 676274"/>
              <a:gd name="connsiteX48" fmla="*/ 9268167 w 9915350"/>
              <a:gd name="connsiteY48" fmla="*/ 45267 h 676274"/>
              <a:gd name="connsiteX49" fmla="*/ 9259114 w 9915350"/>
              <a:gd name="connsiteY49" fmla="*/ 36214 h 676274"/>
              <a:gd name="connsiteX50" fmla="*/ 9258821 w 9915350"/>
              <a:gd name="connsiteY50" fmla="*/ 44134 h 676274"/>
              <a:gd name="connsiteX0" fmla="*/ 9258821 w 9277237"/>
              <a:gd name="connsiteY0" fmla="*/ 44134 h 676274"/>
              <a:gd name="connsiteX1" fmla="*/ 9277237 w 9277237"/>
              <a:gd name="connsiteY1" fmla="*/ 676274 h 676274"/>
              <a:gd name="connsiteX2" fmla="*/ 612591 w 9277237"/>
              <a:gd name="connsiteY2" fmla="*/ 634235 h 676274"/>
              <a:gd name="connsiteX3" fmla="*/ 730749 w 9277237"/>
              <a:gd name="connsiteY3" fmla="*/ 144855 h 676274"/>
              <a:gd name="connsiteX4" fmla="*/ 866551 w 9277237"/>
              <a:gd name="connsiteY4" fmla="*/ 162962 h 676274"/>
              <a:gd name="connsiteX5" fmla="*/ 1337332 w 9277237"/>
              <a:gd name="connsiteY5" fmla="*/ 144855 h 676274"/>
              <a:gd name="connsiteX6" fmla="*/ 1418813 w 9277237"/>
              <a:gd name="connsiteY6" fmla="*/ 108641 h 676274"/>
              <a:gd name="connsiteX7" fmla="*/ 1645149 w 9277237"/>
              <a:gd name="connsiteY7" fmla="*/ 99588 h 676274"/>
              <a:gd name="connsiteX8" fmla="*/ 1708524 w 9277237"/>
              <a:gd name="connsiteY8" fmla="*/ 81481 h 676274"/>
              <a:gd name="connsiteX9" fmla="*/ 1735684 w 9277237"/>
              <a:gd name="connsiteY9" fmla="*/ 63374 h 676274"/>
              <a:gd name="connsiteX10" fmla="*/ 2188357 w 9277237"/>
              <a:gd name="connsiteY10" fmla="*/ 72428 h 676274"/>
              <a:gd name="connsiteX11" fmla="*/ 2315106 w 9277237"/>
              <a:gd name="connsiteY11" fmla="*/ 108641 h 676274"/>
              <a:gd name="connsiteX12" fmla="*/ 2450908 w 9277237"/>
              <a:gd name="connsiteY12" fmla="*/ 126748 h 676274"/>
              <a:gd name="connsiteX13" fmla="*/ 2867367 w 9277237"/>
              <a:gd name="connsiteY13" fmla="*/ 117695 h 676274"/>
              <a:gd name="connsiteX14" fmla="*/ 2912635 w 9277237"/>
              <a:gd name="connsiteY14" fmla="*/ 108641 h 676274"/>
              <a:gd name="connsiteX15" fmla="*/ 2985062 w 9277237"/>
              <a:gd name="connsiteY15" fmla="*/ 99588 h 676274"/>
              <a:gd name="connsiteX16" fmla="*/ 3084650 w 9277237"/>
              <a:gd name="connsiteY16" fmla="*/ 81481 h 676274"/>
              <a:gd name="connsiteX17" fmla="*/ 3166132 w 9277237"/>
              <a:gd name="connsiteY17" fmla="*/ 63374 h 676274"/>
              <a:gd name="connsiteX18" fmla="*/ 3220452 w 9277237"/>
              <a:gd name="connsiteY18" fmla="*/ 54321 h 676274"/>
              <a:gd name="connsiteX19" fmla="*/ 3265720 w 9277237"/>
              <a:gd name="connsiteY19" fmla="*/ 45267 h 676274"/>
              <a:gd name="connsiteX20" fmla="*/ 4542258 w 9277237"/>
              <a:gd name="connsiteY20" fmla="*/ 54321 h 676274"/>
              <a:gd name="connsiteX21" fmla="*/ 4569419 w 9277237"/>
              <a:gd name="connsiteY21" fmla="*/ 63374 h 676274"/>
              <a:gd name="connsiteX22" fmla="*/ 4759541 w 9277237"/>
              <a:gd name="connsiteY22" fmla="*/ 72428 h 676274"/>
              <a:gd name="connsiteX23" fmla="*/ 5465712 w 9277237"/>
              <a:gd name="connsiteY23" fmla="*/ 99588 h 676274"/>
              <a:gd name="connsiteX24" fmla="*/ 5592460 w 9277237"/>
              <a:gd name="connsiteY24" fmla="*/ 135802 h 676274"/>
              <a:gd name="connsiteX25" fmla="*/ 6017973 w 9277237"/>
              <a:gd name="connsiteY25" fmla="*/ 162962 h 676274"/>
              <a:gd name="connsiteX26" fmla="*/ 6452539 w 9277237"/>
              <a:gd name="connsiteY26" fmla="*/ 153909 h 676274"/>
              <a:gd name="connsiteX27" fmla="*/ 6543074 w 9277237"/>
              <a:gd name="connsiteY27" fmla="*/ 126748 h 676274"/>
              <a:gd name="connsiteX28" fmla="*/ 6570235 w 9277237"/>
              <a:gd name="connsiteY28" fmla="*/ 117695 h 676274"/>
              <a:gd name="connsiteX29" fmla="*/ 6696983 w 9277237"/>
              <a:gd name="connsiteY29" fmla="*/ 99588 h 676274"/>
              <a:gd name="connsiteX30" fmla="*/ 7041015 w 9277237"/>
              <a:gd name="connsiteY30" fmla="*/ 81481 h 676274"/>
              <a:gd name="connsiteX31" fmla="*/ 7312619 w 9277237"/>
              <a:gd name="connsiteY31" fmla="*/ 90535 h 676274"/>
              <a:gd name="connsiteX32" fmla="*/ 7366939 w 9277237"/>
              <a:gd name="connsiteY32" fmla="*/ 99588 h 676274"/>
              <a:gd name="connsiteX33" fmla="*/ 7602330 w 9277237"/>
              <a:gd name="connsiteY33" fmla="*/ 90535 h 676274"/>
              <a:gd name="connsiteX34" fmla="*/ 7638543 w 9277237"/>
              <a:gd name="connsiteY34" fmla="*/ 81481 h 676274"/>
              <a:gd name="connsiteX35" fmla="*/ 7701918 w 9277237"/>
              <a:gd name="connsiteY35" fmla="*/ 72428 h 676274"/>
              <a:gd name="connsiteX36" fmla="*/ 7756238 w 9277237"/>
              <a:gd name="connsiteY36" fmla="*/ 54321 h 676274"/>
              <a:gd name="connsiteX37" fmla="*/ 7819613 w 9277237"/>
              <a:gd name="connsiteY37" fmla="*/ 63374 h 676274"/>
              <a:gd name="connsiteX38" fmla="*/ 7855827 w 9277237"/>
              <a:gd name="connsiteY38" fmla="*/ 90535 h 676274"/>
              <a:gd name="connsiteX39" fmla="*/ 8036896 w 9277237"/>
              <a:gd name="connsiteY39" fmla="*/ 126748 h 676274"/>
              <a:gd name="connsiteX40" fmla="*/ 8245125 w 9277237"/>
              <a:gd name="connsiteY40" fmla="*/ 108641 h 676274"/>
              <a:gd name="connsiteX41" fmla="*/ 8489569 w 9277237"/>
              <a:gd name="connsiteY41" fmla="*/ 90535 h 676274"/>
              <a:gd name="connsiteX42" fmla="*/ 8571050 w 9277237"/>
              <a:gd name="connsiteY42" fmla="*/ 45267 h 676274"/>
              <a:gd name="connsiteX43" fmla="*/ 8779280 w 9277237"/>
              <a:gd name="connsiteY43" fmla="*/ 27160 h 676274"/>
              <a:gd name="connsiteX44" fmla="*/ 8824547 w 9277237"/>
              <a:gd name="connsiteY44" fmla="*/ 18107 h 676274"/>
              <a:gd name="connsiteX45" fmla="*/ 9096151 w 9277237"/>
              <a:gd name="connsiteY45" fmla="*/ 0 h 676274"/>
              <a:gd name="connsiteX46" fmla="*/ 9213846 w 9277237"/>
              <a:gd name="connsiteY46" fmla="*/ 9053 h 676274"/>
              <a:gd name="connsiteX47" fmla="*/ 9268167 w 9277237"/>
              <a:gd name="connsiteY47" fmla="*/ 36214 h 676274"/>
              <a:gd name="connsiteX48" fmla="*/ 9268167 w 9277237"/>
              <a:gd name="connsiteY48" fmla="*/ 45267 h 676274"/>
              <a:gd name="connsiteX49" fmla="*/ 9259114 w 9277237"/>
              <a:gd name="connsiteY49" fmla="*/ 36214 h 676274"/>
              <a:gd name="connsiteX50" fmla="*/ 9258821 w 9277237"/>
              <a:gd name="connsiteY50" fmla="*/ 44134 h 676274"/>
              <a:gd name="connsiteX0" fmla="*/ 9286444 w 9286444"/>
              <a:gd name="connsiteY0" fmla="*/ 44134 h 676274"/>
              <a:gd name="connsiteX1" fmla="*/ 9277237 w 9286444"/>
              <a:gd name="connsiteY1" fmla="*/ 676274 h 676274"/>
              <a:gd name="connsiteX2" fmla="*/ 612591 w 9286444"/>
              <a:gd name="connsiteY2" fmla="*/ 634235 h 676274"/>
              <a:gd name="connsiteX3" fmla="*/ 730749 w 9286444"/>
              <a:gd name="connsiteY3" fmla="*/ 144855 h 676274"/>
              <a:gd name="connsiteX4" fmla="*/ 866551 w 9286444"/>
              <a:gd name="connsiteY4" fmla="*/ 162962 h 676274"/>
              <a:gd name="connsiteX5" fmla="*/ 1337332 w 9286444"/>
              <a:gd name="connsiteY5" fmla="*/ 144855 h 676274"/>
              <a:gd name="connsiteX6" fmla="*/ 1418813 w 9286444"/>
              <a:gd name="connsiteY6" fmla="*/ 108641 h 676274"/>
              <a:gd name="connsiteX7" fmla="*/ 1645149 w 9286444"/>
              <a:gd name="connsiteY7" fmla="*/ 99588 h 676274"/>
              <a:gd name="connsiteX8" fmla="*/ 1708524 w 9286444"/>
              <a:gd name="connsiteY8" fmla="*/ 81481 h 676274"/>
              <a:gd name="connsiteX9" fmla="*/ 1735684 w 9286444"/>
              <a:gd name="connsiteY9" fmla="*/ 63374 h 676274"/>
              <a:gd name="connsiteX10" fmla="*/ 2188357 w 9286444"/>
              <a:gd name="connsiteY10" fmla="*/ 72428 h 676274"/>
              <a:gd name="connsiteX11" fmla="*/ 2315106 w 9286444"/>
              <a:gd name="connsiteY11" fmla="*/ 108641 h 676274"/>
              <a:gd name="connsiteX12" fmla="*/ 2450908 w 9286444"/>
              <a:gd name="connsiteY12" fmla="*/ 126748 h 676274"/>
              <a:gd name="connsiteX13" fmla="*/ 2867367 w 9286444"/>
              <a:gd name="connsiteY13" fmla="*/ 117695 h 676274"/>
              <a:gd name="connsiteX14" fmla="*/ 2912635 w 9286444"/>
              <a:gd name="connsiteY14" fmla="*/ 108641 h 676274"/>
              <a:gd name="connsiteX15" fmla="*/ 2985062 w 9286444"/>
              <a:gd name="connsiteY15" fmla="*/ 99588 h 676274"/>
              <a:gd name="connsiteX16" fmla="*/ 3084650 w 9286444"/>
              <a:gd name="connsiteY16" fmla="*/ 81481 h 676274"/>
              <a:gd name="connsiteX17" fmla="*/ 3166132 w 9286444"/>
              <a:gd name="connsiteY17" fmla="*/ 63374 h 676274"/>
              <a:gd name="connsiteX18" fmla="*/ 3220452 w 9286444"/>
              <a:gd name="connsiteY18" fmla="*/ 54321 h 676274"/>
              <a:gd name="connsiteX19" fmla="*/ 3265720 w 9286444"/>
              <a:gd name="connsiteY19" fmla="*/ 45267 h 676274"/>
              <a:gd name="connsiteX20" fmla="*/ 4542258 w 9286444"/>
              <a:gd name="connsiteY20" fmla="*/ 54321 h 676274"/>
              <a:gd name="connsiteX21" fmla="*/ 4569419 w 9286444"/>
              <a:gd name="connsiteY21" fmla="*/ 63374 h 676274"/>
              <a:gd name="connsiteX22" fmla="*/ 4759541 w 9286444"/>
              <a:gd name="connsiteY22" fmla="*/ 72428 h 676274"/>
              <a:gd name="connsiteX23" fmla="*/ 5465712 w 9286444"/>
              <a:gd name="connsiteY23" fmla="*/ 99588 h 676274"/>
              <a:gd name="connsiteX24" fmla="*/ 5592460 w 9286444"/>
              <a:gd name="connsiteY24" fmla="*/ 135802 h 676274"/>
              <a:gd name="connsiteX25" fmla="*/ 6017973 w 9286444"/>
              <a:gd name="connsiteY25" fmla="*/ 162962 h 676274"/>
              <a:gd name="connsiteX26" fmla="*/ 6452539 w 9286444"/>
              <a:gd name="connsiteY26" fmla="*/ 153909 h 676274"/>
              <a:gd name="connsiteX27" fmla="*/ 6543074 w 9286444"/>
              <a:gd name="connsiteY27" fmla="*/ 126748 h 676274"/>
              <a:gd name="connsiteX28" fmla="*/ 6570235 w 9286444"/>
              <a:gd name="connsiteY28" fmla="*/ 117695 h 676274"/>
              <a:gd name="connsiteX29" fmla="*/ 6696983 w 9286444"/>
              <a:gd name="connsiteY29" fmla="*/ 99588 h 676274"/>
              <a:gd name="connsiteX30" fmla="*/ 7041015 w 9286444"/>
              <a:gd name="connsiteY30" fmla="*/ 81481 h 676274"/>
              <a:gd name="connsiteX31" fmla="*/ 7312619 w 9286444"/>
              <a:gd name="connsiteY31" fmla="*/ 90535 h 676274"/>
              <a:gd name="connsiteX32" fmla="*/ 7366939 w 9286444"/>
              <a:gd name="connsiteY32" fmla="*/ 99588 h 676274"/>
              <a:gd name="connsiteX33" fmla="*/ 7602330 w 9286444"/>
              <a:gd name="connsiteY33" fmla="*/ 90535 h 676274"/>
              <a:gd name="connsiteX34" fmla="*/ 7638543 w 9286444"/>
              <a:gd name="connsiteY34" fmla="*/ 81481 h 676274"/>
              <a:gd name="connsiteX35" fmla="*/ 7701918 w 9286444"/>
              <a:gd name="connsiteY35" fmla="*/ 72428 h 676274"/>
              <a:gd name="connsiteX36" fmla="*/ 7756238 w 9286444"/>
              <a:gd name="connsiteY36" fmla="*/ 54321 h 676274"/>
              <a:gd name="connsiteX37" fmla="*/ 7819613 w 9286444"/>
              <a:gd name="connsiteY37" fmla="*/ 63374 h 676274"/>
              <a:gd name="connsiteX38" fmla="*/ 7855827 w 9286444"/>
              <a:gd name="connsiteY38" fmla="*/ 90535 h 676274"/>
              <a:gd name="connsiteX39" fmla="*/ 8036896 w 9286444"/>
              <a:gd name="connsiteY39" fmla="*/ 126748 h 676274"/>
              <a:gd name="connsiteX40" fmla="*/ 8245125 w 9286444"/>
              <a:gd name="connsiteY40" fmla="*/ 108641 h 676274"/>
              <a:gd name="connsiteX41" fmla="*/ 8489569 w 9286444"/>
              <a:gd name="connsiteY41" fmla="*/ 90535 h 676274"/>
              <a:gd name="connsiteX42" fmla="*/ 8571050 w 9286444"/>
              <a:gd name="connsiteY42" fmla="*/ 45267 h 676274"/>
              <a:gd name="connsiteX43" fmla="*/ 8779280 w 9286444"/>
              <a:gd name="connsiteY43" fmla="*/ 27160 h 676274"/>
              <a:gd name="connsiteX44" fmla="*/ 8824547 w 9286444"/>
              <a:gd name="connsiteY44" fmla="*/ 18107 h 676274"/>
              <a:gd name="connsiteX45" fmla="*/ 9096151 w 9286444"/>
              <a:gd name="connsiteY45" fmla="*/ 0 h 676274"/>
              <a:gd name="connsiteX46" fmla="*/ 9213846 w 9286444"/>
              <a:gd name="connsiteY46" fmla="*/ 9053 h 676274"/>
              <a:gd name="connsiteX47" fmla="*/ 9268167 w 9286444"/>
              <a:gd name="connsiteY47" fmla="*/ 36214 h 676274"/>
              <a:gd name="connsiteX48" fmla="*/ 9268167 w 9286444"/>
              <a:gd name="connsiteY48" fmla="*/ 45267 h 676274"/>
              <a:gd name="connsiteX49" fmla="*/ 9259114 w 9286444"/>
              <a:gd name="connsiteY49" fmla="*/ 36214 h 676274"/>
              <a:gd name="connsiteX50" fmla="*/ 9286444 w 9286444"/>
              <a:gd name="connsiteY50" fmla="*/ 44134 h 676274"/>
              <a:gd name="connsiteX0" fmla="*/ 9287125 w 9287125"/>
              <a:gd name="connsiteY0" fmla="*/ 44134 h 664472"/>
              <a:gd name="connsiteX1" fmla="*/ 9287125 w 9287125"/>
              <a:gd name="connsiteY1" fmla="*/ 664472 h 664472"/>
              <a:gd name="connsiteX2" fmla="*/ 613272 w 9287125"/>
              <a:gd name="connsiteY2" fmla="*/ 634235 h 664472"/>
              <a:gd name="connsiteX3" fmla="*/ 731430 w 9287125"/>
              <a:gd name="connsiteY3" fmla="*/ 144855 h 664472"/>
              <a:gd name="connsiteX4" fmla="*/ 867232 w 9287125"/>
              <a:gd name="connsiteY4" fmla="*/ 162962 h 664472"/>
              <a:gd name="connsiteX5" fmla="*/ 1338013 w 9287125"/>
              <a:gd name="connsiteY5" fmla="*/ 144855 h 664472"/>
              <a:gd name="connsiteX6" fmla="*/ 1419494 w 9287125"/>
              <a:gd name="connsiteY6" fmla="*/ 108641 h 664472"/>
              <a:gd name="connsiteX7" fmla="*/ 1645830 w 9287125"/>
              <a:gd name="connsiteY7" fmla="*/ 99588 h 664472"/>
              <a:gd name="connsiteX8" fmla="*/ 1709205 w 9287125"/>
              <a:gd name="connsiteY8" fmla="*/ 81481 h 664472"/>
              <a:gd name="connsiteX9" fmla="*/ 1736365 w 9287125"/>
              <a:gd name="connsiteY9" fmla="*/ 63374 h 664472"/>
              <a:gd name="connsiteX10" fmla="*/ 2189038 w 9287125"/>
              <a:gd name="connsiteY10" fmla="*/ 72428 h 664472"/>
              <a:gd name="connsiteX11" fmla="*/ 2315787 w 9287125"/>
              <a:gd name="connsiteY11" fmla="*/ 108641 h 664472"/>
              <a:gd name="connsiteX12" fmla="*/ 2451589 w 9287125"/>
              <a:gd name="connsiteY12" fmla="*/ 126748 h 664472"/>
              <a:gd name="connsiteX13" fmla="*/ 2868048 w 9287125"/>
              <a:gd name="connsiteY13" fmla="*/ 117695 h 664472"/>
              <a:gd name="connsiteX14" fmla="*/ 2913316 w 9287125"/>
              <a:gd name="connsiteY14" fmla="*/ 108641 h 664472"/>
              <a:gd name="connsiteX15" fmla="*/ 2985743 w 9287125"/>
              <a:gd name="connsiteY15" fmla="*/ 99588 h 664472"/>
              <a:gd name="connsiteX16" fmla="*/ 3085331 w 9287125"/>
              <a:gd name="connsiteY16" fmla="*/ 81481 h 664472"/>
              <a:gd name="connsiteX17" fmla="*/ 3166813 w 9287125"/>
              <a:gd name="connsiteY17" fmla="*/ 63374 h 664472"/>
              <a:gd name="connsiteX18" fmla="*/ 3221133 w 9287125"/>
              <a:gd name="connsiteY18" fmla="*/ 54321 h 664472"/>
              <a:gd name="connsiteX19" fmla="*/ 3266401 w 9287125"/>
              <a:gd name="connsiteY19" fmla="*/ 45267 h 664472"/>
              <a:gd name="connsiteX20" fmla="*/ 4542939 w 9287125"/>
              <a:gd name="connsiteY20" fmla="*/ 54321 h 664472"/>
              <a:gd name="connsiteX21" fmla="*/ 4570100 w 9287125"/>
              <a:gd name="connsiteY21" fmla="*/ 63374 h 664472"/>
              <a:gd name="connsiteX22" fmla="*/ 4760222 w 9287125"/>
              <a:gd name="connsiteY22" fmla="*/ 72428 h 664472"/>
              <a:gd name="connsiteX23" fmla="*/ 5466393 w 9287125"/>
              <a:gd name="connsiteY23" fmla="*/ 99588 h 664472"/>
              <a:gd name="connsiteX24" fmla="*/ 5593141 w 9287125"/>
              <a:gd name="connsiteY24" fmla="*/ 135802 h 664472"/>
              <a:gd name="connsiteX25" fmla="*/ 6018654 w 9287125"/>
              <a:gd name="connsiteY25" fmla="*/ 162962 h 664472"/>
              <a:gd name="connsiteX26" fmla="*/ 6453220 w 9287125"/>
              <a:gd name="connsiteY26" fmla="*/ 153909 h 664472"/>
              <a:gd name="connsiteX27" fmla="*/ 6543755 w 9287125"/>
              <a:gd name="connsiteY27" fmla="*/ 126748 h 664472"/>
              <a:gd name="connsiteX28" fmla="*/ 6570916 w 9287125"/>
              <a:gd name="connsiteY28" fmla="*/ 117695 h 664472"/>
              <a:gd name="connsiteX29" fmla="*/ 6697664 w 9287125"/>
              <a:gd name="connsiteY29" fmla="*/ 99588 h 664472"/>
              <a:gd name="connsiteX30" fmla="*/ 7041696 w 9287125"/>
              <a:gd name="connsiteY30" fmla="*/ 81481 h 664472"/>
              <a:gd name="connsiteX31" fmla="*/ 7313300 w 9287125"/>
              <a:gd name="connsiteY31" fmla="*/ 90535 h 664472"/>
              <a:gd name="connsiteX32" fmla="*/ 7367620 w 9287125"/>
              <a:gd name="connsiteY32" fmla="*/ 99588 h 664472"/>
              <a:gd name="connsiteX33" fmla="*/ 7603011 w 9287125"/>
              <a:gd name="connsiteY33" fmla="*/ 90535 h 664472"/>
              <a:gd name="connsiteX34" fmla="*/ 7639224 w 9287125"/>
              <a:gd name="connsiteY34" fmla="*/ 81481 h 664472"/>
              <a:gd name="connsiteX35" fmla="*/ 7702599 w 9287125"/>
              <a:gd name="connsiteY35" fmla="*/ 72428 h 664472"/>
              <a:gd name="connsiteX36" fmla="*/ 7756919 w 9287125"/>
              <a:gd name="connsiteY36" fmla="*/ 54321 h 664472"/>
              <a:gd name="connsiteX37" fmla="*/ 7820294 w 9287125"/>
              <a:gd name="connsiteY37" fmla="*/ 63374 h 664472"/>
              <a:gd name="connsiteX38" fmla="*/ 7856508 w 9287125"/>
              <a:gd name="connsiteY38" fmla="*/ 90535 h 664472"/>
              <a:gd name="connsiteX39" fmla="*/ 8037577 w 9287125"/>
              <a:gd name="connsiteY39" fmla="*/ 126748 h 664472"/>
              <a:gd name="connsiteX40" fmla="*/ 8245806 w 9287125"/>
              <a:gd name="connsiteY40" fmla="*/ 108641 h 664472"/>
              <a:gd name="connsiteX41" fmla="*/ 8490250 w 9287125"/>
              <a:gd name="connsiteY41" fmla="*/ 90535 h 664472"/>
              <a:gd name="connsiteX42" fmla="*/ 8571731 w 9287125"/>
              <a:gd name="connsiteY42" fmla="*/ 45267 h 664472"/>
              <a:gd name="connsiteX43" fmla="*/ 8779961 w 9287125"/>
              <a:gd name="connsiteY43" fmla="*/ 27160 h 664472"/>
              <a:gd name="connsiteX44" fmla="*/ 8825228 w 9287125"/>
              <a:gd name="connsiteY44" fmla="*/ 18107 h 664472"/>
              <a:gd name="connsiteX45" fmla="*/ 9096832 w 9287125"/>
              <a:gd name="connsiteY45" fmla="*/ 0 h 664472"/>
              <a:gd name="connsiteX46" fmla="*/ 9214527 w 9287125"/>
              <a:gd name="connsiteY46" fmla="*/ 9053 h 664472"/>
              <a:gd name="connsiteX47" fmla="*/ 9268848 w 9287125"/>
              <a:gd name="connsiteY47" fmla="*/ 36214 h 664472"/>
              <a:gd name="connsiteX48" fmla="*/ 9268848 w 9287125"/>
              <a:gd name="connsiteY48" fmla="*/ 45267 h 664472"/>
              <a:gd name="connsiteX49" fmla="*/ 9259795 w 9287125"/>
              <a:gd name="connsiteY49" fmla="*/ 36214 h 664472"/>
              <a:gd name="connsiteX50" fmla="*/ 9287125 w 9287125"/>
              <a:gd name="connsiteY50" fmla="*/ 44134 h 664472"/>
              <a:gd name="connsiteX0" fmla="*/ 8673853 w 8673853"/>
              <a:gd name="connsiteY0" fmla="*/ 44134 h 664472"/>
              <a:gd name="connsiteX1" fmla="*/ 8673853 w 8673853"/>
              <a:gd name="connsiteY1" fmla="*/ 664472 h 664472"/>
              <a:gd name="connsiteX2" fmla="*/ 0 w 8673853"/>
              <a:gd name="connsiteY2" fmla="*/ 634235 h 664472"/>
              <a:gd name="connsiteX3" fmla="*/ 118158 w 8673853"/>
              <a:gd name="connsiteY3" fmla="*/ 144855 h 664472"/>
              <a:gd name="connsiteX4" fmla="*/ 253960 w 8673853"/>
              <a:gd name="connsiteY4" fmla="*/ 162962 h 664472"/>
              <a:gd name="connsiteX5" fmla="*/ 724741 w 8673853"/>
              <a:gd name="connsiteY5" fmla="*/ 144855 h 664472"/>
              <a:gd name="connsiteX6" fmla="*/ 806222 w 8673853"/>
              <a:gd name="connsiteY6" fmla="*/ 108641 h 664472"/>
              <a:gd name="connsiteX7" fmla="*/ 1032558 w 8673853"/>
              <a:gd name="connsiteY7" fmla="*/ 99588 h 664472"/>
              <a:gd name="connsiteX8" fmla="*/ 1095933 w 8673853"/>
              <a:gd name="connsiteY8" fmla="*/ 81481 h 664472"/>
              <a:gd name="connsiteX9" fmla="*/ 1123093 w 8673853"/>
              <a:gd name="connsiteY9" fmla="*/ 63374 h 664472"/>
              <a:gd name="connsiteX10" fmla="*/ 1575766 w 8673853"/>
              <a:gd name="connsiteY10" fmla="*/ 72428 h 664472"/>
              <a:gd name="connsiteX11" fmla="*/ 1702515 w 8673853"/>
              <a:gd name="connsiteY11" fmla="*/ 108641 h 664472"/>
              <a:gd name="connsiteX12" fmla="*/ 1838317 w 8673853"/>
              <a:gd name="connsiteY12" fmla="*/ 126748 h 664472"/>
              <a:gd name="connsiteX13" fmla="*/ 2254776 w 8673853"/>
              <a:gd name="connsiteY13" fmla="*/ 117695 h 664472"/>
              <a:gd name="connsiteX14" fmla="*/ 2300044 w 8673853"/>
              <a:gd name="connsiteY14" fmla="*/ 108641 h 664472"/>
              <a:gd name="connsiteX15" fmla="*/ 2372471 w 8673853"/>
              <a:gd name="connsiteY15" fmla="*/ 99588 h 664472"/>
              <a:gd name="connsiteX16" fmla="*/ 2472059 w 8673853"/>
              <a:gd name="connsiteY16" fmla="*/ 81481 h 664472"/>
              <a:gd name="connsiteX17" fmla="*/ 2553541 w 8673853"/>
              <a:gd name="connsiteY17" fmla="*/ 63374 h 664472"/>
              <a:gd name="connsiteX18" fmla="*/ 2607861 w 8673853"/>
              <a:gd name="connsiteY18" fmla="*/ 54321 h 664472"/>
              <a:gd name="connsiteX19" fmla="*/ 2653129 w 8673853"/>
              <a:gd name="connsiteY19" fmla="*/ 45267 h 664472"/>
              <a:gd name="connsiteX20" fmla="*/ 3929667 w 8673853"/>
              <a:gd name="connsiteY20" fmla="*/ 54321 h 664472"/>
              <a:gd name="connsiteX21" fmla="*/ 3956828 w 8673853"/>
              <a:gd name="connsiteY21" fmla="*/ 63374 h 664472"/>
              <a:gd name="connsiteX22" fmla="*/ 4146950 w 8673853"/>
              <a:gd name="connsiteY22" fmla="*/ 72428 h 664472"/>
              <a:gd name="connsiteX23" fmla="*/ 4853121 w 8673853"/>
              <a:gd name="connsiteY23" fmla="*/ 99588 h 664472"/>
              <a:gd name="connsiteX24" fmla="*/ 4979869 w 8673853"/>
              <a:gd name="connsiteY24" fmla="*/ 135802 h 664472"/>
              <a:gd name="connsiteX25" fmla="*/ 5405382 w 8673853"/>
              <a:gd name="connsiteY25" fmla="*/ 162962 h 664472"/>
              <a:gd name="connsiteX26" fmla="*/ 5839948 w 8673853"/>
              <a:gd name="connsiteY26" fmla="*/ 153909 h 664472"/>
              <a:gd name="connsiteX27" fmla="*/ 5930483 w 8673853"/>
              <a:gd name="connsiteY27" fmla="*/ 126748 h 664472"/>
              <a:gd name="connsiteX28" fmla="*/ 5957644 w 8673853"/>
              <a:gd name="connsiteY28" fmla="*/ 117695 h 664472"/>
              <a:gd name="connsiteX29" fmla="*/ 6084392 w 8673853"/>
              <a:gd name="connsiteY29" fmla="*/ 99588 h 664472"/>
              <a:gd name="connsiteX30" fmla="*/ 6428424 w 8673853"/>
              <a:gd name="connsiteY30" fmla="*/ 81481 h 664472"/>
              <a:gd name="connsiteX31" fmla="*/ 6700028 w 8673853"/>
              <a:gd name="connsiteY31" fmla="*/ 90535 h 664472"/>
              <a:gd name="connsiteX32" fmla="*/ 6754348 w 8673853"/>
              <a:gd name="connsiteY32" fmla="*/ 99588 h 664472"/>
              <a:gd name="connsiteX33" fmla="*/ 6989739 w 8673853"/>
              <a:gd name="connsiteY33" fmla="*/ 90535 h 664472"/>
              <a:gd name="connsiteX34" fmla="*/ 7025952 w 8673853"/>
              <a:gd name="connsiteY34" fmla="*/ 81481 h 664472"/>
              <a:gd name="connsiteX35" fmla="*/ 7089327 w 8673853"/>
              <a:gd name="connsiteY35" fmla="*/ 72428 h 664472"/>
              <a:gd name="connsiteX36" fmla="*/ 7143647 w 8673853"/>
              <a:gd name="connsiteY36" fmla="*/ 54321 h 664472"/>
              <a:gd name="connsiteX37" fmla="*/ 7207022 w 8673853"/>
              <a:gd name="connsiteY37" fmla="*/ 63374 h 664472"/>
              <a:gd name="connsiteX38" fmla="*/ 7243236 w 8673853"/>
              <a:gd name="connsiteY38" fmla="*/ 90535 h 664472"/>
              <a:gd name="connsiteX39" fmla="*/ 7424305 w 8673853"/>
              <a:gd name="connsiteY39" fmla="*/ 126748 h 664472"/>
              <a:gd name="connsiteX40" fmla="*/ 7632534 w 8673853"/>
              <a:gd name="connsiteY40" fmla="*/ 108641 h 664472"/>
              <a:gd name="connsiteX41" fmla="*/ 7876978 w 8673853"/>
              <a:gd name="connsiteY41" fmla="*/ 90535 h 664472"/>
              <a:gd name="connsiteX42" fmla="*/ 7958459 w 8673853"/>
              <a:gd name="connsiteY42" fmla="*/ 45267 h 664472"/>
              <a:gd name="connsiteX43" fmla="*/ 8166689 w 8673853"/>
              <a:gd name="connsiteY43" fmla="*/ 27160 h 664472"/>
              <a:gd name="connsiteX44" fmla="*/ 8211956 w 8673853"/>
              <a:gd name="connsiteY44" fmla="*/ 18107 h 664472"/>
              <a:gd name="connsiteX45" fmla="*/ 8483560 w 8673853"/>
              <a:gd name="connsiteY45" fmla="*/ 0 h 664472"/>
              <a:gd name="connsiteX46" fmla="*/ 8601255 w 8673853"/>
              <a:gd name="connsiteY46" fmla="*/ 9053 h 664472"/>
              <a:gd name="connsiteX47" fmla="*/ 8655576 w 8673853"/>
              <a:gd name="connsiteY47" fmla="*/ 36214 h 664472"/>
              <a:gd name="connsiteX48" fmla="*/ 8655576 w 8673853"/>
              <a:gd name="connsiteY48" fmla="*/ 45267 h 664472"/>
              <a:gd name="connsiteX49" fmla="*/ 8646523 w 8673853"/>
              <a:gd name="connsiteY49" fmla="*/ 36214 h 664472"/>
              <a:gd name="connsiteX50" fmla="*/ 8673853 w 8673853"/>
              <a:gd name="connsiteY50" fmla="*/ 44134 h 664472"/>
              <a:gd name="connsiteX0" fmla="*/ 8673853 w 8673853"/>
              <a:gd name="connsiteY0" fmla="*/ 44134 h 664472"/>
              <a:gd name="connsiteX1" fmla="*/ 8673853 w 8673853"/>
              <a:gd name="connsiteY1" fmla="*/ 664472 h 664472"/>
              <a:gd name="connsiteX2" fmla="*/ 0 w 8673853"/>
              <a:gd name="connsiteY2" fmla="*/ 646038 h 664472"/>
              <a:gd name="connsiteX3" fmla="*/ 118158 w 8673853"/>
              <a:gd name="connsiteY3" fmla="*/ 144855 h 664472"/>
              <a:gd name="connsiteX4" fmla="*/ 253960 w 8673853"/>
              <a:gd name="connsiteY4" fmla="*/ 162962 h 664472"/>
              <a:gd name="connsiteX5" fmla="*/ 724741 w 8673853"/>
              <a:gd name="connsiteY5" fmla="*/ 144855 h 664472"/>
              <a:gd name="connsiteX6" fmla="*/ 806222 w 8673853"/>
              <a:gd name="connsiteY6" fmla="*/ 108641 h 664472"/>
              <a:gd name="connsiteX7" fmla="*/ 1032558 w 8673853"/>
              <a:gd name="connsiteY7" fmla="*/ 99588 h 664472"/>
              <a:gd name="connsiteX8" fmla="*/ 1095933 w 8673853"/>
              <a:gd name="connsiteY8" fmla="*/ 81481 h 664472"/>
              <a:gd name="connsiteX9" fmla="*/ 1123093 w 8673853"/>
              <a:gd name="connsiteY9" fmla="*/ 63374 h 664472"/>
              <a:gd name="connsiteX10" fmla="*/ 1575766 w 8673853"/>
              <a:gd name="connsiteY10" fmla="*/ 72428 h 664472"/>
              <a:gd name="connsiteX11" fmla="*/ 1702515 w 8673853"/>
              <a:gd name="connsiteY11" fmla="*/ 108641 h 664472"/>
              <a:gd name="connsiteX12" fmla="*/ 1838317 w 8673853"/>
              <a:gd name="connsiteY12" fmla="*/ 126748 h 664472"/>
              <a:gd name="connsiteX13" fmla="*/ 2254776 w 8673853"/>
              <a:gd name="connsiteY13" fmla="*/ 117695 h 664472"/>
              <a:gd name="connsiteX14" fmla="*/ 2300044 w 8673853"/>
              <a:gd name="connsiteY14" fmla="*/ 108641 h 664472"/>
              <a:gd name="connsiteX15" fmla="*/ 2372471 w 8673853"/>
              <a:gd name="connsiteY15" fmla="*/ 99588 h 664472"/>
              <a:gd name="connsiteX16" fmla="*/ 2472059 w 8673853"/>
              <a:gd name="connsiteY16" fmla="*/ 81481 h 664472"/>
              <a:gd name="connsiteX17" fmla="*/ 2553541 w 8673853"/>
              <a:gd name="connsiteY17" fmla="*/ 63374 h 664472"/>
              <a:gd name="connsiteX18" fmla="*/ 2607861 w 8673853"/>
              <a:gd name="connsiteY18" fmla="*/ 54321 h 664472"/>
              <a:gd name="connsiteX19" fmla="*/ 2653129 w 8673853"/>
              <a:gd name="connsiteY19" fmla="*/ 45267 h 664472"/>
              <a:gd name="connsiteX20" fmla="*/ 3929667 w 8673853"/>
              <a:gd name="connsiteY20" fmla="*/ 54321 h 664472"/>
              <a:gd name="connsiteX21" fmla="*/ 3956828 w 8673853"/>
              <a:gd name="connsiteY21" fmla="*/ 63374 h 664472"/>
              <a:gd name="connsiteX22" fmla="*/ 4146950 w 8673853"/>
              <a:gd name="connsiteY22" fmla="*/ 72428 h 664472"/>
              <a:gd name="connsiteX23" fmla="*/ 4853121 w 8673853"/>
              <a:gd name="connsiteY23" fmla="*/ 99588 h 664472"/>
              <a:gd name="connsiteX24" fmla="*/ 4979869 w 8673853"/>
              <a:gd name="connsiteY24" fmla="*/ 135802 h 664472"/>
              <a:gd name="connsiteX25" fmla="*/ 5405382 w 8673853"/>
              <a:gd name="connsiteY25" fmla="*/ 162962 h 664472"/>
              <a:gd name="connsiteX26" fmla="*/ 5839948 w 8673853"/>
              <a:gd name="connsiteY26" fmla="*/ 153909 h 664472"/>
              <a:gd name="connsiteX27" fmla="*/ 5930483 w 8673853"/>
              <a:gd name="connsiteY27" fmla="*/ 126748 h 664472"/>
              <a:gd name="connsiteX28" fmla="*/ 5957644 w 8673853"/>
              <a:gd name="connsiteY28" fmla="*/ 117695 h 664472"/>
              <a:gd name="connsiteX29" fmla="*/ 6084392 w 8673853"/>
              <a:gd name="connsiteY29" fmla="*/ 99588 h 664472"/>
              <a:gd name="connsiteX30" fmla="*/ 6428424 w 8673853"/>
              <a:gd name="connsiteY30" fmla="*/ 81481 h 664472"/>
              <a:gd name="connsiteX31" fmla="*/ 6700028 w 8673853"/>
              <a:gd name="connsiteY31" fmla="*/ 90535 h 664472"/>
              <a:gd name="connsiteX32" fmla="*/ 6754348 w 8673853"/>
              <a:gd name="connsiteY32" fmla="*/ 99588 h 664472"/>
              <a:gd name="connsiteX33" fmla="*/ 6989739 w 8673853"/>
              <a:gd name="connsiteY33" fmla="*/ 90535 h 664472"/>
              <a:gd name="connsiteX34" fmla="*/ 7025952 w 8673853"/>
              <a:gd name="connsiteY34" fmla="*/ 81481 h 664472"/>
              <a:gd name="connsiteX35" fmla="*/ 7089327 w 8673853"/>
              <a:gd name="connsiteY35" fmla="*/ 72428 h 664472"/>
              <a:gd name="connsiteX36" fmla="*/ 7143647 w 8673853"/>
              <a:gd name="connsiteY36" fmla="*/ 54321 h 664472"/>
              <a:gd name="connsiteX37" fmla="*/ 7207022 w 8673853"/>
              <a:gd name="connsiteY37" fmla="*/ 63374 h 664472"/>
              <a:gd name="connsiteX38" fmla="*/ 7243236 w 8673853"/>
              <a:gd name="connsiteY38" fmla="*/ 90535 h 664472"/>
              <a:gd name="connsiteX39" fmla="*/ 7424305 w 8673853"/>
              <a:gd name="connsiteY39" fmla="*/ 126748 h 664472"/>
              <a:gd name="connsiteX40" fmla="*/ 7632534 w 8673853"/>
              <a:gd name="connsiteY40" fmla="*/ 108641 h 664472"/>
              <a:gd name="connsiteX41" fmla="*/ 7876978 w 8673853"/>
              <a:gd name="connsiteY41" fmla="*/ 90535 h 664472"/>
              <a:gd name="connsiteX42" fmla="*/ 7958459 w 8673853"/>
              <a:gd name="connsiteY42" fmla="*/ 45267 h 664472"/>
              <a:gd name="connsiteX43" fmla="*/ 8166689 w 8673853"/>
              <a:gd name="connsiteY43" fmla="*/ 27160 h 664472"/>
              <a:gd name="connsiteX44" fmla="*/ 8211956 w 8673853"/>
              <a:gd name="connsiteY44" fmla="*/ 18107 h 664472"/>
              <a:gd name="connsiteX45" fmla="*/ 8483560 w 8673853"/>
              <a:gd name="connsiteY45" fmla="*/ 0 h 664472"/>
              <a:gd name="connsiteX46" fmla="*/ 8601255 w 8673853"/>
              <a:gd name="connsiteY46" fmla="*/ 9053 h 664472"/>
              <a:gd name="connsiteX47" fmla="*/ 8655576 w 8673853"/>
              <a:gd name="connsiteY47" fmla="*/ 36214 h 664472"/>
              <a:gd name="connsiteX48" fmla="*/ 8655576 w 8673853"/>
              <a:gd name="connsiteY48" fmla="*/ 45267 h 664472"/>
              <a:gd name="connsiteX49" fmla="*/ 8646523 w 8673853"/>
              <a:gd name="connsiteY49" fmla="*/ 36214 h 664472"/>
              <a:gd name="connsiteX50" fmla="*/ 8673853 w 8673853"/>
              <a:gd name="connsiteY50" fmla="*/ 44134 h 664472"/>
              <a:gd name="connsiteX0" fmla="*/ 8673853 w 8673853"/>
              <a:gd name="connsiteY0" fmla="*/ 44134 h 664472"/>
              <a:gd name="connsiteX1" fmla="*/ 8673853 w 8673853"/>
              <a:gd name="connsiteY1" fmla="*/ 664472 h 664472"/>
              <a:gd name="connsiteX2" fmla="*/ 0 w 8673853"/>
              <a:gd name="connsiteY2" fmla="*/ 646038 h 664472"/>
              <a:gd name="connsiteX3" fmla="*/ 118158 w 8673853"/>
              <a:gd name="connsiteY3" fmla="*/ 144855 h 664472"/>
              <a:gd name="connsiteX4" fmla="*/ 253960 w 8673853"/>
              <a:gd name="connsiteY4" fmla="*/ 162962 h 664472"/>
              <a:gd name="connsiteX5" fmla="*/ 724741 w 8673853"/>
              <a:gd name="connsiteY5" fmla="*/ 144855 h 664472"/>
              <a:gd name="connsiteX6" fmla="*/ 806222 w 8673853"/>
              <a:gd name="connsiteY6" fmla="*/ 108641 h 664472"/>
              <a:gd name="connsiteX7" fmla="*/ 1032558 w 8673853"/>
              <a:gd name="connsiteY7" fmla="*/ 99588 h 664472"/>
              <a:gd name="connsiteX8" fmla="*/ 1095933 w 8673853"/>
              <a:gd name="connsiteY8" fmla="*/ 81481 h 664472"/>
              <a:gd name="connsiteX9" fmla="*/ 1123093 w 8673853"/>
              <a:gd name="connsiteY9" fmla="*/ 63374 h 664472"/>
              <a:gd name="connsiteX10" fmla="*/ 1575766 w 8673853"/>
              <a:gd name="connsiteY10" fmla="*/ 72428 h 664472"/>
              <a:gd name="connsiteX11" fmla="*/ 1702515 w 8673853"/>
              <a:gd name="connsiteY11" fmla="*/ 108641 h 664472"/>
              <a:gd name="connsiteX12" fmla="*/ 1838317 w 8673853"/>
              <a:gd name="connsiteY12" fmla="*/ 126748 h 664472"/>
              <a:gd name="connsiteX13" fmla="*/ 2254776 w 8673853"/>
              <a:gd name="connsiteY13" fmla="*/ 117695 h 664472"/>
              <a:gd name="connsiteX14" fmla="*/ 2300044 w 8673853"/>
              <a:gd name="connsiteY14" fmla="*/ 108641 h 664472"/>
              <a:gd name="connsiteX15" fmla="*/ 2372471 w 8673853"/>
              <a:gd name="connsiteY15" fmla="*/ 99588 h 664472"/>
              <a:gd name="connsiteX16" fmla="*/ 2472059 w 8673853"/>
              <a:gd name="connsiteY16" fmla="*/ 81481 h 664472"/>
              <a:gd name="connsiteX17" fmla="*/ 2553541 w 8673853"/>
              <a:gd name="connsiteY17" fmla="*/ 63374 h 664472"/>
              <a:gd name="connsiteX18" fmla="*/ 2607861 w 8673853"/>
              <a:gd name="connsiteY18" fmla="*/ 54321 h 664472"/>
              <a:gd name="connsiteX19" fmla="*/ 2653129 w 8673853"/>
              <a:gd name="connsiteY19" fmla="*/ 45267 h 664472"/>
              <a:gd name="connsiteX20" fmla="*/ 3929667 w 8673853"/>
              <a:gd name="connsiteY20" fmla="*/ 54321 h 664472"/>
              <a:gd name="connsiteX21" fmla="*/ 3956828 w 8673853"/>
              <a:gd name="connsiteY21" fmla="*/ 63374 h 664472"/>
              <a:gd name="connsiteX22" fmla="*/ 4146950 w 8673853"/>
              <a:gd name="connsiteY22" fmla="*/ 72428 h 664472"/>
              <a:gd name="connsiteX23" fmla="*/ 4853121 w 8673853"/>
              <a:gd name="connsiteY23" fmla="*/ 99588 h 664472"/>
              <a:gd name="connsiteX24" fmla="*/ 4979869 w 8673853"/>
              <a:gd name="connsiteY24" fmla="*/ 135802 h 664472"/>
              <a:gd name="connsiteX25" fmla="*/ 5405382 w 8673853"/>
              <a:gd name="connsiteY25" fmla="*/ 162962 h 664472"/>
              <a:gd name="connsiteX26" fmla="*/ 5839948 w 8673853"/>
              <a:gd name="connsiteY26" fmla="*/ 153909 h 664472"/>
              <a:gd name="connsiteX27" fmla="*/ 5930483 w 8673853"/>
              <a:gd name="connsiteY27" fmla="*/ 126748 h 664472"/>
              <a:gd name="connsiteX28" fmla="*/ 5957644 w 8673853"/>
              <a:gd name="connsiteY28" fmla="*/ 117695 h 664472"/>
              <a:gd name="connsiteX29" fmla="*/ 6084392 w 8673853"/>
              <a:gd name="connsiteY29" fmla="*/ 99588 h 664472"/>
              <a:gd name="connsiteX30" fmla="*/ 6428424 w 8673853"/>
              <a:gd name="connsiteY30" fmla="*/ 81481 h 664472"/>
              <a:gd name="connsiteX31" fmla="*/ 6700028 w 8673853"/>
              <a:gd name="connsiteY31" fmla="*/ 90535 h 664472"/>
              <a:gd name="connsiteX32" fmla="*/ 6754348 w 8673853"/>
              <a:gd name="connsiteY32" fmla="*/ 99588 h 664472"/>
              <a:gd name="connsiteX33" fmla="*/ 6989739 w 8673853"/>
              <a:gd name="connsiteY33" fmla="*/ 90535 h 664472"/>
              <a:gd name="connsiteX34" fmla="*/ 7025952 w 8673853"/>
              <a:gd name="connsiteY34" fmla="*/ 81481 h 664472"/>
              <a:gd name="connsiteX35" fmla="*/ 7089327 w 8673853"/>
              <a:gd name="connsiteY35" fmla="*/ 72428 h 664472"/>
              <a:gd name="connsiteX36" fmla="*/ 7143647 w 8673853"/>
              <a:gd name="connsiteY36" fmla="*/ 54321 h 664472"/>
              <a:gd name="connsiteX37" fmla="*/ 7207022 w 8673853"/>
              <a:gd name="connsiteY37" fmla="*/ 63374 h 664472"/>
              <a:gd name="connsiteX38" fmla="*/ 7243236 w 8673853"/>
              <a:gd name="connsiteY38" fmla="*/ 90535 h 664472"/>
              <a:gd name="connsiteX39" fmla="*/ 7424305 w 8673853"/>
              <a:gd name="connsiteY39" fmla="*/ 126748 h 664472"/>
              <a:gd name="connsiteX40" fmla="*/ 7632534 w 8673853"/>
              <a:gd name="connsiteY40" fmla="*/ 108641 h 664472"/>
              <a:gd name="connsiteX41" fmla="*/ 7876978 w 8673853"/>
              <a:gd name="connsiteY41" fmla="*/ 90535 h 664472"/>
              <a:gd name="connsiteX42" fmla="*/ 7958459 w 8673853"/>
              <a:gd name="connsiteY42" fmla="*/ 45267 h 664472"/>
              <a:gd name="connsiteX43" fmla="*/ 8166689 w 8673853"/>
              <a:gd name="connsiteY43" fmla="*/ 27160 h 664472"/>
              <a:gd name="connsiteX44" fmla="*/ 8211956 w 8673853"/>
              <a:gd name="connsiteY44" fmla="*/ 18107 h 664472"/>
              <a:gd name="connsiteX45" fmla="*/ 8483560 w 8673853"/>
              <a:gd name="connsiteY45" fmla="*/ 0 h 664472"/>
              <a:gd name="connsiteX46" fmla="*/ 8601255 w 8673853"/>
              <a:gd name="connsiteY46" fmla="*/ 9053 h 664472"/>
              <a:gd name="connsiteX47" fmla="*/ 8655576 w 8673853"/>
              <a:gd name="connsiteY47" fmla="*/ 36214 h 664472"/>
              <a:gd name="connsiteX48" fmla="*/ 8655576 w 8673853"/>
              <a:gd name="connsiteY48" fmla="*/ 45267 h 664472"/>
              <a:gd name="connsiteX49" fmla="*/ 8646523 w 8673853"/>
              <a:gd name="connsiteY49" fmla="*/ 36214 h 664472"/>
              <a:gd name="connsiteX50" fmla="*/ 8673853 w 8673853"/>
              <a:gd name="connsiteY50" fmla="*/ 44134 h 664472"/>
              <a:gd name="connsiteX0" fmla="*/ 8673853 w 8673853"/>
              <a:gd name="connsiteY0" fmla="*/ 44134 h 664472"/>
              <a:gd name="connsiteX1" fmla="*/ 8673853 w 8673853"/>
              <a:gd name="connsiteY1" fmla="*/ 664472 h 664472"/>
              <a:gd name="connsiteX2" fmla="*/ 0 w 8673853"/>
              <a:gd name="connsiteY2" fmla="*/ 646038 h 664472"/>
              <a:gd name="connsiteX3" fmla="*/ 44495 w 8673853"/>
              <a:gd name="connsiteY3" fmla="*/ 121252 h 664472"/>
              <a:gd name="connsiteX4" fmla="*/ 253960 w 8673853"/>
              <a:gd name="connsiteY4" fmla="*/ 162962 h 664472"/>
              <a:gd name="connsiteX5" fmla="*/ 724741 w 8673853"/>
              <a:gd name="connsiteY5" fmla="*/ 144855 h 664472"/>
              <a:gd name="connsiteX6" fmla="*/ 806222 w 8673853"/>
              <a:gd name="connsiteY6" fmla="*/ 108641 h 664472"/>
              <a:gd name="connsiteX7" fmla="*/ 1032558 w 8673853"/>
              <a:gd name="connsiteY7" fmla="*/ 99588 h 664472"/>
              <a:gd name="connsiteX8" fmla="*/ 1095933 w 8673853"/>
              <a:gd name="connsiteY8" fmla="*/ 81481 h 664472"/>
              <a:gd name="connsiteX9" fmla="*/ 1123093 w 8673853"/>
              <a:gd name="connsiteY9" fmla="*/ 63374 h 664472"/>
              <a:gd name="connsiteX10" fmla="*/ 1575766 w 8673853"/>
              <a:gd name="connsiteY10" fmla="*/ 72428 h 664472"/>
              <a:gd name="connsiteX11" fmla="*/ 1702515 w 8673853"/>
              <a:gd name="connsiteY11" fmla="*/ 108641 h 664472"/>
              <a:gd name="connsiteX12" fmla="*/ 1838317 w 8673853"/>
              <a:gd name="connsiteY12" fmla="*/ 126748 h 664472"/>
              <a:gd name="connsiteX13" fmla="*/ 2254776 w 8673853"/>
              <a:gd name="connsiteY13" fmla="*/ 117695 h 664472"/>
              <a:gd name="connsiteX14" fmla="*/ 2300044 w 8673853"/>
              <a:gd name="connsiteY14" fmla="*/ 108641 h 664472"/>
              <a:gd name="connsiteX15" fmla="*/ 2372471 w 8673853"/>
              <a:gd name="connsiteY15" fmla="*/ 99588 h 664472"/>
              <a:gd name="connsiteX16" fmla="*/ 2472059 w 8673853"/>
              <a:gd name="connsiteY16" fmla="*/ 81481 h 664472"/>
              <a:gd name="connsiteX17" fmla="*/ 2553541 w 8673853"/>
              <a:gd name="connsiteY17" fmla="*/ 63374 h 664472"/>
              <a:gd name="connsiteX18" fmla="*/ 2607861 w 8673853"/>
              <a:gd name="connsiteY18" fmla="*/ 54321 h 664472"/>
              <a:gd name="connsiteX19" fmla="*/ 2653129 w 8673853"/>
              <a:gd name="connsiteY19" fmla="*/ 45267 h 664472"/>
              <a:gd name="connsiteX20" fmla="*/ 3929667 w 8673853"/>
              <a:gd name="connsiteY20" fmla="*/ 54321 h 664472"/>
              <a:gd name="connsiteX21" fmla="*/ 3956828 w 8673853"/>
              <a:gd name="connsiteY21" fmla="*/ 63374 h 664472"/>
              <a:gd name="connsiteX22" fmla="*/ 4146950 w 8673853"/>
              <a:gd name="connsiteY22" fmla="*/ 72428 h 664472"/>
              <a:gd name="connsiteX23" fmla="*/ 4853121 w 8673853"/>
              <a:gd name="connsiteY23" fmla="*/ 99588 h 664472"/>
              <a:gd name="connsiteX24" fmla="*/ 4979869 w 8673853"/>
              <a:gd name="connsiteY24" fmla="*/ 135802 h 664472"/>
              <a:gd name="connsiteX25" fmla="*/ 5405382 w 8673853"/>
              <a:gd name="connsiteY25" fmla="*/ 162962 h 664472"/>
              <a:gd name="connsiteX26" fmla="*/ 5839948 w 8673853"/>
              <a:gd name="connsiteY26" fmla="*/ 153909 h 664472"/>
              <a:gd name="connsiteX27" fmla="*/ 5930483 w 8673853"/>
              <a:gd name="connsiteY27" fmla="*/ 126748 h 664472"/>
              <a:gd name="connsiteX28" fmla="*/ 5957644 w 8673853"/>
              <a:gd name="connsiteY28" fmla="*/ 117695 h 664472"/>
              <a:gd name="connsiteX29" fmla="*/ 6084392 w 8673853"/>
              <a:gd name="connsiteY29" fmla="*/ 99588 h 664472"/>
              <a:gd name="connsiteX30" fmla="*/ 6428424 w 8673853"/>
              <a:gd name="connsiteY30" fmla="*/ 81481 h 664472"/>
              <a:gd name="connsiteX31" fmla="*/ 6700028 w 8673853"/>
              <a:gd name="connsiteY31" fmla="*/ 90535 h 664472"/>
              <a:gd name="connsiteX32" fmla="*/ 6754348 w 8673853"/>
              <a:gd name="connsiteY32" fmla="*/ 99588 h 664472"/>
              <a:gd name="connsiteX33" fmla="*/ 6989739 w 8673853"/>
              <a:gd name="connsiteY33" fmla="*/ 90535 h 664472"/>
              <a:gd name="connsiteX34" fmla="*/ 7025952 w 8673853"/>
              <a:gd name="connsiteY34" fmla="*/ 81481 h 664472"/>
              <a:gd name="connsiteX35" fmla="*/ 7089327 w 8673853"/>
              <a:gd name="connsiteY35" fmla="*/ 72428 h 664472"/>
              <a:gd name="connsiteX36" fmla="*/ 7143647 w 8673853"/>
              <a:gd name="connsiteY36" fmla="*/ 54321 h 664472"/>
              <a:gd name="connsiteX37" fmla="*/ 7207022 w 8673853"/>
              <a:gd name="connsiteY37" fmla="*/ 63374 h 664472"/>
              <a:gd name="connsiteX38" fmla="*/ 7243236 w 8673853"/>
              <a:gd name="connsiteY38" fmla="*/ 90535 h 664472"/>
              <a:gd name="connsiteX39" fmla="*/ 7424305 w 8673853"/>
              <a:gd name="connsiteY39" fmla="*/ 126748 h 664472"/>
              <a:gd name="connsiteX40" fmla="*/ 7632534 w 8673853"/>
              <a:gd name="connsiteY40" fmla="*/ 108641 h 664472"/>
              <a:gd name="connsiteX41" fmla="*/ 7876978 w 8673853"/>
              <a:gd name="connsiteY41" fmla="*/ 90535 h 664472"/>
              <a:gd name="connsiteX42" fmla="*/ 7958459 w 8673853"/>
              <a:gd name="connsiteY42" fmla="*/ 45267 h 664472"/>
              <a:gd name="connsiteX43" fmla="*/ 8166689 w 8673853"/>
              <a:gd name="connsiteY43" fmla="*/ 27160 h 664472"/>
              <a:gd name="connsiteX44" fmla="*/ 8211956 w 8673853"/>
              <a:gd name="connsiteY44" fmla="*/ 18107 h 664472"/>
              <a:gd name="connsiteX45" fmla="*/ 8483560 w 8673853"/>
              <a:gd name="connsiteY45" fmla="*/ 0 h 664472"/>
              <a:gd name="connsiteX46" fmla="*/ 8601255 w 8673853"/>
              <a:gd name="connsiteY46" fmla="*/ 9053 h 664472"/>
              <a:gd name="connsiteX47" fmla="*/ 8655576 w 8673853"/>
              <a:gd name="connsiteY47" fmla="*/ 36214 h 664472"/>
              <a:gd name="connsiteX48" fmla="*/ 8655576 w 8673853"/>
              <a:gd name="connsiteY48" fmla="*/ 45267 h 664472"/>
              <a:gd name="connsiteX49" fmla="*/ 8646523 w 8673853"/>
              <a:gd name="connsiteY49" fmla="*/ 36214 h 664472"/>
              <a:gd name="connsiteX50" fmla="*/ 8673853 w 8673853"/>
              <a:gd name="connsiteY50" fmla="*/ 44134 h 664472"/>
              <a:gd name="connsiteX0" fmla="*/ 8682422 w 8682422"/>
              <a:gd name="connsiteY0" fmla="*/ 44134 h 664472"/>
              <a:gd name="connsiteX1" fmla="*/ 8682422 w 8682422"/>
              <a:gd name="connsiteY1" fmla="*/ 664472 h 664472"/>
              <a:gd name="connsiteX2" fmla="*/ 8569 w 8682422"/>
              <a:gd name="connsiteY2" fmla="*/ 646038 h 664472"/>
              <a:gd name="connsiteX3" fmla="*/ 16114 w 8682422"/>
              <a:gd name="connsiteY3" fmla="*/ 121252 h 664472"/>
              <a:gd name="connsiteX4" fmla="*/ 262529 w 8682422"/>
              <a:gd name="connsiteY4" fmla="*/ 162962 h 664472"/>
              <a:gd name="connsiteX5" fmla="*/ 733310 w 8682422"/>
              <a:gd name="connsiteY5" fmla="*/ 144855 h 664472"/>
              <a:gd name="connsiteX6" fmla="*/ 814791 w 8682422"/>
              <a:gd name="connsiteY6" fmla="*/ 108641 h 664472"/>
              <a:gd name="connsiteX7" fmla="*/ 1041127 w 8682422"/>
              <a:gd name="connsiteY7" fmla="*/ 99588 h 664472"/>
              <a:gd name="connsiteX8" fmla="*/ 1104502 w 8682422"/>
              <a:gd name="connsiteY8" fmla="*/ 81481 h 664472"/>
              <a:gd name="connsiteX9" fmla="*/ 1131662 w 8682422"/>
              <a:gd name="connsiteY9" fmla="*/ 63374 h 664472"/>
              <a:gd name="connsiteX10" fmla="*/ 1584335 w 8682422"/>
              <a:gd name="connsiteY10" fmla="*/ 72428 h 664472"/>
              <a:gd name="connsiteX11" fmla="*/ 1711084 w 8682422"/>
              <a:gd name="connsiteY11" fmla="*/ 108641 h 664472"/>
              <a:gd name="connsiteX12" fmla="*/ 1846886 w 8682422"/>
              <a:gd name="connsiteY12" fmla="*/ 126748 h 664472"/>
              <a:gd name="connsiteX13" fmla="*/ 2263345 w 8682422"/>
              <a:gd name="connsiteY13" fmla="*/ 117695 h 664472"/>
              <a:gd name="connsiteX14" fmla="*/ 2308613 w 8682422"/>
              <a:gd name="connsiteY14" fmla="*/ 108641 h 664472"/>
              <a:gd name="connsiteX15" fmla="*/ 2381040 w 8682422"/>
              <a:gd name="connsiteY15" fmla="*/ 99588 h 664472"/>
              <a:gd name="connsiteX16" fmla="*/ 2480628 w 8682422"/>
              <a:gd name="connsiteY16" fmla="*/ 81481 h 664472"/>
              <a:gd name="connsiteX17" fmla="*/ 2562110 w 8682422"/>
              <a:gd name="connsiteY17" fmla="*/ 63374 h 664472"/>
              <a:gd name="connsiteX18" fmla="*/ 2616430 w 8682422"/>
              <a:gd name="connsiteY18" fmla="*/ 54321 h 664472"/>
              <a:gd name="connsiteX19" fmla="*/ 2661698 w 8682422"/>
              <a:gd name="connsiteY19" fmla="*/ 45267 h 664472"/>
              <a:gd name="connsiteX20" fmla="*/ 3938236 w 8682422"/>
              <a:gd name="connsiteY20" fmla="*/ 54321 h 664472"/>
              <a:gd name="connsiteX21" fmla="*/ 3965397 w 8682422"/>
              <a:gd name="connsiteY21" fmla="*/ 63374 h 664472"/>
              <a:gd name="connsiteX22" fmla="*/ 4155519 w 8682422"/>
              <a:gd name="connsiteY22" fmla="*/ 72428 h 664472"/>
              <a:gd name="connsiteX23" fmla="*/ 4861690 w 8682422"/>
              <a:gd name="connsiteY23" fmla="*/ 99588 h 664472"/>
              <a:gd name="connsiteX24" fmla="*/ 4988438 w 8682422"/>
              <a:gd name="connsiteY24" fmla="*/ 135802 h 664472"/>
              <a:gd name="connsiteX25" fmla="*/ 5413951 w 8682422"/>
              <a:gd name="connsiteY25" fmla="*/ 162962 h 664472"/>
              <a:gd name="connsiteX26" fmla="*/ 5848517 w 8682422"/>
              <a:gd name="connsiteY26" fmla="*/ 153909 h 664472"/>
              <a:gd name="connsiteX27" fmla="*/ 5939052 w 8682422"/>
              <a:gd name="connsiteY27" fmla="*/ 126748 h 664472"/>
              <a:gd name="connsiteX28" fmla="*/ 5966213 w 8682422"/>
              <a:gd name="connsiteY28" fmla="*/ 117695 h 664472"/>
              <a:gd name="connsiteX29" fmla="*/ 6092961 w 8682422"/>
              <a:gd name="connsiteY29" fmla="*/ 99588 h 664472"/>
              <a:gd name="connsiteX30" fmla="*/ 6436993 w 8682422"/>
              <a:gd name="connsiteY30" fmla="*/ 81481 h 664472"/>
              <a:gd name="connsiteX31" fmla="*/ 6708597 w 8682422"/>
              <a:gd name="connsiteY31" fmla="*/ 90535 h 664472"/>
              <a:gd name="connsiteX32" fmla="*/ 6762917 w 8682422"/>
              <a:gd name="connsiteY32" fmla="*/ 99588 h 664472"/>
              <a:gd name="connsiteX33" fmla="*/ 6998308 w 8682422"/>
              <a:gd name="connsiteY33" fmla="*/ 90535 h 664472"/>
              <a:gd name="connsiteX34" fmla="*/ 7034521 w 8682422"/>
              <a:gd name="connsiteY34" fmla="*/ 81481 h 664472"/>
              <a:gd name="connsiteX35" fmla="*/ 7097896 w 8682422"/>
              <a:gd name="connsiteY35" fmla="*/ 72428 h 664472"/>
              <a:gd name="connsiteX36" fmla="*/ 7152216 w 8682422"/>
              <a:gd name="connsiteY36" fmla="*/ 54321 h 664472"/>
              <a:gd name="connsiteX37" fmla="*/ 7215591 w 8682422"/>
              <a:gd name="connsiteY37" fmla="*/ 63374 h 664472"/>
              <a:gd name="connsiteX38" fmla="*/ 7251805 w 8682422"/>
              <a:gd name="connsiteY38" fmla="*/ 90535 h 664472"/>
              <a:gd name="connsiteX39" fmla="*/ 7432874 w 8682422"/>
              <a:gd name="connsiteY39" fmla="*/ 126748 h 664472"/>
              <a:gd name="connsiteX40" fmla="*/ 7641103 w 8682422"/>
              <a:gd name="connsiteY40" fmla="*/ 108641 h 664472"/>
              <a:gd name="connsiteX41" fmla="*/ 7885547 w 8682422"/>
              <a:gd name="connsiteY41" fmla="*/ 90535 h 664472"/>
              <a:gd name="connsiteX42" fmla="*/ 7967028 w 8682422"/>
              <a:gd name="connsiteY42" fmla="*/ 45267 h 664472"/>
              <a:gd name="connsiteX43" fmla="*/ 8175258 w 8682422"/>
              <a:gd name="connsiteY43" fmla="*/ 27160 h 664472"/>
              <a:gd name="connsiteX44" fmla="*/ 8220525 w 8682422"/>
              <a:gd name="connsiteY44" fmla="*/ 18107 h 664472"/>
              <a:gd name="connsiteX45" fmla="*/ 8492129 w 8682422"/>
              <a:gd name="connsiteY45" fmla="*/ 0 h 664472"/>
              <a:gd name="connsiteX46" fmla="*/ 8609824 w 8682422"/>
              <a:gd name="connsiteY46" fmla="*/ 9053 h 664472"/>
              <a:gd name="connsiteX47" fmla="*/ 8664145 w 8682422"/>
              <a:gd name="connsiteY47" fmla="*/ 36214 h 664472"/>
              <a:gd name="connsiteX48" fmla="*/ 8664145 w 8682422"/>
              <a:gd name="connsiteY48" fmla="*/ 45267 h 664472"/>
              <a:gd name="connsiteX49" fmla="*/ 8655092 w 8682422"/>
              <a:gd name="connsiteY49" fmla="*/ 36214 h 664472"/>
              <a:gd name="connsiteX50" fmla="*/ 8682422 w 8682422"/>
              <a:gd name="connsiteY50" fmla="*/ 44134 h 664472"/>
              <a:gd name="connsiteX0" fmla="*/ 8673853 w 8673853"/>
              <a:gd name="connsiteY0" fmla="*/ 44134 h 664472"/>
              <a:gd name="connsiteX1" fmla="*/ 8673853 w 8673853"/>
              <a:gd name="connsiteY1" fmla="*/ 664472 h 664472"/>
              <a:gd name="connsiteX2" fmla="*/ 0 w 8673853"/>
              <a:gd name="connsiteY2" fmla="*/ 646038 h 664472"/>
              <a:gd name="connsiteX3" fmla="*/ 7545 w 8673853"/>
              <a:gd name="connsiteY3" fmla="*/ 121252 h 664472"/>
              <a:gd name="connsiteX4" fmla="*/ 253960 w 8673853"/>
              <a:gd name="connsiteY4" fmla="*/ 162962 h 664472"/>
              <a:gd name="connsiteX5" fmla="*/ 724741 w 8673853"/>
              <a:gd name="connsiteY5" fmla="*/ 144855 h 664472"/>
              <a:gd name="connsiteX6" fmla="*/ 806222 w 8673853"/>
              <a:gd name="connsiteY6" fmla="*/ 108641 h 664472"/>
              <a:gd name="connsiteX7" fmla="*/ 1032558 w 8673853"/>
              <a:gd name="connsiteY7" fmla="*/ 99588 h 664472"/>
              <a:gd name="connsiteX8" fmla="*/ 1095933 w 8673853"/>
              <a:gd name="connsiteY8" fmla="*/ 81481 h 664472"/>
              <a:gd name="connsiteX9" fmla="*/ 1123093 w 8673853"/>
              <a:gd name="connsiteY9" fmla="*/ 63374 h 664472"/>
              <a:gd name="connsiteX10" fmla="*/ 1575766 w 8673853"/>
              <a:gd name="connsiteY10" fmla="*/ 72428 h 664472"/>
              <a:gd name="connsiteX11" fmla="*/ 1702515 w 8673853"/>
              <a:gd name="connsiteY11" fmla="*/ 108641 h 664472"/>
              <a:gd name="connsiteX12" fmla="*/ 1838317 w 8673853"/>
              <a:gd name="connsiteY12" fmla="*/ 126748 h 664472"/>
              <a:gd name="connsiteX13" fmla="*/ 2254776 w 8673853"/>
              <a:gd name="connsiteY13" fmla="*/ 117695 h 664472"/>
              <a:gd name="connsiteX14" fmla="*/ 2300044 w 8673853"/>
              <a:gd name="connsiteY14" fmla="*/ 108641 h 664472"/>
              <a:gd name="connsiteX15" fmla="*/ 2372471 w 8673853"/>
              <a:gd name="connsiteY15" fmla="*/ 99588 h 664472"/>
              <a:gd name="connsiteX16" fmla="*/ 2472059 w 8673853"/>
              <a:gd name="connsiteY16" fmla="*/ 81481 h 664472"/>
              <a:gd name="connsiteX17" fmla="*/ 2553541 w 8673853"/>
              <a:gd name="connsiteY17" fmla="*/ 63374 h 664472"/>
              <a:gd name="connsiteX18" fmla="*/ 2607861 w 8673853"/>
              <a:gd name="connsiteY18" fmla="*/ 54321 h 664472"/>
              <a:gd name="connsiteX19" fmla="*/ 2653129 w 8673853"/>
              <a:gd name="connsiteY19" fmla="*/ 45267 h 664472"/>
              <a:gd name="connsiteX20" fmla="*/ 3929667 w 8673853"/>
              <a:gd name="connsiteY20" fmla="*/ 54321 h 664472"/>
              <a:gd name="connsiteX21" fmla="*/ 3956828 w 8673853"/>
              <a:gd name="connsiteY21" fmla="*/ 63374 h 664472"/>
              <a:gd name="connsiteX22" fmla="*/ 4146950 w 8673853"/>
              <a:gd name="connsiteY22" fmla="*/ 72428 h 664472"/>
              <a:gd name="connsiteX23" fmla="*/ 4853121 w 8673853"/>
              <a:gd name="connsiteY23" fmla="*/ 99588 h 664472"/>
              <a:gd name="connsiteX24" fmla="*/ 4979869 w 8673853"/>
              <a:gd name="connsiteY24" fmla="*/ 135802 h 664472"/>
              <a:gd name="connsiteX25" fmla="*/ 5405382 w 8673853"/>
              <a:gd name="connsiteY25" fmla="*/ 162962 h 664472"/>
              <a:gd name="connsiteX26" fmla="*/ 5839948 w 8673853"/>
              <a:gd name="connsiteY26" fmla="*/ 153909 h 664472"/>
              <a:gd name="connsiteX27" fmla="*/ 5930483 w 8673853"/>
              <a:gd name="connsiteY27" fmla="*/ 126748 h 664472"/>
              <a:gd name="connsiteX28" fmla="*/ 5957644 w 8673853"/>
              <a:gd name="connsiteY28" fmla="*/ 117695 h 664472"/>
              <a:gd name="connsiteX29" fmla="*/ 6084392 w 8673853"/>
              <a:gd name="connsiteY29" fmla="*/ 99588 h 664472"/>
              <a:gd name="connsiteX30" fmla="*/ 6428424 w 8673853"/>
              <a:gd name="connsiteY30" fmla="*/ 81481 h 664472"/>
              <a:gd name="connsiteX31" fmla="*/ 6700028 w 8673853"/>
              <a:gd name="connsiteY31" fmla="*/ 90535 h 664472"/>
              <a:gd name="connsiteX32" fmla="*/ 6754348 w 8673853"/>
              <a:gd name="connsiteY32" fmla="*/ 99588 h 664472"/>
              <a:gd name="connsiteX33" fmla="*/ 6989739 w 8673853"/>
              <a:gd name="connsiteY33" fmla="*/ 90535 h 664472"/>
              <a:gd name="connsiteX34" fmla="*/ 7025952 w 8673853"/>
              <a:gd name="connsiteY34" fmla="*/ 81481 h 664472"/>
              <a:gd name="connsiteX35" fmla="*/ 7089327 w 8673853"/>
              <a:gd name="connsiteY35" fmla="*/ 72428 h 664472"/>
              <a:gd name="connsiteX36" fmla="*/ 7143647 w 8673853"/>
              <a:gd name="connsiteY36" fmla="*/ 54321 h 664472"/>
              <a:gd name="connsiteX37" fmla="*/ 7207022 w 8673853"/>
              <a:gd name="connsiteY37" fmla="*/ 63374 h 664472"/>
              <a:gd name="connsiteX38" fmla="*/ 7243236 w 8673853"/>
              <a:gd name="connsiteY38" fmla="*/ 90535 h 664472"/>
              <a:gd name="connsiteX39" fmla="*/ 7424305 w 8673853"/>
              <a:gd name="connsiteY39" fmla="*/ 126748 h 664472"/>
              <a:gd name="connsiteX40" fmla="*/ 7632534 w 8673853"/>
              <a:gd name="connsiteY40" fmla="*/ 108641 h 664472"/>
              <a:gd name="connsiteX41" fmla="*/ 7876978 w 8673853"/>
              <a:gd name="connsiteY41" fmla="*/ 90535 h 664472"/>
              <a:gd name="connsiteX42" fmla="*/ 7958459 w 8673853"/>
              <a:gd name="connsiteY42" fmla="*/ 45267 h 664472"/>
              <a:gd name="connsiteX43" fmla="*/ 8166689 w 8673853"/>
              <a:gd name="connsiteY43" fmla="*/ 27160 h 664472"/>
              <a:gd name="connsiteX44" fmla="*/ 8211956 w 8673853"/>
              <a:gd name="connsiteY44" fmla="*/ 18107 h 664472"/>
              <a:gd name="connsiteX45" fmla="*/ 8483560 w 8673853"/>
              <a:gd name="connsiteY45" fmla="*/ 0 h 664472"/>
              <a:gd name="connsiteX46" fmla="*/ 8601255 w 8673853"/>
              <a:gd name="connsiteY46" fmla="*/ 9053 h 664472"/>
              <a:gd name="connsiteX47" fmla="*/ 8655576 w 8673853"/>
              <a:gd name="connsiteY47" fmla="*/ 36214 h 664472"/>
              <a:gd name="connsiteX48" fmla="*/ 8655576 w 8673853"/>
              <a:gd name="connsiteY48" fmla="*/ 45267 h 664472"/>
              <a:gd name="connsiteX49" fmla="*/ 8646523 w 8673853"/>
              <a:gd name="connsiteY49" fmla="*/ 36214 h 664472"/>
              <a:gd name="connsiteX50" fmla="*/ 8673853 w 8673853"/>
              <a:gd name="connsiteY50" fmla="*/ 44134 h 664472"/>
              <a:gd name="connsiteX0" fmla="*/ 8673853 w 8673853"/>
              <a:gd name="connsiteY0" fmla="*/ 44134 h 664472"/>
              <a:gd name="connsiteX1" fmla="*/ 8673853 w 8673853"/>
              <a:gd name="connsiteY1" fmla="*/ 664472 h 664472"/>
              <a:gd name="connsiteX2" fmla="*/ 0 w 8673853"/>
              <a:gd name="connsiteY2" fmla="*/ 646038 h 664472"/>
              <a:gd name="connsiteX3" fmla="*/ 7545 w 8673853"/>
              <a:gd name="connsiteY3" fmla="*/ 121252 h 664472"/>
              <a:gd name="connsiteX4" fmla="*/ 253960 w 8673853"/>
              <a:gd name="connsiteY4" fmla="*/ 162962 h 664472"/>
              <a:gd name="connsiteX5" fmla="*/ 724741 w 8673853"/>
              <a:gd name="connsiteY5" fmla="*/ 144855 h 664472"/>
              <a:gd name="connsiteX6" fmla="*/ 806222 w 8673853"/>
              <a:gd name="connsiteY6" fmla="*/ 108641 h 664472"/>
              <a:gd name="connsiteX7" fmla="*/ 1032558 w 8673853"/>
              <a:gd name="connsiteY7" fmla="*/ 99588 h 664472"/>
              <a:gd name="connsiteX8" fmla="*/ 1095933 w 8673853"/>
              <a:gd name="connsiteY8" fmla="*/ 81481 h 664472"/>
              <a:gd name="connsiteX9" fmla="*/ 1123093 w 8673853"/>
              <a:gd name="connsiteY9" fmla="*/ 63374 h 664472"/>
              <a:gd name="connsiteX10" fmla="*/ 1575766 w 8673853"/>
              <a:gd name="connsiteY10" fmla="*/ 72428 h 664472"/>
              <a:gd name="connsiteX11" fmla="*/ 1702515 w 8673853"/>
              <a:gd name="connsiteY11" fmla="*/ 108641 h 664472"/>
              <a:gd name="connsiteX12" fmla="*/ 1838317 w 8673853"/>
              <a:gd name="connsiteY12" fmla="*/ 126748 h 664472"/>
              <a:gd name="connsiteX13" fmla="*/ 2254776 w 8673853"/>
              <a:gd name="connsiteY13" fmla="*/ 117695 h 664472"/>
              <a:gd name="connsiteX14" fmla="*/ 2300044 w 8673853"/>
              <a:gd name="connsiteY14" fmla="*/ 108641 h 664472"/>
              <a:gd name="connsiteX15" fmla="*/ 2372471 w 8673853"/>
              <a:gd name="connsiteY15" fmla="*/ 99588 h 664472"/>
              <a:gd name="connsiteX16" fmla="*/ 2472059 w 8673853"/>
              <a:gd name="connsiteY16" fmla="*/ 81481 h 664472"/>
              <a:gd name="connsiteX17" fmla="*/ 2553541 w 8673853"/>
              <a:gd name="connsiteY17" fmla="*/ 63374 h 664472"/>
              <a:gd name="connsiteX18" fmla="*/ 2607861 w 8673853"/>
              <a:gd name="connsiteY18" fmla="*/ 54321 h 664472"/>
              <a:gd name="connsiteX19" fmla="*/ 2653129 w 8673853"/>
              <a:gd name="connsiteY19" fmla="*/ 45267 h 664472"/>
              <a:gd name="connsiteX20" fmla="*/ 3929667 w 8673853"/>
              <a:gd name="connsiteY20" fmla="*/ 54321 h 664472"/>
              <a:gd name="connsiteX21" fmla="*/ 3956828 w 8673853"/>
              <a:gd name="connsiteY21" fmla="*/ 63374 h 664472"/>
              <a:gd name="connsiteX22" fmla="*/ 4146950 w 8673853"/>
              <a:gd name="connsiteY22" fmla="*/ 72428 h 664472"/>
              <a:gd name="connsiteX23" fmla="*/ 4853121 w 8673853"/>
              <a:gd name="connsiteY23" fmla="*/ 99588 h 664472"/>
              <a:gd name="connsiteX24" fmla="*/ 4979869 w 8673853"/>
              <a:gd name="connsiteY24" fmla="*/ 135802 h 664472"/>
              <a:gd name="connsiteX25" fmla="*/ 5405382 w 8673853"/>
              <a:gd name="connsiteY25" fmla="*/ 162962 h 664472"/>
              <a:gd name="connsiteX26" fmla="*/ 5839948 w 8673853"/>
              <a:gd name="connsiteY26" fmla="*/ 153909 h 664472"/>
              <a:gd name="connsiteX27" fmla="*/ 5930483 w 8673853"/>
              <a:gd name="connsiteY27" fmla="*/ 126748 h 664472"/>
              <a:gd name="connsiteX28" fmla="*/ 5957644 w 8673853"/>
              <a:gd name="connsiteY28" fmla="*/ 117695 h 664472"/>
              <a:gd name="connsiteX29" fmla="*/ 6084392 w 8673853"/>
              <a:gd name="connsiteY29" fmla="*/ 99588 h 664472"/>
              <a:gd name="connsiteX30" fmla="*/ 6428424 w 8673853"/>
              <a:gd name="connsiteY30" fmla="*/ 81481 h 664472"/>
              <a:gd name="connsiteX31" fmla="*/ 6700028 w 8673853"/>
              <a:gd name="connsiteY31" fmla="*/ 90535 h 664472"/>
              <a:gd name="connsiteX32" fmla="*/ 6754348 w 8673853"/>
              <a:gd name="connsiteY32" fmla="*/ 99588 h 664472"/>
              <a:gd name="connsiteX33" fmla="*/ 6989739 w 8673853"/>
              <a:gd name="connsiteY33" fmla="*/ 90535 h 664472"/>
              <a:gd name="connsiteX34" fmla="*/ 7025952 w 8673853"/>
              <a:gd name="connsiteY34" fmla="*/ 81481 h 664472"/>
              <a:gd name="connsiteX35" fmla="*/ 7089327 w 8673853"/>
              <a:gd name="connsiteY35" fmla="*/ 72428 h 664472"/>
              <a:gd name="connsiteX36" fmla="*/ 7143647 w 8673853"/>
              <a:gd name="connsiteY36" fmla="*/ 54321 h 664472"/>
              <a:gd name="connsiteX37" fmla="*/ 7207022 w 8673853"/>
              <a:gd name="connsiteY37" fmla="*/ 63374 h 664472"/>
              <a:gd name="connsiteX38" fmla="*/ 7243236 w 8673853"/>
              <a:gd name="connsiteY38" fmla="*/ 90535 h 664472"/>
              <a:gd name="connsiteX39" fmla="*/ 7424305 w 8673853"/>
              <a:gd name="connsiteY39" fmla="*/ 126748 h 664472"/>
              <a:gd name="connsiteX40" fmla="*/ 7632534 w 8673853"/>
              <a:gd name="connsiteY40" fmla="*/ 108641 h 664472"/>
              <a:gd name="connsiteX41" fmla="*/ 7876978 w 8673853"/>
              <a:gd name="connsiteY41" fmla="*/ 90535 h 664472"/>
              <a:gd name="connsiteX42" fmla="*/ 7958459 w 8673853"/>
              <a:gd name="connsiteY42" fmla="*/ 45267 h 664472"/>
              <a:gd name="connsiteX43" fmla="*/ 8166689 w 8673853"/>
              <a:gd name="connsiteY43" fmla="*/ 27160 h 664472"/>
              <a:gd name="connsiteX44" fmla="*/ 8211956 w 8673853"/>
              <a:gd name="connsiteY44" fmla="*/ 18107 h 664472"/>
              <a:gd name="connsiteX45" fmla="*/ 8483560 w 8673853"/>
              <a:gd name="connsiteY45" fmla="*/ 0 h 664472"/>
              <a:gd name="connsiteX46" fmla="*/ 8601255 w 8673853"/>
              <a:gd name="connsiteY46" fmla="*/ 9053 h 664472"/>
              <a:gd name="connsiteX47" fmla="*/ 8655576 w 8673853"/>
              <a:gd name="connsiteY47" fmla="*/ 36214 h 664472"/>
              <a:gd name="connsiteX48" fmla="*/ 8655576 w 8673853"/>
              <a:gd name="connsiteY48" fmla="*/ 45267 h 664472"/>
              <a:gd name="connsiteX49" fmla="*/ 8646523 w 8673853"/>
              <a:gd name="connsiteY49" fmla="*/ 36214 h 664472"/>
              <a:gd name="connsiteX50" fmla="*/ 8673853 w 8673853"/>
              <a:gd name="connsiteY50" fmla="*/ 44134 h 664472"/>
              <a:gd name="connsiteX0" fmla="*/ 8675539 w 8675539"/>
              <a:gd name="connsiteY0" fmla="*/ 44134 h 664472"/>
              <a:gd name="connsiteX1" fmla="*/ 8675539 w 8675539"/>
              <a:gd name="connsiteY1" fmla="*/ 664472 h 664472"/>
              <a:gd name="connsiteX2" fmla="*/ 1686 w 8675539"/>
              <a:gd name="connsiteY2" fmla="*/ 646038 h 664472"/>
              <a:gd name="connsiteX3" fmla="*/ 9231 w 8675539"/>
              <a:gd name="connsiteY3" fmla="*/ 121252 h 664472"/>
              <a:gd name="connsiteX4" fmla="*/ 255646 w 8675539"/>
              <a:gd name="connsiteY4" fmla="*/ 162962 h 664472"/>
              <a:gd name="connsiteX5" fmla="*/ 726427 w 8675539"/>
              <a:gd name="connsiteY5" fmla="*/ 144855 h 664472"/>
              <a:gd name="connsiteX6" fmla="*/ 807908 w 8675539"/>
              <a:gd name="connsiteY6" fmla="*/ 108641 h 664472"/>
              <a:gd name="connsiteX7" fmla="*/ 1034244 w 8675539"/>
              <a:gd name="connsiteY7" fmla="*/ 99588 h 664472"/>
              <a:gd name="connsiteX8" fmla="*/ 1097619 w 8675539"/>
              <a:gd name="connsiteY8" fmla="*/ 81481 h 664472"/>
              <a:gd name="connsiteX9" fmla="*/ 1124779 w 8675539"/>
              <a:gd name="connsiteY9" fmla="*/ 63374 h 664472"/>
              <a:gd name="connsiteX10" fmla="*/ 1577452 w 8675539"/>
              <a:gd name="connsiteY10" fmla="*/ 72428 h 664472"/>
              <a:gd name="connsiteX11" fmla="*/ 1704201 w 8675539"/>
              <a:gd name="connsiteY11" fmla="*/ 108641 h 664472"/>
              <a:gd name="connsiteX12" fmla="*/ 1840003 w 8675539"/>
              <a:gd name="connsiteY12" fmla="*/ 126748 h 664472"/>
              <a:gd name="connsiteX13" fmla="*/ 2256462 w 8675539"/>
              <a:gd name="connsiteY13" fmla="*/ 117695 h 664472"/>
              <a:gd name="connsiteX14" fmla="*/ 2301730 w 8675539"/>
              <a:gd name="connsiteY14" fmla="*/ 108641 h 664472"/>
              <a:gd name="connsiteX15" fmla="*/ 2374157 w 8675539"/>
              <a:gd name="connsiteY15" fmla="*/ 99588 h 664472"/>
              <a:gd name="connsiteX16" fmla="*/ 2473745 w 8675539"/>
              <a:gd name="connsiteY16" fmla="*/ 81481 h 664472"/>
              <a:gd name="connsiteX17" fmla="*/ 2555227 w 8675539"/>
              <a:gd name="connsiteY17" fmla="*/ 63374 h 664472"/>
              <a:gd name="connsiteX18" fmla="*/ 2609547 w 8675539"/>
              <a:gd name="connsiteY18" fmla="*/ 54321 h 664472"/>
              <a:gd name="connsiteX19" fmla="*/ 2654815 w 8675539"/>
              <a:gd name="connsiteY19" fmla="*/ 45267 h 664472"/>
              <a:gd name="connsiteX20" fmla="*/ 3931353 w 8675539"/>
              <a:gd name="connsiteY20" fmla="*/ 54321 h 664472"/>
              <a:gd name="connsiteX21" fmla="*/ 3958514 w 8675539"/>
              <a:gd name="connsiteY21" fmla="*/ 63374 h 664472"/>
              <a:gd name="connsiteX22" fmla="*/ 4148636 w 8675539"/>
              <a:gd name="connsiteY22" fmla="*/ 72428 h 664472"/>
              <a:gd name="connsiteX23" fmla="*/ 4854807 w 8675539"/>
              <a:gd name="connsiteY23" fmla="*/ 99588 h 664472"/>
              <a:gd name="connsiteX24" fmla="*/ 4981555 w 8675539"/>
              <a:gd name="connsiteY24" fmla="*/ 135802 h 664472"/>
              <a:gd name="connsiteX25" fmla="*/ 5407068 w 8675539"/>
              <a:gd name="connsiteY25" fmla="*/ 162962 h 664472"/>
              <a:gd name="connsiteX26" fmla="*/ 5841634 w 8675539"/>
              <a:gd name="connsiteY26" fmla="*/ 153909 h 664472"/>
              <a:gd name="connsiteX27" fmla="*/ 5932169 w 8675539"/>
              <a:gd name="connsiteY27" fmla="*/ 126748 h 664472"/>
              <a:gd name="connsiteX28" fmla="*/ 5959330 w 8675539"/>
              <a:gd name="connsiteY28" fmla="*/ 117695 h 664472"/>
              <a:gd name="connsiteX29" fmla="*/ 6086078 w 8675539"/>
              <a:gd name="connsiteY29" fmla="*/ 99588 h 664472"/>
              <a:gd name="connsiteX30" fmla="*/ 6430110 w 8675539"/>
              <a:gd name="connsiteY30" fmla="*/ 81481 h 664472"/>
              <a:gd name="connsiteX31" fmla="*/ 6701714 w 8675539"/>
              <a:gd name="connsiteY31" fmla="*/ 90535 h 664472"/>
              <a:gd name="connsiteX32" fmla="*/ 6756034 w 8675539"/>
              <a:gd name="connsiteY32" fmla="*/ 99588 h 664472"/>
              <a:gd name="connsiteX33" fmla="*/ 6991425 w 8675539"/>
              <a:gd name="connsiteY33" fmla="*/ 90535 h 664472"/>
              <a:gd name="connsiteX34" fmla="*/ 7027638 w 8675539"/>
              <a:gd name="connsiteY34" fmla="*/ 81481 h 664472"/>
              <a:gd name="connsiteX35" fmla="*/ 7091013 w 8675539"/>
              <a:gd name="connsiteY35" fmla="*/ 72428 h 664472"/>
              <a:gd name="connsiteX36" fmla="*/ 7145333 w 8675539"/>
              <a:gd name="connsiteY36" fmla="*/ 54321 h 664472"/>
              <a:gd name="connsiteX37" fmla="*/ 7208708 w 8675539"/>
              <a:gd name="connsiteY37" fmla="*/ 63374 h 664472"/>
              <a:gd name="connsiteX38" fmla="*/ 7244922 w 8675539"/>
              <a:gd name="connsiteY38" fmla="*/ 90535 h 664472"/>
              <a:gd name="connsiteX39" fmla="*/ 7425991 w 8675539"/>
              <a:gd name="connsiteY39" fmla="*/ 126748 h 664472"/>
              <a:gd name="connsiteX40" fmla="*/ 7634220 w 8675539"/>
              <a:gd name="connsiteY40" fmla="*/ 108641 h 664472"/>
              <a:gd name="connsiteX41" fmla="*/ 7878664 w 8675539"/>
              <a:gd name="connsiteY41" fmla="*/ 90535 h 664472"/>
              <a:gd name="connsiteX42" fmla="*/ 7960145 w 8675539"/>
              <a:gd name="connsiteY42" fmla="*/ 45267 h 664472"/>
              <a:gd name="connsiteX43" fmla="*/ 8168375 w 8675539"/>
              <a:gd name="connsiteY43" fmla="*/ 27160 h 664472"/>
              <a:gd name="connsiteX44" fmla="*/ 8213642 w 8675539"/>
              <a:gd name="connsiteY44" fmla="*/ 18107 h 664472"/>
              <a:gd name="connsiteX45" fmla="*/ 8485246 w 8675539"/>
              <a:gd name="connsiteY45" fmla="*/ 0 h 664472"/>
              <a:gd name="connsiteX46" fmla="*/ 8602941 w 8675539"/>
              <a:gd name="connsiteY46" fmla="*/ 9053 h 664472"/>
              <a:gd name="connsiteX47" fmla="*/ 8657262 w 8675539"/>
              <a:gd name="connsiteY47" fmla="*/ 36214 h 664472"/>
              <a:gd name="connsiteX48" fmla="*/ 8657262 w 8675539"/>
              <a:gd name="connsiteY48" fmla="*/ 45267 h 664472"/>
              <a:gd name="connsiteX49" fmla="*/ 8648209 w 8675539"/>
              <a:gd name="connsiteY49" fmla="*/ 36214 h 664472"/>
              <a:gd name="connsiteX50" fmla="*/ 8675539 w 8675539"/>
              <a:gd name="connsiteY50" fmla="*/ 44134 h 66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675539" h="664472">
                <a:moveTo>
                  <a:pt x="8675539" y="44134"/>
                </a:moveTo>
                <a:cubicBezTo>
                  <a:pt x="8674004" y="43273"/>
                  <a:pt x="8666331" y="348402"/>
                  <a:pt x="8675539" y="664472"/>
                </a:cubicBezTo>
                <a:lnTo>
                  <a:pt x="1686" y="646038"/>
                </a:lnTo>
                <a:cubicBezTo>
                  <a:pt x="-3779" y="413151"/>
                  <a:pt x="5458" y="383645"/>
                  <a:pt x="9231" y="121252"/>
                </a:cubicBezTo>
                <a:cubicBezTo>
                  <a:pt x="51558" y="40739"/>
                  <a:pt x="185657" y="139633"/>
                  <a:pt x="255646" y="162962"/>
                </a:cubicBezTo>
                <a:lnTo>
                  <a:pt x="726427" y="144855"/>
                </a:lnTo>
                <a:cubicBezTo>
                  <a:pt x="758688" y="143095"/>
                  <a:pt x="775682" y="110943"/>
                  <a:pt x="807908" y="108641"/>
                </a:cubicBezTo>
                <a:cubicBezTo>
                  <a:pt x="883222" y="103261"/>
                  <a:pt x="958799" y="102606"/>
                  <a:pt x="1034244" y="99588"/>
                </a:cubicBezTo>
                <a:cubicBezTo>
                  <a:pt x="1055369" y="93552"/>
                  <a:pt x="1077220" y="89641"/>
                  <a:pt x="1097619" y="81481"/>
                </a:cubicBezTo>
                <a:cubicBezTo>
                  <a:pt x="1107722" y="77440"/>
                  <a:pt x="1113900" y="63579"/>
                  <a:pt x="1124779" y="63374"/>
                </a:cubicBezTo>
                <a:lnTo>
                  <a:pt x="1577452" y="72428"/>
                </a:lnTo>
                <a:cubicBezTo>
                  <a:pt x="1702421" y="97420"/>
                  <a:pt x="1512070" y="57406"/>
                  <a:pt x="1704201" y="108641"/>
                </a:cubicBezTo>
                <a:cubicBezTo>
                  <a:pt x="1733235" y="116383"/>
                  <a:pt x="1818050" y="124309"/>
                  <a:pt x="1840003" y="126748"/>
                </a:cubicBezTo>
                <a:lnTo>
                  <a:pt x="2256462" y="117695"/>
                </a:lnTo>
                <a:cubicBezTo>
                  <a:pt x="2271838" y="117092"/>
                  <a:pt x="2286521" y="110981"/>
                  <a:pt x="2301730" y="108641"/>
                </a:cubicBezTo>
                <a:cubicBezTo>
                  <a:pt x="2325777" y="104941"/>
                  <a:pt x="2350015" y="102606"/>
                  <a:pt x="2374157" y="99588"/>
                </a:cubicBezTo>
                <a:cubicBezTo>
                  <a:pt x="2434941" y="79328"/>
                  <a:pt x="2364974" y="100676"/>
                  <a:pt x="2473745" y="81481"/>
                </a:cubicBezTo>
                <a:cubicBezTo>
                  <a:pt x="2501145" y="76646"/>
                  <a:pt x="2527944" y="68831"/>
                  <a:pt x="2555227" y="63374"/>
                </a:cubicBezTo>
                <a:cubicBezTo>
                  <a:pt x="2573227" y="59774"/>
                  <a:pt x="2591487" y="57605"/>
                  <a:pt x="2609547" y="54321"/>
                </a:cubicBezTo>
                <a:cubicBezTo>
                  <a:pt x="2624687" y="51568"/>
                  <a:pt x="2639726" y="48285"/>
                  <a:pt x="2654815" y="45267"/>
                </a:cubicBezTo>
                <a:lnTo>
                  <a:pt x="3931353" y="54321"/>
                </a:lnTo>
                <a:cubicBezTo>
                  <a:pt x="3940895" y="54454"/>
                  <a:pt x="3949004" y="62581"/>
                  <a:pt x="3958514" y="63374"/>
                </a:cubicBezTo>
                <a:cubicBezTo>
                  <a:pt x="4021741" y="68643"/>
                  <a:pt x="4085229" y="70203"/>
                  <a:pt x="4148636" y="72428"/>
                </a:cubicBezTo>
                <a:cubicBezTo>
                  <a:pt x="4865579" y="97584"/>
                  <a:pt x="4057567" y="61624"/>
                  <a:pt x="4854807" y="99588"/>
                </a:cubicBezTo>
                <a:lnTo>
                  <a:pt x="4981555" y="135802"/>
                </a:lnTo>
                <a:cubicBezTo>
                  <a:pt x="5174061" y="193554"/>
                  <a:pt x="4882115" y="150159"/>
                  <a:pt x="5407068" y="162962"/>
                </a:cubicBezTo>
                <a:lnTo>
                  <a:pt x="5841634" y="153909"/>
                </a:lnTo>
                <a:cubicBezTo>
                  <a:pt x="5857099" y="153314"/>
                  <a:pt x="5926274" y="128713"/>
                  <a:pt x="5932169" y="126748"/>
                </a:cubicBezTo>
                <a:cubicBezTo>
                  <a:pt x="5941223" y="123730"/>
                  <a:pt x="5949883" y="119045"/>
                  <a:pt x="5959330" y="117695"/>
                </a:cubicBezTo>
                <a:cubicBezTo>
                  <a:pt x="6001579" y="111659"/>
                  <a:pt x="6043440" y="101442"/>
                  <a:pt x="6086078" y="99588"/>
                </a:cubicBezTo>
                <a:cubicBezTo>
                  <a:pt x="6339633" y="88564"/>
                  <a:pt x="6224986" y="95157"/>
                  <a:pt x="6430110" y="81481"/>
                </a:cubicBezTo>
                <a:cubicBezTo>
                  <a:pt x="6520645" y="84499"/>
                  <a:pt x="6611269" y="85510"/>
                  <a:pt x="6701714" y="90535"/>
                </a:cubicBezTo>
                <a:cubicBezTo>
                  <a:pt x="6720042" y="91553"/>
                  <a:pt x="6737678" y="99588"/>
                  <a:pt x="6756034" y="99588"/>
                </a:cubicBezTo>
                <a:cubicBezTo>
                  <a:pt x="6834556" y="99588"/>
                  <a:pt x="6912961" y="93553"/>
                  <a:pt x="6991425" y="90535"/>
                </a:cubicBezTo>
                <a:cubicBezTo>
                  <a:pt x="7003496" y="87517"/>
                  <a:pt x="7015396" y="83707"/>
                  <a:pt x="7027638" y="81481"/>
                </a:cubicBezTo>
                <a:cubicBezTo>
                  <a:pt x="7048633" y="77664"/>
                  <a:pt x="7070220" y="77226"/>
                  <a:pt x="7091013" y="72428"/>
                </a:cubicBezTo>
                <a:cubicBezTo>
                  <a:pt x="7109610" y="68136"/>
                  <a:pt x="7127226" y="60357"/>
                  <a:pt x="7145333" y="54321"/>
                </a:cubicBezTo>
                <a:cubicBezTo>
                  <a:pt x="7166458" y="57339"/>
                  <a:pt x="7188653" y="56081"/>
                  <a:pt x="7208708" y="63374"/>
                </a:cubicBezTo>
                <a:cubicBezTo>
                  <a:pt x="7222889" y="68531"/>
                  <a:pt x="7208708" y="79973"/>
                  <a:pt x="7244922" y="90535"/>
                </a:cubicBezTo>
                <a:cubicBezTo>
                  <a:pt x="7281136" y="101097"/>
                  <a:pt x="7361108" y="123730"/>
                  <a:pt x="7425991" y="126748"/>
                </a:cubicBezTo>
                <a:cubicBezTo>
                  <a:pt x="7490874" y="129766"/>
                  <a:pt x="7558774" y="114677"/>
                  <a:pt x="7634220" y="108641"/>
                </a:cubicBezTo>
                <a:cubicBezTo>
                  <a:pt x="7709666" y="102605"/>
                  <a:pt x="7824343" y="101097"/>
                  <a:pt x="7878664" y="90535"/>
                </a:cubicBezTo>
                <a:cubicBezTo>
                  <a:pt x="7932985" y="79973"/>
                  <a:pt x="7902085" y="50316"/>
                  <a:pt x="7960145" y="45267"/>
                </a:cubicBezTo>
                <a:lnTo>
                  <a:pt x="8168375" y="27160"/>
                </a:lnTo>
                <a:cubicBezTo>
                  <a:pt x="8183464" y="24142"/>
                  <a:pt x="8198288" y="19131"/>
                  <a:pt x="8213642" y="18107"/>
                </a:cubicBezTo>
                <a:cubicBezTo>
                  <a:pt x="8503697" y="-1230"/>
                  <a:pt x="8356087" y="25831"/>
                  <a:pt x="8485246" y="0"/>
                </a:cubicBezTo>
                <a:cubicBezTo>
                  <a:pt x="8524478" y="3018"/>
                  <a:pt x="8563897" y="4173"/>
                  <a:pt x="8602941" y="9053"/>
                </a:cubicBezTo>
                <a:cubicBezTo>
                  <a:pt x="8619772" y="11157"/>
                  <a:pt x="8645708" y="24660"/>
                  <a:pt x="8657262" y="36214"/>
                </a:cubicBezTo>
                <a:lnTo>
                  <a:pt x="8657262" y="45267"/>
                </a:lnTo>
                <a:lnTo>
                  <a:pt x="8648209" y="36214"/>
                </a:lnTo>
                <a:cubicBezTo>
                  <a:pt x="8648111" y="38854"/>
                  <a:pt x="8675637" y="41494"/>
                  <a:pt x="8675539" y="44134"/>
                </a:cubicBezTo>
                <a:close/>
              </a:path>
            </a:pathLst>
          </a:custGeom>
          <a:solidFill>
            <a:schemeClr val="accent6">
              <a:lumMod val="40000"/>
              <a:lumOff val="60000"/>
            </a:schemeClr>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accent6">
                  <a:lumMod val="75000"/>
                </a:schemeClr>
              </a:solidFill>
            </a:endParaRPr>
          </a:p>
        </p:txBody>
      </p:sp>
      <p:grpSp>
        <p:nvGrpSpPr>
          <p:cNvPr id="183" name="Group 182">
            <a:extLst>
              <a:ext uri="{FF2B5EF4-FFF2-40B4-BE49-F238E27FC236}">
                <a16:creationId xmlns:a16="http://schemas.microsoft.com/office/drawing/2014/main" id="{C60912DB-6138-4CE9-9953-0E1D3C02596A}"/>
              </a:ext>
            </a:extLst>
          </p:cNvPr>
          <p:cNvGrpSpPr/>
          <p:nvPr/>
        </p:nvGrpSpPr>
        <p:grpSpPr>
          <a:xfrm rot="1002676">
            <a:off x="2049294" y="4459603"/>
            <a:ext cx="327293" cy="957175"/>
            <a:chOff x="1263952" y="1682135"/>
            <a:chExt cx="2037038" cy="3315726"/>
          </a:xfrm>
        </p:grpSpPr>
        <p:cxnSp>
          <p:nvCxnSpPr>
            <p:cNvPr id="184" name="Straight Arrow Connector 183">
              <a:extLst>
                <a:ext uri="{FF2B5EF4-FFF2-40B4-BE49-F238E27FC236}">
                  <a16:creationId xmlns:a16="http://schemas.microsoft.com/office/drawing/2014/main" id="{04BCD547-C022-44CB-9314-339C0E426CFC}"/>
                </a:ext>
              </a:extLst>
            </p:cNvPr>
            <p:cNvCxnSpPr/>
            <p:nvPr/>
          </p:nvCxnSpPr>
          <p:spPr>
            <a:xfrm rot="20597324" flipH="1">
              <a:off x="1612841" y="1800825"/>
              <a:ext cx="1288339" cy="2985354"/>
            </a:xfrm>
            <a:prstGeom prst="straightConnector1">
              <a:avLst/>
            </a:prstGeom>
            <a:ln w="12700">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5" name="Straight Arrow Connector 184">
              <a:extLst>
                <a:ext uri="{FF2B5EF4-FFF2-40B4-BE49-F238E27FC236}">
                  <a16:creationId xmlns:a16="http://schemas.microsoft.com/office/drawing/2014/main" id="{C3BAB27A-0647-4499-98AC-A4B4B23E9D80}"/>
                </a:ext>
              </a:extLst>
            </p:cNvPr>
            <p:cNvCxnSpPr/>
            <p:nvPr/>
          </p:nvCxnSpPr>
          <p:spPr>
            <a:xfrm>
              <a:off x="1294366" y="1877820"/>
              <a:ext cx="9525" cy="3120041"/>
            </a:xfrm>
            <a:prstGeom prst="straightConnector1">
              <a:avLst/>
            </a:prstGeom>
            <a:ln w="12700">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id="{D6C1D324-4E66-44F7-ACE9-055E8B5AA6A0}"/>
                </a:ext>
              </a:extLst>
            </p:cNvPr>
            <p:cNvCxnSpPr/>
            <p:nvPr/>
          </p:nvCxnSpPr>
          <p:spPr>
            <a:xfrm rot="20597324" flipH="1">
              <a:off x="1925154" y="1682135"/>
              <a:ext cx="1375836" cy="3021548"/>
            </a:xfrm>
            <a:prstGeom prst="straightConnector1">
              <a:avLst/>
            </a:prstGeom>
            <a:ln w="12700">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7" name="Straight Arrow Connector 186">
              <a:extLst>
                <a:ext uri="{FF2B5EF4-FFF2-40B4-BE49-F238E27FC236}">
                  <a16:creationId xmlns:a16="http://schemas.microsoft.com/office/drawing/2014/main" id="{FAE3CC57-611E-4B9E-B5FC-43E72A3DDBAC}"/>
                </a:ext>
              </a:extLst>
            </p:cNvPr>
            <p:cNvCxnSpPr/>
            <p:nvPr/>
          </p:nvCxnSpPr>
          <p:spPr>
            <a:xfrm rot="20597324" flipH="1">
              <a:off x="1263952" y="1766462"/>
              <a:ext cx="1365142" cy="3083021"/>
            </a:xfrm>
            <a:prstGeom prst="straightConnector1">
              <a:avLst/>
            </a:prstGeom>
            <a:ln w="12700">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8" name="Straight Arrow Connector 187">
              <a:extLst>
                <a:ext uri="{FF2B5EF4-FFF2-40B4-BE49-F238E27FC236}">
                  <a16:creationId xmlns:a16="http://schemas.microsoft.com/office/drawing/2014/main" id="{F8E3D81E-A416-48C2-B6F9-5F35D724DE4F}"/>
                </a:ext>
              </a:extLst>
            </p:cNvPr>
            <p:cNvCxnSpPr/>
            <p:nvPr/>
          </p:nvCxnSpPr>
          <p:spPr>
            <a:xfrm>
              <a:off x="1630029" y="1845546"/>
              <a:ext cx="9525" cy="3120041"/>
            </a:xfrm>
            <a:prstGeom prst="straightConnector1">
              <a:avLst/>
            </a:prstGeom>
            <a:ln w="12700">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89" name="Group 188">
            <a:extLst>
              <a:ext uri="{FF2B5EF4-FFF2-40B4-BE49-F238E27FC236}">
                <a16:creationId xmlns:a16="http://schemas.microsoft.com/office/drawing/2014/main" id="{12858417-2913-439D-89C8-4B37D9D7A567}"/>
              </a:ext>
            </a:extLst>
          </p:cNvPr>
          <p:cNvGrpSpPr/>
          <p:nvPr/>
        </p:nvGrpSpPr>
        <p:grpSpPr>
          <a:xfrm rot="1002676">
            <a:off x="1848250" y="4463881"/>
            <a:ext cx="327293" cy="957175"/>
            <a:chOff x="1263952" y="1682135"/>
            <a:chExt cx="2037038" cy="3315726"/>
          </a:xfrm>
        </p:grpSpPr>
        <p:cxnSp>
          <p:nvCxnSpPr>
            <p:cNvPr id="190" name="Straight Arrow Connector 189">
              <a:extLst>
                <a:ext uri="{FF2B5EF4-FFF2-40B4-BE49-F238E27FC236}">
                  <a16:creationId xmlns:a16="http://schemas.microsoft.com/office/drawing/2014/main" id="{7B441A52-4510-45E6-B134-D82A2F41EAEA}"/>
                </a:ext>
              </a:extLst>
            </p:cNvPr>
            <p:cNvCxnSpPr/>
            <p:nvPr/>
          </p:nvCxnSpPr>
          <p:spPr>
            <a:xfrm rot="20597324" flipH="1">
              <a:off x="1612841" y="1800825"/>
              <a:ext cx="1288339" cy="2985354"/>
            </a:xfrm>
            <a:prstGeom prst="straightConnector1">
              <a:avLst/>
            </a:prstGeom>
            <a:ln w="12700">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44BE3C15-A9BC-4C8C-B647-13C08A80F815}"/>
                </a:ext>
              </a:extLst>
            </p:cNvPr>
            <p:cNvCxnSpPr/>
            <p:nvPr/>
          </p:nvCxnSpPr>
          <p:spPr>
            <a:xfrm>
              <a:off x="1294366" y="1877820"/>
              <a:ext cx="9525" cy="3120041"/>
            </a:xfrm>
            <a:prstGeom prst="straightConnector1">
              <a:avLst/>
            </a:prstGeom>
            <a:ln w="12700">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2" name="Straight Arrow Connector 191">
              <a:extLst>
                <a:ext uri="{FF2B5EF4-FFF2-40B4-BE49-F238E27FC236}">
                  <a16:creationId xmlns:a16="http://schemas.microsoft.com/office/drawing/2014/main" id="{6B2B3ED4-EED5-427F-8831-E924F230B5C4}"/>
                </a:ext>
              </a:extLst>
            </p:cNvPr>
            <p:cNvCxnSpPr/>
            <p:nvPr/>
          </p:nvCxnSpPr>
          <p:spPr>
            <a:xfrm rot="20597324" flipH="1">
              <a:off x="1925154" y="1682135"/>
              <a:ext cx="1375836" cy="3021548"/>
            </a:xfrm>
            <a:prstGeom prst="straightConnector1">
              <a:avLst/>
            </a:prstGeom>
            <a:ln w="12700">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3" name="Straight Arrow Connector 192">
              <a:extLst>
                <a:ext uri="{FF2B5EF4-FFF2-40B4-BE49-F238E27FC236}">
                  <a16:creationId xmlns:a16="http://schemas.microsoft.com/office/drawing/2014/main" id="{8AB9D927-ADDC-4C3F-9A7A-3D356554D83D}"/>
                </a:ext>
              </a:extLst>
            </p:cNvPr>
            <p:cNvCxnSpPr/>
            <p:nvPr/>
          </p:nvCxnSpPr>
          <p:spPr>
            <a:xfrm rot="20597324" flipH="1">
              <a:off x="1263952" y="1766462"/>
              <a:ext cx="1365142" cy="3083021"/>
            </a:xfrm>
            <a:prstGeom prst="straightConnector1">
              <a:avLst/>
            </a:prstGeom>
            <a:ln w="12700">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6B914B79-7C52-48F4-9B10-420B298D3535}"/>
                </a:ext>
              </a:extLst>
            </p:cNvPr>
            <p:cNvCxnSpPr/>
            <p:nvPr/>
          </p:nvCxnSpPr>
          <p:spPr>
            <a:xfrm>
              <a:off x="1630029" y="1845546"/>
              <a:ext cx="9525" cy="3120041"/>
            </a:xfrm>
            <a:prstGeom prst="straightConnector1">
              <a:avLst/>
            </a:prstGeom>
            <a:ln w="12700">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95" name="Group 194">
            <a:extLst>
              <a:ext uri="{FF2B5EF4-FFF2-40B4-BE49-F238E27FC236}">
                <a16:creationId xmlns:a16="http://schemas.microsoft.com/office/drawing/2014/main" id="{1EDD72F0-789B-4E72-94FB-89C84C98446B}"/>
              </a:ext>
            </a:extLst>
          </p:cNvPr>
          <p:cNvGrpSpPr/>
          <p:nvPr/>
        </p:nvGrpSpPr>
        <p:grpSpPr>
          <a:xfrm>
            <a:off x="1044949" y="619025"/>
            <a:ext cx="3065753" cy="3887915"/>
            <a:chOff x="181703" y="2023036"/>
            <a:chExt cx="3409790" cy="4632888"/>
          </a:xfrm>
          <a:solidFill>
            <a:schemeClr val="bg1"/>
          </a:solidFill>
        </p:grpSpPr>
        <p:grpSp>
          <p:nvGrpSpPr>
            <p:cNvPr id="196" name="Group 195">
              <a:extLst>
                <a:ext uri="{FF2B5EF4-FFF2-40B4-BE49-F238E27FC236}">
                  <a16:creationId xmlns:a16="http://schemas.microsoft.com/office/drawing/2014/main" id="{B5242029-D0CF-40C7-939C-EA09CF094C71}"/>
                </a:ext>
              </a:extLst>
            </p:cNvPr>
            <p:cNvGrpSpPr/>
            <p:nvPr/>
          </p:nvGrpSpPr>
          <p:grpSpPr>
            <a:xfrm>
              <a:off x="1621697" y="4302457"/>
              <a:ext cx="999377" cy="1518546"/>
              <a:chOff x="7550368" y="1694601"/>
              <a:chExt cx="922962" cy="1035309"/>
            </a:xfrm>
            <a:grpFill/>
          </p:grpSpPr>
          <p:sp>
            <p:nvSpPr>
              <p:cNvPr id="205" name="Arc 204">
                <a:extLst>
                  <a:ext uri="{FF2B5EF4-FFF2-40B4-BE49-F238E27FC236}">
                    <a16:creationId xmlns:a16="http://schemas.microsoft.com/office/drawing/2014/main" id="{29D91A1D-EDB4-4E56-A69F-3A1B15F6C977}"/>
                  </a:ext>
                </a:extLst>
              </p:cNvPr>
              <p:cNvSpPr/>
              <p:nvPr/>
            </p:nvSpPr>
            <p:spPr>
              <a:xfrm rot="1923773">
                <a:off x="7550368" y="1694601"/>
                <a:ext cx="922962" cy="689475"/>
              </a:xfrm>
              <a:prstGeom prst="arc">
                <a:avLst>
                  <a:gd name="adj1" fmla="val 16184702"/>
                  <a:gd name="adj2" fmla="val 1563088"/>
                </a:avLst>
              </a:prstGeom>
              <a:grpFill/>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b="1">
                  <a:latin typeface="Calibri" panose="020F0502020204030204" pitchFamily="34" charset="0"/>
                  <a:cs typeface="Calibri" panose="020F0502020204030204" pitchFamily="34" charset="0"/>
                </a:endParaRPr>
              </a:p>
            </p:txBody>
          </p:sp>
          <p:sp>
            <p:nvSpPr>
              <p:cNvPr id="206" name="Arc 205">
                <a:extLst>
                  <a:ext uri="{FF2B5EF4-FFF2-40B4-BE49-F238E27FC236}">
                    <a16:creationId xmlns:a16="http://schemas.microsoft.com/office/drawing/2014/main" id="{A1E46ABB-0B39-4512-AF32-25D13672004A}"/>
                  </a:ext>
                </a:extLst>
              </p:cNvPr>
              <p:cNvSpPr/>
              <p:nvPr/>
            </p:nvSpPr>
            <p:spPr>
              <a:xfrm rot="3481059">
                <a:off x="7934519" y="2250380"/>
                <a:ext cx="540171" cy="418890"/>
              </a:xfrm>
              <a:prstGeom prst="arc">
                <a:avLst>
                  <a:gd name="adj1" fmla="val 13496522"/>
                  <a:gd name="adj2" fmla="val 1185444"/>
                </a:avLst>
              </a:prstGeom>
              <a:grpFill/>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b="1">
                  <a:latin typeface="Calibri" panose="020F0502020204030204" pitchFamily="34" charset="0"/>
                  <a:cs typeface="Calibri" panose="020F0502020204030204" pitchFamily="34" charset="0"/>
                </a:endParaRPr>
              </a:p>
            </p:txBody>
          </p:sp>
        </p:grpSp>
        <p:grpSp>
          <p:nvGrpSpPr>
            <p:cNvPr id="197" name="Group 196">
              <a:extLst>
                <a:ext uri="{FF2B5EF4-FFF2-40B4-BE49-F238E27FC236}">
                  <a16:creationId xmlns:a16="http://schemas.microsoft.com/office/drawing/2014/main" id="{05A7F099-E31A-45EB-8328-4AD500BD0B1C}"/>
                </a:ext>
              </a:extLst>
            </p:cNvPr>
            <p:cNvGrpSpPr/>
            <p:nvPr/>
          </p:nvGrpSpPr>
          <p:grpSpPr>
            <a:xfrm>
              <a:off x="279062" y="5775380"/>
              <a:ext cx="2285334" cy="880544"/>
              <a:chOff x="5717967" y="2750320"/>
              <a:chExt cx="2110591" cy="600334"/>
            </a:xfrm>
            <a:grpFill/>
          </p:grpSpPr>
          <p:sp>
            <p:nvSpPr>
              <p:cNvPr id="202" name="Arc 48">
                <a:extLst>
                  <a:ext uri="{FF2B5EF4-FFF2-40B4-BE49-F238E27FC236}">
                    <a16:creationId xmlns:a16="http://schemas.microsoft.com/office/drawing/2014/main" id="{DE58AA1B-EF0C-47F5-BC7C-0B00FD5836AC}"/>
                  </a:ext>
                </a:extLst>
              </p:cNvPr>
              <p:cNvSpPr/>
              <p:nvPr/>
            </p:nvSpPr>
            <p:spPr>
              <a:xfrm rot="10800000">
                <a:off x="5717967" y="2750320"/>
                <a:ext cx="261296" cy="598154"/>
              </a:xfrm>
              <a:custGeom>
                <a:avLst/>
                <a:gdLst>
                  <a:gd name="connsiteX0" fmla="*/ 350854 w 701708"/>
                  <a:gd name="connsiteY0" fmla="*/ 0 h 425259"/>
                  <a:gd name="connsiteX1" fmla="*/ 657089 w 701708"/>
                  <a:gd name="connsiteY1" fmla="*/ 108860 h 425259"/>
                  <a:gd name="connsiteX2" fmla="*/ 498527 w 701708"/>
                  <a:gd name="connsiteY2" fmla="*/ 405508 h 425259"/>
                  <a:gd name="connsiteX3" fmla="*/ 350854 w 701708"/>
                  <a:gd name="connsiteY3" fmla="*/ 212630 h 425259"/>
                  <a:gd name="connsiteX4" fmla="*/ 350854 w 701708"/>
                  <a:gd name="connsiteY4" fmla="*/ 0 h 425259"/>
                  <a:gd name="connsiteX0" fmla="*/ 350854 w 701708"/>
                  <a:gd name="connsiteY0" fmla="*/ 0 h 425259"/>
                  <a:gd name="connsiteX1" fmla="*/ 657089 w 701708"/>
                  <a:gd name="connsiteY1" fmla="*/ 108860 h 425259"/>
                  <a:gd name="connsiteX2" fmla="*/ 498527 w 701708"/>
                  <a:gd name="connsiteY2" fmla="*/ 405508 h 425259"/>
                  <a:gd name="connsiteX0" fmla="*/ 0 w 381725"/>
                  <a:gd name="connsiteY0" fmla="*/ 1545 h 407053"/>
                  <a:gd name="connsiteX1" fmla="*/ 306235 w 381725"/>
                  <a:gd name="connsiteY1" fmla="*/ 110405 h 407053"/>
                  <a:gd name="connsiteX2" fmla="*/ 147673 w 381725"/>
                  <a:gd name="connsiteY2" fmla="*/ 407053 h 407053"/>
                  <a:gd name="connsiteX3" fmla="*/ 0 w 381725"/>
                  <a:gd name="connsiteY3" fmla="*/ 214175 h 407053"/>
                  <a:gd name="connsiteX4" fmla="*/ 0 w 381725"/>
                  <a:gd name="connsiteY4" fmla="*/ 1545 h 407053"/>
                  <a:gd name="connsiteX0" fmla="*/ 0 w 381725"/>
                  <a:gd name="connsiteY0" fmla="*/ 1545 h 407053"/>
                  <a:gd name="connsiteX1" fmla="*/ 344335 w 381725"/>
                  <a:gd name="connsiteY1" fmla="*/ 53255 h 407053"/>
                  <a:gd name="connsiteX2" fmla="*/ 147673 w 381725"/>
                  <a:gd name="connsiteY2" fmla="*/ 407053 h 407053"/>
                  <a:gd name="connsiteX0" fmla="*/ 0 w 381725"/>
                  <a:gd name="connsiteY0" fmla="*/ 1545 h 407053"/>
                  <a:gd name="connsiteX1" fmla="*/ 306235 w 381725"/>
                  <a:gd name="connsiteY1" fmla="*/ 110405 h 407053"/>
                  <a:gd name="connsiteX2" fmla="*/ 147673 w 381725"/>
                  <a:gd name="connsiteY2" fmla="*/ 407053 h 407053"/>
                  <a:gd name="connsiteX3" fmla="*/ 0 w 381725"/>
                  <a:gd name="connsiteY3" fmla="*/ 214175 h 407053"/>
                  <a:gd name="connsiteX4" fmla="*/ 0 w 381725"/>
                  <a:gd name="connsiteY4" fmla="*/ 1545 h 407053"/>
                  <a:gd name="connsiteX0" fmla="*/ 0 w 381725"/>
                  <a:gd name="connsiteY0" fmla="*/ 1545 h 407053"/>
                  <a:gd name="connsiteX1" fmla="*/ 344335 w 381725"/>
                  <a:gd name="connsiteY1" fmla="*/ 53255 h 407053"/>
                  <a:gd name="connsiteX2" fmla="*/ 147673 w 381725"/>
                  <a:gd name="connsiteY2" fmla="*/ 407053 h 407053"/>
                  <a:gd name="connsiteX0" fmla="*/ 0 w 503001"/>
                  <a:gd name="connsiteY0" fmla="*/ 1545 h 407053"/>
                  <a:gd name="connsiteX1" fmla="*/ 306235 w 503001"/>
                  <a:gd name="connsiteY1" fmla="*/ 110405 h 407053"/>
                  <a:gd name="connsiteX2" fmla="*/ 147673 w 503001"/>
                  <a:gd name="connsiteY2" fmla="*/ 407053 h 407053"/>
                  <a:gd name="connsiteX3" fmla="*/ 0 w 503001"/>
                  <a:gd name="connsiteY3" fmla="*/ 214175 h 407053"/>
                  <a:gd name="connsiteX4" fmla="*/ 0 w 503001"/>
                  <a:gd name="connsiteY4" fmla="*/ 1545 h 407053"/>
                  <a:gd name="connsiteX0" fmla="*/ 0 w 503001"/>
                  <a:gd name="connsiteY0" fmla="*/ 1545 h 407053"/>
                  <a:gd name="connsiteX1" fmla="*/ 344335 w 503001"/>
                  <a:gd name="connsiteY1" fmla="*/ 53255 h 407053"/>
                  <a:gd name="connsiteX2" fmla="*/ 497684 w 503001"/>
                  <a:gd name="connsiteY2" fmla="*/ 212195 h 407053"/>
                  <a:gd name="connsiteX3" fmla="*/ 147673 w 503001"/>
                  <a:gd name="connsiteY3" fmla="*/ 407053 h 407053"/>
                  <a:gd name="connsiteX0" fmla="*/ 0 w 503001"/>
                  <a:gd name="connsiteY0" fmla="*/ 1545 h 407053"/>
                  <a:gd name="connsiteX1" fmla="*/ 306235 w 503001"/>
                  <a:gd name="connsiteY1" fmla="*/ 110405 h 407053"/>
                  <a:gd name="connsiteX2" fmla="*/ 147673 w 503001"/>
                  <a:gd name="connsiteY2" fmla="*/ 407053 h 407053"/>
                  <a:gd name="connsiteX3" fmla="*/ 0 w 503001"/>
                  <a:gd name="connsiteY3" fmla="*/ 214175 h 407053"/>
                  <a:gd name="connsiteX4" fmla="*/ 0 w 503001"/>
                  <a:gd name="connsiteY4" fmla="*/ 1545 h 407053"/>
                  <a:gd name="connsiteX0" fmla="*/ 0 w 503001"/>
                  <a:gd name="connsiteY0" fmla="*/ 1545 h 407053"/>
                  <a:gd name="connsiteX1" fmla="*/ 344335 w 503001"/>
                  <a:gd name="connsiteY1" fmla="*/ 53255 h 407053"/>
                  <a:gd name="connsiteX2" fmla="*/ 497684 w 503001"/>
                  <a:gd name="connsiteY2" fmla="*/ 212195 h 407053"/>
                  <a:gd name="connsiteX3" fmla="*/ 147673 w 503001"/>
                  <a:gd name="connsiteY3" fmla="*/ 407053 h 407053"/>
                  <a:gd name="connsiteX0" fmla="*/ 0 w 503001"/>
                  <a:gd name="connsiteY0" fmla="*/ 1545 h 407053"/>
                  <a:gd name="connsiteX1" fmla="*/ 306235 w 503001"/>
                  <a:gd name="connsiteY1" fmla="*/ 110405 h 407053"/>
                  <a:gd name="connsiteX2" fmla="*/ 147673 w 503001"/>
                  <a:gd name="connsiteY2" fmla="*/ 407053 h 407053"/>
                  <a:gd name="connsiteX3" fmla="*/ 0 w 503001"/>
                  <a:gd name="connsiteY3" fmla="*/ 214175 h 407053"/>
                  <a:gd name="connsiteX4" fmla="*/ 0 w 503001"/>
                  <a:gd name="connsiteY4" fmla="*/ 1545 h 407053"/>
                  <a:gd name="connsiteX0" fmla="*/ 0 w 503001"/>
                  <a:gd name="connsiteY0" fmla="*/ 1545 h 407053"/>
                  <a:gd name="connsiteX1" fmla="*/ 344335 w 503001"/>
                  <a:gd name="connsiteY1" fmla="*/ 53255 h 407053"/>
                  <a:gd name="connsiteX2" fmla="*/ 497684 w 503001"/>
                  <a:gd name="connsiteY2" fmla="*/ 212195 h 407053"/>
                  <a:gd name="connsiteX3" fmla="*/ 147673 w 503001"/>
                  <a:gd name="connsiteY3" fmla="*/ 407053 h 407053"/>
                  <a:gd name="connsiteX0" fmla="*/ 0 w 501166"/>
                  <a:gd name="connsiteY0" fmla="*/ 1545 h 407053"/>
                  <a:gd name="connsiteX1" fmla="*/ 306235 w 501166"/>
                  <a:gd name="connsiteY1" fmla="*/ 110405 h 407053"/>
                  <a:gd name="connsiteX2" fmla="*/ 147673 w 501166"/>
                  <a:gd name="connsiteY2" fmla="*/ 407053 h 407053"/>
                  <a:gd name="connsiteX3" fmla="*/ 0 w 501166"/>
                  <a:gd name="connsiteY3" fmla="*/ 214175 h 407053"/>
                  <a:gd name="connsiteX4" fmla="*/ 0 w 501166"/>
                  <a:gd name="connsiteY4" fmla="*/ 1545 h 407053"/>
                  <a:gd name="connsiteX0" fmla="*/ 0 w 501166"/>
                  <a:gd name="connsiteY0" fmla="*/ 1545 h 407053"/>
                  <a:gd name="connsiteX1" fmla="*/ 344335 w 501166"/>
                  <a:gd name="connsiteY1" fmla="*/ 53255 h 407053"/>
                  <a:gd name="connsiteX2" fmla="*/ 497684 w 501166"/>
                  <a:gd name="connsiteY2" fmla="*/ 212195 h 407053"/>
                  <a:gd name="connsiteX3" fmla="*/ 426086 w 501166"/>
                  <a:gd name="connsiteY3" fmla="*/ 312623 h 407053"/>
                  <a:gd name="connsiteX4" fmla="*/ 147673 w 501166"/>
                  <a:gd name="connsiteY4" fmla="*/ 407053 h 407053"/>
                  <a:gd name="connsiteX0" fmla="*/ 0 w 501166"/>
                  <a:gd name="connsiteY0" fmla="*/ 1545 h 407053"/>
                  <a:gd name="connsiteX1" fmla="*/ 306235 w 501166"/>
                  <a:gd name="connsiteY1" fmla="*/ 110405 h 407053"/>
                  <a:gd name="connsiteX2" fmla="*/ 147673 w 501166"/>
                  <a:gd name="connsiteY2" fmla="*/ 407053 h 407053"/>
                  <a:gd name="connsiteX3" fmla="*/ 0 w 501166"/>
                  <a:gd name="connsiteY3" fmla="*/ 214175 h 407053"/>
                  <a:gd name="connsiteX4" fmla="*/ 0 w 501166"/>
                  <a:gd name="connsiteY4" fmla="*/ 1545 h 407053"/>
                  <a:gd name="connsiteX0" fmla="*/ 0 w 501166"/>
                  <a:gd name="connsiteY0" fmla="*/ 1545 h 407053"/>
                  <a:gd name="connsiteX1" fmla="*/ 344335 w 501166"/>
                  <a:gd name="connsiteY1" fmla="*/ 53255 h 407053"/>
                  <a:gd name="connsiteX2" fmla="*/ 497684 w 501166"/>
                  <a:gd name="connsiteY2" fmla="*/ 212195 h 407053"/>
                  <a:gd name="connsiteX3" fmla="*/ 426086 w 501166"/>
                  <a:gd name="connsiteY3" fmla="*/ 312623 h 407053"/>
                  <a:gd name="connsiteX4" fmla="*/ 147673 w 501166"/>
                  <a:gd name="connsiteY4" fmla="*/ 407053 h 407053"/>
                  <a:gd name="connsiteX0" fmla="*/ 0 w 530857"/>
                  <a:gd name="connsiteY0" fmla="*/ 1545 h 407053"/>
                  <a:gd name="connsiteX1" fmla="*/ 306235 w 530857"/>
                  <a:gd name="connsiteY1" fmla="*/ 110405 h 407053"/>
                  <a:gd name="connsiteX2" fmla="*/ 147673 w 530857"/>
                  <a:gd name="connsiteY2" fmla="*/ 407053 h 407053"/>
                  <a:gd name="connsiteX3" fmla="*/ 0 w 530857"/>
                  <a:gd name="connsiteY3" fmla="*/ 214175 h 407053"/>
                  <a:gd name="connsiteX4" fmla="*/ 0 w 530857"/>
                  <a:gd name="connsiteY4" fmla="*/ 1545 h 407053"/>
                  <a:gd name="connsiteX0" fmla="*/ 0 w 530857"/>
                  <a:gd name="connsiteY0" fmla="*/ 1545 h 407053"/>
                  <a:gd name="connsiteX1" fmla="*/ 344335 w 530857"/>
                  <a:gd name="connsiteY1" fmla="*/ 53255 h 407053"/>
                  <a:gd name="connsiteX2" fmla="*/ 521554 w 530857"/>
                  <a:gd name="connsiteY2" fmla="*/ 124321 h 407053"/>
                  <a:gd name="connsiteX3" fmla="*/ 497684 w 530857"/>
                  <a:gd name="connsiteY3" fmla="*/ 212195 h 407053"/>
                  <a:gd name="connsiteX4" fmla="*/ 426086 w 530857"/>
                  <a:gd name="connsiteY4" fmla="*/ 312623 h 407053"/>
                  <a:gd name="connsiteX5" fmla="*/ 147673 w 530857"/>
                  <a:gd name="connsiteY5" fmla="*/ 407053 h 407053"/>
                  <a:gd name="connsiteX0" fmla="*/ 0 w 530857"/>
                  <a:gd name="connsiteY0" fmla="*/ 1545 h 407053"/>
                  <a:gd name="connsiteX1" fmla="*/ 306235 w 530857"/>
                  <a:gd name="connsiteY1" fmla="*/ 110405 h 407053"/>
                  <a:gd name="connsiteX2" fmla="*/ 147673 w 530857"/>
                  <a:gd name="connsiteY2" fmla="*/ 407053 h 407053"/>
                  <a:gd name="connsiteX3" fmla="*/ 0 w 530857"/>
                  <a:gd name="connsiteY3" fmla="*/ 214175 h 407053"/>
                  <a:gd name="connsiteX4" fmla="*/ 0 w 530857"/>
                  <a:gd name="connsiteY4" fmla="*/ 1545 h 407053"/>
                  <a:gd name="connsiteX0" fmla="*/ 0 w 530857"/>
                  <a:gd name="connsiteY0" fmla="*/ 1545 h 407053"/>
                  <a:gd name="connsiteX1" fmla="*/ 344335 w 530857"/>
                  <a:gd name="connsiteY1" fmla="*/ 53255 h 407053"/>
                  <a:gd name="connsiteX2" fmla="*/ 521554 w 530857"/>
                  <a:gd name="connsiteY2" fmla="*/ 124321 h 407053"/>
                  <a:gd name="connsiteX3" fmla="*/ 497684 w 530857"/>
                  <a:gd name="connsiteY3" fmla="*/ 212195 h 407053"/>
                  <a:gd name="connsiteX4" fmla="*/ 426086 w 530857"/>
                  <a:gd name="connsiteY4" fmla="*/ 312623 h 407053"/>
                  <a:gd name="connsiteX5" fmla="*/ 147673 w 530857"/>
                  <a:gd name="connsiteY5" fmla="*/ 407053 h 407053"/>
                  <a:gd name="connsiteX0" fmla="*/ 0 w 524351"/>
                  <a:gd name="connsiteY0" fmla="*/ 2794 h 408302"/>
                  <a:gd name="connsiteX1" fmla="*/ 306235 w 524351"/>
                  <a:gd name="connsiteY1" fmla="*/ 111654 h 408302"/>
                  <a:gd name="connsiteX2" fmla="*/ 147673 w 524351"/>
                  <a:gd name="connsiteY2" fmla="*/ 408302 h 408302"/>
                  <a:gd name="connsiteX3" fmla="*/ 0 w 524351"/>
                  <a:gd name="connsiteY3" fmla="*/ 215424 h 408302"/>
                  <a:gd name="connsiteX4" fmla="*/ 0 w 524351"/>
                  <a:gd name="connsiteY4" fmla="*/ 2794 h 408302"/>
                  <a:gd name="connsiteX0" fmla="*/ 0 w 524351"/>
                  <a:gd name="connsiteY0" fmla="*/ 2794 h 408302"/>
                  <a:gd name="connsiteX1" fmla="*/ 439035 w 524351"/>
                  <a:gd name="connsiteY1" fmla="*/ 49976 h 408302"/>
                  <a:gd name="connsiteX2" fmla="*/ 521554 w 524351"/>
                  <a:gd name="connsiteY2" fmla="*/ 125570 h 408302"/>
                  <a:gd name="connsiteX3" fmla="*/ 497684 w 524351"/>
                  <a:gd name="connsiteY3" fmla="*/ 213444 h 408302"/>
                  <a:gd name="connsiteX4" fmla="*/ 426086 w 524351"/>
                  <a:gd name="connsiteY4" fmla="*/ 313872 h 408302"/>
                  <a:gd name="connsiteX5" fmla="*/ 147673 w 524351"/>
                  <a:gd name="connsiteY5" fmla="*/ 408302 h 408302"/>
                  <a:gd name="connsiteX0" fmla="*/ 0 w 524351"/>
                  <a:gd name="connsiteY0" fmla="*/ 0 h 405508"/>
                  <a:gd name="connsiteX1" fmla="*/ 306235 w 524351"/>
                  <a:gd name="connsiteY1" fmla="*/ 108860 h 405508"/>
                  <a:gd name="connsiteX2" fmla="*/ 147673 w 524351"/>
                  <a:gd name="connsiteY2" fmla="*/ 405508 h 405508"/>
                  <a:gd name="connsiteX3" fmla="*/ 0 w 524351"/>
                  <a:gd name="connsiteY3" fmla="*/ 212630 h 405508"/>
                  <a:gd name="connsiteX4" fmla="*/ 0 w 524351"/>
                  <a:gd name="connsiteY4" fmla="*/ 0 h 405508"/>
                  <a:gd name="connsiteX0" fmla="*/ 0 w 524351"/>
                  <a:gd name="connsiteY0" fmla="*/ 0 h 405508"/>
                  <a:gd name="connsiteX1" fmla="*/ 439035 w 524351"/>
                  <a:gd name="connsiteY1" fmla="*/ 47182 h 405508"/>
                  <a:gd name="connsiteX2" fmla="*/ 521554 w 524351"/>
                  <a:gd name="connsiteY2" fmla="*/ 122776 h 405508"/>
                  <a:gd name="connsiteX3" fmla="*/ 497684 w 524351"/>
                  <a:gd name="connsiteY3" fmla="*/ 210650 h 405508"/>
                  <a:gd name="connsiteX4" fmla="*/ 426086 w 524351"/>
                  <a:gd name="connsiteY4" fmla="*/ 311078 h 405508"/>
                  <a:gd name="connsiteX5" fmla="*/ 147673 w 524351"/>
                  <a:gd name="connsiteY5" fmla="*/ 405508 h 405508"/>
                  <a:gd name="connsiteX0" fmla="*/ 0 w 526054"/>
                  <a:gd name="connsiteY0" fmla="*/ 193 h 405701"/>
                  <a:gd name="connsiteX1" fmla="*/ 306235 w 526054"/>
                  <a:gd name="connsiteY1" fmla="*/ 109053 h 405701"/>
                  <a:gd name="connsiteX2" fmla="*/ 147673 w 526054"/>
                  <a:gd name="connsiteY2" fmla="*/ 405701 h 405701"/>
                  <a:gd name="connsiteX3" fmla="*/ 0 w 526054"/>
                  <a:gd name="connsiteY3" fmla="*/ 212823 h 405701"/>
                  <a:gd name="connsiteX4" fmla="*/ 0 w 526054"/>
                  <a:gd name="connsiteY4" fmla="*/ 193 h 405701"/>
                  <a:gd name="connsiteX0" fmla="*/ 0 w 526054"/>
                  <a:gd name="connsiteY0" fmla="*/ 193 h 405701"/>
                  <a:gd name="connsiteX1" fmla="*/ 413208 w 526054"/>
                  <a:gd name="connsiteY1" fmla="*/ 35300 h 405701"/>
                  <a:gd name="connsiteX2" fmla="*/ 521554 w 526054"/>
                  <a:gd name="connsiteY2" fmla="*/ 122969 h 405701"/>
                  <a:gd name="connsiteX3" fmla="*/ 497684 w 526054"/>
                  <a:gd name="connsiteY3" fmla="*/ 210843 h 405701"/>
                  <a:gd name="connsiteX4" fmla="*/ 426086 w 526054"/>
                  <a:gd name="connsiteY4" fmla="*/ 311271 h 405701"/>
                  <a:gd name="connsiteX5" fmla="*/ 147673 w 526054"/>
                  <a:gd name="connsiteY5" fmla="*/ 405701 h 405701"/>
                  <a:gd name="connsiteX0" fmla="*/ 0 w 526054"/>
                  <a:gd name="connsiteY0" fmla="*/ 193 h 405701"/>
                  <a:gd name="connsiteX1" fmla="*/ 306235 w 526054"/>
                  <a:gd name="connsiteY1" fmla="*/ 109053 h 405701"/>
                  <a:gd name="connsiteX2" fmla="*/ 147673 w 526054"/>
                  <a:gd name="connsiteY2" fmla="*/ 405701 h 405701"/>
                  <a:gd name="connsiteX3" fmla="*/ 0 w 526054"/>
                  <a:gd name="connsiteY3" fmla="*/ 212823 h 405701"/>
                  <a:gd name="connsiteX4" fmla="*/ 0 w 526054"/>
                  <a:gd name="connsiteY4" fmla="*/ 193 h 405701"/>
                  <a:gd name="connsiteX0" fmla="*/ 0 w 526054"/>
                  <a:gd name="connsiteY0" fmla="*/ 193 h 405701"/>
                  <a:gd name="connsiteX1" fmla="*/ 413208 w 526054"/>
                  <a:gd name="connsiteY1" fmla="*/ 35300 h 405701"/>
                  <a:gd name="connsiteX2" fmla="*/ 521554 w 526054"/>
                  <a:gd name="connsiteY2" fmla="*/ 122969 h 405701"/>
                  <a:gd name="connsiteX3" fmla="*/ 497684 w 526054"/>
                  <a:gd name="connsiteY3" fmla="*/ 210843 h 405701"/>
                  <a:gd name="connsiteX4" fmla="*/ 426086 w 526054"/>
                  <a:gd name="connsiteY4" fmla="*/ 311271 h 405701"/>
                  <a:gd name="connsiteX5" fmla="*/ 147673 w 526054"/>
                  <a:gd name="connsiteY5" fmla="*/ 405701 h 405701"/>
                  <a:gd name="connsiteX0" fmla="*/ 0 w 526054"/>
                  <a:gd name="connsiteY0" fmla="*/ 0 h 405508"/>
                  <a:gd name="connsiteX1" fmla="*/ 306235 w 526054"/>
                  <a:gd name="connsiteY1" fmla="*/ 108860 h 405508"/>
                  <a:gd name="connsiteX2" fmla="*/ 147673 w 526054"/>
                  <a:gd name="connsiteY2" fmla="*/ 405508 h 405508"/>
                  <a:gd name="connsiteX3" fmla="*/ 0 w 526054"/>
                  <a:gd name="connsiteY3" fmla="*/ 212630 h 405508"/>
                  <a:gd name="connsiteX4" fmla="*/ 0 w 526054"/>
                  <a:gd name="connsiteY4" fmla="*/ 0 h 405508"/>
                  <a:gd name="connsiteX0" fmla="*/ 0 w 526054"/>
                  <a:gd name="connsiteY0" fmla="*/ 0 h 405508"/>
                  <a:gd name="connsiteX1" fmla="*/ 413208 w 526054"/>
                  <a:gd name="connsiteY1" fmla="*/ 35107 h 405508"/>
                  <a:gd name="connsiteX2" fmla="*/ 521554 w 526054"/>
                  <a:gd name="connsiteY2" fmla="*/ 122776 h 405508"/>
                  <a:gd name="connsiteX3" fmla="*/ 497684 w 526054"/>
                  <a:gd name="connsiteY3" fmla="*/ 210650 h 405508"/>
                  <a:gd name="connsiteX4" fmla="*/ 426086 w 526054"/>
                  <a:gd name="connsiteY4" fmla="*/ 311078 h 405508"/>
                  <a:gd name="connsiteX5" fmla="*/ 147673 w 526054"/>
                  <a:gd name="connsiteY5" fmla="*/ 405508 h 405508"/>
                  <a:gd name="connsiteX0" fmla="*/ 0 w 547620"/>
                  <a:gd name="connsiteY0" fmla="*/ 0 h 405508"/>
                  <a:gd name="connsiteX1" fmla="*/ 306235 w 547620"/>
                  <a:gd name="connsiteY1" fmla="*/ 108860 h 405508"/>
                  <a:gd name="connsiteX2" fmla="*/ 147673 w 547620"/>
                  <a:gd name="connsiteY2" fmla="*/ 405508 h 405508"/>
                  <a:gd name="connsiteX3" fmla="*/ 0 w 547620"/>
                  <a:gd name="connsiteY3" fmla="*/ 212630 h 405508"/>
                  <a:gd name="connsiteX4" fmla="*/ 0 w 547620"/>
                  <a:gd name="connsiteY4" fmla="*/ 0 h 405508"/>
                  <a:gd name="connsiteX0" fmla="*/ 0 w 547620"/>
                  <a:gd name="connsiteY0" fmla="*/ 0 h 405508"/>
                  <a:gd name="connsiteX1" fmla="*/ 413208 w 547620"/>
                  <a:gd name="connsiteY1" fmla="*/ 35107 h 405508"/>
                  <a:gd name="connsiteX2" fmla="*/ 521554 w 547620"/>
                  <a:gd name="connsiteY2" fmla="*/ 122776 h 405508"/>
                  <a:gd name="connsiteX3" fmla="*/ 540729 w 547620"/>
                  <a:gd name="connsiteY3" fmla="*/ 216688 h 405508"/>
                  <a:gd name="connsiteX4" fmla="*/ 426086 w 547620"/>
                  <a:gd name="connsiteY4" fmla="*/ 311078 h 405508"/>
                  <a:gd name="connsiteX5" fmla="*/ 147673 w 547620"/>
                  <a:gd name="connsiteY5" fmla="*/ 405508 h 405508"/>
                  <a:gd name="connsiteX0" fmla="*/ 0 w 554769"/>
                  <a:gd name="connsiteY0" fmla="*/ 0 h 405508"/>
                  <a:gd name="connsiteX1" fmla="*/ 306235 w 554769"/>
                  <a:gd name="connsiteY1" fmla="*/ 108860 h 405508"/>
                  <a:gd name="connsiteX2" fmla="*/ 147673 w 554769"/>
                  <a:gd name="connsiteY2" fmla="*/ 405508 h 405508"/>
                  <a:gd name="connsiteX3" fmla="*/ 0 w 554769"/>
                  <a:gd name="connsiteY3" fmla="*/ 212630 h 405508"/>
                  <a:gd name="connsiteX4" fmla="*/ 0 w 554769"/>
                  <a:gd name="connsiteY4" fmla="*/ 0 h 405508"/>
                  <a:gd name="connsiteX0" fmla="*/ 0 w 554769"/>
                  <a:gd name="connsiteY0" fmla="*/ 0 h 405508"/>
                  <a:gd name="connsiteX1" fmla="*/ 413208 w 554769"/>
                  <a:gd name="connsiteY1" fmla="*/ 35107 h 405508"/>
                  <a:gd name="connsiteX2" fmla="*/ 538773 w 554769"/>
                  <a:gd name="connsiteY2" fmla="*/ 122776 h 405508"/>
                  <a:gd name="connsiteX3" fmla="*/ 540729 w 554769"/>
                  <a:gd name="connsiteY3" fmla="*/ 216688 h 405508"/>
                  <a:gd name="connsiteX4" fmla="*/ 426086 w 554769"/>
                  <a:gd name="connsiteY4" fmla="*/ 311078 h 405508"/>
                  <a:gd name="connsiteX5" fmla="*/ 147673 w 554769"/>
                  <a:gd name="connsiteY5" fmla="*/ 405508 h 405508"/>
                  <a:gd name="connsiteX0" fmla="*/ 0 w 554769"/>
                  <a:gd name="connsiteY0" fmla="*/ 0 h 405508"/>
                  <a:gd name="connsiteX1" fmla="*/ 306235 w 554769"/>
                  <a:gd name="connsiteY1" fmla="*/ 108860 h 405508"/>
                  <a:gd name="connsiteX2" fmla="*/ 147673 w 554769"/>
                  <a:gd name="connsiteY2" fmla="*/ 405508 h 405508"/>
                  <a:gd name="connsiteX3" fmla="*/ 0 w 554769"/>
                  <a:gd name="connsiteY3" fmla="*/ 212630 h 405508"/>
                  <a:gd name="connsiteX4" fmla="*/ 0 w 554769"/>
                  <a:gd name="connsiteY4" fmla="*/ 0 h 405508"/>
                  <a:gd name="connsiteX0" fmla="*/ 0 w 554769"/>
                  <a:gd name="connsiteY0" fmla="*/ 0 h 405508"/>
                  <a:gd name="connsiteX1" fmla="*/ 413208 w 554769"/>
                  <a:gd name="connsiteY1" fmla="*/ 35107 h 405508"/>
                  <a:gd name="connsiteX2" fmla="*/ 538773 w 554769"/>
                  <a:gd name="connsiteY2" fmla="*/ 122776 h 405508"/>
                  <a:gd name="connsiteX3" fmla="*/ 540729 w 554769"/>
                  <a:gd name="connsiteY3" fmla="*/ 216688 h 405508"/>
                  <a:gd name="connsiteX4" fmla="*/ 426086 w 554769"/>
                  <a:gd name="connsiteY4" fmla="*/ 311078 h 405508"/>
                  <a:gd name="connsiteX5" fmla="*/ 121848 w 554769"/>
                  <a:gd name="connsiteY5" fmla="*/ 400979 h 405508"/>
                  <a:gd name="connsiteX0" fmla="*/ 0 w 556448"/>
                  <a:gd name="connsiteY0" fmla="*/ 0 h 405508"/>
                  <a:gd name="connsiteX1" fmla="*/ 306235 w 556448"/>
                  <a:gd name="connsiteY1" fmla="*/ 108860 h 405508"/>
                  <a:gd name="connsiteX2" fmla="*/ 147673 w 556448"/>
                  <a:gd name="connsiteY2" fmla="*/ 405508 h 405508"/>
                  <a:gd name="connsiteX3" fmla="*/ 0 w 556448"/>
                  <a:gd name="connsiteY3" fmla="*/ 212630 h 405508"/>
                  <a:gd name="connsiteX4" fmla="*/ 0 w 556448"/>
                  <a:gd name="connsiteY4" fmla="*/ 0 h 405508"/>
                  <a:gd name="connsiteX0" fmla="*/ 0 w 556448"/>
                  <a:gd name="connsiteY0" fmla="*/ 0 h 405508"/>
                  <a:gd name="connsiteX1" fmla="*/ 413208 w 556448"/>
                  <a:gd name="connsiteY1" fmla="*/ 35107 h 405508"/>
                  <a:gd name="connsiteX2" fmla="*/ 538773 w 556448"/>
                  <a:gd name="connsiteY2" fmla="*/ 122776 h 405508"/>
                  <a:gd name="connsiteX3" fmla="*/ 540729 w 556448"/>
                  <a:gd name="connsiteY3" fmla="*/ 216688 h 405508"/>
                  <a:gd name="connsiteX4" fmla="*/ 400259 w 556448"/>
                  <a:gd name="connsiteY4" fmla="*/ 326172 h 405508"/>
                  <a:gd name="connsiteX5" fmla="*/ 121848 w 556448"/>
                  <a:gd name="connsiteY5" fmla="*/ 400979 h 405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6448" h="405508" stroke="0" extrusionOk="0">
                    <a:moveTo>
                      <a:pt x="0" y="0"/>
                    </a:moveTo>
                    <a:cubicBezTo>
                      <a:pt x="127075" y="0"/>
                      <a:pt x="244218" y="41642"/>
                      <a:pt x="306235" y="108860"/>
                    </a:cubicBezTo>
                    <a:cubicBezTo>
                      <a:pt x="405883" y="216866"/>
                      <a:pt x="332891" y="353425"/>
                      <a:pt x="147673" y="405508"/>
                    </a:cubicBezTo>
                    <a:lnTo>
                      <a:pt x="0" y="212630"/>
                    </a:lnTo>
                    <a:lnTo>
                      <a:pt x="0" y="0"/>
                    </a:lnTo>
                    <a:close/>
                  </a:path>
                  <a:path w="556448" h="405508" fill="none">
                    <a:moveTo>
                      <a:pt x="0" y="0"/>
                    </a:moveTo>
                    <a:cubicBezTo>
                      <a:pt x="127075" y="0"/>
                      <a:pt x="323413" y="14644"/>
                      <a:pt x="413208" y="35107"/>
                    </a:cubicBezTo>
                    <a:cubicBezTo>
                      <a:pt x="503003" y="55570"/>
                      <a:pt x="517519" y="92512"/>
                      <a:pt x="538773" y="122776"/>
                    </a:cubicBezTo>
                    <a:cubicBezTo>
                      <a:pt x="560027" y="153040"/>
                      <a:pt x="563815" y="182789"/>
                      <a:pt x="540729" y="216688"/>
                    </a:cubicBezTo>
                    <a:cubicBezTo>
                      <a:pt x="517643" y="250587"/>
                      <a:pt x="470072" y="295457"/>
                      <a:pt x="400259" y="326172"/>
                    </a:cubicBezTo>
                    <a:cubicBezTo>
                      <a:pt x="330446" y="356887"/>
                      <a:pt x="160295" y="383148"/>
                      <a:pt x="121848" y="400979"/>
                    </a:cubicBezTo>
                  </a:path>
                </a:pathLst>
              </a:custGeom>
              <a:grpFill/>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b="1">
                  <a:latin typeface="Calibri" panose="020F0502020204030204" pitchFamily="34" charset="0"/>
                  <a:cs typeface="Calibri" panose="020F0502020204030204" pitchFamily="34" charset="0"/>
                </a:endParaRPr>
              </a:p>
            </p:txBody>
          </p:sp>
          <p:cxnSp>
            <p:nvCxnSpPr>
              <p:cNvPr id="203" name="Straight Connector 202">
                <a:extLst>
                  <a:ext uri="{FF2B5EF4-FFF2-40B4-BE49-F238E27FC236}">
                    <a16:creationId xmlns:a16="http://schemas.microsoft.com/office/drawing/2014/main" id="{6582B562-6203-4034-B1E6-02B093D78AD9}"/>
                  </a:ext>
                </a:extLst>
              </p:cNvPr>
              <p:cNvCxnSpPr/>
              <p:nvPr/>
            </p:nvCxnSpPr>
            <p:spPr>
              <a:xfrm>
                <a:off x="5974284" y="3345441"/>
                <a:ext cx="1277249" cy="5213"/>
              </a:xfrm>
              <a:prstGeom prst="line">
                <a:avLst/>
              </a:prstGeom>
              <a:grpFill/>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4" name="Arc 50">
                <a:extLst>
                  <a:ext uri="{FF2B5EF4-FFF2-40B4-BE49-F238E27FC236}">
                    <a16:creationId xmlns:a16="http://schemas.microsoft.com/office/drawing/2014/main" id="{41D85E16-2DF4-4D57-9E1C-9839B25A40CB}"/>
                  </a:ext>
                </a:extLst>
              </p:cNvPr>
              <p:cNvSpPr/>
              <p:nvPr/>
            </p:nvSpPr>
            <p:spPr>
              <a:xfrm rot="10800000" flipH="1">
                <a:off x="7209957" y="2751548"/>
                <a:ext cx="618601" cy="598465"/>
              </a:xfrm>
              <a:custGeom>
                <a:avLst/>
                <a:gdLst>
                  <a:gd name="connsiteX0" fmla="*/ 350854 w 701708"/>
                  <a:gd name="connsiteY0" fmla="*/ 0 h 425259"/>
                  <a:gd name="connsiteX1" fmla="*/ 588828 w 701708"/>
                  <a:gd name="connsiteY1" fmla="*/ 56387 h 425259"/>
                  <a:gd name="connsiteX2" fmla="*/ 636267 w 701708"/>
                  <a:gd name="connsiteY2" fmla="*/ 336293 h 425259"/>
                  <a:gd name="connsiteX3" fmla="*/ 350854 w 701708"/>
                  <a:gd name="connsiteY3" fmla="*/ 212630 h 425259"/>
                  <a:gd name="connsiteX4" fmla="*/ 350854 w 701708"/>
                  <a:gd name="connsiteY4" fmla="*/ 0 h 425259"/>
                  <a:gd name="connsiteX0" fmla="*/ 350854 w 701708"/>
                  <a:gd name="connsiteY0" fmla="*/ 0 h 425259"/>
                  <a:gd name="connsiteX1" fmla="*/ 588828 w 701708"/>
                  <a:gd name="connsiteY1" fmla="*/ 56387 h 425259"/>
                  <a:gd name="connsiteX2" fmla="*/ 636267 w 701708"/>
                  <a:gd name="connsiteY2" fmla="*/ 336293 h 425259"/>
                  <a:gd name="connsiteX0" fmla="*/ 0 w 363350"/>
                  <a:gd name="connsiteY0" fmla="*/ 16680 h 352973"/>
                  <a:gd name="connsiteX1" fmla="*/ 237974 w 363350"/>
                  <a:gd name="connsiteY1" fmla="*/ 73067 h 352973"/>
                  <a:gd name="connsiteX2" fmla="*/ 285413 w 363350"/>
                  <a:gd name="connsiteY2" fmla="*/ 352973 h 352973"/>
                  <a:gd name="connsiteX3" fmla="*/ 0 w 363350"/>
                  <a:gd name="connsiteY3" fmla="*/ 229310 h 352973"/>
                  <a:gd name="connsiteX4" fmla="*/ 0 w 363350"/>
                  <a:gd name="connsiteY4" fmla="*/ 16680 h 352973"/>
                  <a:gd name="connsiteX0" fmla="*/ 0 w 363350"/>
                  <a:gd name="connsiteY0" fmla="*/ 16680 h 352973"/>
                  <a:gd name="connsiteX1" fmla="*/ 266549 w 363350"/>
                  <a:gd name="connsiteY1" fmla="*/ 15917 h 352973"/>
                  <a:gd name="connsiteX2" fmla="*/ 285413 w 363350"/>
                  <a:gd name="connsiteY2" fmla="*/ 352973 h 352973"/>
                  <a:gd name="connsiteX0" fmla="*/ 0 w 363350"/>
                  <a:gd name="connsiteY0" fmla="*/ 16680 h 352973"/>
                  <a:gd name="connsiteX1" fmla="*/ 237974 w 363350"/>
                  <a:gd name="connsiteY1" fmla="*/ 73067 h 352973"/>
                  <a:gd name="connsiteX2" fmla="*/ 285413 w 363350"/>
                  <a:gd name="connsiteY2" fmla="*/ 352973 h 352973"/>
                  <a:gd name="connsiteX3" fmla="*/ 0 w 363350"/>
                  <a:gd name="connsiteY3" fmla="*/ 229310 h 352973"/>
                  <a:gd name="connsiteX4" fmla="*/ 0 w 363350"/>
                  <a:gd name="connsiteY4" fmla="*/ 16680 h 352973"/>
                  <a:gd name="connsiteX0" fmla="*/ 0 w 363350"/>
                  <a:gd name="connsiteY0" fmla="*/ 16680 h 352973"/>
                  <a:gd name="connsiteX1" fmla="*/ 266549 w 363350"/>
                  <a:gd name="connsiteY1" fmla="*/ 15917 h 352973"/>
                  <a:gd name="connsiteX2" fmla="*/ 285413 w 363350"/>
                  <a:gd name="connsiteY2" fmla="*/ 352973 h 352973"/>
                  <a:gd name="connsiteX0" fmla="*/ 0 w 368522"/>
                  <a:gd name="connsiteY0" fmla="*/ 9151 h 345444"/>
                  <a:gd name="connsiteX1" fmla="*/ 237974 w 368522"/>
                  <a:gd name="connsiteY1" fmla="*/ 65538 h 345444"/>
                  <a:gd name="connsiteX2" fmla="*/ 285413 w 368522"/>
                  <a:gd name="connsiteY2" fmla="*/ 345444 h 345444"/>
                  <a:gd name="connsiteX3" fmla="*/ 0 w 368522"/>
                  <a:gd name="connsiteY3" fmla="*/ 221781 h 345444"/>
                  <a:gd name="connsiteX4" fmla="*/ 0 w 368522"/>
                  <a:gd name="connsiteY4" fmla="*/ 9151 h 345444"/>
                  <a:gd name="connsiteX0" fmla="*/ 0 w 368522"/>
                  <a:gd name="connsiteY0" fmla="*/ 9151 h 345444"/>
                  <a:gd name="connsiteX1" fmla="*/ 276903 w 368522"/>
                  <a:gd name="connsiteY1" fmla="*/ 19209 h 345444"/>
                  <a:gd name="connsiteX2" fmla="*/ 285413 w 368522"/>
                  <a:gd name="connsiteY2" fmla="*/ 345444 h 345444"/>
                  <a:gd name="connsiteX0" fmla="*/ 0 w 368522"/>
                  <a:gd name="connsiteY0" fmla="*/ 0 h 336293"/>
                  <a:gd name="connsiteX1" fmla="*/ 237974 w 368522"/>
                  <a:gd name="connsiteY1" fmla="*/ 56387 h 336293"/>
                  <a:gd name="connsiteX2" fmla="*/ 285413 w 368522"/>
                  <a:gd name="connsiteY2" fmla="*/ 336293 h 336293"/>
                  <a:gd name="connsiteX3" fmla="*/ 0 w 368522"/>
                  <a:gd name="connsiteY3" fmla="*/ 212630 h 336293"/>
                  <a:gd name="connsiteX4" fmla="*/ 0 w 368522"/>
                  <a:gd name="connsiteY4" fmla="*/ 0 h 336293"/>
                  <a:gd name="connsiteX0" fmla="*/ 0 w 368522"/>
                  <a:gd name="connsiteY0" fmla="*/ 0 h 336293"/>
                  <a:gd name="connsiteX1" fmla="*/ 276903 w 368522"/>
                  <a:gd name="connsiteY1" fmla="*/ 10058 h 336293"/>
                  <a:gd name="connsiteX2" fmla="*/ 285413 w 368522"/>
                  <a:gd name="connsiteY2" fmla="*/ 336293 h 336293"/>
                  <a:gd name="connsiteX0" fmla="*/ 0 w 394370"/>
                  <a:gd name="connsiteY0" fmla="*/ 0 h 416832"/>
                  <a:gd name="connsiteX1" fmla="*/ 237974 w 394370"/>
                  <a:gd name="connsiteY1" fmla="*/ 56387 h 416832"/>
                  <a:gd name="connsiteX2" fmla="*/ 285413 w 394370"/>
                  <a:gd name="connsiteY2" fmla="*/ 336293 h 416832"/>
                  <a:gd name="connsiteX3" fmla="*/ 0 w 394370"/>
                  <a:gd name="connsiteY3" fmla="*/ 212630 h 416832"/>
                  <a:gd name="connsiteX4" fmla="*/ 0 w 394370"/>
                  <a:gd name="connsiteY4" fmla="*/ 0 h 416832"/>
                  <a:gd name="connsiteX0" fmla="*/ 0 w 394370"/>
                  <a:gd name="connsiteY0" fmla="*/ 0 h 416832"/>
                  <a:gd name="connsiteX1" fmla="*/ 276903 w 394370"/>
                  <a:gd name="connsiteY1" fmla="*/ 10058 h 416832"/>
                  <a:gd name="connsiteX2" fmla="*/ 331739 w 394370"/>
                  <a:gd name="connsiteY2" fmla="*/ 416832 h 416832"/>
                </a:gdLst>
                <a:ahLst/>
                <a:cxnLst>
                  <a:cxn ang="0">
                    <a:pos x="connsiteX0" y="connsiteY0"/>
                  </a:cxn>
                  <a:cxn ang="0">
                    <a:pos x="connsiteX1" y="connsiteY1"/>
                  </a:cxn>
                  <a:cxn ang="0">
                    <a:pos x="connsiteX2" y="connsiteY2"/>
                  </a:cxn>
                </a:cxnLst>
                <a:rect l="l" t="t" r="r" b="b"/>
                <a:pathLst>
                  <a:path w="394370" h="416832" stroke="0" extrusionOk="0">
                    <a:moveTo>
                      <a:pt x="0" y="0"/>
                    </a:moveTo>
                    <a:cubicBezTo>
                      <a:pt x="88200" y="0"/>
                      <a:pt x="173164" y="20132"/>
                      <a:pt x="237974" y="56387"/>
                    </a:cubicBezTo>
                    <a:cubicBezTo>
                      <a:pt x="367958" y="129100"/>
                      <a:pt x="388293" y="249084"/>
                      <a:pt x="285413" y="336293"/>
                    </a:cubicBezTo>
                    <a:lnTo>
                      <a:pt x="0" y="212630"/>
                    </a:lnTo>
                    <a:lnTo>
                      <a:pt x="0" y="0"/>
                    </a:lnTo>
                    <a:close/>
                  </a:path>
                  <a:path w="394370" h="416832" fill="none">
                    <a:moveTo>
                      <a:pt x="0" y="0"/>
                    </a:moveTo>
                    <a:cubicBezTo>
                      <a:pt x="88200" y="0"/>
                      <a:pt x="170678" y="856"/>
                      <a:pt x="276903" y="10058"/>
                    </a:cubicBezTo>
                    <a:cubicBezTo>
                      <a:pt x="406887" y="82771"/>
                      <a:pt x="434619" y="329623"/>
                      <a:pt x="331739" y="416832"/>
                    </a:cubicBezTo>
                  </a:path>
                </a:pathLst>
              </a:custGeom>
              <a:grpFill/>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b="1">
                  <a:latin typeface="Calibri" panose="020F0502020204030204" pitchFamily="34" charset="0"/>
                  <a:cs typeface="Calibri" panose="020F0502020204030204" pitchFamily="34" charset="0"/>
                </a:endParaRPr>
              </a:p>
            </p:txBody>
          </p:sp>
        </p:grpSp>
        <p:grpSp>
          <p:nvGrpSpPr>
            <p:cNvPr id="198" name="Group 197">
              <a:extLst>
                <a:ext uri="{FF2B5EF4-FFF2-40B4-BE49-F238E27FC236}">
                  <a16:creationId xmlns:a16="http://schemas.microsoft.com/office/drawing/2014/main" id="{0410F4A6-C595-4C14-A6CC-ACE797FE9A15}"/>
                </a:ext>
              </a:extLst>
            </p:cNvPr>
            <p:cNvGrpSpPr/>
            <p:nvPr/>
          </p:nvGrpSpPr>
          <p:grpSpPr>
            <a:xfrm flipH="1" flipV="1">
              <a:off x="181703" y="4334768"/>
              <a:ext cx="988326" cy="1513452"/>
              <a:chOff x="7692884" y="1345709"/>
              <a:chExt cx="912756" cy="1031836"/>
            </a:xfrm>
            <a:grpFill/>
          </p:grpSpPr>
          <p:sp>
            <p:nvSpPr>
              <p:cNvPr id="200" name="Arc 199">
                <a:extLst>
                  <a:ext uri="{FF2B5EF4-FFF2-40B4-BE49-F238E27FC236}">
                    <a16:creationId xmlns:a16="http://schemas.microsoft.com/office/drawing/2014/main" id="{EAA59A2B-C531-4E72-99C2-BCF22355F696}"/>
                  </a:ext>
                </a:extLst>
              </p:cNvPr>
              <p:cNvSpPr/>
              <p:nvPr/>
            </p:nvSpPr>
            <p:spPr>
              <a:xfrm rot="20554995">
                <a:off x="8081623" y="1345709"/>
                <a:ext cx="466688" cy="568467"/>
              </a:xfrm>
              <a:prstGeom prst="arc">
                <a:avLst>
                  <a:gd name="adj1" fmla="val 16200000"/>
                  <a:gd name="adj2" fmla="val 4138975"/>
                </a:avLst>
              </a:prstGeom>
              <a:grpFill/>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b="1">
                  <a:latin typeface="Calibri" panose="020F0502020204030204" pitchFamily="34" charset="0"/>
                  <a:cs typeface="Calibri" panose="020F0502020204030204" pitchFamily="34" charset="0"/>
                </a:endParaRPr>
              </a:p>
            </p:txBody>
          </p:sp>
          <p:sp>
            <p:nvSpPr>
              <p:cNvPr id="201" name="Arc 200">
                <a:extLst>
                  <a:ext uri="{FF2B5EF4-FFF2-40B4-BE49-F238E27FC236}">
                    <a16:creationId xmlns:a16="http://schemas.microsoft.com/office/drawing/2014/main" id="{C81F6E8A-2AF9-4C1E-AB94-2229202799AA}"/>
                  </a:ext>
                </a:extLst>
              </p:cNvPr>
              <p:cNvSpPr/>
              <p:nvPr/>
            </p:nvSpPr>
            <p:spPr>
              <a:xfrm rot="2701869">
                <a:off x="7811718" y="1583623"/>
                <a:ext cx="675088" cy="912756"/>
              </a:xfrm>
              <a:prstGeom prst="arc">
                <a:avLst>
                  <a:gd name="adj1" fmla="val 16073681"/>
                  <a:gd name="adj2" fmla="val 978526"/>
                </a:avLst>
              </a:prstGeom>
              <a:grpFill/>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b="1">
                  <a:latin typeface="Calibri" panose="020F0502020204030204" pitchFamily="34" charset="0"/>
                  <a:cs typeface="Calibri" panose="020F0502020204030204" pitchFamily="34" charset="0"/>
                </a:endParaRPr>
              </a:p>
            </p:txBody>
          </p:sp>
        </p:grpSp>
        <p:sp>
          <p:nvSpPr>
            <p:cNvPr id="199" name="Arc 91">
              <a:extLst>
                <a:ext uri="{FF2B5EF4-FFF2-40B4-BE49-F238E27FC236}">
                  <a16:creationId xmlns:a16="http://schemas.microsoft.com/office/drawing/2014/main" id="{4362A658-6BAB-4D1A-A64C-A61592A9AD9F}"/>
                </a:ext>
              </a:extLst>
            </p:cNvPr>
            <p:cNvSpPr/>
            <p:nvPr/>
          </p:nvSpPr>
          <p:spPr>
            <a:xfrm rot="5400000" flipH="1" flipV="1">
              <a:off x="645139" y="1572851"/>
              <a:ext cx="2496170" cy="3396539"/>
            </a:xfrm>
            <a:custGeom>
              <a:avLst/>
              <a:gdLst>
                <a:gd name="connsiteX0" fmla="*/ 1016007 w 2307145"/>
                <a:gd name="connsiteY0" fmla="*/ 10405 h 2916164"/>
                <a:gd name="connsiteX1" fmla="*/ 2175607 w 2307145"/>
                <a:gd name="connsiteY1" fmla="*/ 781918 h 2916164"/>
                <a:gd name="connsiteX2" fmla="*/ 2213820 w 2307145"/>
                <a:gd name="connsiteY2" fmla="*/ 2032603 h 2916164"/>
                <a:gd name="connsiteX3" fmla="*/ 1143590 w 2307145"/>
                <a:gd name="connsiteY3" fmla="*/ 2916110 h 2916164"/>
                <a:gd name="connsiteX4" fmla="*/ 1153573 w 2307145"/>
                <a:gd name="connsiteY4" fmla="*/ 1458082 h 2916164"/>
                <a:gd name="connsiteX5" fmla="*/ 1016007 w 2307145"/>
                <a:gd name="connsiteY5" fmla="*/ 10405 h 2916164"/>
                <a:gd name="connsiteX0" fmla="*/ 1016007 w 2307145"/>
                <a:gd name="connsiteY0" fmla="*/ 10405 h 2916164"/>
                <a:gd name="connsiteX1" fmla="*/ 2175607 w 2307145"/>
                <a:gd name="connsiteY1" fmla="*/ 781918 h 2916164"/>
                <a:gd name="connsiteX2" fmla="*/ 2213820 w 2307145"/>
                <a:gd name="connsiteY2" fmla="*/ 2032603 h 2916164"/>
                <a:gd name="connsiteX3" fmla="*/ 1143590 w 2307145"/>
                <a:gd name="connsiteY3" fmla="*/ 2916110 h 2916164"/>
                <a:gd name="connsiteX0" fmla="*/ 0 w 1291138"/>
                <a:gd name="connsiteY0" fmla="*/ 10448 h 2916207"/>
                <a:gd name="connsiteX1" fmla="*/ 1159600 w 1291138"/>
                <a:gd name="connsiteY1" fmla="*/ 781961 h 2916207"/>
                <a:gd name="connsiteX2" fmla="*/ 1197813 w 1291138"/>
                <a:gd name="connsiteY2" fmla="*/ 2032646 h 2916207"/>
                <a:gd name="connsiteX3" fmla="*/ 127583 w 1291138"/>
                <a:gd name="connsiteY3" fmla="*/ 2916153 h 2916207"/>
                <a:gd name="connsiteX4" fmla="*/ 137566 w 1291138"/>
                <a:gd name="connsiteY4" fmla="*/ 1458125 h 2916207"/>
                <a:gd name="connsiteX5" fmla="*/ 0 w 1291138"/>
                <a:gd name="connsiteY5" fmla="*/ 10448 h 2916207"/>
                <a:gd name="connsiteX0" fmla="*/ 0 w 1291138"/>
                <a:gd name="connsiteY0" fmla="*/ 10448 h 2916207"/>
                <a:gd name="connsiteX1" fmla="*/ 1159600 w 1291138"/>
                <a:gd name="connsiteY1" fmla="*/ 781961 h 2916207"/>
                <a:gd name="connsiteX2" fmla="*/ 1197813 w 1291138"/>
                <a:gd name="connsiteY2" fmla="*/ 2032646 h 2916207"/>
                <a:gd name="connsiteX3" fmla="*/ 127583 w 1291138"/>
                <a:gd name="connsiteY3" fmla="*/ 2916153 h 2916207"/>
                <a:gd name="connsiteX0" fmla="*/ 0 w 1291137"/>
                <a:gd name="connsiteY0" fmla="*/ 10448 h 2916233"/>
                <a:gd name="connsiteX1" fmla="*/ 1159600 w 1291137"/>
                <a:gd name="connsiteY1" fmla="*/ 781961 h 2916233"/>
                <a:gd name="connsiteX2" fmla="*/ 1197813 w 1291137"/>
                <a:gd name="connsiteY2" fmla="*/ 2032646 h 2916233"/>
                <a:gd name="connsiteX3" fmla="*/ 127583 w 1291137"/>
                <a:gd name="connsiteY3" fmla="*/ 2916153 h 2916233"/>
                <a:gd name="connsiteX4" fmla="*/ 137566 w 1291137"/>
                <a:gd name="connsiteY4" fmla="*/ 1458125 h 2916233"/>
                <a:gd name="connsiteX5" fmla="*/ 0 w 1291137"/>
                <a:gd name="connsiteY5" fmla="*/ 10448 h 2916233"/>
                <a:gd name="connsiteX0" fmla="*/ 0 w 1291137"/>
                <a:gd name="connsiteY0" fmla="*/ 10448 h 2916233"/>
                <a:gd name="connsiteX1" fmla="*/ 1159600 w 1291137"/>
                <a:gd name="connsiteY1" fmla="*/ 781961 h 2916233"/>
                <a:gd name="connsiteX2" fmla="*/ 1197813 w 1291137"/>
                <a:gd name="connsiteY2" fmla="*/ 2032646 h 2916233"/>
                <a:gd name="connsiteX3" fmla="*/ 127583 w 1291137"/>
                <a:gd name="connsiteY3" fmla="*/ 2916153 h 2916233"/>
                <a:gd name="connsiteX0" fmla="*/ 0 w 1291137"/>
                <a:gd name="connsiteY0" fmla="*/ 10448 h 2916233"/>
                <a:gd name="connsiteX1" fmla="*/ 1159600 w 1291137"/>
                <a:gd name="connsiteY1" fmla="*/ 781961 h 2916233"/>
                <a:gd name="connsiteX2" fmla="*/ 1197813 w 1291137"/>
                <a:gd name="connsiteY2" fmla="*/ 2032646 h 2916233"/>
                <a:gd name="connsiteX3" fmla="*/ 127583 w 1291137"/>
                <a:gd name="connsiteY3" fmla="*/ 2916153 h 2916233"/>
                <a:gd name="connsiteX4" fmla="*/ 137566 w 1291137"/>
                <a:gd name="connsiteY4" fmla="*/ 1458125 h 2916233"/>
                <a:gd name="connsiteX5" fmla="*/ 0 w 1291137"/>
                <a:gd name="connsiteY5" fmla="*/ 10448 h 2916233"/>
                <a:gd name="connsiteX0" fmla="*/ 0 w 1291137"/>
                <a:gd name="connsiteY0" fmla="*/ 10448 h 2916233"/>
                <a:gd name="connsiteX1" fmla="*/ 1159600 w 1291137"/>
                <a:gd name="connsiteY1" fmla="*/ 781961 h 2916233"/>
                <a:gd name="connsiteX2" fmla="*/ 1197813 w 1291137"/>
                <a:gd name="connsiteY2" fmla="*/ 2032646 h 2916233"/>
                <a:gd name="connsiteX3" fmla="*/ 127583 w 1291137"/>
                <a:gd name="connsiteY3" fmla="*/ 2916153 h 2916233"/>
                <a:gd name="connsiteX0" fmla="*/ 0 w 1291137"/>
                <a:gd name="connsiteY0" fmla="*/ 13507 h 2919292"/>
                <a:gd name="connsiteX1" fmla="*/ 1159600 w 1291137"/>
                <a:gd name="connsiteY1" fmla="*/ 785020 h 2919292"/>
                <a:gd name="connsiteX2" fmla="*/ 1197813 w 1291137"/>
                <a:gd name="connsiteY2" fmla="*/ 2035705 h 2919292"/>
                <a:gd name="connsiteX3" fmla="*/ 127583 w 1291137"/>
                <a:gd name="connsiteY3" fmla="*/ 2919212 h 2919292"/>
                <a:gd name="connsiteX4" fmla="*/ 137566 w 1291137"/>
                <a:gd name="connsiteY4" fmla="*/ 1461184 h 2919292"/>
                <a:gd name="connsiteX5" fmla="*/ 0 w 1291137"/>
                <a:gd name="connsiteY5" fmla="*/ 13507 h 2919292"/>
                <a:gd name="connsiteX0" fmla="*/ 0 w 1291137"/>
                <a:gd name="connsiteY0" fmla="*/ 13507 h 2919292"/>
                <a:gd name="connsiteX1" fmla="*/ 1159600 w 1291137"/>
                <a:gd name="connsiteY1" fmla="*/ 785020 h 2919292"/>
                <a:gd name="connsiteX2" fmla="*/ 1197813 w 1291137"/>
                <a:gd name="connsiteY2" fmla="*/ 2035705 h 2919292"/>
                <a:gd name="connsiteX3" fmla="*/ 127583 w 1291137"/>
                <a:gd name="connsiteY3" fmla="*/ 2919212 h 2919292"/>
                <a:gd name="connsiteX0" fmla="*/ 0 w 1273856"/>
                <a:gd name="connsiteY0" fmla="*/ 13507 h 2919292"/>
                <a:gd name="connsiteX1" fmla="*/ 1159600 w 1273856"/>
                <a:gd name="connsiteY1" fmla="*/ 785020 h 2919292"/>
                <a:gd name="connsiteX2" fmla="*/ 1197813 w 1273856"/>
                <a:gd name="connsiteY2" fmla="*/ 2035705 h 2919292"/>
                <a:gd name="connsiteX3" fmla="*/ 127583 w 1273856"/>
                <a:gd name="connsiteY3" fmla="*/ 2919212 h 2919292"/>
                <a:gd name="connsiteX4" fmla="*/ 137566 w 1273856"/>
                <a:gd name="connsiteY4" fmla="*/ 1461184 h 2919292"/>
                <a:gd name="connsiteX5" fmla="*/ 0 w 1273856"/>
                <a:gd name="connsiteY5" fmla="*/ 13507 h 2919292"/>
                <a:gd name="connsiteX0" fmla="*/ 0 w 1273856"/>
                <a:gd name="connsiteY0" fmla="*/ 13507 h 2919292"/>
                <a:gd name="connsiteX1" fmla="*/ 1159600 w 1273856"/>
                <a:gd name="connsiteY1" fmla="*/ 785020 h 2919292"/>
                <a:gd name="connsiteX2" fmla="*/ 1183655 w 1273856"/>
                <a:gd name="connsiteY2" fmla="*/ 1453333 h 2919292"/>
                <a:gd name="connsiteX3" fmla="*/ 1197813 w 1273856"/>
                <a:gd name="connsiteY3" fmla="*/ 2035705 h 2919292"/>
                <a:gd name="connsiteX4" fmla="*/ 127583 w 1273856"/>
                <a:gd name="connsiteY4" fmla="*/ 2919212 h 2919292"/>
                <a:gd name="connsiteX0" fmla="*/ 0 w 1279282"/>
                <a:gd name="connsiteY0" fmla="*/ 13507 h 2919292"/>
                <a:gd name="connsiteX1" fmla="*/ 1159600 w 1279282"/>
                <a:gd name="connsiteY1" fmla="*/ 785020 h 2919292"/>
                <a:gd name="connsiteX2" fmla="*/ 1197813 w 1279282"/>
                <a:gd name="connsiteY2" fmla="*/ 2035705 h 2919292"/>
                <a:gd name="connsiteX3" fmla="*/ 127583 w 1279282"/>
                <a:gd name="connsiteY3" fmla="*/ 2919212 h 2919292"/>
                <a:gd name="connsiteX4" fmla="*/ 137566 w 1279282"/>
                <a:gd name="connsiteY4" fmla="*/ 1461184 h 2919292"/>
                <a:gd name="connsiteX5" fmla="*/ 0 w 1279282"/>
                <a:gd name="connsiteY5" fmla="*/ 13507 h 2919292"/>
                <a:gd name="connsiteX0" fmla="*/ 0 w 1279282"/>
                <a:gd name="connsiteY0" fmla="*/ 13507 h 2919292"/>
                <a:gd name="connsiteX1" fmla="*/ 1159600 w 1279282"/>
                <a:gd name="connsiteY1" fmla="*/ 785020 h 2919292"/>
                <a:gd name="connsiteX2" fmla="*/ 1183655 w 1279282"/>
                <a:gd name="connsiteY2" fmla="*/ 1453333 h 2919292"/>
                <a:gd name="connsiteX3" fmla="*/ 1202706 w 1279282"/>
                <a:gd name="connsiteY3" fmla="*/ 1796234 h 2919292"/>
                <a:gd name="connsiteX4" fmla="*/ 1197813 w 1279282"/>
                <a:gd name="connsiteY4" fmla="*/ 2035705 h 2919292"/>
                <a:gd name="connsiteX5" fmla="*/ 127583 w 1279282"/>
                <a:gd name="connsiteY5" fmla="*/ 2919212 h 2919292"/>
                <a:gd name="connsiteX0" fmla="*/ 0 w 1273073"/>
                <a:gd name="connsiteY0" fmla="*/ 13507 h 2919292"/>
                <a:gd name="connsiteX1" fmla="*/ 1159600 w 1273073"/>
                <a:gd name="connsiteY1" fmla="*/ 785020 h 2919292"/>
                <a:gd name="connsiteX2" fmla="*/ 1197813 w 1273073"/>
                <a:gd name="connsiteY2" fmla="*/ 2035705 h 2919292"/>
                <a:gd name="connsiteX3" fmla="*/ 127583 w 1273073"/>
                <a:gd name="connsiteY3" fmla="*/ 2919212 h 2919292"/>
                <a:gd name="connsiteX4" fmla="*/ 137566 w 1273073"/>
                <a:gd name="connsiteY4" fmla="*/ 1461184 h 2919292"/>
                <a:gd name="connsiteX5" fmla="*/ 0 w 1273073"/>
                <a:gd name="connsiteY5" fmla="*/ 13507 h 2919292"/>
                <a:gd name="connsiteX0" fmla="*/ 0 w 1273073"/>
                <a:gd name="connsiteY0" fmla="*/ 13507 h 2919292"/>
                <a:gd name="connsiteX1" fmla="*/ 1159600 w 1273073"/>
                <a:gd name="connsiteY1" fmla="*/ 785020 h 2919292"/>
                <a:gd name="connsiteX2" fmla="*/ 1183655 w 1273073"/>
                <a:gd name="connsiteY2" fmla="*/ 1453333 h 2919292"/>
                <a:gd name="connsiteX3" fmla="*/ 1202706 w 1273073"/>
                <a:gd name="connsiteY3" fmla="*/ 1796234 h 2919292"/>
                <a:gd name="connsiteX4" fmla="*/ 1197813 w 1273073"/>
                <a:gd name="connsiteY4" fmla="*/ 2035705 h 2919292"/>
                <a:gd name="connsiteX5" fmla="*/ 127583 w 1273073"/>
                <a:gd name="connsiteY5" fmla="*/ 2919212 h 2919292"/>
                <a:gd name="connsiteX0" fmla="*/ 0 w 1273073"/>
                <a:gd name="connsiteY0" fmla="*/ 13507 h 2919292"/>
                <a:gd name="connsiteX1" fmla="*/ 1159600 w 1273073"/>
                <a:gd name="connsiteY1" fmla="*/ 785020 h 2919292"/>
                <a:gd name="connsiteX2" fmla="*/ 1197813 w 1273073"/>
                <a:gd name="connsiteY2" fmla="*/ 2035705 h 2919292"/>
                <a:gd name="connsiteX3" fmla="*/ 127583 w 1273073"/>
                <a:gd name="connsiteY3" fmla="*/ 2919212 h 2919292"/>
                <a:gd name="connsiteX4" fmla="*/ 137566 w 1273073"/>
                <a:gd name="connsiteY4" fmla="*/ 1461184 h 2919292"/>
                <a:gd name="connsiteX5" fmla="*/ 0 w 1273073"/>
                <a:gd name="connsiteY5" fmla="*/ 13507 h 2919292"/>
                <a:gd name="connsiteX0" fmla="*/ 0 w 1273073"/>
                <a:gd name="connsiteY0" fmla="*/ 13507 h 2919292"/>
                <a:gd name="connsiteX1" fmla="*/ 1159600 w 1273073"/>
                <a:gd name="connsiteY1" fmla="*/ 785020 h 2919292"/>
                <a:gd name="connsiteX2" fmla="*/ 1183655 w 1273073"/>
                <a:gd name="connsiteY2" fmla="*/ 967559 h 2919292"/>
                <a:gd name="connsiteX3" fmla="*/ 1202706 w 1273073"/>
                <a:gd name="connsiteY3" fmla="*/ 1796234 h 2919292"/>
                <a:gd name="connsiteX4" fmla="*/ 1197813 w 1273073"/>
                <a:gd name="connsiteY4" fmla="*/ 2035705 h 2919292"/>
                <a:gd name="connsiteX5" fmla="*/ 127583 w 1273073"/>
                <a:gd name="connsiteY5" fmla="*/ 2919212 h 2919292"/>
                <a:gd name="connsiteX0" fmla="*/ 0 w 1273073"/>
                <a:gd name="connsiteY0" fmla="*/ 13507 h 2919292"/>
                <a:gd name="connsiteX1" fmla="*/ 1159600 w 1273073"/>
                <a:gd name="connsiteY1" fmla="*/ 785020 h 2919292"/>
                <a:gd name="connsiteX2" fmla="*/ 1197813 w 1273073"/>
                <a:gd name="connsiteY2" fmla="*/ 2035705 h 2919292"/>
                <a:gd name="connsiteX3" fmla="*/ 127583 w 1273073"/>
                <a:gd name="connsiteY3" fmla="*/ 2919212 h 2919292"/>
                <a:gd name="connsiteX4" fmla="*/ 137566 w 1273073"/>
                <a:gd name="connsiteY4" fmla="*/ 1461184 h 2919292"/>
                <a:gd name="connsiteX5" fmla="*/ 0 w 1273073"/>
                <a:gd name="connsiteY5" fmla="*/ 13507 h 2919292"/>
                <a:gd name="connsiteX0" fmla="*/ 0 w 1273073"/>
                <a:gd name="connsiteY0" fmla="*/ 13507 h 2919292"/>
                <a:gd name="connsiteX1" fmla="*/ 1183655 w 1273073"/>
                <a:gd name="connsiteY1" fmla="*/ 967559 h 2919292"/>
                <a:gd name="connsiteX2" fmla="*/ 1202706 w 1273073"/>
                <a:gd name="connsiteY2" fmla="*/ 1796234 h 2919292"/>
                <a:gd name="connsiteX3" fmla="*/ 1197813 w 1273073"/>
                <a:gd name="connsiteY3" fmla="*/ 2035705 h 2919292"/>
                <a:gd name="connsiteX4" fmla="*/ 127583 w 1273073"/>
                <a:gd name="connsiteY4" fmla="*/ 2919212 h 2919292"/>
                <a:gd name="connsiteX0" fmla="*/ 0 w 1273073"/>
                <a:gd name="connsiteY0" fmla="*/ 13507 h 2919292"/>
                <a:gd name="connsiteX1" fmla="*/ 1159600 w 1273073"/>
                <a:gd name="connsiteY1" fmla="*/ 785020 h 2919292"/>
                <a:gd name="connsiteX2" fmla="*/ 1197813 w 1273073"/>
                <a:gd name="connsiteY2" fmla="*/ 2035705 h 2919292"/>
                <a:gd name="connsiteX3" fmla="*/ 127583 w 1273073"/>
                <a:gd name="connsiteY3" fmla="*/ 2919212 h 2919292"/>
                <a:gd name="connsiteX4" fmla="*/ 137566 w 1273073"/>
                <a:gd name="connsiteY4" fmla="*/ 1461184 h 2919292"/>
                <a:gd name="connsiteX5" fmla="*/ 0 w 1273073"/>
                <a:gd name="connsiteY5" fmla="*/ 13507 h 2919292"/>
                <a:gd name="connsiteX0" fmla="*/ 0 w 1273073"/>
                <a:gd name="connsiteY0" fmla="*/ 13507 h 2919292"/>
                <a:gd name="connsiteX1" fmla="*/ 945530 w 1273073"/>
                <a:gd name="connsiteY1" fmla="*/ 91258 h 2919292"/>
                <a:gd name="connsiteX2" fmla="*/ 1183655 w 1273073"/>
                <a:gd name="connsiteY2" fmla="*/ 967559 h 2919292"/>
                <a:gd name="connsiteX3" fmla="*/ 1202706 w 1273073"/>
                <a:gd name="connsiteY3" fmla="*/ 1796234 h 2919292"/>
                <a:gd name="connsiteX4" fmla="*/ 1197813 w 1273073"/>
                <a:gd name="connsiteY4" fmla="*/ 2035705 h 2919292"/>
                <a:gd name="connsiteX5" fmla="*/ 127583 w 1273073"/>
                <a:gd name="connsiteY5" fmla="*/ 2919212 h 2919292"/>
                <a:gd name="connsiteX0" fmla="*/ 0 w 1205013"/>
                <a:gd name="connsiteY0" fmla="*/ 13507 h 4225697"/>
                <a:gd name="connsiteX1" fmla="*/ 1159600 w 1205013"/>
                <a:gd name="connsiteY1" fmla="*/ 785020 h 4225697"/>
                <a:gd name="connsiteX2" fmla="*/ 1197813 w 1205013"/>
                <a:gd name="connsiteY2" fmla="*/ 2035705 h 4225697"/>
                <a:gd name="connsiteX3" fmla="*/ 127583 w 1205013"/>
                <a:gd name="connsiteY3" fmla="*/ 2919212 h 4225697"/>
                <a:gd name="connsiteX4" fmla="*/ 137566 w 1205013"/>
                <a:gd name="connsiteY4" fmla="*/ 1461184 h 4225697"/>
                <a:gd name="connsiteX5" fmla="*/ 0 w 1205013"/>
                <a:gd name="connsiteY5" fmla="*/ 13507 h 4225697"/>
                <a:gd name="connsiteX0" fmla="*/ 0 w 1205013"/>
                <a:gd name="connsiteY0" fmla="*/ 13507 h 4225697"/>
                <a:gd name="connsiteX1" fmla="*/ 945530 w 1205013"/>
                <a:gd name="connsiteY1" fmla="*/ 91258 h 4225697"/>
                <a:gd name="connsiteX2" fmla="*/ 1183655 w 1205013"/>
                <a:gd name="connsiteY2" fmla="*/ 967559 h 4225697"/>
                <a:gd name="connsiteX3" fmla="*/ 1202706 w 1205013"/>
                <a:gd name="connsiteY3" fmla="*/ 1796234 h 4225697"/>
                <a:gd name="connsiteX4" fmla="*/ 1197813 w 1205013"/>
                <a:gd name="connsiteY4" fmla="*/ 2035705 h 4225697"/>
                <a:gd name="connsiteX5" fmla="*/ 1059831 w 1205013"/>
                <a:gd name="connsiteY5" fmla="*/ 4215582 h 4225697"/>
                <a:gd name="connsiteX6" fmla="*/ 127583 w 1205013"/>
                <a:gd name="connsiteY6" fmla="*/ 2919212 h 4225697"/>
                <a:gd name="connsiteX0" fmla="*/ 0 w 1205013"/>
                <a:gd name="connsiteY0" fmla="*/ 0 h 4212190"/>
                <a:gd name="connsiteX1" fmla="*/ 1197813 w 1205013"/>
                <a:gd name="connsiteY1" fmla="*/ 2022198 h 4212190"/>
                <a:gd name="connsiteX2" fmla="*/ 127583 w 1205013"/>
                <a:gd name="connsiteY2" fmla="*/ 2905705 h 4212190"/>
                <a:gd name="connsiteX3" fmla="*/ 137566 w 1205013"/>
                <a:gd name="connsiteY3" fmla="*/ 1447677 h 4212190"/>
                <a:gd name="connsiteX4" fmla="*/ 0 w 1205013"/>
                <a:gd name="connsiteY4" fmla="*/ 0 h 4212190"/>
                <a:gd name="connsiteX0" fmla="*/ 0 w 1205013"/>
                <a:gd name="connsiteY0" fmla="*/ 0 h 4212190"/>
                <a:gd name="connsiteX1" fmla="*/ 945530 w 1205013"/>
                <a:gd name="connsiteY1" fmla="*/ 77751 h 4212190"/>
                <a:gd name="connsiteX2" fmla="*/ 1183655 w 1205013"/>
                <a:gd name="connsiteY2" fmla="*/ 954052 h 4212190"/>
                <a:gd name="connsiteX3" fmla="*/ 1202706 w 1205013"/>
                <a:gd name="connsiteY3" fmla="*/ 1782727 h 4212190"/>
                <a:gd name="connsiteX4" fmla="*/ 1197813 w 1205013"/>
                <a:gd name="connsiteY4" fmla="*/ 2022198 h 4212190"/>
                <a:gd name="connsiteX5" fmla="*/ 1059831 w 1205013"/>
                <a:gd name="connsiteY5" fmla="*/ 4202075 h 4212190"/>
                <a:gd name="connsiteX6" fmla="*/ 127583 w 1205013"/>
                <a:gd name="connsiteY6" fmla="*/ 2905705 h 4212190"/>
                <a:gd name="connsiteX0" fmla="*/ 0 w 1290062"/>
                <a:gd name="connsiteY0" fmla="*/ 138115 h 4350305"/>
                <a:gd name="connsiteX1" fmla="*/ 1097932 w 1290062"/>
                <a:gd name="connsiteY1" fmla="*/ 177767 h 4350305"/>
                <a:gd name="connsiteX2" fmla="*/ 1197813 w 1290062"/>
                <a:gd name="connsiteY2" fmla="*/ 2160313 h 4350305"/>
                <a:gd name="connsiteX3" fmla="*/ 127583 w 1290062"/>
                <a:gd name="connsiteY3" fmla="*/ 3043820 h 4350305"/>
                <a:gd name="connsiteX4" fmla="*/ 137566 w 1290062"/>
                <a:gd name="connsiteY4" fmla="*/ 1585792 h 4350305"/>
                <a:gd name="connsiteX5" fmla="*/ 0 w 1290062"/>
                <a:gd name="connsiteY5" fmla="*/ 138115 h 4350305"/>
                <a:gd name="connsiteX0" fmla="*/ 0 w 1290062"/>
                <a:gd name="connsiteY0" fmla="*/ 138115 h 4350305"/>
                <a:gd name="connsiteX1" fmla="*/ 945530 w 1290062"/>
                <a:gd name="connsiteY1" fmla="*/ 215866 h 4350305"/>
                <a:gd name="connsiteX2" fmla="*/ 1183655 w 1290062"/>
                <a:gd name="connsiteY2" fmla="*/ 1092167 h 4350305"/>
                <a:gd name="connsiteX3" fmla="*/ 1202706 w 1290062"/>
                <a:gd name="connsiteY3" fmla="*/ 1920842 h 4350305"/>
                <a:gd name="connsiteX4" fmla="*/ 1197813 w 1290062"/>
                <a:gd name="connsiteY4" fmla="*/ 2160313 h 4350305"/>
                <a:gd name="connsiteX5" fmla="*/ 1059831 w 1290062"/>
                <a:gd name="connsiteY5" fmla="*/ 4340190 h 4350305"/>
                <a:gd name="connsiteX6" fmla="*/ 127583 w 1290062"/>
                <a:gd name="connsiteY6" fmla="*/ 3043820 h 4350305"/>
                <a:gd name="connsiteX0" fmla="*/ 0 w 1290062"/>
                <a:gd name="connsiteY0" fmla="*/ 138115 h 4350305"/>
                <a:gd name="connsiteX1" fmla="*/ 1097932 w 1290062"/>
                <a:gd name="connsiteY1" fmla="*/ 177767 h 4350305"/>
                <a:gd name="connsiteX2" fmla="*/ 1197813 w 1290062"/>
                <a:gd name="connsiteY2" fmla="*/ 2160313 h 4350305"/>
                <a:gd name="connsiteX3" fmla="*/ 127583 w 1290062"/>
                <a:gd name="connsiteY3" fmla="*/ 3043820 h 4350305"/>
                <a:gd name="connsiteX4" fmla="*/ 137566 w 1290062"/>
                <a:gd name="connsiteY4" fmla="*/ 1585792 h 4350305"/>
                <a:gd name="connsiteX5" fmla="*/ 0 w 1290062"/>
                <a:gd name="connsiteY5" fmla="*/ 138115 h 4350305"/>
                <a:gd name="connsiteX0" fmla="*/ 0 w 1290062"/>
                <a:gd name="connsiteY0" fmla="*/ 138115 h 4350305"/>
                <a:gd name="connsiteX1" fmla="*/ 945530 w 1290062"/>
                <a:gd name="connsiteY1" fmla="*/ 215866 h 4350305"/>
                <a:gd name="connsiteX2" fmla="*/ 1174129 w 1290062"/>
                <a:gd name="connsiteY2" fmla="*/ 330167 h 4350305"/>
                <a:gd name="connsiteX3" fmla="*/ 1202706 w 1290062"/>
                <a:gd name="connsiteY3" fmla="*/ 1920842 h 4350305"/>
                <a:gd name="connsiteX4" fmla="*/ 1197813 w 1290062"/>
                <a:gd name="connsiteY4" fmla="*/ 2160313 h 4350305"/>
                <a:gd name="connsiteX5" fmla="*/ 1059831 w 1290062"/>
                <a:gd name="connsiteY5" fmla="*/ 4340190 h 4350305"/>
                <a:gd name="connsiteX6" fmla="*/ 127583 w 1290062"/>
                <a:gd name="connsiteY6" fmla="*/ 3043820 h 4350305"/>
                <a:gd name="connsiteX0" fmla="*/ 0 w 1290062"/>
                <a:gd name="connsiteY0" fmla="*/ 138115 h 4350305"/>
                <a:gd name="connsiteX1" fmla="*/ 1097932 w 1290062"/>
                <a:gd name="connsiteY1" fmla="*/ 177767 h 4350305"/>
                <a:gd name="connsiteX2" fmla="*/ 1197813 w 1290062"/>
                <a:gd name="connsiteY2" fmla="*/ 2160313 h 4350305"/>
                <a:gd name="connsiteX3" fmla="*/ 127583 w 1290062"/>
                <a:gd name="connsiteY3" fmla="*/ 3043820 h 4350305"/>
                <a:gd name="connsiteX4" fmla="*/ 137566 w 1290062"/>
                <a:gd name="connsiteY4" fmla="*/ 1585792 h 4350305"/>
                <a:gd name="connsiteX5" fmla="*/ 0 w 1290062"/>
                <a:gd name="connsiteY5" fmla="*/ 138115 h 4350305"/>
                <a:gd name="connsiteX0" fmla="*/ 0 w 1290062"/>
                <a:gd name="connsiteY0" fmla="*/ 138115 h 4350305"/>
                <a:gd name="connsiteX1" fmla="*/ 1174129 w 1290062"/>
                <a:gd name="connsiteY1" fmla="*/ 330167 h 4350305"/>
                <a:gd name="connsiteX2" fmla="*/ 1202706 w 1290062"/>
                <a:gd name="connsiteY2" fmla="*/ 1920842 h 4350305"/>
                <a:gd name="connsiteX3" fmla="*/ 1197813 w 1290062"/>
                <a:gd name="connsiteY3" fmla="*/ 2160313 h 4350305"/>
                <a:gd name="connsiteX4" fmla="*/ 1059831 w 1290062"/>
                <a:gd name="connsiteY4" fmla="*/ 4340190 h 4350305"/>
                <a:gd name="connsiteX5" fmla="*/ 127583 w 1290062"/>
                <a:gd name="connsiteY5" fmla="*/ 3043820 h 4350305"/>
                <a:gd name="connsiteX0" fmla="*/ 0 w 1290062"/>
                <a:gd name="connsiteY0" fmla="*/ 230990 h 4443180"/>
                <a:gd name="connsiteX1" fmla="*/ 1097932 w 1290062"/>
                <a:gd name="connsiteY1" fmla="*/ 270642 h 4443180"/>
                <a:gd name="connsiteX2" fmla="*/ 1197813 w 1290062"/>
                <a:gd name="connsiteY2" fmla="*/ 2253188 h 4443180"/>
                <a:gd name="connsiteX3" fmla="*/ 127583 w 1290062"/>
                <a:gd name="connsiteY3" fmla="*/ 3136695 h 4443180"/>
                <a:gd name="connsiteX4" fmla="*/ 137566 w 1290062"/>
                <a:gd name="connsiteY4" fmla="*/ 1678667 h 4443180"/>
                <a:gd name="connsiteX5" fmla="*/ 0 w 1290062"/>
                <a:gd name="connsiteY5" fmla="*/ 230990 h 4443180"/>
                <a:gd name="connsiteX0" fmla="*/ 0 w 1290062"/>
                <a:gd name="connsiteY0" fmla="*/ 230990 h 4443180"/>
                <a:gd name="connsiteX1" fmla="*/ 1145553 w 1290062"/>
                <a:gd name="connsiteY1" fmla="*/ 99192 h 4443180"/>
                <a:gd name="connsiteX2" fmla="*/ 1202706 w 1290062"/>
                <a:gd name="connsiteY2" fmla="*/ 2013717 h 4443180"/>
                <a:gd name="connsiteX3" fmla="*/ 1197813 w 1290062"/>
                <a:gd name="connsiteY3" fmla="*/ 2253188 h 4443180"/>
                <a:gd name="connsiteX4" fmla="*/ 1059831 w 1290062"/>
                <a:gd name="connsiteY4" fmla="*/ 4433065 h 4443180"/>
                <a:gd name="connsiteX5" fmla="*/ 127583 w 1290062"/>
                <a:gd name="connsiteY5" fmla="*/ 3136695 h 4443180"/>
                <a:gd name="connsiteX0" fmla="*/ 0 w 1290062"/>
                <a:gd name="connsiteY0" fmla="*/ 230990 h 4580815"/>
                <a:gd name="connsiteX1" fmla="*/ 1097932 w 1290062"/>
                <a:gd name="connsiteY1" fmla="*/ 270642 h 4580815"/>
                <a:gd name="connsiteX2" fmla="*/ 1197813 w 1290062"/>
                <a:gd name="connsiteY2" fmla="*/ 2253188 h 4580815"/>
                <a:gd name="connsiteX3" fmla="*/ 127583 w 1290062"/>
                <a:gd name="connsiteY3" fmla="*/ 3136695 h 4580815"/>
                <a:gd name="connsiteX4" fmla="*/ 137566 w 1290062"/>
                <a:gd name="connsiteY4" fmla="*/ 1678667 h 4580815"/>
                <a:gd name="connsiteX5" fmla="*/ 0 w 1290062"/>
                <a:gd name="connsiteY5" fmla="*/ 230990 h 4580815"/>
                <a:gd name="connsiteX0" fmla="*/ 0 w 1290062"/>
                <a:gd name="connsiteY0" fmla="*/ 230990 h 4580815"/>
                <a:gd name="connsiteX1" fmla="*/ 1145553 w 1290062"/>
                <a:gd name="connsiteY1" fmla="*/ 99192 h 4580815"/>
                <a:gd name="connsiteX2" fmla="*/ 1202706 w 1290062"/>
                <a:gd name="connsiteY2" fmla="*/ 2013717 h 4580815"/>
                <a:gd name="connsiteX3" fmla="*/ 1197813 w 1290062"/>
                <a:gd name="connsiteY3" fmla="*/ 2253188 h 4580815"/>
                <a:gd name="connsiteX4" fmla="*/ 1059831 w 1290062"/>
                <a:gd name="connsiteY4" fmla="*/ 4433065 h 4580815"/>
                <a:gd name="connsiteX5" fmla="*/ 545480 w 1290062"/>
                <a:gd name="connsiteY5" fmla="*/ 4271140 h 4580815"/>
                <a:gd name="connsiteX6" fmla="*/ 127583 w 1290062"/>
                <a:gd name="connsiteY6" fmla="*/ 3136695 h 4580815"/>
                <a:gd name="connsiteX0" fmla="*/ 0 w 1290062"/>
                <a:gd name="connsiteY0" fmla="*/ 230990 h 4637595"/>
                <a:gd name="connsiteX1" fmla="*/ 1097932 w 1290062"/>
                <a:gd name="connsiteY1" fmla="*/ 270642 h 4637595"/>
                <a:gd name="connsiteX2" fmla="*/ 1197813 w 1290062"/>
                <a:gd name="connsiteY2" fmla="*/ 2253188 h 4637595"/>
                <a:gd name="connsiteX3" fmla="*/ 127583 w 1290062"/>
                <a:gd name="connsiteY3" fmla="*/ 3136695 h 4637595"/>
                <a:gd name="connsiteX4" fmla="*/ 137566 w 1290062"/>
                <a:gd name="connsiteY4" fmla="*/ 1678667 h 4637595"/>
                <a:gd name="connsiteX5" fmla="*/ 0 w 1290062"/>
                <a:gd name="connsiteY5" fmla="*/ 230990 h 4637595"/>
                <a:gd name="connsiteX0" fmla="*/ 0 w 1290062"/>
                <a:gd name="connsiteY0" fmla="*/ 230990 h 4637595"/>
                <a:gd name="connsiteX1" fmla="*/ 1145553 w 1290062"/>
                <a:gd name="connsiteY1" fmla="*/ 99192 h 4637595"/>
                <a:gd name="connsiteX2" fmla="*/ 1202706 w 1290062"/>
                <a:gd name="connsiteY2" fmla="*/ 2013717 h 4637595"/>
                <a:gd name="connsiteX3" fmla="*/ 1197813 w 1290062"/>
                <a:gd name="connsiteY3" fmla="*/ 2253188 h 4637595"/>
                <a:gd name="connsiteX4" fmla="*/ 1059831 w 1290062"/>
                <a:gd name="connsiteY4" fmla="*/ 4433065 h 4637595"/>
                <a:gd name="connsiteX5" fmla="*/ 926482 w 1290062"/>
                <a:gd name="connsiteY5" fmla="*/ 4518787 h 4637595"/>
                <a:gd name="connsiteX6" fmla="*/ 545480 w 1290062"/>
                <a:gd name="connsiteY6" fmla="*/ 4271140 h 4637595"/>
                <a:gd name="connsiteX7" fmla="*/ 127583 w 1290062"/>
                <a:gd name="connsiteY7" fmla="*/ 3136695 h 4637595"/>
                <a:gd name="connsiteX0" fmla="*/ 0 w 1290062"/>
                <a:gd name="connsiteY0" fmla="*/ 230990 h 4522953"/>
                <a:gd name="connsiteX1" fmla="*/ 1097932 w 1290062"/>
                <a:gd name="connsiteY1" fmla="*/ 270642 h 4522953"/>
                <a:gd name="connsiteX2" fmla="*/ 1197813 w 1290062"/>
                <a:gd name="connsiteY2" fmla="*/ 2253188 h 4522953"/>
                <a:gd name="connsiteX3" fmla="*/ 127583 w 1290062"/>
                <a:gd name="connsiteY3" fmla="*/ 3136695 h 4522953"/>
                <a:gd name="connsiteX4" fmla="*/ 137566 w 1290062"/>
                <a:gd name="connsiteY4" fmla="*/ 1678667 h 4522953"/>
                <a:gd name="connsiteX5" fmla="*/ 0 w 1290062"/>
                <a:gd name="connsiteY5" fmla="*/ 230990 h 4522953"/>
                <a:gd name="connsiteX0" fmla="*/ 0 w 1290062"/>
                <a:gd name="connsiteY0" fmla="*/ 230990 h 4522953"/>
                <a:gd name="connsiteX1" fmla="*/ 1145553 w 1290062"/>
                <a:gd name="connsiteY1" fmla="*/ 99192 h 4522953"/>
                <a:gd name="connsiteX2" fmla="*/ 1202706 w 1290062"/>
                <a:gd name="connsiteY2" fmla="*/ 2013717 h 4522953"/>
                <a:gd name="connsiteX3" fmla="*/ 1197813 w 1290062"/>
                <a:gd name="connsiteY3" fmla="*/ 2253188 h 4522953"/>
                <a:gd name="connsiteX4" fmla="*/ 1145557 w 1290062"/>
                <a:gd name="connsiteY4" fmla="*/ 4061590 h 4522953"/>
                <a:gd name="connsiteX5" fmla="*/ 926482 w 1290062"/>
                <a:gd name="connsiteY5" fmla="*/ 4518787 h 4522953"/>
                <a:gd name="connsiteX6" fmla="*/ 545480 w 1290062"/>
                <a:gd name="connsiteY6" fmla="*/ 4271140 h 4522953"/>
                <a:gd name="connsiteX7" fmla="*/ 127583 w 1290062"/>
                <a:gd name="connsiteY7" fmla="*/ 3136695 h 4522953"/>
                <a:gd name="connsiteX0" fmla="*/ 0 w 1290062"/>
                <a:gd name="connsiteY0" fmla="*/ 230990 h 4424846"/>
                <a:gd name="connsiteX1" fmla="*/ 1097932 w 1290062"/>
                <a:gd name="connsiteY1" fmla="*/ 270642 h 4424846"/>
                <a:gd name="connsiteX2" fmla="*/ 1197813 w 1290062"/>
                <a:gd name="connsiteY2" fmla="*/ 2253188 h 4424846"/>
                <a:gd name="connsiteX3" fmla="*/ 127583 w 1290062"/>
                <a:gd name="connsiteY3" fmla="*/ 3136695 h 4424846"/>
                <a:gd name="connsiteX4" fmla="*/ 137566 w 1290062"/>
                <a:gd name="connsiteY4" fmla="*/ 1678667 h 4424846"/>
                <a:gd name="connsiteX5" fmla="*/ 0 w 1290062"/>
                <a:gd name="connsiteY5" fmla="*/ 230990 h 4424846"/>
                <a:gd name="connsiteX0" fmla="*/ 0 w 1290062"/>
                <a:gd name="connsiteY0" fmla="*/ 230990 h 4424846"/>
                <a:gd name="connsiteX1" fmla="*/ 1145553 w 1290062"/>
                <a:gd name="connsiteY1" fmla="*/ 99192 h 4424846"/>
                <a:gd name="connsiteX2" fmla="*/ 1202706 w 1290062"/>
                <a:gd name="connsiteY2" fmla="*/ 2013717 h 4424846"/>
                <a:gd name="connsiteX3" fmla="*/ 1197813 w 1290062"/>
                <a:gd name="connsiteY3" fmla="*/ 2253188 h 4424846"/>
                <a:gd name="connsiteX4" fmla="*/ 1145557 w 1290062"/>
                <a:gd name="connsiteY4" fmla="*/ 4061590 h 4424846"/>
                <a:gd name="connsiteX5" fmla="*/ 945532 w 1290062"/>
                <a:gd name="connsiteY5" fmla="*/ 4414012 h 4424846"/>
                <a:gd name="connsiteX6" fmla="*/ 545480 w 1290062"/>
                <a:gd name="connsiteY6" fmla="*/ 4271140 h 4424846"/>
                <a:gd name="connsiteX7" fmla="*/ 127583 w 1290062"/>
                <a:gd name="connsiteY7" fmla="*/ 3136695 h 4424846"/>
                <a:gd name="connsiteX0" fmla="*/ 0 w 1290062"/>
                <a:gd name="connsiteY0" fmla="*/ 230990 h 4422007"/>
                <a:gd name="connsiteX1" fmla="*/ 1097932 w 1290062"/>
                <a:gd name="connsiteY1" fmla="*/ 270642 h 4422007"/>
                <a:gd name="connsiteX2" fmla="*/ 1197813 w 1290062"/>
                <a:gd name="connsiteY2" fmla="*/ 2253188 h 4422007"/>
                <a:gd name="connsiteX3" fmla="*/ 127583 w 1290062"/>
                <a:gd name="connsiteY3" fmla="*/ 3136695 h 4422007"/>
                <a:gd name="connsiteX4" fmla="*/ 137566 w 1290062"/>
                <a:gd name="connsiteY4" fmla="*/ 1678667 h 4422007"/>
                <a:gd name="connsiteX5" fmla="*/ 0 w 1290062"/>
                <a:gd name="connsiteY5" fmla="*/ 230990 h 4422007"/>
                <a:gd name="connsiteX0" fmla="*/ 0 w 1290062"/>
                <a:gd name="connsiteY0" fmla="*/ 230990 h 4422007"/>
                <a:gd name="connsiteX1" fmla="*/ 1145553 w 1290062"/>
                <a:gd name="connsiteY1" fmla="*/ 99192 h 4422007"/>
                <a:gd name="connsiteX2" fmla="*/ 1202706 w 1290062"/>
                <a:gd name="connsiteY2" fmla="*/ 2013717 h 4422007"/>
                <a:gd name="connsiteX3" fmla="*/ 1197813 w 1290062"/>
                <a:gd name="connsiteY3" fmla="*/ 2253188 h 4422007"/>
                <a:gd name="connsiteX4" fmla="*/ 1145557 w 1290062"/>
                <a:gd name="connsiteY4" fmla="*/ 4061590 h 4422007"/>
                <a:gd name="connsiteX5" fmla="*/ 945532 w 1290062"/>
                <a:gd name="connsiteY5" fmla="*/ 4414012 h 4422007"/>
                <a:gd name="connsiteX6" fmla="*/ 545480 w 1290062"/>
                <a:gd name="connsiteY6" fmla="*/ 4271140 h 4422007"/>
                <a:gd name="connsiteX7" fmla="*/ 127583 w 1290062"/>
                <a:gd name="connsiteY7" fmla="*/ 3136695 h 4422007"/>
                <a:gd name="connsiteX0" fmla="*/ 0 w 1290062"/>
                <a:gd name="connsiteY0" fmla="*/ 230990 h 4414012"/>
                <a:gd name="connsiteX1" fmla="*/ 1097932 w 1290062"/>
                <a:gd name="connsiteY1" fmla="*/ 270642 h 4414012"/>
                <a:gd name="connsiteX2" fmla="*/ 1197813 w 1290062"/>
                <a:gd name="connsiteY2" fmla="*/ 2253188 h 4414012"/>
                <a:gd name="connsiteX3" fmla="*/ 127583 w 1290062"/>
                <a:gd name="connsiteY3" fmla="*/ 3136695 h 4414012"/>
                <a:gd name="connsiteX4" fmla="*/ 137566 w 1290062"/>
                <a:gd name="connsiteY4" fmla="*/ 1678667 h 4414012"/>
                <a:gd name="connsiteX5" fmla="*/ 0 w 1290062"/>
                <a:gd name="connsiteY5" fmla="*/ 230990 h 4414012"/>
                <a:gd name="connsiteX0" fmla="*/ 0 w 1290062"/>
                <a:gd name="connsiteY0" fmla="*/ 230990 h 4414012"/>
                <a:gd name="connsiteX1" fmla="*/ 1145553 w 1290062"/>
                <a:gd name="connsiteY1" fmla="*/ 99192 h 4414012"/>
                <a:gd name="connsiteX2" fmla="*/ 1202706 w 1290062"/>
                <a:gd name="connsiteY2" fmla="*/ 2013717 h 4414012"/>
                <a:gd name="connsiteX3" fmla="*/ 1197813 w 1290062"/>
                <a:gd name="connsiteY3" fmla="*/ 2253188 h 4414012"/>
                <a:gd name="connsiteX4" fmla="*/ 1145557 w 1290062"/>
                <a:gd name="connsiteY4" fmla="*/ 4061590 h 4414012"/>
                <a:gd name="connsiteX5" fmla="*/ 945532 w 1290062"/>
                <a:gd name="connsiteY5" fmla="*/ 4414012 h 4414012"/>
                <a:gd name="connsiteX6" fmla="*/ 640730 w 1290062"/>
                <a:gd name="connsiteY6" fmla="*/ 4194940 h 4414012"/>
                <a:gd name="connsiteX7" fmla="*/ 127583 w 1290062"/>
                <a:gd name="connsiteY7" fmla="*/ 3136695 h 4414012"/>
                <a:gd name="connsiteX0" fmla="*/ 462968 w 1753030"/>
                <a:gd name="connsiteY0" fmla="*/ 230990 h 4414012"/>
                <a:gd name="connsiteX1" fmla="*/ 1560900 w 1753030"/>
                <a:gd name="connsiteY1" fmla="*/ 270642 h 4414012"/>
                <a:gd name="connsiteX2" fmla="*/ 1660781 w 1753030"/>
                <a:gd name="connsiteY2" fmla="*/ 2253188 h 4414012"/>
                <a:gd name="connsiteX3" fmla="*/ 590551 w 1753030"/>
                <a:gd name="connsiteY3" fmla="*/ 3136695 h 4414012"/>
                <a:gd name="connsiteX4" fmla="*/ 600534 w 1753030"/>
                <a:gd name="connsiteY4" fmla="*/ 1678667 h 4414012"/>
                <a:gd name="connsiteX5" fmla="*/ 462968 w 1753030"/>
                <a:gd name="connsiteY5" fmla="*/ 230990 h 4414012"/>
                <a:gd name="connsiteX0" fmla="*/ 462968 w 1753030"/>
                <a:gd name="connsiteY0" fmla="*/ 230990 h 4414012"/>
                <a:gd name="connsiteX1" fmla="*/ 1608521 w 1753030"/>
                <a:gd name="connsiteY1" fmla="*/ 99192 h 4414012"/>
                <a:gd name="connsiteX2" fmla="*/ 1665674 w 1753030"/>
                <a:gd name="connsiteY2" fmla="*/ 2013717 h 4414012"/>
                <a:gd name="connsiteX3" fmla="*/ 1660781 w 1753030"/>
                <a:gd name="connsiteY3" fmla="*/ 2253188 h 4414012"/>
                <a:gd name="connsiteX4" fmla="*/ 1608525 w 1753030"/>
                <a:gd name="connsiteY4" fmla="*/ 4061590 h 4414012"/>
                <a:gd name="connsiteX5" fmla="*/ 1408500 w 1753030"/>
                <a:gd name="connsiteY5" fmla="*/ 4414012 h 4414012"/>
                <a:gd name="connsiteX6" fmla="*/ 1103698 w 1753030"/>
                <a:gd name="connsiteY6" fmla="*/ 4194940 h 4414012"/>
                <a:gd name="connsiteX7" fmla="*/ 0 w 1753030"/>
                <a:gd name="connsiteY7" fmla="*/ 3098595 h 4414012"/>
                <a:gd name="connsiteX0" fmla="*/ 462968 w 1753030"/>
                <a:gd name="connsiteY0" fmla="*/ 289600 h 4472622"/>
                <a:gd name="connsiteX1" fmla="*/ 1560900 w 1753030"/>
                <a:gd name="connsiteY1" fmla="*/ 329252 h 4472622"/>
                <a:gd name="connsiteX2" fmla="*/ 1660781 w 1753030"/>
                <a:gd name="connsiteY2" fmla="*/ 2311798 h 4472622"/>
                <a:gd name="connsiteX3" fmla="*/ 590551 w 1753030"/>
                <a:gd name="connsiteY3" fmla="*/ 3195305 h 4472622"/>
                <a:gd name="connsiteX4" fmla="*/ 600534 w 1753030"/>
                <a:gd name="connsiteY4" fmla="*/ 1737277 h 4472622"/>
                <a:gd name="connsiteX5" fmla="*/ 462968 w 1753030"/>
                <a:gd name="connsiteY5" fmla="*/ 289600 h 4472622"/>
                <a:gd name="connsiteX0" fmla="*/ 329617 w 1753030"/>
                <a:gd name="connsiteY0" fmla="*/ 41951 h 4472622"/>
                <a:gd name="connsiteX1" fmla="*/ 1608521 w 1753030"/>
                <a:gd name="connsiteY1" fmla="*/ 157802 h 4472622"/>
                <a:gd name="connsiteX2" fmla="*/ 1665674 w 1753030"/>
                <a:gd name="connsiteY2" fmla="*/ 2072327 h 4472622"/>
                <a:gd name="connsiteX3" fmla="*/ 1660781 w 1753030"/>
                <a:gd name="connsiteY3" fmla="*/ 2311798 h 4472622"/>
                <a:gd name="connsiteX4" fmla="*/ 1608525 w 1753030"/>
                <a:gd name="connsiteY4" fmla="*/ 4120200 h 4472622"/>
                <a:gd name="connsiteX5" fmla="*/ 1408500 w 1753030"/>
                <a:gd name="connsiteY5" fmla="*/ 4472622 h 4472622"/>
                <a:gd name="connsiteX6" fmla="*/ 1103698 w 1753030"/>
                <a:gd name="connsiteY6" fmla="*/ 4253550 h 4472622"/>
                <a:gd name="connsiteX7" fmla="*/ 0 w 1753030"/>
                <a:gd name="connsiteY7" fmla="*/ 3157205 h 4472622"/>
                <a:gd name="connsiteX0" fmla="*/ 462968 w 1753030"/>
                <a:gd name="connsiteY0" fmla="*/ 268551 h 4451573"/>
                <a:gd name="connsiteX1" fmla="*/ 1560900 w 1753030"/>
                <a:gd name="connsiteY1" fmla="*/ 308203 h 4451573"/>
                <a:gd name="connsiteX2" fmla="*/ 1660781 w 1753030"/>
                <a:gd name="connsiteY2" fmla="*/ 2290749 h 4451573"/>
                <a:gd name="connsiteX3" fmla="*/ 590551 w 1753030"/>
                <a:gd name="connsiteY3" fmla="*/ 3174256 h 4451573"/>
                <a:gd name="connsiteX4" fmla="*/ 600534 w 1753030"/>
                <a:gd name="connsiteY4" fmla="*/ 1716228 h 4451573"/>
                <a:gd name="connsiteX5" fmla="*/ 462968 w 1753030"/>
                <a:gd name="connsiteY5" fmla="*/ 268551 h 4451573"/>
                <a:gd name="connsiteX0" fmla="*/ 329617 w 1753030"/>
                <a:gd name="connsiteY0" fmla="*/ 20902 h 4451573"/>
                <a:gd name="connsiteX1" fmla="*/ 1608521 w 1753030"/>
                <a:gd name="connsiteY1" fmla="*/ 136753 h 4451573"/>
                <a:gd name="connsiteX2" fmla="*/ 1665674 w 1753030"/>
                <a:gd name="connsiteY2" fmla="*/ 2051278 h 4451573"/>
                <a:gd name="connsiteX3" fmla="*/ 1660781 w 1753030"/>
                <a:gd name="connsiteY3" fmla="*/ 2290749 h 4451573"/>
                <a:gd name="connsiteX4" fmla="*/ 1608525 w 1753030"/>
                <a:gd name="connsiteY4" fmla="*/ 4099151 h 4451573"/>
                <a:gd name="connsiteX5" fmla="*/ 1408500 w 1753030"/>
                <a:gd name="connsiteY5" fmla="*/ 4451573 h 4451573"/>
                <a:gd name="connsiteX6" fmla="*/ 1103698 w 1753030"/>
                <a:gd name="connsiteY6" fmla="*/ 4232501 h 4451573"/>
                <a:gd name="connsiteX7" fmla="*/ 0 w 1753030"/>
                <a:gd name="connsiteY7" fmla="*/ 3136156 h 4451573"/>
                <a:gd name="connsiteX0" fmla="*/ 462968 w 1753030"/>
                <a:gd name="connsiteY0" fmla="*/ 268551 h 4451573"/>
                <a:gd name="connsiteX1" fmla="*/ 1560900 w 1753030"/>
                <a:gd name="connsiteY1" fmla="*/ 308203 h 4451573"/>
                <a:gd name="connsiteX2" fmla="*/ 1660781 w 1753030"/>
                <a:gd name="connsiteY2" fmla="*/ 2290749 h 4451573"/>
                <a:gd name="connsiteX3" fmla="*/ 590551 w 1753030"/>
                <a:gd name="connsiteY3" fmla="*/ 3174256 h 4451573"/>
                <a:gd name="connsiteX4" fmla="*/ 600534 w 1753030"/>
                <a:gd name="connsiteY4" fmla="*/ 1716228 h 4451573"/>
                <a:gd name="connsiteX5" fmla="*/ 462968 w 1753030"/>
                <a:gd name="connsiteY5" fmla="*/ 268551 h 4451573"/>
                <a:gd name="connsiteX0" fmla="*/ 329617 w 1753030"/>
                <a:gd name="connsiteY0" fmla="*/ 20902 h 4451573"/>
                <a:gd name="connsiteX1" fmla="*/ 1608521 w 1753030"/>
                <a:gd name="connsiteY1" fmla="*/ 136753 h 4451573"/>
                <a:gd name="connsiteX2" fmla="*/ 1665674 w 1753030"/>
                <a:gd name="connsiteY2" fmla="*/ 2051278 h 4451573"/>
                <a:gd name="connsiteX3" fmla="*/ 1660781 w 1753030"/>
                <a:gd name="connsiteY3" fmla="*/ 2290749 h 4451573"/>
                <a:gd name="connsiteX4" fmla="*/ 1608525 w 1753030"/>
                <a:gd name="connsiteY4" fmla="*/ 4099151 h 4451573"/>
                <a:gd name="connsiteX5" fmla="*/ 1408500 w 1753030"/>
                <a:gd name="connsiteY5" fmla="*/ 4451573 h 4451573"/>
                <a:gd name="connsiteX6" fmla="*/ 1103698 w 1753030"/>
                <a:gd name="connsiteY6" fmla="*/ 4232501 h 4451573"/>
                <a:gd name="connsiteX7" fmla="*/ 712226 w 1753030"/>
                <a:gd name="connsiteY7" fmla="*/ 3358347 h 4451573"/>
                <a:gd name="connsiteX8" fmla="*/ 0 w 1753030"/>
                <a:gd name="connsiteY8" fmla="*/ 3136156 h 4451573"/>
                <a:gd name="connsiteX0" fmla="*/ 462968 w 1753030"/>
                <a:gd name="connsiteY0" fmla="*/ 329021 h 4512043"/>
                <a:gd name="connsiteX1" fmla="*/ 1560900 w 1753030"/>
                <a:gd name="connsiteY1" fmla="*/ 368673 h 4512043"/>
                <a:gd name="connsiteX2" fmla="*/ 1660781 w 1753030"/>
                <a:gd name="connsiteY2" fmla="*/ 2351219 h 4512043"/>
                <a:gd name="connsiteX3" fmla="*/ 590551 w 1753030"/>
                <a:gd name="connsiteY3" fmla="*/ 3234726 h 4512043"/>
                <a:gd name="connsiteX4" fmla="*/ 600534 w 1753030"/>
                <a:gd name="connsiteY4" fmla="*/ 1776698 h 4512043"/>
                <a:gd name="connsiteX5" fmla="*/ 462968 w 1753030"/>
                <a:gd name="connsiteY5" fmla="*/ 329021 h 4512043"/>
                <a:gd name="connsiteX0" fmla="*/ 329617 w 1753030"/>
                <a:gd name="connsiteY0" fmla="*/ 81372 h 4512043"/>
                <a:gd name="connsiteX1" fmla="*/ 1608521 w 1753030"/>
                <a:gd name="connsiteY1" fmla="*/ 197223 h 4512043"/>
                <a:gd name="connsiteX2" fmla="*/ 1665674 w 1753030"/>
                <a:gd name="connsiteY2" fmla="*/ 2111748 h 4512043"/>
                <a:gd name="connsiteX3" fmla="*/ 1660781 w 1753030"/>
                <a:gd name="connsiteY3" fmla="*/ 2351219 h 4512043"/>
                <a:gd name="connsiteX4" fmla="*/ 1608525 w 1753030"/>
                <a:gd name="connsiteY4" fmla="*/ 4159621 h 4512043"/>
                <a:gd name="connsiteX5" fmla="*/ 1408500 w 1753030"/>
                <a:gd name="connsiteY5" fmla="*/ 4512043 h 4512043"/>
                <a:gd name="connsiteX6" fmla="*/ 1103698 w 1753030"/>
                <a:gd name="connsiteY6" fmla="*/ 4292971 h 4512043"/>
                <a:gd name="connsiteX7" fmla="*/ 712226 w 1753030"/>
                <a:gd name="connsiteY7" fmla="*/ 3418817 h 4512043"/>
                <a:gd name="connsiteX8" fmla="*/ 0 w 1753030"/>
                <a:gd name="connsiteY8" fmla="*/ 3196626 h 4512043"/>
                <a:gd name="connsiteX0" fmla="*/ 411452 w 1701514"/>
                <a:gd name="connsiteY0" fmla="*/ 329021 h 4512043"/>
                <a:gd name="connsiteX1" fmla="*/ 1509384 w 1701514"/>
                <a:gd name="connsiteY1" fmla="*/ 368673 h 4512043"/>
                <a:gd name="connsiteX2" fmla="*/ 1609265 w 1701514"/>
                <a:gd name="connsiteY2" fmla="*/ 2351219 h 4512043"/>
                <a:gd name="connsiteX3" fmla="*/ 539035 w 1701514"/>
                <a:gd name="connsiteY3" fmla="*/ 3234726 h 4512043"/>
                <a:gd name="connsiteX4" fmla="*/ 549018 w 1701514"/>
                <a:gd name="connsiteY4" fmla="*/ 1776698 h 4512043"/>
                <a:gd name="connsiteX5" fmla="*/ 411452 w 1701514"/>
                <a:gd name="connsiteY5" fmla="*/ 329021 h 4512043"/>
                <a:gd name="connsiteX0" fmla="*/ 278101 w 1701514"/>
                <a:gd name="connsiteY0" fmla="*/ 81372 h 4512043"/>
                <a:gd name="connsiteX1" fmla="*/ 1557005 w 1701514"/>
                <a:gd name="connsiteY1" fmla="*/ 197223 h 4512043"/>
                <a:gd name="connsiteX2" fmla="*/ 1614158 w 1701514"/>
                <a:gd name="connsiteY2" fmla="*/ 2111748 h 4512043"/>
                <a:gd name="connsiteX3" fmla="*/ 1609265 w 1701514"/>
                <a:gd name="connsiteY3" fmla="*/ 2351219 h 4512043"/>
                <a:gd name="connsiteX4" fmla="*/ 1557009 w 1701514"/>
                <a:gd name="connsiteY4" fmla="*/ 4159621 h 4512043"/>
                <a:gd name="connsiteX5" fmla="*/ 1356984 w 1701514"/>
                <a:gd name="connsiteY5" fmla="*/ 4512043 h 4512043"/>
                <a:gd name="connsiteX6" fmla="*/ 1052182 w 1701514"/>
                <a:gd name="connsiteY6" fmla="*/ 4292971 h 4512043"/>
                <a:gd name="connsiteX7" fmla="*/ 660710 w 1701514"/>
                <a:gd name="connsiteY7" fmla="*/ 3418817 h 4512043"/>
                <a:gd name="connsiteX8" fmla="*/ 0 w 1701514"/>
                <a:gd name="connsiteY8" fmla="*/ 3037681 h 4512043"/>
                <a:gd name="connsiteX0" fmla="*/ 411452 w 1701514"/>
                <a:gd name="connsiteY0" fmla="*/ 317290 h 4500312"/>
                <a:gd name="connsiteX1" fmla="*/ 1509384 w 1701514"/>
                <a:gd name="connsiteY1" fmla="*/ 356942 h 4500312"/>
                <a:gd name="connsiteX2" fmla="*/ 1609265 w 1701514"/>
                <a:gd name="connsiteY2" fmla="*/ 2339488 h 4500312"/>
                <a:gd name="connsiteX3" fmla="*/ 539035 w 1701514"/>
                <a:gd name="connsiteY3" fmla="*/ 3222995 h 4500312"/>
                <a:gd name="connsiteX4" fmla="*/ 549018 w 1701514"/>
                <a:gd name="connsiteY4" fmla="*/ 1764967 h 4500312"/>
                <a:gd name="connsiteX5" fmla="*/ 411452 w 1701514"/>
                <a:gd name="connsiteY5" fmla="*/ 317290 h 4500312"/>
                <a:gd name="connsiteX0" fmla="*/ 108518 w 1701514"/>
                <a:gd name="connsiteY0" fmla="*/ 93838 h 4500312"/>
                <a:gd name="connsiteX1" fmla="*/ 1557005 w 1701514"/>
                <a:gd name="connsiteY1" fmla="*/ 185492 h 4500312"/>
                <a:gd name="connsiteX2" fmla="*/ 1614158 w 1701514"/>
                <a:gd name="connsiteY2" fmla="*/ 2100017 h 4500312"/>
                <a:gd name="connsiteX3" fmla="*/ 1609265 w 1701514"/>
                <a:gd name="connsiteY3" fmla="*/ 2339488 h 4500312"/>
                <a:gd name="connsiteX4" fmla="*/ 1557009 w 1701514"/>
                <a:gd name="connsiteY4" fmla="*/ 4147890 h 4500312"/>
                <a:gd name="connsiteX5" fmla="*/ 1356984 w 1701514"/>
                <a:gd name="connsiteY5" fmla="*/ 4500312 h 4500312"/>
                <a:gd name="connsiteX6" fmla="*/ 1052182 w 1701514"/>
                <a:gd name="connsiteY6" fmla="*/ 4281240 h 4500312"/>
                <a:gd name="connsiteX7" fmla="*/ 660710 w 1701514"/>
                <a:gd name="connsiteY7" fmla="*/ 3407086 h 4500312"/>
                <a:gd name="connsiteX8" fmla="*/ 0 w 1701514"/>
                <a:gd name="connsiteY8" fmla="*/ 3025950 h 4500312"/>
                <a:gd name="connsiteX0" fmla="*/ 1331026 w 2621088"/>
                <a:gd name="connsiteY0" fmla="*/ 297023 h 4480045"/>
                <a:gd name="connsiteX1" fmla="*/ 2428958 w 2621088"/>
                <a:gd name="connsiteY1" fmla="*/ 336675 h 4480045"/>
                <a:gd name="connsiteX2" fmla="*/ 2528839 w 2621088"/>
                <a:gd name="connsiteY2" fmla="*/ 2319221 h 4480045"/>
                <a:gd name="connsiteX3" fmla="*/ 1458609 w 2621088"/>
                <a:gd name="connsiteY3" fmla="*/ 3202728 h 4480045"/>
                <a:gd name="connsiteX4" fmla="*/ 1468592 w 2621088"/>
                <a:gd name="connsiteY4" fmla="*/ 1744700 h 4480045"/>
                <a:gd name="connsiteX5" fmla="*/ 1331026 w 2621088"/>
                <a:gd name="connsiteY5" fmla="*/ 297023 h 4480045"/>
                <a:gd name="connsiteX0" fmla="*/ 0 w 2621088"/>
                <a:gd name="connsiteY0" fmla="*/ 121965 h 4480045"/>
                <a:gd name="connsiteX1" fmla="*/ 2476579 w 2621088"/>
                <a:gd name="connsiteY1" fmla="*/ 165225 h 4480045"/>
                <a:gd name="connsiteX2" fmla="*/ 2533732 w 2621088"/>
                <a:gd name="connsiteY2" fmla="*/ 2079750 h 4480045"/>
                <a:gd name="connsiteX3" fmla="*/ 2528839 w 2621088"/>
                <a:gd name="connsiteY3" fmla="*/ 2319221 h 4480045"/>
                <a:gd name="connsiteX4" fmla="*/ 2476583 w 2621088"/>
                <a:gd name="connsiteY4" fmla="*/ 4127623 h 4480045"/>
                <a:gd name="connsiteX5" fmla="*/ 2276558 w 2621088"/>
                <a:gd name="connsiteY5" fmla="*/ 4480045 h 4480045"/>
                <a:gd name="connsiteX6" fmla="*/ 1971756 w 2621088"/>
                <a:gd name="connsiteY6" fmla="*/ 4260973 h 4480045"/>
                <a:gd name="connsiteX7" fmla="*/ 1580284 w 2621088"/>
                <a:gd name="connsiteY7" fmla="*/ 3386819 h 4480045"/>
                <a:gd name="connsiteX8" fmla="*/ 919574 w 2621088"/>
                <a:gd name="connsiteY8" fmla="*/ 3005683 h 4480045"/>
                <a:gd name="connsiteX0" fmla="*/ 1354754 w 2644816"/>
                <a:gd name="connsiteY0" fmla="*/ 297023 h 4480045"/>
                <a:gd name="connsiteX1" fmla="*/ 2452686 w 2644816"/>
                <a:gd name="connsiteY1" fmla="*/ 336675 h 4480045"/>
                <a:gd name="connsiteX2" fmla="*/ 2552567 w 2644816"/>
                <a:gd name="connsiteY2" fmla="*/ 2319221 h 4480045"/>
                <a:gd name="connsiteX3" fmla="*/ 1482337 w 2644816"/>
                <a:gd name="connsiteY3" fmla="*/ 3202728 h 4480045"/>
                <a:gd name="connsiteX4" fmla="*/ 1492320 w 2644816"/>
                <a:gd name="connsiteY4" fmla="*/ 1744700 h 4480045"/>
                <a:gd name="connsiteX5" fmla="*/ 1354754 w 2644816"/>
                <a:gd name="connsiteY5" fmla="*/ 297023 h 4480045"/>
                <a:gd name="connsiteX0" fmla="*/ 23728 w 2644816"/>
                <a:gd name="connsiteY0" fmla="*/ 121965 h 4480045"/>
                <a:gd name="connsiteX1" fmla="*/ 2500307 w 2644816"/>
                <a:gd name="connsiteY1" fmla="*/ 165225 h 4480045"/>
                <a:gd name="connsiteX2" fmla="*/ 2557460 w 2644816"/>
                <a:gd name="connsiteY2" fmla="*/ 2079750 h 4480045"/>
                <a:gd name="connsiteX3" fmla="*/ 2552567 w 2644816"/>
                <a:gd name="connsiteY3" fmla="*/ 2319221 h 4480045"/>
                <a:gd name="connsiteX4" fmla="*/ 2500311 w 2644816"/>
                <a:gd name="connsiteY4" fmla="*/ 4127623 h 4480045"/>
                <a:gd name="connsiteX5" fmla="*/ 2300286 w 2644816"/>
                <a:gd name="connsiteY5" fmla="*/ 4480045 h 4480045"/>
                <a:gd name="connsiteX6" fmla="*/ 1995484 w 2644816"/>
                <a:gd name="connsiteY6" fmla="*/ 4260973 h 4480045"/>
                <a:gd name="connsiteX7" fmla="*/ 1604012 w 2644816"/>
                <a:gd name="connsiteY7" fmla="*/ 3386819 h 4480045"/>
                <a:gd name="connsiteX8" fmla="*/ 0 w 2644816"/>
                <a:gd name="connsiteY8" fmla="*/ 2787915 h 4480045"/>
                <a:gd name="connsiteX0" fmla="*/ 1354754 w 2644816"/>
                <a:gd name="connsiteY0" fmla="*/ 297023 h 4480045"/>
                <a:gd name="connsiteX1" fmla="*/ 2452686 w 2644816"/>
                <a:gd name="connsiteY1" fmla="*/ 336675 h 4480045"/>
                <a:gd name="connsiteX2" fmla="*/ 2552567 w 2644816"/>
                <a:gd name="connsiteY2" fmla="*/ 2319221 h 4480045"/>
                <a:gd name="connsiteX3" fmla="*/ 1482337 w 2644816"/>
                <a:gd name="connsiteY3" fmla="*/ 3202728 h 4480045"/>
                <a:gd name="connsiteX4" fmla="*/ 1492320 w 2644816"/>
                <a:gd name="connsiteY4" fmla="*/ 1744700 h 4480045"/>
                <a:gd name="connsiteX5" fmla="*/ 1354754 w 2644816"/>
                <a:gd name="connsiteY5" fmla="*/ 297023 h 4480045"/>
                <a:gd name="connsiteX0" fmla="*/ 23728 w 2644816"/>
                <a:gd name="connsiteY0" fmla="*/ 121965 h 4480045"/>
                <a:gd name="connsiteX1" fmla="*/ 2500307 w 2644816"/>
                <a:gd name="connsiteY1" fmla="*/ 165225 h 4480045"/>
                <a:gd name="connsiteX2" fmla="*/ 2557460 w 2644816"/>
                <a:gd name="connsiteY2" fmla="*/ 2079750 h 4480045"/>
                <a:gd name="connsiteX3" fmla="*/ 2552567 w 2644816"/>
                <a:gd name="connsiteY3" fmla="*/ 2319221 h 4480045"/>
                <a:gd name="connsiteX4" fmla="*/ 2500311 w 2644816"/>
                <a:gd name="connsiteY4" fmla="*/ 4127623 h 4480045"/>
                <a:gd name="connsiteX5" fmla="*/ 2300286 w 2644816"/>
                <a:gd name="connsiteY5" fmla="*/ 4480045 h 4480045"/>
                <a:gd name="connsiteX6" fmla="*/ 1995484 w 2644816"/>
                <a:gd name="connsiteY6" fmla="*/ 4260973 h 4480045"/>
                <a:gd name="connsiteX7" fmla="*/ 1604012 w 2644816"/>
                <a:gd name="connsiteY7" fmla="*/ 3386819 h 4480045"/>
                <a:gd name="connsiteX8" fmla="*/ 747569 w 2644816"/>
                <a:gd name="connsiteY8" fmla="*/ 3019291 h 4480045"/>
                <a:gd name="connsiteX9" fmla="*/ 0 w 2644816"/>
                <a:gd name="connsiteY9" fmla="*/ 2787915 h 4480045"/>
                <a:gd name="connsiteX0" fmla="*/ 1354754 w 2644816"/>
                <a:gd name="connsiteY0" fmla="*/ 297023 h 4480045"/>
                <a:gd name="connsiteX1" fmla="*/ 2452686 w 2644816"/>
                <a:gd name="connsiteY1" fmla="*/ 336675 h 4480045"/>
                <a:gd name="connsiteX2" fmla="*/ 2552567 w 2644816"/>
                <a:gd name="connsiteY2" fmla="*/ 2319221 h 4480045"/>
                <a:gd name="connsiteX3" fmla="*/ 1482337 w 2644816"/>
                <a:gd name="connsiteY3" fmla="*/ 3202728 h 4480045"/>
                <a:gd name="connsiteX4" fmla="*/ 1492320 w 2644816"/>
                <a:gd name="connsiteY4" fmla="*/ 1744700 h 4480045"/>
                <a:gd name="connsiteX5" fmla="*/ 1354754 w 2644816"/>
                <a:gd name="connsiteY5" fmla="*/ 297023 h 4480045"/>
                <a:gd name="connsiteX0" fmla="*/ 23728 w 2644816"/>
                <a:gd name="connsiteY0" fmla="*/ 121965 h 4480045"/>
                <a:gd name="connsiteX1" fmla="*/ 2500307 w 2644816"/>
                <a:gd name="connsiteY1" fmla="*/ 165225 h 4480045"/>
                <a:gd name="connsiteX2" fmla="*/ 2557460 w 2644816"/>
                <a:gd name="connsiteY2" fmla="*/ 2079750 h 4480045"/>
                <a:gd name="connsiteX3" fmla="*/ 2552567 w 2644816"/>
                <a:gd name="connsiteY3" fmla="*/ 2319221 h 4480045"/>
                <a:gd name="connsiteX4" fmla="*/ 2500311 w 2644816"/>
                <a:gd name="connsiteY4" fmla="*/ 4127623 h 4480045"/>
                <a:gd name="connsiteX5" fmla="*/ 2300286 w 2644816"/>
                <a:gd name="connsiteY5" fmla="*/ 4480045 h 4480045"/>
                <a:gd name="connsiteX6" fmla="*/ 1995484 w 2644816"/>
                <a:gd name="connsiteY6" fmla="*/ 4260973 h 4480045"/>
                <a:gd name="connsiteX7" fmla="*/ 1604012 w 2644816"/>
                <a:gd name="connsiteY7" fmla="*/ 3386819 h 4480045"/>
                <a:gd name="connsiteX8" fmla="*/ 906552 w 2644816"/>
                <a:gd name="connsiteY8" fmla="*/ 2922503 h 4480045"/>
                <a:gd name="connsiteX9" fmla="*/ 0 w 2644816"/>
                <a:gd name="connsiteY9" fmla="*/ 2787915 h 4480045"/>
                <a:gd name="connsiteX0" fmla="*/ 1344155 w 2634217"/>
                <a:gd name="connsiteY0" fmla="*/ 297023 h 4480045"/>
                <a:gd name="connsiteX1" fmla="*/ 2442087 w 2634217"/>
                <a:gd name="connsiteY1" fmla="*/ 336675 h 4480045"/>
                <a:gd name="connsiteX2" fmla="*/ 2541968 w 2634217"/>
                <a:gd name="connsiteY2" fmla="*/ 2319221 h 4480045"/>
                <a:gd name="connsiteX3" fmla="*/ 1471738 w 2634217"/>
                <a:gd name="connsiteY3" fmla="*/ 3202728 h 4480045"/>
                <a:gd name="connsiteX4" fmla="*/ 1481721 w 2634217"/>
                <a:gd name="connsiteY4" fmla="*/ 1744700 h 4480045"/>
                <a:gd name="connsiteX5" fmla="*/ 1344155 w 2634217"/>
                <a:gd name="connsiteY5" fmla="*/ 297023 h 4480045"/>
                <a:gd name="connsiteX0" fmla="*/ 13129 w 2634217"/>
                <a:gd name="connsiteY0" fmla="*/ 121965 h 4480045"/>
                <a:gd name="connsiteX1" fmla="*/ 2489708 w 2634217"/>
                <a:gd name="connsiteY1" fmla="*/ 165225 h 4480045"/>
                <a:gd name="connsiteX2" fmla="*/ 2546861 w 2634217"/>
                <a:gd name="connsiteY2" fmla="*/ 2079750 h 4480045"/>
                <a:gd name="connsiteX3" fmla="*/ 2541968 w 2634217"/>
                <a:gd name="connsiteY3" fmla="*/ 2319221 h 4480045"/>
                <a:gd name="connsiteX4" fmla="*/ 2489712 w 2634217"/>
                <a:gd name="connsiteY4" fmla="*/ 4127623 h 4480045"/>
                <a:gd name="connsiteX5" fmla="*/ 2289687 w 2634217"/>
                <a:gd name="connsiteY5" fmla="*/ 4480045 h 4480045"/>
                <a:gd name="connsiteX6" fmla="*/ 1984885 w 2634217"/>
                <a:gd name="connsiteY6" fmla="*/ 4260973 h 4480045"/>
                <a:gd name="connsiteX7" fmla="*/ 1593413 w 2634217"/>
                <a:gd name="connsiteY7" fmla="*/ 3386819 h 4480045"/>
                <a:gd name="connsiteX8" fmla="*/ 895953 w 2634217"/>
                <a:gd name="connsiteY8" fmla="*/ 2922503 h 4480045"/>
                <a:gd name="connsiteX9" fmla="*/ 0 w 2634217"/>
                <a:gd name="connsiteY9" fmla="*/ 2836309 h 4480045"/>
                <a:gd name="connsiteX0" fmla="*/ 1344155 w 2634217"/>
                <a:gd name="connsiteY0" fmla="*/ 297023 h 4401535"/>
                <a:gd name="connsiteX1" fmla="*/ 2442087 w 2634217"/>
                <a:gd name="connsiteY1" fmla="*/ 336675 h 4401535"/>
                <a:gd name="connsiteX2" fmla="*/ 2541968 w 2634217"/>
                <a:gd name="connsiteY2" fmla="*/ 2319221 h 4401535"/>
                <a:gd name="connsiteX3" fmla="*/ 1471738 w 2634217"/>
                <a:gd name="connsiteY3" fmla="*/ 3202728 h 4401535"/>
                <a:gd name="connsiteX4" fmla="*/ 1481721 w 2634217"/>
                <a:gd name="connsiteY4" fmla="*/ 1744700 h 4401535"/>
                <a:gd name="connsiteX5" fmla="*/ 1344155 w 2634217"/>
                <a:gd name="connsiteY5" fmla="*/ 297023 h 4401535"/>
                <a:gd name="connsiteX0" fmla="*/ 13129 w 2634217"/>
                <a:gd name="connsiteY0" fmla="*/ 121965 h 4401535"/>
                <a:gd name="connsiteX1" fmla="*/ 2489708 w 2634217"/>
                <a:gd name="connsiteY1" fmla="*/ 165225 h 4401535"/>
                <a:gd name="connsiteX2" fmla="*/ 2546861 w 2634217"/>
                <a:gd name="connsiteY2" fmla="*/ 2079750 h 4401535"/>
                <a:gd name="connsiteX3" fmla="*/ 2541968 w 2634217"/>
                <a:gd name="connsiteY3" fmla="*/ 2319221 h 4401535"/>
                <a:gd name="connsiteX4" fmla="*/ 2489712 w 2634217"/>
                <a:gd name="connsiteY4" fmla="*/ 4127623 h 4401535"/>
                <a:gd name="connsiteX5" fmla="*/ 2289687 w 2634217"/>
                <a:gd name="connsiteY5" fmla="*/ 4383258 h 4401535"/>
                <a:gd name="connsiteX6" fmla="*/ 1984885 w 2634217"/>
                <a:gd name="connsiteY6" fmla="*/ 4260973 h 4401535"/>
                <a:gd name="connsiteX7" fmla="*/ 1593413 w 2634217"/>
                <a:gd name="connsiteY7" fmla="*/ 3386819 h 4401535"/>
                <a:gd name="connsiteX8" fmla="*/ 895953 w 2634217"/>
                <a:gd name="connsiteY8" fmla="*/ 2922503 h 4401535"/>
                <a:gd name="connsiteX9" fmla="*/ 0 w 2634217"/>
                <a:gd name="connsiteY9" fmla="*/ 2836309 h 4401535"/>
                <a:gd name="connsiteX0" fmla="*/ 1344155 w 2634217"/>
                <a:gd name="connsiteY0" fmla="*/ 297023 h 4401535"/>
                <a:gd name="connsiteX1" fmla="*/ 2442087 w 2634217"/>
                <a:gd name="connsiteY1" fmla="*/ 336675 h 4401535"/>
                <a:gd name="connsiteX2" fmla="*/ 2541968 w 2634217"/>
                <a:gd name="connsiteY2" fmla="*/ 2319221 h 4401535"/>
                <a:gd name="connsiteX3" fmla="*/ 1471738 w 2634217"/>
                <a:gd name="connsiteY3" fmla="*/ 3202728 h 4401535"/>
                <a:gd name="connsiteX4" fmla="*/ 1481721 w 2634217"/>
                <a:gd name="connsiteY4" fmla="*/ 1744700 h 4401535"/>
                <a:gd name="connsiteX5" fmla="*/ 1344155 w 2634217"/>
                <a:gd name="connsiteY5" fmla="*/ 297023 h 4401535"/>
                <a:gd name="connsiteX0" fmla="*/ 13129 w 2634217"/>
                <a:gd name="connsiteY0" fmla="*/ 121965 h 4401535"/>
                <a:gd name="connsiteX1" fmla="*/ 2489708 w 2634217"/>
                <a:gd name="connsiteY1" fmla="*/ 165225 h 4401535"/>
                <a:gd name="connsiteX2" fmla="*/ 2546861 w 2634217"/>
                <a:gd name="connsiteY2" fmla="*/ 2079750 h 4401535"/>
                <a:gd name="connsiteX3" fmla="*/ 2541968 w 2634217"/>
                <a:gd name="connsiteY3" fmla="*/ 2319221 h 4401535"/>
                <a:gd name="connsiteX4" fmla="*/ 2510909 w 2634217"/>
                <a:gd name="connsiteY4" fmla="*/ 3921950 h 4401535"/>
                <a:gd name="connsiteX5" fmla="*/ 2289687 w 2634217"/>
                <a:gd name="connsiteY5" fmla="*/ 4383258 h 4401535"/>
                <a:gd name="connsiteX6" fmla="*/ 1984885 w 2634217"/>
                <a:gd name="connsiteY6" fmla="*/ 4260973 h 4401535"/>
                <a:gd name="connsiteX7" fmla="*/ 1593413 w 2634217"/>
                <a:gd name="connsiteY7" fmla="*/ 3386819 h 4401535"/>
                <a:gd name="connsiteX8" fmla="*/ 895953 w 2634217"/>
                <a:gd name="connsiteY8" fmla="*/ 2922503 h 4401535"/>
                <a:gd name="connsiteX9" fmla="*/ 0 w 2634217"/>
                <a:gd name="connsiteY9" fmla="*/ 2836309 h 4401535"/>
                <a:gd name="connsiteX0" fmla="*/ 1344155 w 2634217"/>
                <a:gd name="connsiteY0" fmla="*/ 297023 h 4401535"/>
                <a:gd name="connsiteX1" fmla="*/ 2442087 w 2634217"/>
                <a:gd name="connsiteY1" fmla="*/ 336675 h 4401535"/>
                <a:gd name="connsiteX2" fmla="*/ 2541968 w 2634217"/>
                <a:gd name="connsiteY2" fmla="*/ 2319221 h 4401535"/>
                <a:gd name="connsiteX3" fmla="*/ 1471738 w 2634217"/>
                <a:gd name="connsiteY3" fmla="*/ 3202728 h 4401535"/>
                <a:gd name="connsiteX4" fmla="*/ 1481721 w 2634217"/>
                <a:gd name="connsiteY4" fmla="*/ 1744700 h 4401535"/>
                <a:gd name="connsiteX5" fmla="*/ 1344155 w 2634217"/>
                <a:gd name="connsiteY5" fmla="*/ 297023 h 4401535"/>
                <a:gd name="connsiteX0" fmla="*/ 13129 w 2634217"/>
                <a:gd name="connsiteY0" fmla="*/ 121965 h 4401535"/>
                <a:gd name="connsiteX1" fmla="*/ 2489708 w 2634217"/>
                <a:gd name="connsiteY1" fmla="*/ 165225 h 4401535"/>
                <a:gd name="connsiteX2" fmla="*/ 2546861 w 2634217"/>
                <a:gd name="connsiteY2" fmla="*/ 2079750 h 4401535"/>
                <a:gd name="connsiteX3" fmla="*/ 2541968 w 2634217"/>
                <a:gd name="connsiteY3" fmla="*/ 2319221 h 4401535"/>
                <a:gd name="connsiteX4" fmla="*/ 2510909 w 2634217"/>
                <a:gd name="connsiteY4" fmla="*/ 3921950 h 4401535"/>
                <a:gd name="connsiteX5" fmla="*/ 2289687 w 2634217"/>
                <a:gd name="connsiteY5" fmla="*/ 4383258 h 4401535"/>
                <a:gd name="connsiteX6" fmla="*/ 1984885 w 2634217"/>
                <a:gd name="connsiteY6" fmla="*/ 4260973 h 4401535"/>
                <a:gd name="connsiteX7" fmla="*/ 1540420 w 2634217"/>
                <a:gd name="connsiteY7" fmla="*/ 3447312 h 4401535"/>
                <a:gd name="connsiteX8" fmla="*/ 895953 w 2634217"/>
                <a:gd name="connsiteY8" fmla="*/ 2922503 h 4401535"/>
                <a:gd name="connsiteX9" fmla="*/ 0 w 2634217"/>
                <a:gd name="connsiteY9" fmla="*/ 2836309 h 4401535"/>
                <a:gd name="connsiteX0" fmla="*/ 1344155 w 2634217"/>
                <a:gd name="connsiteY0" fmla="*/ 297023 h 4383257"/>
                <a:gd name="connsiteX1" fmla="*/ 2442087 w 2634217"/>
                <a:gd name="connsiteY1" fmla="*/ 336675 h 4383257"/>
                <a:gd name="connsiteX2" fmla="*/ 2541968 w 2634217"/>
                <a:gd name="connsiteY2" fmla="*/ 2319221 h 4383257"/>
                <a:gd name="connsiteX3" fmla="*/ 1471738 w 2634217"/>
                <a:gd name="connsiteY3" fmla="*/ 3202728 h 4383257"/>
                <a:gd name="connsiteX4" fmla="*/ 1481721 w 2634217"/>
                <a:gd name="connsiteY4" fmla="*/ 1744700 h 4383257"/>
                <a:gd name="connsiteX5" fmla="*/ 1344155 w 2634217"/>
                <a:gd name="connsiteY5" fmla="*/ 297023 h 4383257"/>
                <a:gd name="connsiteX0" fmla="*/ 13129 w 2634217"/>
                <a:gd name="connsiteY0" fmla="*/ 121965 h 4383257"/>
                <a:gd name="connsiteX1" fmla="*/ 2489708 w 2634217"/>
                <a:gd name="connsiteY1" fmla="*/ 165225 h 4383257"/>
                <a:gd name="connsiteX2" fmla="*/ 2546861 w 2634217"/>
                <a:gd name="connsiteY2" fmla="*/ 2079750 h 4383257"/>
                <a:gd name="connsiteX3" fmla="*/ 2541968 w 2634217"/>
                <a:gd name="connsiteY3" fmla="*/ 2319221 h 4383257"/>
                <a:gd name="connsiteX4" fmla="*/ 2510909 w 2634217"/>
                <a:gd name="connsiteY4" fmla="*/ 3921950 h 4383257"/>
                <a:gd name="connsiteX5" fmla="*/ 2289687 w 2634217"/>
                <a:gd name="connsiteY5" fmla="*/ 4383258 h 4383257"/>
                <a:gd name="connsiteX6" fmla="*/ 1878897 w 2634217"/>
                <a:gd name="connsiteY6" fmla="*/ 4212581 h 4383257"/>
                <a:gd name="connsiteX7" fmla="*/ 1540420 w 2634217"/>
                <a:gd name="connsiteY7" fmla="*/ 3447312 h 4383257"/>
                <a:gd name="connsiteX8" fmla="*/ 895953 w 2634217"/>
                <a:gd name="connsiteY8" fmla="*/ 2922503 h 4383257"/>
                <a:gd name="connsiteX9" fmla="*/ 0 w 2634217"/>
                <a:gd name="connsiteY9" fmla="*/ 2836309 h 4383257"/>
                <a:gd name="connsiteX0" fmla="*/ 1429668 w 2719730"/>
                <a:gd name="connsiteY0" fmla="*/ 292852 h 4379087"/>
                <a:gd name="connsiteX1" fmla="*/ 2527600 w 2719730"/>
                <a:gd name="connsiteY1" fmla="*/ 332504 h 4379087"/>
                <a:gd name="connsiteX2" fmla="*/ 2627481 w 2719730"/>
                <a:gd name="connsiteY2" fmla="*/ 2315050 h 4379087"/>
                <a:gd name="connsiteX3" fmla="*/ 1557251 w 2719730"/>
                <a:gd name="connsiteY3" fmla="*/ 3198557 h 4379087"/>
                <a:gd name="connsiteX4" fmla="*/ 1567234 w 2719730"/>
                <a:gd name="connsiteY4" fmla="*/ 1740529 h 4379087"/>
                <a:gd name="connsiteX5" fmla="*/ 1429668 w 2719730"/>
                <a:gd name="connsiteY5" fmla="*/ 292852 h 4379087"/>
                <a:gd name="connsiteX0" fmla="*/ 0 w 2719730"/>
                <a:gd name="connsiteY0" fmla="*/ 129054 h 4379087"/>
                <a:gd name="connsiteX1" fmla="*/ 2575221 w 2719730"/>
                <a:gd name="connsiteY1" fmla="*/ 161054 h 4379087"/>
                <a:gd name="connsiteX2" fmla="*/ 2632374 w 2719730"/>
                <a:gd name="connsiteY2" fmla="*/ 2075579 h 4379087"/>
                <a:gd name="connsiteX3" fmla="*/ 2627481 w 2719730"/>
                <a:gd name="connsiteY3" fmla="*/ 2315050 h 4379087"/>
                <a:gd name="connsiteX4" fmla="*/ 2596422 w 2719730"/>
                <a:gd name="connsiteY4" fmla="*/ 3917779 h 4379087"/>
                <a:gd name="connsiteX5" fmla="*/ 2375200 w 2719730"/>
                <a:gd name="connsiteY5" fmla="*/ 4379087 h 4379087"/>
                <a:gd name="connsiteX6" fmla="*/ 1964410 w 2719730"/>
                <a:gd name="connsiteY6" fmla="*/ 4208410 h 4379087"/>
                <a:gd name="connsiteX7" fmla="*/ 1625933 w 2719730"/>
                <a:gd name="connsiteY7" fmla="*/ 3443141 h 4379087"/>
                <a:gd name="connsiteX8" fmla="*/ 981466 w 2719730"/>
                <a:gd name="connsiteY8" fmla="*/ 2918332 h 4379087"/>
                <a:gd name="connsiteX9" fmla="*/ 85513 w 2719730"/>
                <a:gd name="connsiteY9" fmla="*/ 2832138 h 4379087"/>
                <a:gd name="connsiteX0" fmla="*/ 1429668 w 2771827"/>
                <a:gd name="connsiteY0" fmla="*/ 292851 h 4379086"/>
                <a:gd name="connsiteX1" fmla="*/ 2527600 w 2771827"/>
                <a:gd name="connsiteY1" fmla="*/ 332503 h 4379086"/>
                <a:gd name="connsiteX2" fmla="*/ 2627481 w 2771827"/>
                <a:gd name="connsiteY2" fmla="*/ 2315049 h 4379086"/>
                <a:gd name="connsiteX3" fmla="*/ 1557251 w 2771827"/>
                <a:gd name="connsiteY3" fmla="*/ 3198556 h 4379086"/>
                <a:gd name="connsiteX4" fmla="*/ 1567234 w 2771827"/>
                <a:gd name="connsiteY4" fmla="*/ 1740528 h 4379086"/>
                <a:gd name="connsiteX5" fmla="*/ 1429668 w 2771827"/>
                <a:gd name="connsiteY5" fmla="*/ 292851 h 4379086"/>
                <a:gd name="connsiteX0" fmla="*/ 0 w 2771827"/>
                <a:gd name="connsiteY0" fmla="*/ 129053 h 4379086"/>
                <a:gd name="connsiteX1" fmla="*/ 2575221 w 2771827"/>
                <a:gd name="connsiteY1" fmla="*/ 161053 h 4379086"/>
                <a:gd name="connsiteX2" fmla="*/ 2598832 w 2771827"/>
                <a:gd name="connsiteY2" fmla="*/ 452407 h 4379086"/>
                <a:gd name="connsiteX3" fmla="*/ 2632374 w 2771827"/>
                <a:gd name="connsiteY3" fmla="*/ 2075578 h 4379086"/>
                <a:gd name="connsiteX4" fmla="*/ 2627481 w 2771827"/>
                <a:gd name="connsiteY4" fmla="*/ 2315049 h 4379086"/>
                <a:gd name="connsiteX5" fmla="*/ 2596422 w 2771827"/>
                <a:gd name="connsiteY5" fmla="*/ 3917778 h 4379086"/>
                <a:gd name="connsiteX6" fmla="*/ 2375200 w 2771827"/>
                <a:gd name="connsiteY6" fmla="*/ 4379086 h 4379086"/>
                <a:gd name="connsiteX7" fmla="*/ 1964410 w 2771827"/>
                <a:gd name="connsiteY7" fmla="*/ 4208409 h 4379086"/>
                <a:gd name="connsiteX8" fmla="*/ 1625933 w 2771827"/>
                <a:gd name="connsiteY8" fmla="*/ 3443140 h 4379086"/>
                <a:gd name="connsiteX9" fmla="*/ 981466 w 2771827"/>
                <a:gd name="connsiteY9" fmla="*/ 2918331 h 4379086"/>
                <a:gd name="connsiteX10" fmla="*/ 85513 w 2771827"/>
                <a:gd name="connsiteY10" fmla="*/ 2832137 h 4379086"/>
                <a:gd name="connsiteX0" fmla="*/ 1429668 w 2771827"/>
                <a:gd name="connsiteY0" fmla="*/ 292851 h 4379086"/>
                <a:gd name="connsiteX1" fmla="*/ 2527600 w 2771827"/>
                <a:gd name="connsiteY1" fmla="*/ 332503 h 4379086"/>
                <a:gd name="connsiteX2" fmla="*/ 2627481 w 2771827"/>
                <a:gd name="connsiteY2" fmla="*/ 2315049 h 4379086"/>
                <a:gd name="connsiteX3" fmla="*/ 1557251 w 2771827"/>
                <a:gd name="connsiteY3" fmla="*/ 3198556 h 4379086"/>
                <a:gd name="connsiteX4" fmla="*/ 1567234 w 2771827"/>
                <a:gd name="connsiteY4" fmla="*/ 1740528 h 4379086"/>
                <a:gd name="connsiteX5" fmla="*/ 1429668 w 2771827"/>
                <a:gd name="connsiteY5" fmla="*/ 292851 h 4379086"/>
                <a:gd name="connsiteX0" fmla="*/ 0 w 2771827"/>
                <a:gd name="connsiteY0" fmla="*/ 129053 h 4379086"/>
                <a:gd name="connsiteX1" fmla="*/ 2575221 w 2771827"/>
                <a:gd name="connsiteY1" fmla="*/ 161053 h 4379086"/>
                <a:gd name="connsiteX2" fmla="*/ 2598832 w 2771827"/>
                <a:gd name="connsiteY2" fmla="*/ 452407 h 4379086"/>
                <a:gd name="connsiteX3" fmla="*/ 2632374 w 2771827"/>
                <a:gd name="connsiteY3" fmla="*/ 2075578 h 4379086"/>
                <a:gd name="connsiteX4" fmla="*/ 2627481 w 2771827"/>
                <a:gd name="connsiteY4" fmla="*/ 2315049 h 4379086"/>
                <a:gd name="connsiteX5" fmla="*/ 2596422 w 2771827"/>
                <a:gd name="connsiteY5" fmla="*/ 3917778 h 4379086"/>
                <a:gd name="connsiteX6" fmla="*/ 2375200 w 2771827"/>
                <a:gd name="connsiteY6" fmla="*/ 4379086 h 4379086"/>
                <a:gd name="connsiteX7" fmla="*/ 1964410 w 2771827"/>
                <a:gd name="connsiteY7" fmla="*/ 4208409 h 4379086"/>
                <a:gd name="connsiteX8" fmla="*/ 1625933 w 2771827"/>
                <a:gd name="connsiteY8" fmla="*/ 3443140 h 4379086"/>
                <a:gd name="connsiteX9" fmla="*/ 981466 w 2771827"/>
                <a:gd name="connsiteY9" fmla="*/ 2918331 h 4379086"/>
                <a:gd name="connsiteX10" fmla="*/ 85513 w 2771827"/>
                <a:gd name="connsiteY10" fmla="*/ 2832137 h 4379086"/>
                <a:gd name="connsiteX0" fmla="*/ 1429668 w 2786947"/>
                <a:gd name="connsiteY0" fmla="*/ 292851 h 4379086"/>
                <a:gd name="connsiteX1" fmla="*/ 2527600 w 2786947"/>
                <a:gd name="connsiteY1" fmla="*/ 332503 h 4379086"/>
                <a:gd name="connsiteX2" fmla="*/ 2627481 w 2786947"/>
                <a:gd name="connsiteY2" fmla="*/ 2315049 h 4379086"/>
                <a:gd name="connsiteX3" fmla="*/ 1557251 w 2786947"/>
                <a:gd name="connsiteY3" fmla="*/ 3198556 h 4379086"/>
                <a:gd name="connsiteX4" fmla="*/ 1567234 w 2786947"/>
                <a:gd name="connsiteY4" fmla="*/ 1740528 h 4379086"/>
                <a:gd name="connsiteX5" fmla="*/ 1429668 w 2786947"/>
                <a:gd name="connsiteY5" fmla="*/ 292851 h 4379086"/>
                <a:gd name="connsiteX0" fmla="*/ 0 w 2786947"/>
                <a:gd name="connsiteY0" fmla="*/ 129053 h 4379086"/>
                <a:gd name="connsiteX1" fmla="*/ 2575221 w 2786947"/>
                <a:gd name="connsiteY1" fmla="*/ 161053 h 4379086"/>
                <a:gd name="connsiteX2" fmla="*/ 2650722 w 2786947"/>
                <a:gd name="connsiteY2" fmla="*/ 606413 h 4379086"/>
                <a:gd name="connsiteX3" fmla="*/ 2632374 w 2786947"/>
                <a:gd name="connsiteY3" fmla="*/ 2075578 h 4379086"/>
                <a:gd name="connsiteX4" fmla="*/ 2627481 w 2786947"/>
                <a:gd name="connsiteY4" fmla="*/ 2315049 h 4379086"/>
                <a:gd name="connsiteX5" fmla="*/ 2596422 w 2786947"/>
                <a:gd name="connsiteY5" fmla="*/ 3917778 h 4379086"/>
                <a:gd name="connsiteX6" fmla="*/ 2375200 w 2786947"/>
                <a:gd name="connsiteY6" fmla="*/ 4379086 h 4379086"/>
                <a:gd name="connsiteX7" fmla="*/ 1964410 w 2786947"/>
                <a:gd name="connsiteY7" fmla="*/ 4208409 h 4379086"/>
                <a:gd name="connsiteX8" fmla="*/ 1625933 w 2786947"/>
                <a:gd name="connsiteY8" fmla="*/ 3443140 h 4379086"/>
                <a:gd name="connsiteX9" fmla="*/ 981466 w 2786947"/>
                <a:gd name="connsiteY9" fmla="*/ 2918331 h 4379086"/>
                <a:gd name="connsiteX10" fmla="*/ 85513 w 2786947"/>
                <a:gd name="connsiteY10" fmla="*/ 2832137 h 4379086"/>
                <a:gd name="connsiteX0" fmla="*/ 1429668 w 2786947"/>
                <a:gd name="connsiteY0" fmla="*/ 200620 h 4286855"/>
                <a:gd name="connsiteX1" fmla="*/ 2527600 w 2786947"/>
                <a:gd name="connsiteY1" fmla="*/ 240272 h 4286855"/>
                <a:gd name="connsiteX2" fmla="*/ 2627481 w 2786947"/>
                <a:gd name="connsiteY2" fmla="*/ 2222818 h 4286855"/>
                <a:gd name="connsiteX3" fmla="*/ 1557251 w 2786947"/>
                <a:gd name="connsiteY3" fmla="*/ 3106325 h 4286855"/>
                <a:gd name="connsiteX4" fmla="*/ 1567234 w 2786947"/>
                <a:gd name="connsiteY4" fmla="*/ 1648297 h 4286855"/>
                <a:gd name="connsiteX5" fmla="*/ 1429668 w 2786947"/>
                <a:gd name="connsiteY5" fmla="*/ 200620 h 4286855"/>
                <a:gd name="connsiteX0" fmla="*/ 0 w 2786947"/>
                <a:gd name="connsiteY0" fmla="*/ 36822 h 4286855"/>
                <a:gd name="connsiteX1" fmla="*/ 2575221 w 2786947"/>
                <a:gd name="connsiteY1" fmla="*/ 68822 h 4286855"/>
                <a:gd name="connsiteX2" fmla="*/ 2650722 w 2786947"/>
                <a:gd name="connsiteY2" fmla="*/ 514182 h 4286855"/>
                <a:gd name="connsiteX3" fmla="*/ 2632374 w 2786947"/>
                <a:gd name="connsiteY3" fmla="*/ 1983347 h 4286855"/>
                <a:gd name="connsiteX4" fmla="*/ 2627481 w 2786947"/>
                <a:gd name="connsiteY4" fmla="*/ 2222818 h 4286855"/>
                <a:gd name="connsiteX5" fmla="*/ 2596422 w 2786947"/>
                <a:gd name="connsiteY5" fmla="*/ 3825547 h 4286855"/>
                <a:gd name="connsiteX6" fmla="*/ 2375200 w 2786947"/>
                <a:gd name="connsiteY6" fmla="*/ 4286855 h 4286855"/>
                <a:gd name="connsiteX7" fmla="*/ 1964410 w 2786947"/>
                <a:gd name="connsiteY7" fmla="*/ 4116178 h 4286855"/>
                <a:gd name="connsiteX8" fmla="*/ 1625933 w 2786947"/>
                <a:gd name="connsiteY8" fmla="*/ 3350909 h 4286855"/>
                <a:gd name="connsiteX9" fmla="*/ 981466 w 2786947"/>
                <a:gd name="connsiteY9" fmla="*/ 2826100 h 4286855"/>
                <a:gd name="connsiteX10" fmla="*/ 85513 w 2786947"/>
                <a:gd name="connsiteY10" fmla="*/ 2739906 h 4286855"/>
                <a:gd name="connsiteX0" fmla="*/ 1429668 w 2719730"/>
                <a:gd name="connsiteY0" fmla="*/ 355867 h 4442102"/>
                <a:gd name="connsiteX1" fmla="*/ 2527600 w 2719730"/>
                <a:gd name="connsiteY1" fmla="*/ 395519 h 4442102"/>
                <a:gd name="connsiteX2" fmla="*/ 2627481 w 2719730"/>
                <a:gd name="connsiteY2" fmla="*/ 2378065 h 4442102"/>
                <a:gd name="connsiteX3" fmla="*/ 1557251 w 2719730"/>
                <a:gd name="connsiteY3" fmla="*/ 3261572 h 4442102"/>
                <a:gd name="connsiteX4" fmla="*/ 1567234 w 2719730"/>
                <a:gd name="connsiteY4" fmla="*/ 1803544 h 4442102"/>
                <a:gd name="connsiteX5" fmla="*/ 1429668 w 2719730"/>
                <a:gd name="connsiteY5" fmla="*/ 355867 h 4442102"/>
                <a:gd name="connsiteX0" fmla="*/ 0 w 2719730"/>
                <a:gd name="connsiteY0" fmla="*/ 192069 h 4442102"/>
                <a:gd name="connsiteX1" fmla="*/ 2398794 w 2719730"/>
                <a:gd name="connsiteY1" fmla="*/ 10835 h 4442102"/>
                <a:gd name="connsiteX2" fmla="*/ 2650722 w 2719730"/>
                <a:gd name="connsiteY2" fmla="*/ 669429 h 4442102"/>
                <a:gd name="connsiteX3" fmla="*/ 2632374 w 2719730"/>
                <a:gd name="connsiteY3" fmla="*/ 2138594 h 4442102"/>
                <a:gd name="connsiteX4" fmla="*/ 2627481 w 2719730"/>
                <a:gd name="connsiteY4" fmla="*/ 2378065 h 4442102"/>
                <a:gd name="connsiteX5" fmla="*/ 2596422 w 2719730"/>
                <a:gd name="connsiteY5" fmla="*/ 3980794 h 4442102"/>
                <a:gd name="connsiteX6" fmla="*/ 2375200 w 2719730"/>
                <a:gd name="connsiteY6" fmla="*/ 4442102 h 4442102"/>
                <a:gd name="connsiteX7" fmla="*/ 1964410 w 2719730"/>
                <a:gd name="connsiteY7" fmla="*/ 4271425 h 4442102"/>
                <a:gd name="connsiteX8" fmla="*/ 1625933 w 2719730"/>
                <a:gd name="connsiteY8" fmla="*/ 3506156 h 4442102"/>
                <a:gd name="connsiteX9" fmla="*/ 981466 w 2719730"/>
                <a:gd name="connsiteY9" fmla="*/ 2981347 h 4442102"/>
                <a:gd name="connsiteX10" fmla="*/ 85513 w 2719730"/>
                <a:gd name="connsiteY10" fmla="*/ 2895153 h 4442102"/>
                <a:gd name="connsiteX0" fmla="*/ 1429668 w 2719730"/>
                <a:gd name="connsiteY0" fmla="*/ 434875 h 4521110"/>
                <a:gd name="connsiteX1" fmla="*/ 2527600 w 2719730"/>
                <a:gd name="connsiteY1" fmla="*/ 474527 h 4521110"/>
                <a:gd name="connsiteX2" fmla="*/ 2627481 w 2719730"/>
                <a:gd name="connsiteY2" fmla="*/ 2457073 h 4521110"/>
                <a:gd name="connsiteX3" fmla="*/ 1557251 w 2719730"/>
                <a:gd name="connsiteY3" fmla="*/ 3340580 h 4521110"/>
                <a:gd name="connsiteX4" fmla="*/ 1567234 w 2719730"/>
                <a:gd name="connsiteY4" fmla="*/ 1882552 h 4521110"/>
                <a:gd name="connsiteX5" fmla="*/ 1429668 w 2719730"/>
                <a:gd name="connsiteY5" fmla="*/ 434875 h 4521110"/>
                <a:gd name="connsiteX0" fmla="*/ 0 w 2719730"/>
                <a:gd name="connsiteY0" fmla="*/ 271077 h 4521110"/>
                <a:gd name="connsiteX1" fmla="*/ 2398794 w 2719730"/>
                <a:gd name="connsiteY1" fmla="*/ 89843 h 4521110"/>
                <a:gd name="connsiteX2" fmla="*/ 2650722 w 2719730"/>
                <a:gd name="connsiteY2" fmla="*/ 748437 h 4521110"/>
                <a:gd name="connsiteX3" fmla="*/ 2632374 w 2719730"/>
                <a:gd name="connsiteY3" fmla="*/ 2217602 h 4521110"/>
                <a:gd name="connsiteX4" fmla="*/ 2627481 w 2719730"/>
                <a:gd name="connsiteY4" fmla="*/ 2457073 h 4521110"/>
                <a:gd name="connsiteX5" fmla="*/ 2596422 w 2719730"/>
                <a:gd name="connsiteY5" fmla="*/ 4059802 h 4521110"/>
                <a:gd name="connsiteX6" fmla="*/ 2375200 w 2719730"/>
                <a:gd name="connsiteY6" fmla="*/ 4521110 h 4521110"/>
                <a:gd name="connsiteX7" fmla="*/ 1964410 w 2719730"/>
                <a:gd name="connsiteY7" fmla="*/ 4350433 h 4521110"/>
                <a:gd name="connsiteX8" fmla="*/ 1625933 w 2719730"/>
                <a:gd name="connsiteY8" fmla="*/ 3585164 h 4521110"/>
                <a:gd name="connsiteX9" fmla="*/ 981466 w 2719730"/>
                <a:gd name="connsiteY9" fmla="*/ 3060355 h 4521110"/>
                <a:gd name="connsiteX10" fmla="*/ 85513 w 2719730"/>
                <a:gd name="connsiteY10" fmla="*/ 2974161 h 4521110"/>
                <a:gd name="connsiteX0" fmla="*/ 1429668 w 2719730"/>
                <a:gd name="connsiteY0" fmla="*/ 408453 h 4494688"/>
                <a:gd name="connsiteX1" fmla="*/ 2527600 w 2719730"/>
                <a:gd name="connsiteY1" fmla="*/ 448105 h 4494688"/>
                <a:gd name="connsiteX2" fmla="*/ 2627481 w 2719730"/>
                <a:gd name="connsiteY2" fmla="*/ 2430651 h 4494688"/>
                <a:gd name="connsiteX3" fmla="*/ 1557251 w 2719730"/>
                <a:gd name="connsiteY3" fmla="*/ 3314158 h 4494688"/>
                <a:gd name="connsiteX4" fmla="*/ 1567234 w 2719730"/>
                <a:gd name="connsiteY4" fmla="*/ 1856130 h 4494688"/>
                <a:gd name="connsiteX5" fmla="*/ 1429668 w 2719730"/>
                <a:gd name="connsiteY5" fmla="*/ 408453 h 4494688"/>
                <a:gd name="connsiteX0" fmla="*/ 0 w 2719730"/>
                <a:gd name="connsiteY0" fmla="*/ 244655 h 4494688"/>
                <a:gd name="connsiteX1" fmla="*/ 2398794 w 2719730"/>
                <a:gd name="connsiteY1" fmla="*/ 63421 h 4494688"/>
                <a:gd name="connsiteX2" fmla="*/ 2609209 w 2719730"/>
                <a:gd name="connsiteY2" fmla="*/ 1398244 h 4494688"/>
                <a:gd name="connsiteX3" fmla="*/ 2650722 w 2719730"/>
                <a:gd name="connsiteY3" fmla="*/ 722015 h 4494688"/>
                <a:gd name="connsiteX4" fmla="*/ 2632374 w 2719730"/>
                <a:gd name="connsiteY4" fmla="*/ 2191180 h 4494688"/>
                <a:gd name="connsiteX5" fmla="*/ 2627481 w 2719730"/>
                <a:gd name="connsiteY5" fmla="*/ 2430651 h 4494688"/>
                <a:gd name="connsiteX6" fmla="*/ 2596422 w 2719730"/>
                <a:gd name="connsiteY6" fmla="*/ 4033380 h 4494688"/>
                <a:gd name="connsiteX7" fmla="*/ 2375200 w 2719730"/>
                <a:gd name="connsiteY7" fmla="*/ 4494688 h 4494688"/>
                <a:gd name="connsiteX8" fmla="*/ 1964410 w 2719730"/>
                <a:gd name="connsiteY8" fmla="*/ 4324011 h 4494688"/>
                <a:gd name="connsiteX9" fmla="*/ 1625933 w 2719730"/>
                <a:gd name="connsiteY9" fmla="*/ 3558742 h 4494688"/>
                <a:gd name="connsiteX10" fmla="*/ 981466 w 2719730"/>
                <a:gd name="connsiteY10" fmla="*/ 3033933 h 4494688"/>
                <a:gd name="connsiteX11" fmla="*/ 85513 w 2719730"/>
                <a:gd name="connsiteY11" fmla="*/ 2947739 h 4494688"/>
                <a:gd name="connsiteX0" fmla="*/ 1429668 w 2719730"/>
                <a:gd name="connsiteY0" fmla="*/ 408453 h 4494688"/>
                <a:gd name="connsiteX1" fmla="*/ 2527600 w 2719730"/>
                <a:gd name="connsiteY1" fmla="*/ 448105 h 4494688"/>
                <a:gd name="connsiteX2" fmla="*/ 2627481 w 2719730"/>
                <a:gd name="connsiteY2" fmla="*/ 2430651 h 4494688"/>
                <a:gd name="connsiteX3" fmla="*/ 1557251 w 2719730"/>
                <a:gd name="connsiteY3" fmla="*/ 3314158 h 4494688"/>
                <a:gd name="connsiteX4" fmla="*/ 1567234 w 2719730"/>
                <a:gd name="connsiteY4" fmla="*/ 1856130 h 4494688"/>
                <a:gd name="connsiteX5" fmla="*/ 1429668 w 2719730"/>
                <a:gd name="connsiteY5" fmla="*/ 408453 h 4494688"/>
                <a:gd name="connsiteX0" fmla="*/ 0 w 2719730"/>
                <a:gd name="connsiteY0" fmla="*/ 244655 h 4494688"/>
                <a:gd name="connsiteX1" fmla="*/ 2398794 w 2719730"/>
                <a:gd name="connsiteY1" fmla="*/ 63421 h 4494688"/>
                <a:gd name="connsiteX2" fmla="*/ 2609209 w 2719730"/>
                <a:gd name="connsiteY2" fmla="*/ 1398244 h 4494688"/>
                <a:gd name="connsiteX3" fmla="*/ 2632374 w 2719730"/>
                <a:gd name="connsiteY3" fmla="*/ 2191180 h 4494688"/>
                <a:gd name="connsiteX4" fmla="*/ 2627481 w 2719730"/>
                <a:gd name="connsiteY4" fmla="*/ 2430651 h 4494688"/>
                <a:gd name="connsiteX5" fmla="*/ 2596422 w 2719730"/>
                <a:gd name="connsiteY5" fmla="*/ 4033380 h 4494688"/>
                <a:gd name="connsiteX6" fmla="*/ 2375200 w 2719730"/>
                <a:gd name="connsiteY6" fmla="*/ 4494688 h 4494688"/>
                <a:gd name="connsiteX7" fmla="*/ 1964410 w 2719730"/>
                <a:gd name="connsiteY7" fmla="*/ 4324011 h 4494688"/>
                <a:gd name="connsiteX8" fmla="*/ 1625933 w 2719730"/>
                <a:gd name="connsiteY8" fmla="*/ 3558742 h 4494688"/>
                <a:gd name="connsiteX9" fmla="*/ 981466 w 2719730"/>
                <a:gd name="connsiteY9" fmla="*/ 3033933 h 4494688"/>
                <a:gd name="connsiteX10" fmla="*/ 85513 w 2719730"/>
                <a:gd name="connsiteY10" fmla="*/ 2947739 h 4494688"/>
                <a:gd name="connsiteX0" fmla="*/ 1429668 w 2719730"/>
                <a:gd name="connsiteY0" fmla="*/ 412623 h 4498858"/>
                <a:gd name="connsiteX1" fmla="*/ 2527600 w 2719730"/>
                <a:gd name="connsiteY1" fmla="*/ 452275 h 4498858"/>
                <a:gd name="connsiteX2" fmla="*/ 2627481 w 2719730"/>
                <a:gd name="connsiteY2" fmla="*/ 2434821 h 4498858"/>
                <a:gd name="connsiteX3" fmla="*/ 1557251 w 2719730"/>
                <a:gd name="connsiteY3" fmla="*/ 3318328 h 4498858"/>
                <a:gd name="connsiteX4" fmla="*/ 1567234 w 2719730"/>
                <a:gd name="connsiteY4" fmla="*/ 1860300 h 4498858"/>
                <a:gd name="connsiteX5" fmla="*/ 1429668 w 2719730"/>
                <a:gd name="connsiteY5" fmla="*/ 412623 h 4498858"/>
                <a:gd name="connsiteX0" fmla="*/ 0 w 2719730"/>
                <a:gd name="connsiteY0" fmla="*/ 248825 h 4498858"/>
                <a:gd name="connsiteX1" fmla="*/ 2398794 w 2719730"/>
                <a:gd name="connsiteY1" fmla="*/ 67591 h 4498858"/>
                <a:gd name="connsiteX2" fmla="*/ 2661100 w 2719730"/>
                <a:gd name="connsiteY2" fmla="*/ 1462781 h 4498858"/>
                <a:gd name="connsiteX3" fmla="*/ 2632374 w 2719730"/>
                <a:gd name="connsiteY3" fmla="*/ 2195350 h 4498858"/>
                <a:gd name="connsiteX4" fmla="*/ 2627481 w 2719730"/>
                <a:gd name="connsiteY4" fmla="*/ 2434821 h 4498858"/>
                <a:gd name="connsiteX5" fmla="*/ 2596422 w 2719730"/>
                <a:gd name="connsiteY5" fmla="*/ 4037550 h 4498858"/>
                <a:gd name="connsiteX6" fmla="*/ 2375200 w 2719730"/>
                <a:gd name="connsiteY6" fmla="*/ 4498858 h 4498858"/>
                <a:gd name="connsiteX7" fmla="*/ 1964410 w 2719730"/>
                <a:gd name="connsiteY7" fmla="*/ 4328181 h 4498858"/>
                <a:gd name="connsiteX8" fmla="*/ 1625933 w 2719730"/>
                <a:gd name="connsiteY8" fmla="*/ 3562912 h 4498858"/>
                <a:gd name="connsiteX9" fmla="*/ 981466 w 2719730"/>
                <a:gd name="connsiteY9" fmla="*/ 3038103 h 4498858"/>
                <a:gd name="connsiteX10" fmla="*/ 85513 w 2719730"/>
                <a:gd name="connsiteY10" fmla="*/ 2951909 h 4498858"/>
                <a:gd name="connsiteX0" fmla="*/ 1429668 w 2719730"/>
                <a:gd name="connsiteY0" fmla="*/ 461404 h 4547639"/>
                <a:gd name="connsiteX1" fmla="*/ 2527600 w 2719730"/>
                <a:gd name="connsiteY1" fmla="*/ 501056 h 4547639"/>
                <a:gd name="connsiteX2" fmla="*/ 2627481 w 2719730"/>
                <a:gd name="connsiteY2" fmla="*/ 2483602 h 4547639"/>
                <a:gd name="connsiteX3" fmla="*/ 1557251 w 2719730"/>
                <a:gd name="connsiteY3" fmla="*/ 3367109 h 4547639"/>
                <a:gd name="connsiteX4" fmla="*/ 1567234 w 2719730"/>
                <a:gd name="connsiteY4" fmla="*/ 1909081 h 4547639"/>
                <a:gd name="connsiteX5" fmla="*/ 1429668 w 2719730"/>
                <a:gd name="connsiteY5" fmla="*/ 461404 h 4547639"/>
                <a:gd name="connsiteX0" fmla="*/ 0 w 2719730"/>
                <a:gd name="connsiteY0" fmla="*/ 297606 h 4547639"/>
                <a:gd name="connsiteX1" fmla="*/ 627962 w 2719730"/>
                <a:gd name="connsiteY1" fmla="*/ 100413 h 4547639"/>
                <a:gd name="connsiteX2" fmla="*/ 2398794 w 2719730"/>
                <a:gd name="connsiteY2" fmla="*/ 116372 h 4547639"/>
                <a:gd name="connsiteX3" fmla="*/ 2661100 w 2719730"/>
                <a:gd name="connsiteY3" fmla="*/ 1511562 h 4547639"/>
                <a:gd name="connsiteX4" fmla="*/ 2632374 w 2719730"/>
                <a:gd name="connsiteY4" fmla="*/ 2244131 h 4547639"/>
                <a:gd name="connsiteX5" fmla="*/ 2627481 w 2719730"/>
                <a:gd name="connsiteY5" fmla="*/ 2483602 h 4547639"/>
                <a:gd name="connsiteX6" fmla="*/ 2596422 w 2719730"/>
                <a:gd name="connsiteY6" fmla="*/ 4086331 h 4547639"/>
                <a:gd name="connsiteX7" fmla="*/ 2375200 w 2719730"/>
                <a:gd name="connsiteY7" fmla="*/ 4547639 h 4547639"/>
                <a:gd name="connsiteX8" fmla="*/ 1964410 w 2719730"/>
                <a:gd name="connsiteY8" fmla="*/ 4376962 h 4547639"/>
                <a:gd name="connsiteX9" fmla="*/ 1625933 w 2719730"/>
                <a:gd name="connsiteY9" fmla="*/ 3611693 h 4547639"/>
                <a:gd name="connsiteX10" fmla="*/ 981466 w 2719730"/>
                <a:gd name="connsiteY10" fmla="*/ 3086884 h 4547639"/>
                <a:gd name="connsiteX11" fmla="*/ 85513 w 2719730"/>
                <a:gd name="connsiteY11" fmla="*/ 3000690 h 4547639"/>
                <a:gd name="connsiteX0" fmla="*/ 1429668 w 2719730"/>
                <a:gd name="connsiteY0" fmla="*/ 418154 h 4504389"/>
                <a:gd name="connsiteX1" fmla="*/ 2527600 w 2719730"/>
                <a:gd name="connsiteY1" fmla="*/ 457806 h 4504389"/>
                <a:gd name="connsiteX2" fmla="*/ 2627481 w 2719730"/>
                <a:gd name="connsiteY2" fmla="*/ 2440352 h 4504389"/>
                <a:gd name="connsiteX3" fmla="*/ 1557251 w 2719730"/>
                <a:gd name="connsiteY3" fmla="*/ 3323859 h 4504389"/>
                <a:gd name="connsiteX4" fmla="*/ 1567234 w 2719730"/>
                <a:gd name="connsiteY4" fmla="*/ 1865831 h 4504389"/>
                <a:gd name="connsiteX5" fmla="*/ 1429668 w 2719730"/>
                <a:gd name="connsiteY5" fmla="*/ 418154 h 4504389"/>
                <a:gd name="connsiteX0" fmla="*/ 0 w 2719730"/>
                <a:gd name="connsiteY0" fmla="*/ 254356 h 4504389"/>
                <a:gd name="connsiteX1" fmla="*/ 627962 w 2719730"/>
                <a:gd name="connsiteY1" fmla="*/ 57163 h 4504389"/>
                <a:gd name="connsiteX2" fmla="*/ 2398794 w 2719730"/>
                <a:gd name="connsiteY2" fmla="*/ 73122 h 4504389"/>
                <a:gd name="connsiteX3" fmla="*/ 2661100 w 2719730"/>
                <a:gd name="connsiteY3" fmla="*/ 1468312 h 4504389"/>
                <a:gd name="connsiteX4" fmla="*/ 2632374 w 2719730"/>
                <a:gd name="connsiteY4" fmla="*/ 2200881 h 4504389"/>
                <a:gd name="connsiteX5" fmla="*/ 2627481 w 2719730"/>
                <a:gd name="connsiteY5" fmla="*/ 2440352 h 4504389"/>
                <a:gd name="connsiteX6" fmla="*/ 2596422 w 2719730"/>
                <a:gd name="connsiteY6" fmla="*/ 4043081 h 4504389"/>
                <a:gd name="connsiteX7" fmla="*/ 2375200 w 2719730"/>
                <a:gd name="connsiteY7" fmla="*/ 4504389 h 4504389"/>
                <a:gd name="connsiteX8" fmla="*/ 1964410 w 2719730"/>
                <a:gd name="connsiteY8" fmla="*/ 4333712 h 4504389"/>
                <a:gd name="connsiteX9" fmla="*/ 1625933 w 2719730"/>
                <a:gd name="connsiteY9" fmla="*/ 3568443 h 4504389"/>
                <a:gd name="connsiteX10" fmla="*/ 981466 w 2719730"/>
                <a:gd name="connsiteY10" fmla="*/ 3043634 h 4504389"/>
                <a:gd name="connsiteX11" fmla="*/ 85513 w 2719730"/>
                <a:gd name="connsiteY11" fmla="*/ 2957440 h 4504389"/>
                <a:gd name="connsiteX0" fmla="*/ 1429668 w 2719730"/>
                <a:gd name="connsiteY0" fmla="*/ 365332 h 4451567"/>
                <a:gd name="connsiteX1" fmla="*/ 2527600 w 2719730"/>
                <a:gd name="connsiteY1" fmla="*/ 404984 h 4451567"/>
                <a:gd name="connsiteX2" fmla="*/ 2627481 w 2719730"/>
                <a:gd name="connsiteY2" fmla="*/ 2387530 h 4451567"/>
                <a:gd name="connsiteX3" fmla="*/ 1557251 w 2719730"/>
                <a:gd name="connsiteY3" fmla="*/ 3271037 h 4451567"/>
                <a:gd name="connsiteX4" fmla="*/ 1567234 w 2719730"/>
                <a:gd name="connsiteY4" fmla="*/ 1813009 h 4451567"/>
                <a:gd name="connsiteX5" fmla="*/ 1429668 w 2719730"/>
                <a:gd name="connsiteY5" fmla="*/ 365332 h 4451567"/>
                <a:gd name="connsiteX0" fmla="*/ 0 w 2719730"/>
                <a:gd name="connsiteY0" fmla="*/ 201534 h 4451567"/>
                <a:gd name="connsiteX1" fmla="*/ 627962 w 2719730"/>
                <a:gd name="connsiteY1" fmla="*/ 4341 h 4451567"/>
                <a:gd name="connsiteX2" fmla="*/ 2380167 w 2719730"/>
                <a:gd name="connsiteY2" fmla="*/ 82603 h 4451567"/>
                <a:gd name="connsiteX3" fmla="*/ 2661100 w 2719730"/>
                <a:gd name="connsiteY3" fmla="*/ 1415490 h 4451567"/>
                <a:gd name="connsiteX4" fmla="*/ 2632374 w 2719730"/>
                <a:gd name="connsiteY4" fmla="*/ 2148059 h 4451567"/>
                <a:gd name="connsiteX5" fmla="*/ 2627481 w 2719730"/>
                <a:gd name="connsiteY5" fmla="*/ 2387530 h 4451567"/>
                <a:gd name="connsiteX6" fmla="*/ 2596422 w 2719730"/>
                <a:gd name="connsiteY6" fmla="*/ 3990259 h 4451567"/>
                <a:gd name="connsiteX7" fmla="*/ 2375200 w 2719730"/>
                <a:gd name="connsiteY7" fmla="*/ 4451567 h 4451567"/>
                <a:gd name="connsiteX8" fmla="*/ 1964410 w 2719730"/>
                <a:gd name="connsiteY8" fmla="*/ 4280890 h 4451567"/>
                <a:gd name="connsiteX9" fmla="*/ 1625933 w 2719730"/>
                <a:gd name="connsiteY9" fmla="*/ 3515621 h 4451567"/>
                <a:gd name="connsiteX10" fmla="*/ 981466 w 2719730"/>
                <a:gd name="connsiteY10" fmla="*/ 2990812 h 4451567"/>
                <a:gd name="connsiteX11" fmla="*/ 85513 w 2719730"/>
                <a:gd name="connsiteY11" fmla="*/ 2904618 h 4451567"/>
                <a:gd name="connsiteX0" fmla="*/ 1429668 w 2719730"/>
                <a:gd name="connsiteY0" fmla="*/ 349207 h 4435442"/>
                <a:gd name="connsiteX1" fmla="*/ 2527600 w 2719730"/>
                <a:gd name="connsiteY1" fmla="*/ 388859 h 4435442"/>
                <a:gd name="connsiteX2" fmla="*/ 2627481 w 2719730"/>
                <a:gd name="connsiteY2" fmla="*/ 2371405 h 4435442"/>
                <a:gd name="connsiteX3" fmla="*/ 1557251 w 2719730"/>
                <a:gd name="connsiteY3" fmla="*/ 3254912 h 4435442"/>
                <a:gd name="connsiteX4" fmla="*/ 1567234 w 2719730"/>
                <a:gd name="connsiteY4" fmla="*/ 1796884 h 4435442"/>
                <a:gd name="connsiteX5" fmla="*/ 1429668 w 2719730"/>
                <a:gd name="connsiteY5" fmla="*/ 349207 h 4435442"/>
                <a:gd name="connsiteX0" fmla="*/ 0 w 2719730"/>
                <a:gd name="connsiteY0" fmla="*/ 185409 h 4435442"/>
                <a:gd name="connsiteX1" fmla="*/ 627962 w 2719730"/>
                <a:gd name="connsiteY1" fmla="*/ 62979 h 4435442"/>
                <a:gd name="connsiteX2" fmla="*/ 2380167 w 2719730"/>
                <a:gd name="connsiteY2" fmla="*/ 66478 h 4435442"/>
                <a:gd name="connsiteX3" fmla="*/ 2661100 w 2719730"/>
                <a:gd name="connsiteY3" fmla="*/ 1399365 h 4435442"/>
                <a:gd name="connsiteX4" fmla="*/ 2632374 w 2719730"/>
                <a:gd name="connsiteY4" fmla="*/ 2131934 h 4435442"/>
                <a:gd name="connsiteX5" fmla="*/ 2627481 w 2719730"/>
                <a:gd name="connsiteY5" fmla="*/ 2371405 h 4435442"/>
                <a:gd name="connsiteX6" fmla="*/ 2596422 w 2719730"/>
                <a:gd name="connsiteY6" fmla="*/ 3974134 h 4435442"/>
                <a:gd name="connsiteX7" fmla="*/ 2375200 w 2719730"/>
                <a:gd name="connsiteY7" fmla="*/ 4435442 h 4435442"/>
                <a:gd name="connsiteX8" fmla="*/ 1964410 w 2719730"/>
                <a:gd name="connsiteY8" fmla="*/ 4264765 h 4435442"/>
                <a:gd name="connsiteX9" fmla="*/ 1625933 w 2719730"/>
                <a:gd name="connsiteY9" fmla="*/ 3499496 h 4435442"/>
                <a:gd name="connsiteX10" fmla="*/ 981466 w 2719730"/>
                <a:gd name="connsiteY10" fmla="*/ 2974687 h 4435442"/>
                <a:gd name="connsiteX11" fmla="*/ 85513 w 2719730"/>
                <a:gd name="connsiteY11" fmla="*/ 2888493 h 4435442"/>
                <a:gd name="connsiteX0" fmla="*/ 1429668 w 2719730"/>
                <a:gd name="connsiteY0" fmla="*/ 357106 h 4443341"/>
                <a:gd name="connsiteX1" fmla="*/ 2527600 w 2719730"/>
                <a:gd name="connsiteY1" fmla="*/ 396758 h 4443341"/>
                <a:gd name="connsiteX2" fmla="*/ 2627481 w 2719730"/>
                <a:gd name="connsiteY2" fmla="*/ 2379304 h 4443341"/>
                <a:gd name="connsiteX3" fmla="*/ 1557251 w 2719730"/>
                <a:gd name="connsiteY3" fmla="*/ 3262811 h 4443341"/>
                <a:gd name="connsiteX4" fmla="*/ 1567234 w 2719730"/>
                <a:gd name="connsiteY4" fmla="*/ 1804783 h 4443341"/>
                <a:gd name="connsiteX5" fmla="*/ 1429668 w 2719730"/>
                <a:gd name="connsiteY5" fmla="*/ 357106 h 4443341"/>
                <a:gd name="connsiteX0" fmla="*/ 0 w 2719730"/>
                <a:gd name="connsiteY0" fmla="*/ 193308 h 4443341"/>
                <a:gd name="connsiteX1" fmla="*/ 627962 w 2719730"/>
                <a:gd name="connsiteY1" fmla="*/ 70878 h 4443341"/>
                <a:gd name="connsiteX2" fmla="*/ 2380167 w 2719730"/>
                <a:gd name="connsiteY2" fmla="*/ 74377 h 4443341"/>
                <a:gd name="connsiteX3" fmla="*/ 2661100 w 2719730"/>
                <a:gd name="connsiteY3" fmla="*/ 1407264 h 4443341"/>
                <a:gd name="connsiteX4" fmla="*/ 2632374 w 2719730"/>
                <a:gd name="connsiteY4" fmla="*/ 2139833 h 4443341"/>
                <a:gd name="connsiteX5" fmla="*/ 2627481 w 2719730"/>
                <a:gd name="connsiteY5" fmla="*/ 2379304 h 4443341"/>
                <a:gd name="connsiteX6" fmla="*/ 2596422 w 2719730"/>
                <a:gd name="connsiteY6" fmla="*/ 3982033 h 4443341"/>
                <a:gd name="connsiteX7" fmla="*/ 2375200 w 2719730"/>
                <a:gd name="connsiteY7" fmla="*/ 4443341 h 4443341"/>
                <a:gd name="connsiteX8" fmla="*/ 1964410 w 2719730"/>
                <a:gd name="connsiteY8" fmla="*/ 4272664 h 4443341"/>
                <a:gd name="connsiteX9" fmla="*/ 1625933 w 2719730"/>
                <a:gd name="connsiteY9" fmla="*/ 3507395 h 4443341"/>
                <a:gd name="connsiteX10" fmla="*/ 981466 w 2719730"/>
                <a:gd name="connsiteY10" fmla="*/ 2982586 h 4443341"/>
                <a:gd name="connsiteX11" fmla="*/ 85513 w 2719730"/>
                <a:gd name="connsiteY11" fmla="*/ 2896392 h 4443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19730" h="4443341" stroke="0" extrusionOk="0">
                  <a:moveTo>
                    <a:pt x="1429668" y="357106"/>
                  </a:moveTo>
                  <a:cubicBezTo>
                    <a:pt x="1538929" y="293885"/>
                    <a:pt x="2327965" y="59725"/>
                    <a:pt x="2527600" y="396758"/>
                  </a:cubicBezTo>
                  <a:cubicBezTo>
                    <a:pt x="2727235" y="733791"/>
                    <a:pt x="2789206" y="1901629"/>
                    <a:pt x="2627481" y="2379304"/>
                  </a:cubicBezTo>
                  <a:cubicBezTo>
                    <a:pt x="2465756" y="2856979"/>
                    <a:pt x="2022276" y="3267897"/>
                    <a:pt x="1557251" y="3262811"/>
                  </a:cubicBezTo>
                  <a:cubicBezTo>
                    <a:pt x="1560579" y="2776802"/>
                    <a:pt x="1563906" y="2290792"/>
                    <a:pt x="1567234" y="1804783"/>
                  </a:cubicBezTo>
                  <a:lnTo>
                    <a:pt x="1429668" y="357106"/>
                  </a:lnTo>
                  <a:close/>
                </a:path>
                <a:path w="2719730" h="4443341" fill="none">
                  <a:moveTo>
                    <a:pt x="0" y="193308"/>
                  </a:moveTo>
                  <a:cubicBezTo>
                    <a:pt x="104660" y="172903"/>
                    <a:pt x="293359" y="-135670"/>
                    <a:pt x="627962" y="70878"/>
                  </a:cubicBezTo>
                  <a:cubicBezTo>
                    <a:pt x="962565" y="277426"/>
                    <a:pt x="2041311" y="-148354"/>
                    <a:pt x="2380167" y="74377"/>
                  </a:cubicBezTo>
                  <a:cubicBezTo>
                    <a:pt x="2719023" y="297108"/>
                    <a:pt x="2622170" y="1052638"/>
                    <a:pt x="2661100" y="1407264"/>
                  </a:cubicBezTo>
                  <a:cubicBezTo>
                    <a:pt x="2700030" y="1761890"/>
                    <a:pt x="2629329" y="1967765"/>
                    <a:pt x="2632374" y="2139833"/>
                  </a:cubicBezTo>
                  <a:cubicBezTo>
                    <a:pt x="2635419" y="2311901"/>
                    <a:pt x="2633473" y="2072271"/>
                    <a:pt x="2627481" y="2379304"/>
                  </a:cubicBezTo>
                  <a:cubicBezTo>
                    <a:pt x="2621489" y="2686337"/>
                    <a:pt x="2638469" y="3638027"/>
                    <a:pt x="2596422" y="3982033"/>
                  </a:cubicBezTo>
                  <a:cubicBezTo>
                    <a:pt x="2554375" y="4326039"/>
                    <a:pt x="2499028" y="4336982"/>
                    <a:pt x="2375200" y="4443341"/>
                  </a:cubicBezTo>
                  <a:cubicBezTo>
                    <a:pt x="2289475" y="4416354"/>
                    <a:pt x="2099147" y="4510950"/>
                    <a:pt x="1964410" y="4272664"/>
                  </a:cubicBezTo>
                  <a:cubicBezTo>
                    <a:pt x="1819789" y="4146022"/>
                    <a:pt x="1809883" y="3690119"/>
                    <a:pt x="1625933" y="3507395"/>
                  </a:cubicBezTo>
                  <a:cubicBezTo>
                    <a:pt x="1417947" y="3300448"/>
                    <a:pt x="1248801" y="3082403"/>
                    <a:pt x="981466" y="2982586"/>
                  </a:cubicBezTo>
                  <a:cubicBezTo>
                    <a:pt x="714131" y="2882769"/>
                    <a:pt x="210108" y="2934955"/>
                    <a:pt x="85513" y="2896392"/>
                  </a:cubicBezTo>
                </a:path>
              </a:pathLst>
            </a:custGeom>
            <a:grpFill/>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b="1" dirty="0">
                <a:latin typeface="Calibri" panose="020F0502020204030204" pitchFamily="34" charset="0"/>
                <a:cs typeface="Calibri" panose="020F0502020204030204" pitchFamily="34" charset="0"/>
              </a:endParaRPr>
            </a:p>
          </p:txBody>
        </p:sp>
      </p:grpSp>
      <p:sp>
        <p:nvSpPr>
          <p:cNvPr id="207" name="TextBox 206">
            <a:extLst>
              <a:ext uri="{FF2B5EF4-FFF2-40B4-BE49-F238E27FC236}">
                <a16:creationId xmlns:a16="http://schemas.microsoft.com/office/drawing/2014/main" id="{63027234-E087-47E0-B4EC-8E2E8EC0A83B}"/>
              </a:ext>
            </a:extLst>
          </p:cNvPr>
          <p:cNvSpPr txBox="1"/>
          <p:nvPr/>
        </p:nvSpPr>
        <p:spPr>
          <a:xfrm>
            <a:off x="1917074" y="4217252"/>
            <a:ext cx="578081" cy="276999"/>
          </a:xfrm>
          <a:prstGeom prst="rect">
            <a:avLst/>
          </a:prstGeom>
          <a:solidFill>
            <a:schemeClr val="accent2">
              <a:lumMod val="20000"/>
              <a:lumOff val="80000"/>
            </a:schemeClr>
          </a:solidFill>
        </p:spPr>
        <p:txBody>
          <a:bodyPr wrap="square" rtlCol="0">
            <a:spAutoFit/>
          </a:bodyPr>
          <a:lstStyle/>
          <a:p>
            <a:pPr algn="ctr"/>
            <a:r>
              <a:rPr lang="en-US" sz="1200" b="1" dirty="0">
                <a:solidFill>
                  <a:srgbClr val="FF0000"/>
                </a:solidFill>
                <a:latin typeface="Calibri" panose="020F0502020204030204" pitchFamily="34" charset="0"/>
                <a:cs typeface="Calibri" panose="020F0502020204030204" pitchFamily="34" charset="0"/>
              </a:rPr>
              <a:t>CL9</a:t>
            </a:r>
          </a:p>
        </p:txBody>
      </p:sp>
      <p:grpSp>
        <p:nvGrpSpPr>
          <p:cNvPr id="208" name="Group 207">
            <a:extLst>
              <a:ext uri="{FF2B5EF4-FFF2-40B4-BE49-F238E27FC236}">
                <a16:creationId xmlns:a16="http://schemas.microsoft.com/office/drawing/2014/main" id="{CA13EA31-CD52-4D2D-9AC2-116C8F815BC8}"/>
              </a:ext>
            </a:extLst>
          </p:cNvPr>
          <p:cNvGrpSpPr/>
          <p:nvPr/>
        </p:nvGrpSpPr>
        <p:grpSpPr>
          <a:xfrm>
            <a:off x="1694872" y="2145327"/>
            <a:ext cx="826343" cy="2188856"/>
            <a:chOff x="1141966" y="1693146"/>
            <a:chExt cx="1335257" cy="3152315"/>
          </a:xfrm>
        </p:grpSpPr>
        <p:cxnSp>
          <p:nvCxnSpPr>
            <p:cNvPr id="209" name="Straight Arrow Connector 208">
              <a:extLst>
                <a:ext uri="{FF2B5EF4-FFF2-40B4-BE49-F238E27FC236}">
                  <a16:creationId xmlns:a16="http://schemas.microsoft.com/office/drawing/2014/main" id="{6144E9A1-70DE-4EAE-977C-A9C4BC5E287B}"/>
                </a:ext>
              </a:extLst>
            </p:cNvPr>
            <p:cNvCxnSpPr/>
            <p:nvPr/>
          </p:nvCxnSpPr>
          <p:spPr>
            <a:xfrm>
              <a:off x="2125753" y="1711931"/>
              <a:ext cx="9525" cy="3120041"/>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10" name="Straight Arrow Connector 209">
              <a:extLst>
                <a:ext uri="{FF2B5EF4-FFF2-40B4-BE49-F238E27FC236}">
                  <a16:creationId xmlns:a16="http://schemas.microsoft.com/office/drawing/2014/main" id="{426F3533-7439-4BDB-8CBB-A51EBB04E5B5}"/>
                </a:ext>
              </a:extLst>
            </p:cNvPr>
            <p:cNvCxnSpPr/>
            <p:nvPr/>
          </p:nvCxnSpPr>
          <p:spPr>
            <a:xfrm>
              <a:off x="1141966" y="1725420"/>
              <a:ext cx="9525" cy="3120041"/>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11" name="Straight Arrow Connector 210">
              <a:extLst>
                <a:ext uri="{FF2B5EF4-FFF2-40B4-BE49-F238E27FC236}">
                  <a16:creationId xmlns:a16="http://schemas.microsoft.com/office/drawing/2014/main" id="{312FBA06-F826-4920-B2CF-35336B5E6AF6}"/>
                </a:ext>
              </a:extLst>
            </p:cNvPr>
            <p:cNvCxnSpPr/>
            <p:nvPr/>
          </p:nvCxnSpPr>
          <p:spPr>
            <a:xfrm>
              <a:off x="2467698" y="1693146"/>
              <a:ext cx="9525" cy="3120041"/>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12" name="Straight Arrow Connector 211">
              <a:extLst>
                <a:ext uri="{FF2B5EF4-FFF2-40B4-BE49-F238E27FC236}">
                  <a16:creationId xmlns:a16="http://schemas.microsoft.com/office/drawing/2014/main" id="{6712B8C6-5710-427A-BB6A-583090AA978E}"/>
                </a:ext>
              </a:extLst>
            </p:cNvPr>
            <p:cNvCxnSpPr/>
            <p:nvPr/>
          </p:nvCxnSpPr>
          <p:spPr>
            <a:xfrm>
              <a:off x="1800387" y="1725420"/>
              <a:ext cx="9525" cy="3120041"/>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13" name="Straight Arrow Connector 212">
              <a:extLst>
                <a:ext uri="{FF2B5EF4-FFF2-40B4-BE49-F238E27FC236}">
                  <a16:creationId xmlns:a16="http://schemas.microsoft.com/office/drawing/2014/main" id="{7B7E7D0B-3E64-4232-AB64-18A31A5189E7}"/>
                </a:ext>
              </a:extLst>
            </p:cNvPr>
            <p:cNvCxnSpPr/>
            <p:nvPr/>
          </p:nvCxnSpPr>
          <p:spPr>
            <a:xfrm>
              <a:off x="1477629" y="1693146"/>
              <a:ext cx="9525" cy="3120041"/>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
        <p:nvSpPr>
          <p:cNvPr id="214" name="Rectangle 213">
            <a:extLst>
              <a:ext uri="{FF2B5EF4-FFF2-40B4-BE49-F238E27FC236}">
                <a16:creationId xmlns:a16="http://schemas.microsoft.com/office/drawing/2014/main" id="{CF04394C-99CB-4014-950E-5DC5FC7D7905}"/>
              </a:ext>
            </a:extLst>
          </p:cNvPr>
          <p:cNvSpPr/>
          <p:nvPr/>
        </p:nvSpPr>
        <p:spPr>
          <a:xfrm>
            <a:off x="1132222" y="717870"/>
            <a:ext cx="2689290" cy="1384995"/>
          </a:xfrm>
          <a:prstGeom prst="rect">
            <a:avLst/>
          </a:prstGeom>
          <a:noFill/>
        </p:spPr>
        <p:txBody>
          <a:bodyPr wrap="square">
            <a:spAutoFit/>
          </a:bodyPr>
          <a:lstStyle/>
          <a:p>
            <a:r>
              <a:rPr lang="en-GB" sz="12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Eventually, the water droplets or ice crystals within the cloud reach a size where the ascending air currents are no longer able to sustain them           within the cloud and they will                fall to the ground as a form                              of precipitation</a:t>
            </a:r>
            <a:endParaRPr lang="en-US" sz="1200" b="1" dirty="0">
              <a:solidFill>
                <a:srgbClr val="00B050"/>
              </a:solidFill>
              <a:latin typeface="Calibri" panose="020F0502020204030204" pitchFamily="34" charset="0"/>
              <a:cs typeface="Calibri" panose="020F0502020204030204" pitchFamily="34" charset="0"/>
            </a:endParaRPr>
          </a:p>
        </p:txBody>
      </p:sp>
      <p:sp>
        <p:nvSpPr>
          <p:cNvPr id="372" name="Rectangle 371">
            <a:extLst>
              <a:ext uri="{FF2B5EF4-FFF2-40B4-BE49-F238E27FC236}">
                <a16:creationId xmlns:a16="http://schemas.microsoft.com/office/drawing/2014/main" id="{0900936D-F40A-4068-A098-8D45327EFDD7}"/>
              </a:ext>
            </a:extLst>
          </p:cNvPr>
          <p:cNvSpPr/>
          <p:nvPr/>
        </p:nvSpPr>
        <p:spPr>
          <a:xfrm>
            <a:off x="888458" y="5642807"/>
            <a:ext cx="2474870" cy="646331"/>
          </a:xfrm>
          <a:prstGeom prst="rect">
            <a:avLst/>
          </a:prstGeom>
          <a:ln>
            <a:noFill/>
          </a:ln>
        </p:spPr>
        <p:txBody>
          <a:bodyPr wrap="square">
            <a:spAutoFit/>
          </a:bodyPr>
          <a:lstStyle/>
          <a:p>
            <a:pPr algn="ctr"/>
            <a:r>
              <a:rPr lang="en-US" sz="1200" b="1" dirty="0">
                <a:latin typeface="Calibri" panose="020F0502020204030204" pitchFamily="34" charset="0"/>
                <a:cs typeface="Calibri" panose="020F0502020204030204" pitchFamily="34" charset="0"/>
              </a:rPr>
              <a:t>As the precipitation starts to fall,  the water droplets sometimes evaporate below the cloud base.</a:t>
            </a:r>
          </a:p>
        </p:txBody>
      </p:sp>
      <p:sp>
        <p:nvSpPr>
          <p:cNvPr id="373" name="Rectangle 372">
            <a:extLst>
              <a:ext uri="{FF2B5EF4-FFF2-40B4-BE49-F238E27FC236}">
                <a16:creationId xmlns:a16="http://schemas.microsoft.com/office/drawing/2014/main" id="{04D73F1B-ACBA-442C-9A85-F20552476DEF}"/>
              </a:ext>
            </a:extLst>
          </p:cNvPr>
          <p:cNvSpPr/>
          <p:nvPr/>
        </p:nvSpPr>
        <p:spPr>
          <a:xfrm>
            <a:off x="6082519" y="3814154"/>
            <a:ext cx="2898718" cy="1384995"/>
          </a:xfrm>
          <a:prstGeom prst="rect">
            <a:avLst/>
          </a:prstGeom>
        </p:spPr>
        <p:txBody>
          <a:bodyPr wrap="square">
            <a:spAutoFit/>
          </a:bodyPr>
          <a:lstStyle/>
          <a:p>
            <a:pPr algn="ctr"/>
            <a:r>
              <a:rPr lang="en-US" sz="1200" b="1" dirty="0">
                <a:latin typeface="Calibri" panose="020F0502020204030204" pitchFamily="34" charset="0"/>
                <a:cs typeface="Calibri" panose="020F0502020204030204" pitchFamily="34" charset="0"/>
              </a:rPr>
              <a:t>This cloud is then not referred to as a Cumulonimbus capillatus cloud anymore (as the shape of the cloud has now changed completely) but as a Cirrus cloud (due to its location above 18 000ft and that it is made up of ice crystals.</a:t>
            </a:r>
          </a:p>
          <a:p>
            <a:pPr algn="ctr"/>
            <a:endParaRPr lang="en-US" sz="1200" b="1" dirty="0">
              <a:latin typeface="Calibri" panose="020F0502020204030204" pitchFamily="34" charset="0"/>
              <a:cs typeface="Calibri" panose="020F0502020204030204" pitchFamily="34" charset="0"/>
            </a:endParaRPr>
          </a:p>
        </p:txBody>
      </p:sp>
      <p:sp>
        <p:nvSpPr>
          <p:cNvPr id="374" name="Rectangle 373">
            <a:extLst>
              <a:ext uri="{FF2B5EF4-FFF2-40B4-BE49-F238E27FC236}">
                <a16:creationId xmlns:a16="http://schemas.microsoft.com/office/drawing/2014/main" id="{41F7F4B0-E79F-4287-8991-8AEA2289262E}"/>
              </a:ext>
            </a:extLst>
          </p:cNvPr>
          <p:cNvSpPr/>
          <p:nvPr/>
        </p:nvSpPr>
        <p:spPr>
          <a:xfrm>
            <a:off x="6062444" y="2296674"/>
            <a:ext cx="2955841" cy="984885"/>
          </a:xfrm>
          <a:prstGeom prst="rect">
            <a:avLst/>
          </a:prstGeom>
        </p:spPr>
        <p:txBody>
          <a:bodyPr wrap="square">
            <a:spAutoFit/>
          </a:bodyPr>
          <a:lstStyle/>
          <a:p>
            <a:r>
              <a:rPr lang="en-US" sz="1100" b="1" dirty="0">
                <a:solidFill>
                  <a:srgbClr val="7030A0"/>
                </a:solidFill>
                <a:latin typeface="Calibri" panose="020F0502020204030204" pitchFamily="34" charset="0"/>
                <a:cs typeface="Calibri" panose="020F0502020204030204" pitchFamily="34" charset="0"/>
              </a:rPr>
              <a:t>The cloud’s official name is now                  </a:t>
            </a:r>
            <a:r>
              <a:rPr lang="en-US" sz="1400" b="1" u="sng" dirty="0">
                <a:solidFill>
                  <a:srgbClr val="7030A0"/>
                </a:solidFill>
                <a:latin typeface="Calibri" panose="020F0502020204030204" pitchFamily="34" charset="0"/>
                <a:cs typeface="Calibri" panose="020F0502020204030204" pitchFamily="34" charset="0"/>
              </a:rPr>
              <a:t>Cirrus spissatus cumulonimbogenitus </a:t>
            </a:r>
            <a:endParaRPr lang="en-US" sz="1100" b="1" u="sng" dirty="0">
              <a:solidFill>
                <a:srgbClr val="7030A0"/>
              </a:solidFill>
              <a:latin typeface="Calibri" panose="020F0502020204030204" pitchFamily="34" charset="0"/>
              <a:cs typeface="Calibri" panose="020F0502020204030204" pitchFamily="34" charset="0"/>
            </a:endParaRPr>
          </a:p>
          <a:p>
            <a:endParaRPr lang="en-US" sz="1100" b="1" dirty="0">
              <a:solidFill>
                <a:srgbClr val="7030A0"/>
              </a:solidFill>
              <a:latin typeface="Calibri" panose="020F0502020204030204" pitchFamily="34" charset="0"/>
              <a:cs typeface="Calibri" panose="020F0502020204030204" pitchFamily="34" charset="0"/>
            </a:endParaRPr>
          </a:p>
          <a:p>
            <a:r>
              <a:rPr lang="en-US" sz="1100" b="1" dirty="0">
                <a:solidFill>
                  <a:srgbClr val="7030A0"/>
                </a:solidFill>
                <a:latin typeface="Calibri" panose="020F0502020204030204" pitchFamily="34" charset="0"/>
                <a:cs typeface="Calibri" panose="020F0502020204030204" pitchFamily="34" charset="0"/>
              </a:rPr>
              <a:t>(a Cirrus cloud originating from a Cumulonimbus cloud),C</a:t>
            </a:r>
            <a:r>
              <a:rPr lang="en-US" sz="1100" b="1" baseline="-25000" dirty="0">
                <a:solidFill>
                  <a:srgbClr val="7030A0"/>
                </a:solidFill>
                <a:latin typeface="Calibri" panose="020F0502020204030204" pitchFamily="34" charset="0"/>
                <a:cs typeface="Calibri" panose="020F0502020204030204" pitchFamily="34" charset="0"/>
              </a:rPr>
              <a:t>H</a:t>
            </a:r>
            <a:r>
              <a:rPr lang="en-US" sz="1100" b="1" dirty="0">
                <a:solidFill>
                  <a:srgbClr val="7030A0"/>
                </a:solidFill>
                <a:latin typeface="Calibri" panose="020F0502020204030204" pitchFamily="34" charset="0"/>
                <a:cs typeface="Calibri" panose="020F0502020204030204" pitchFamily="34" charset="0"/>
              </a:rPr>
              <a:t>3.</a:t>
            </a:r>
          </a:p>
        </p:txBody>
      </p:sp>
      <p:cxnSp>
        <p:nvCxnSpPr>
          <p:cNvPr id="375" name="Straight Arrow Connector 374">
            <a:extLst>
              <a:ext uri="{FF2B5EF4-FFF2-40B4-BE49-F238E27FC236}">
                <a16:creationId xmlns:a16="http://schemas.microsoft.com/office/drawing/2014/main" id="{88E8857F-F7DA-44DF-8FC7-FCDADD058341}"/>
              </a:ext>
            </a:extLst>
          </p:cNvPr>
          <p:cNvCxnSpPr>
            <a:cxnSpLocks/>
          </p:cNvCxnSpPr>
          <p:nvPr/>
        </p:nvCxnSpPr>
        <p:spPr>
          <a:xfrm flipV="1">
            <a:off x="5573242" y="1419424"/>
            <a:ext cx="1328257" cy="1166159"/>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77" name="Rectangle 376">
            <a:extLst>
              <a:ext uri="{FF2B5EF4-FFF2-40B4-BE49-F238E27FC236}">
                <a16:creationId xmlns:a16="http://schemas.microsoft.com/office/drawing/2014/main" id="{A1197B8D-7368-4155-9504-064494747223}"/>
              </a:ext>
            </a:extLst>
          </p:cNvPr>
          <p:cNvSpPr/>
          <p:nvPr/>
        </p:nvSpPr>
        <p:spPr>
          <a:xfrm>
            <a:off x="3880874" y="2529429"/>
            <a:ext cx="1797785" cy="1015663"/>
          </a:xfrm>
          <a:prstGeom prst="rect">
            <a:avLst/>
          </a:prstGeom>
          <a:solidFill>
            <a:srgbClr val="CCFFFF"/>
          </a:solidFill>
        </p:spPr>
        <p:txBody>
          <a:bodyPr wrap="square">
            <a:spAutoFit/>
          </a:bodyPr>
          <a:lstStyle/>
          <a:p>
            <a:pPr algn="ctr"/>
            <a:r>
              <a:rPr lang="en-US" sz="1200" b="1" dirty="0">
                <a:latin typeface="Calibri" panose="020F0502020204030204" pitchFamily="34" charset="0"/>
                <a:cs typeface="Calibri" panose="020F0502020204030204" pitchFamily="34" charset="0"/>
              </a:rPr>
              <a:t>As the cloud “rains itself out”, the upper part of the cloud (the anvil) </a:t>
            </a:r>
            <a:r>
              <a:rPr lang="en-US" sz="1200" b="1" i="1" u="sng" dirty="0">
                <a:latin typeface="Calibri" panose="020F0502020204030204" pitchFamily="34" charset="0"/>
                <a:cs typeface="Calibri" panose="020F0502020204030204" pitchFamily="34" charset="0"/>
              </a:rPr>
              <a:t>sometimes</a:t>
            </a:r>
            <a:r>
              <a:rPr lang="en-US" sz="1200" b="1" dirty="0">
                <a:latin typeface="Calibri" panose="020F0502020204030204" pitchFamily="34" charset="0"/>
                <a:cs typeface="Calibri" panose="020F0502020204030204" pitchFamily="34" charset="0"/>
              </a:rPr>
              <a:t> remains behind.</a:t>
            </a:r>
          </a:p>
        </p:txBody>
      </p:sp>
      <p:sp>
        <p:nvSpPr>
          <p:cNvPr id="379" name="Rectangle 378">
            <a:extLst>
              <a:ext uri="{FF2B5EF4-FFF2-40B4-BE49-F238E27FC236}">
                <a16:creationId xmlns:a16="http://schemas.microsoft.com/office/drawing/2014/main" id="{0E331BBF-AAD0-485C-B758-AF39FE002CE8}"/>
              </a:ext>
            </a:extLst>
          </p:cNvPr>
          <p:cNvSpPr/>
          <p:nvPr/>
        </p:nvSpPr>
        <p:spPr>
          <a:xfrm>
            <a:off x="2654990" y="63921"/>
            <a:ext cx="4098600" cy="646331"/>
          </a:xfrm>
          <a:prstGeom prst="rect">
            <a:avLst/>
          </a:prstGeom>
        </p:spPr>
        <p:txBody>
          <a:bodyPr wrap="square">
            <a:spAutoFit/>
          </a:bodyPr>
          <a:lstStyle/>
          <a:p>
            <a:pPr algn="ctr"/>
            <a:r>
              <a:rPr lang="en-US" b="1" dirty="0">
                <a:latin typeface="Calibri" panose="020F0502020204030204" pitchFamily="34" charset="0"/>
                <a:cs typeface="Calibri" panose="020F0502020204030204" pitchFamily="34" charset="0"/>
              </a:rPr>
              <a:t>The</a:t>
            </a:r>
            <a:r>
              <a:rPr lang="en-US" dirty="0">
                <a:latin typeface="Calibri" panose="020F0502020204030204" pitchFamily="34" charset="0"/>
                <a:cs typeface="Calibri" panose="020F0502020204030204" pitchFamily="34" charset="0"/>
              </a:rPr>
              <a:t> </a:t>
            </a:r>
            <a:r>
              <a:rPr lang="en-US" b="1" u="sng" dirty="0">
                <a:solidFill>
                  <a:srgbClr val="CC3300"/>
                </a:solidFill>
                <a:latin typeface="Calibri" panose="020F0502020204030204" pitchFamily="34" charset="0"/>
                <a:cs typeface="Calibri" panose="020F0502020204030204" pitchFamily="34" charset="0"/>
              </a:rPr>
              <a:t>DISSIPATING </a:t>
            </a:r>
            <a:r>
              <a:rPr lang="en-US" b="1" dirty="0">
                <a:latin typeface="Calibri" panose="020F0502020204030204" pitchFamily="34" charset="0"/>
                <a:cs typeface="Calibri" panose="020F0502020204030204" pitchFamily="34" charset="0"/>
              </a:rPr>
              <a:t>stage – </a:t>
            </a:r>
          </a:p>
          <a:p>
            <a:pPr algn="ctr"/>
            <a:r>
              <a:rPr lang="en-US" b="1" dirty="0">
                <a:latin typeface="Calibri" panose="020F0502020204030204" pitchFamily="34" charset="0"/>
                <a:cs typeface="Calibri" panose="020F0502020204030204" pitchFamily="34" charset="0"/>
              </a:rPr>
              <a:t>the down-drafts dominate the up-drafts</a:t>
            </a:r>
          </a:p>
        </p:txBody>
      </p:sp>
      <p:cxnSp>
        <p:nvCxnSpPr>
          <p:cNvPr id="30" name="Straight Connector 29">
            <a:extLst>
              <a:ext uri="{FF2B5EF4-FFF2-40B4-BE49-F238E27FC236}">
                <a16:creationId xmlns:a16="http://schemas.microsoft.com/office/drawing/2014/main" id="{D7C43AFD-BA1E-4739-9B0E-55B96AB44A16}"/>
              </a:ext>
            </a:extLst>
          </p:cNvPr>
          <p:cNvCxnSpPr>
            <a:cxnSpLocks/>
          </p:cNvCxnSpPr>
          <p:nvPr/>
        </p:nvCxnSpPr>
        <p:spPr>
          <a:xfrm flipV="1">
            <a:off x="36765" y="1303739"/>
            <a:ext cx="8930936" cy="461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5" name="Group 214">
            <a:extLst>
              <a:ext uri="{FF2B5EF4-FFF2-40B4-BE49-F238E27FC236}">
                <a16:creationId xmlns:a16="http://schemas.microsoft.com/office/drawing/2014/main" id="{6905C6B1-F0B4-4EA5-B506-DE9026D16208}"/>
              </a:ext>
            </a:extLst>
          </p:cNvPr>
          <p:cNvGrpSpPr/>
          <p:nvPr/>
        </p:nvGrpSpPr>
        <p:grpSpPr>
          <a:xfrm>
            <a:off x="6900738" y="576040"/>
            <a:ext cx="1710681" cy="999135"/>
            <a:chOff x="5171440" y="760207"/>
            <a:chExt cx="3622745" cy="1294703"/>
          </a:xfrm>
        </p:grpSpPr>
        <p:cxnSp>
          <p:nvCxnSpPr>
            <p:cNvPr id="216" name="Straight Connector 215">
              <a:extLst>
                <a:ext uri="{FF2B5EF4-FFF2-40B4-BE49-F238E27FC236}">
                  <a16:creationId xmlns:a16="http://schemas.microsoft.com/office/drawing/2014/main" id="{99D394C6-D9C9-46E5-A39E-A2E564A03D70}"/>
                </a:ext>
              </a:extLst>
            </p:cNvPr>
            <p:cNvCxnSpPr/>
            <p:nvPr/>
          </p:nvCxnSpPr>
          <p:spPr>
            <a:xfrm flipV="1">
              <a:off x="5364528" y="1153909"/>
              <a:ext cx="3058920" cy="767828"/>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4085810E-1260-436D-B08C-A816ECC8DD18}"/>
                </a:ext>
              </a:extLst>
            </p:cNvPr>
            <p:cNvCxnSpPr/>
            <p:nvPr/>
          </p:nvCxnSpPr>
          <p:spPr>
            <a:xfrm rot="21260071" flipV="1">
              <a:off x="5507186" y="1455560"/>
              <a:ext cx="2738899"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752B39D3-9F6D-46B9-8646-0154A427EBC5}"/>
                </a:ext>
              </a:extLst>
            </p:cNvPr>
            <p:cNvCxnSpPr/>
            <p:nvPr/>
          </p:nvCxnSpPr>
          <p:spPr>
            <a:xfrm rot="21260071" flipV="1">
              <a:off x="5673886" y="1592170"/>
              <a:ext cx="2738899"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949C3D36-F3D2-46EE-BDED-36C31648A4DF}"/>
                </a:ext>
              </a:extLst>
            </p:cNvPr>
            <p:cNvCxnSpPr/>
            <p:nvPr/>
          </p:nvCxnSpPr>
          <p:spPr>
            <a:xfrm rot="21260071" flipV="1">
              <a:off x="5345654" y="1371054"/>
              <a:ext cx="2738899"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CB9E30AD-73DF-433B-A22D-2D6DCC7398E5}"/>
                </a:ext>
              </a:extLst>
            </p:cNvPr>
            <p:cNvCxnSpPr/>
            <p:nvPr/>
          </p:nvCxnSpPr>
          <p:spPr>
            <a:xfrm rot="21260071" flipV="1">
              <a:off x="5203971" y="1486622"/>
              <a:ext cx="2738899"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E51F0EF4-9A41-4F26-BF2F-09C7132855C4}"/>
                </a:ext>
              </a:extLst>
            </p:cNvPr>
            <p:cNvCxnSpPr/>
            <p:nvPr/>
          </p:nvCxnSpPr>
          <p:spPr>
            <a:xfrm rot="21260071" flipV="1">
              <a:off x="5291747" y="1599539"/>
              <a:ext cx="2738899"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2D9D9A33-5630-4A64-8D85-E96910EC47E5}"/>
                </a:ext>
              </a:extLst>
            </p:cNvPr>
            <p:cNvCxnSpPr/>
            <p:nvPr/>
          </p:nvCxnSpPr>
          <p:spPr>
            <a:xfrm rot="21260071" flipV="1">
              <a:off x="5200205" y="1305030"/>
              <a:ext cx="2738899"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536ED334-BD5F-4D47-865B-11480CBAB922}"/>
                </a:ext>
              </a:extLst>
            </p:cNvPr>
            <p:cNvCxnSpPr/>
            <p:nvPr/>
          </p:nvCxnSpPr>
          <p:spPr>
            <a:xfrm flipV="1">
              <a:off x="5199707" y="1601071"/>
              <a:ext cx="2464516" cy="194534"/>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CDE47740-A341-4B97-A914-62E3A38F0A63}"/>
                </a:ext>
              </a:extLst>
            </p:cNvPr>
            <p:cNvCxnSpPr/>
            <p:nvPr/>
          </p:nvCxnSpPr>
          <p:spPr>
            <a:xfrm flipV="1">
              <a:off x="5171440" y="1420238"/>
              <a:ext cx="2738899"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1553C045-0CFE-4EF6-9785-51342CCAF531}"/>
                </a:ext>
              </a:extLst>
            </p:cNvPr>
            <p:cNvCxnSpPr/>
            <p:nvPr/>
          </p:nvCxnSpPr>
          <p:spPr>
            <a:xfrm flipV="1">
              <a:off x="5226868" y="1323667"/>
              <a:ext cx="2679334" cy="221459"/>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6D03369E-7A67-4E9D-B88E-8349E70A2482}"/>
                </a:ext>
              </a:extLst>
            </p:cNvPr>
            <p:cNvCxnSpPr/>
            <p:nvPr/>
          </p:nvCxnSpPr>
          <p:spPr>
            <a:xfrm flipV="1">
              <a:off x="5171440" y="1505416"/>
              <a:ext cx="2738899"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9B08C4FF-9832-4B33-BFF9-E241DBDD779A}"/>
                </a:ext>
              </a:extLst>
            </p:cNvPr>
            <p:cNvCxnSpPr/>
            <p:nvPr/>
          </p:nvCxnSpPr>
          <p:spPr>
            <a:xfrm flipV="1">
              <a:off x="5209540" y="1640414"/>
              <a:ext cx="2226138" cy="195275"/>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9850D001-2586-4BD7-8E4B-D6812A4CA7C0}"/>
                </a:ext>
              </a:extLst>
            </p:cNvPr>
            <p:cNvCxnSpPr/>
            <p:nvPr/>
          </p:nvCxnSpPr>
          <p:spPr>
            <a:xfrm flipV="1">
              <a:off x="5209540" y="1450376"/>
              <a:ext cx="2738899"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1C7522C9-55FC-45DF-B28C-D6DE4EF5556B}"/>
                </a:ext>
              </a:extLst>
            </p:cNvPr>
            <p:cNvCxnSpPr/>
            <p:nvPr/>
          </p:nvCxnSpPr>
          <p:spPr>
            <a:xfrm flipV="1">
              <a:off x="5205403" y="1353804"/>
              <a:ext cx="2738899"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9FF9272D-A983-4599-B02B-78B5912E9A84}"/>
                </a:ext>
              </a:extLst>
            </p:cNvPr>
            <p:cNvCxnSpPr/>
            <p:nvPr/>
          </p:nvCxnSpPr>
          <p:spPr>
            <a:xfrm flipV="1">
              <a:off x="5209540" y="1535554"/>
              <a:ext cx="2738899"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C7DC0311-B67E-49FA-8717-DDEC459DCEFE}"/>
                </a:ext>
              </a:extLst>
            </p:cNvPr>
            <p:cNvCxnSpPr/>
            <p:nvPr/>
          </p:nvCxnSpPr>
          <p:spPr>
            <a:xfrm flipV="1">
              <a:off x="5373534" y="996537"/>
              <a:ext cx="2738899"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38223DA5-23DA-4445-A894-3656A8ACA630}"/>
                </a:ext>
              </a:extLst>
            </p:cNvPr>
            <p:cNvCxnSpPr/>
            <p:nvPr/>
          </p:nvCxnSpPr>
          <p:spPr>
            <a:xfrm flipV="1">
              <a:off x="5525934" y="1148937"/>
              <a:ext cx="2738899"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52A4D824-61BA-4CE5-A02A-C11A06091719}"/>
                </a:ext>
              </a:extLst>
            </p:cNvPr>
            <p:cNvCxnSpPr/>
            <p:nvPr/>
          </p:nvCxnSpPr>
          <p:spPr>
            <a:xfrm flipV="1">
              <a:off x="5678334" y="1301337"/>
              <a:ext cx="2738899"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7B56DB98-1C43-43B8-ABEC-5F88BC909775}"/>
                </a:ext>
              </a:extLst>
            </p:cNvPr>
            <p:cNvCxnSpPr/>
            <p:nvPr/>
          </p:nvCxnSpPr>
          <p:spPr>
            <a:xfrm flipV="1">
              <a:off x="5373534" y="1048898"/>
              <a:ext cx="2738899"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282E388B-A49A-4383-BEFD-6D8B208FF1FF}"/>
                </a:ext>
              </a:extLst>
            </p:cNvPr>
            <p:cNvCxnSpPr/>
            <p:nvPr/>
          </p:nvCxnSpPr>
          <p:spPr>
            <a:xfrm flipV="1">
              <a:off x="5221134" y="1149914"/>
              <a:ext cx="2738899"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BD4EFE3C-CF21-4BCF-A1AF-0E4678926599}"/>
                </a:ext>
              </a:extLst>
            </p:cNvPr>
            <p:cNvCxnSpPr/>
            <p:nvPr/>
          </p:nvCxnSpPr>
          <p:spPr>
            <a:xfrm flipV="1">
              <a:off x="5297334" y="1270945"/>
              <a:ext cx="2738899"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F9FE357E-2334-46D5-9845-E9F988888B6B}"/>
                </a:ext>
              </a:extLst>
            </p:cNvPr>
            <p:cNvCxnSpPr/>
            <p:nvPr/>
          </p:nvCxnSpPr>
          <p:spPr>
            <a:xfrm flipV="1">
              <a:off x="5289766" y="1209710"/>
              <a:ext cx="2738899"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79E2F121-EB66-4263-A8E0-E1B09B999244}"/>
                </a:ext>
              </a:extLst>
            </p:cNvPr>
            <p:cNvCxnSpPr/>
            <p:nvPr/>
          </p:nvCxnSpPr>
          <p:spPr>
            <a:xfrm flipV="1">
              <a:off x="5268717" y="1010089"/>
              <a:ext cx="2738899"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442CB6C9-99D4-42CE-9685-D47FE62A0231}"/>
                </a:ext>
              </a:extLst>
            </p:cNvPr>
            <p:cNvCxnSpPr/>
            <p:nvPr/>
          </p:nvCxnSpPr>
          <p:spPr>
            <a:xfrm flipV="1">
              <a:off x="5406046" y="1207489"/>
              <a:ext cx="2738899"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B6FEA0D4-91E9-4624-883B-95D6F458DC60}"/>
                </a:ext>
              </a:extLst>
            </p:cNvPr>
            <p:cNvCxnSpPr/>
            <p:nvPr/>
          </p:nvCxnSpPr>
          <p:spPr>
            <a:xfrm flipV="1">
              <a:off x="5558446" y="1359889"/>
              <a:ext cx="2738899"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17A8E6CC-1492-4CC3-9661-900B10C90CFE}"/>
                </a:ext>
              </a:extLst>
            </p:cNvPr>
            <p:cNvCxnSpPr/>
            <p:nvPr/>
          </p:nvCxnSpPr>
          <p:spPr>
            <a:xfrm flipV="1">
              <a:off x="5253646" y="1107450"/>
              <a:ext cx="2738899"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87B9651F-E238-4C5E-B714-ADFAF6E53E7E}"/>
                </a:ext>
              </a:extLst>
            </p:cNvPr>
            <p:cNvCxnSpPr/>
            <p:nvPr/>
          </p:nvCxnSpPr>
          <p:spPr>
            <a:xfrm flipV="1">
              <a:off x="5245637" y="1212201"/>
              <a:ext cx="2738899"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9921FD06-F377-498D-9A39-9D1D6DA7D697}"/>
                </a:ext>
              </a:extLst>
            </p:cNvPr>
            <p:cNvCxnSpPr/>
            <p:nvPr/>
          </p:nvCxnSpPr>
          <p:spPr>
            <a:xfrm flipV="1">
              <a:off x="5214849" y="1329498"/>
              <a:ext cx="2701496" cy="226158"/>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659CCBC5-ADC0-4FA7-B3C0-CE4F85E75C89}"/>
                </a:ext>
              </a:extLst>
            </p:cNvPr>
            <p:cNvCxnSpPr/>
            <p:nvPr/>
          </p:nvCxnSpPr>
          <p:spPr>
            <a:xfrm flipV="1">
              <a:off x="5210143" y="1268263"/>
              <a:ext cx="2698634" cy="223643"/>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07FAE1F2-A9DC-410A-93DF-B46D106B8197}"/>
                </a:ext>
              </a:extLst>
            </p:cNvPr>
            <p:cNvCxnSpPr/>
            <p:nvPr/>
          </p:nvCxnSpPr>
          <p:spPr>
            <a:xfrm flipV="1">
              <a:off x="5628511" y="760207"/>
              <a:ext cx="1868478" cy="167367"/>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99E5C08C-5FD9-457B-88CD-C83AAA1C3F3A}"/>
                </a:ext>
              </a:extLst>
            </p:cNvPr>
            <p:cNvCxnSpPr/>
            <p:nvPr/>
          </p:nvCxnSpPr>
          <p:spPr>
            <a:xfrm flipV="1">
              <a:off x="5634646" y="892974"/>
              <a:ext cx="2622447" cy="199948"/>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A21E3762-9891-44C1-881D-4C3E83D2DCAB}"/>
                </a:ext>
              </a:extLst>
            </p:cNvPr>
            <p:cNvCxnSpPr/>
            <p:nvPr/>
          </p:nvCxnSpPr>
          <p:spPr>
            <a:xfrm flipV="1">
              <a:off x="5787046" y="1019670"/>
              <a:ext cx="2738899"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AEB83917-DB72-4C8E-8D62-646E278297EB}"/>
                </a:ext>
              </a:extLst>
            </p:cNvPr>
            <p:cNvCxnSpPr/>
            <p:nvPr/>
          </p:nvCxnSpPr>
          <p:spPr>
            <a:xfrm flipV="1">
              <a:off x="5482246" y="801118"/>
              <a:ext cx="2342310" cy="191765"/>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1AD539B4-1BAF-40B5-8D08-F2F3F42A3841}"/>
                </a:ext>
              </a:extLst>
            </p:cNvPr>
            <p:cNvCxnSpPr/>
            <p:nvPr/>
          </p:nvCxnSpPr>
          <p:spPr>
            <a:xfrm flipV="1">
              <a:off x="5406615" y="864655"/>
              <a:ext cx="2738899"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DFA479A1-678D-41AF-85A7-E1E529EA94FE}"/>
                </a:ext>
              </a:extLst>
            </p:cNvPr>
            <p:cNvCxnSpPr/>
            <p:nvPr/>
          </p:nvCxnSpPr>
          <p:spPr>
            <a:xfrm flipV="1">
              <a:off x="5406046" y="989278"/>
              <a:ext cx="2738899"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8A2FF102-8A4E-48EE-94E2-41E6A73683FC}"/>
                </a:ext>
              </a:extLst>
            </p:cNvPr>
            <p:cNvCxnSpPr/>
            <p:nvPr/>
          </p:nvCxnSpPr>
          <p:spPr>
            <a:xfrm flipV="1">
              <a:off x="5398478" y="928043"/>
              <a:ext cx="2738899"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AE503E4A-FBA0-475D-A526-B1820B7BB423}"/>
                </a:ext>
              </a:extLst>
            </p:cNvPr>
            <p:cNvCxnSpPr/>
            <p:nvPr/>
          </p:nvCxnSpPr>
          <p:spPr>
            <a:xfrm flipV="1">
              <a:off x="5710846" y="773805"/>
              <a:ext cx="1836748" cy="199234"/>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6C8FC845-900B-4C97-A6DC-26E6C709F3E3}"/>
                </a:ext>
              </a:extLst>
            </p:cNvPr>
            <p:cNvCxnSpPr/>
            <p:nvPr/>
          </p:nvCxnSpPr>
          <p:spPr>
            <a:xfrm flipV="1">
              <a:off x="5474667" y="1361744"/>
              <a:ext cx="2553987" cy="214024"/>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53CF7427-FEDB-42A8-A563-344485FE39A4}"/>
                </a:ext>
              </a:extLst>
            </p:cNvPr>
            <p:cNvCxnSpPr/>
            <p:nvPr/>
          </p:nvCxnSpPr>
          <p:spPr>
            <a:xfrm flipV="1">
              <a:off x="6015646" y="1052187"/>
              <a:ext cx="2738899"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B31AD9DA-6B18-4C8E-92AE-3167A30FB819}"/>
                </a:ext>
              </a:extLst>
            </p:cNvPr>
            <p:cNvCxnSpPr/>
            <p:nvPr/>
          </p:nvCxnSpPr>
          <p:spPr>
            <a:xfrm flipV="1">
              <a:off x="5710846" y="824573"/>
              <a:ext cx="2295876" cy="200827"/>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CE0F30F5-ECD6-44C8-8921-2769041823B4}"/>
                </a:ext>
              </a:extLst>
            </p:cNvPr>
            <p:cNvCxnSpPr/>
            <p:nvPr/>
          </p:nvCxnSpPr>
          <p:spPr>
            <a:xfrm flipV="1">
              <a:off x="5558446" y="900764"/>
              <a:ext cx="2738899"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DDD59628-835C-43AF-9D4E-6FFC6CDE4D3B}"/>
                </a:ext>
              </a:extLst>
            </p:cNvPr>
            <p:cNvCxnSpPr/>
            <p:nvPr/>
          </p:nvCxnSpPr>
          <p:spPr>
            <a:xfrm flipV="1">
              <a:off x="5634646" y="1021795"/>
              <a:ext cx="2738899"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D1D10C4A-1782-44A8-8AB3-485320A9AD22}"/>
                </a:ext>
              </a:extLst>
            </p:cNvPr>
            <p:cNvCxnSpPr/>
            <p:nvPr/>
          </p:nvCxnSpPr>
          <p:spPr>
            <a:xfrm flipV="1">
              <a:off x="5485765" y="812208"/>
              <a:ext cx="2426846" cy="201770"/>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407FBE3F-D28F-42C9-836D-0B350ADF69A9}"/>
                </a:ext>
              </a:extLst>
            </p:cNvPr>
            <p:cNvCxnSpPr/>
            <p:nvPr/>
          </p:nvCxnSpPr>
          <p:spPr>
            <a:xfrm flipV="1">
              <a:off x="5634646" y="892871"/>
              <a:ext cx="2648448" cy="2000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91ECFAC3-5DBD-4176-8439-72D904D58A37}"/>
                </a:ext>
              </a:extLst>
            </p:cNvPr>
            <p:cNvCxnSpPr/>
            <p:nvPr/>
          </p:nvCxnSpPr>
          <p:spPr>
            <a:xfrm flipV="1">
              <a:off x="5787046" y="1019670"/>
              <a:ext cx="2738899"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8FB39869-6BE5-49EA-99C4-17BF228122D4}"/>
                </a:ext>
              </a:extLst>
            </p:cNvPr>
            <p:cNvCxnSpPr/>
            <p:nvPr/>
          </p:nvCxnSpPr>
          <p:spPr>
            <a:xfrm flipV="1">
              <a:off x="5939446" y="1172070"/>
              <a:ext cx="2738899"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446C0CE4-CE6D-4068-887F-3FADB189C03F}"/>
                </a:ext>
              </a:extLst>
            </p:cNvPr>
            <p:cNvCxnSpPr/>
            <p:nvPr/>
          </p:nvCxnSpPr>
          <p:spPr>
            <a:xfrm flipV="1">
              <a:off x="5634646" y="919631"/>
              <a:ext cx="2738899"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940EA3C9-697B-4ED6-8A32-E9DF76614243}"/>
                </a:ext>
              </a:extLst>
            </p:cNvPr>
            <p:cNvCxnSpPr/>
            <p:nvPr/>
          </p:nvCxnSpPr>
          <p:spPr>
            <a:xfrm flipV="1">
              <a:off x="5482246" y="1020647"/>
              <a:ext cx="2738899"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D024EACE-E7E0-486F-83F5-64C3FF2881E0}"/>
                </a:ext>
              </a:extLst>
            </p:cNvPr>
            <p:cNvCxnSpPr/>
            <p:nvPr/>
          </p:nvCxnSpPr>
          <p:spPr>
            <a:xfrm flipV="1">
              <a:off x="5558446" y="1141678"/>
              <a:ext cx="2738899"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459F755C-9B9C-4C90-973B-BF3E44C2691C}"/>
                </a:ext>
              </a:extLst>
            </p:cNvPr>
            <p:cNvCxnSpPr/>
            <p:nvPr/>
          </p:nvCxnSpPr>
          <p:spPr>
            <a:xfrm flipV="1">
              <a:off x="5406046" y="830543"/>
              <a:ext cx="2738899"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B98A0143-95A4-46C0-AFFD-4513558DCCC4}"/>
                </a:ext>
              </a:extLst>
            </p:cNvPr>
            <p:cNvCxnSpPr/>
            <p:nvPr/>
          </p:nvCxnSpPr>
          <p:spPr>
            <a:xfrm rot="21380568" flipV="1">
              <a:off x="5748428" y="1584251"/>
              <a:ext cx="2738899"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1188E93C-5C7C-42B2-91A5-7C7AFEF18102}"/>
                </a:ext>
              </a:extLst>
            </p:cNvPr>
            <p:cNvCxnSpPr/>
            <p:nvPr/>
          </p:nvCxnSpPr>
          <p:spPr>
            <a:xfrm flipV="1">
              <a:off x="5651615" y="1692885"/>
              <a:ext cx="1744339" cy="284808"/>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E22D96F-B87C-4101-9C7A-1D1183071ACC}"/>
                </a:ext>
              </a:extLst>
            </p:cNvPr>
            <p:cNvCxnSpPr/>
            <p:nvPr/>
          </p:nvCxnSpPr>
          <p:spPr>
            <a:xfrm rot="21380568" flipV="1">
              <a:off x="5249020" y="1576058"/>
              <a:ext cx="2738899"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3BD95250-5336-4971-A0FB-504B2BF0FCD1}"/>
                </a:ext>
              </a:extLst>
            </p:cNvPr>
            <p:cNvCxnSpPr/>
            <p:nvPr/>
          </p:nvCxnSpPr>
          <p:spPr>
            <a:xfrm rot="21380568" flipV="1">
              <a:off x="5333270" y="1647958"/>
              <a:ext cx="2738899"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FA76A9BF-E5A3-4E68-9655-119EB5FB1AB0}"/>
                </a:ext>
              </a:extLst>
            </p:cNvPr>
            <p:cNvCxnSpPr/>
            <p:nvPr/>
          </p:nvCxnSpPr>
          <p:spPr>
            <a:xfrm flipV="1">
              <a:off x="5375673" y="1746930"/>
              <a:ext cx="1785968" cy="254194"/>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8E2EB444-8F6E-448B-91AA-D84E42B2BDF4}"/>
                </a:ext>
              </a:extLst>
            </p:cNvPr>
            <p:cNvCxnSpPr/>
            <p:nvPr/>
          </p:nvCxnSpPr>
          <p:spPr>
            <a:xfrm rot="21380568" flipV="1">
              <a:off x="5374330" y="1608551"/>
              <a:ext cx="2738899"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925A0917-479D-42B6-85A0-1A3A30D87208}"/>
                </a:ext>
              </a:extLst>
            </p:cNvPr>
            <p:cNvCxnSpPr/>
            <p:nvPr/>
          </p:nvCxnSpPr>
          <p:spPr>
            <a:xfrm rot="21380568" flipV="1">
              <a:off x="5532620" y="1589246"/>
              <a:ext cx="2738899"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2117CD67-A2FB-4772-B0E5-3B8ADBE4790E}"/>
                </a:ext>
              </a:extLst>
            </p:cNvPr>
            <p:cNvCxnSpPr/>
            <p:nvPr/>
          </p:nvCxnSpPr>
          <p:spPr>
            <a:xfrm flipV="1">
              <a:off x="5210729" y="1728174"/>
              <a:ext cx="2064375" cy="16550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788295F8-4200-4502-A2CB-2CE6F608AAAC}"/>
                </a:ext>
              </a:extLst>
            </p:cNvPr>
            <p:cNvCxnSpPr/>
            <p:nvPr/>
          </p:nvCxnSpPr>
          <p:spPr>
            <a:xfrm flipV="1">
              <a:off x="5297152" y="1707961"/>
              <a:ext cx="2024183" cy="160793"/>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D8786B3E-2FE8-418D-8B1C-DCBE2FB9F4DA}"/>
                </a:ext>
              </a:extLst>
            </p:cNvPr>
            <p:cNvCxnSpPr/>
            <p:nvPr/>
          </p:nvCxnSpPr>
          <p:spPr>
            <a:xfrm flipV="1">
              <a:off x="5397123" y="1427894"/>
              <a:ext cx="2179797" cy="1650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A1808F4A-5C35-4D72-B9DB-717D871DA52A}"/>
                </a:ext>
              </a:extLst>
            </p:cNvPr>
            <p:cNvCxnSpPr/>
            <p:nvPr/>
          </p:nvCxnSpPr>
          <p:spPr>
            <a:xfrm flipV="1">
              <a:off x="5254028" y="1766134"/>
              <a:ext cx="1912168" cy="165273"/>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64AAA119-C7BE-41AA-BB00-82E5C2BC135A}"/>
                </a:ext>
              </a:extLst>
            </p:cNvPr>
            <p:cNvCxnSpPr/>
            <p:nvPr/>
          </p:nvCxnSpPr>
          <p:spPr>
            <a:xfrm flipV="1">
              <a:off x="5438017" y="1583257"/>
              <a:ext cx="1643214" cy="135434"/>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94ACE9E4-97B3-4556-9584-B1B9904C5E46}"/>
                </a:ext>
              </a:extLst>
            </p:cNvPr>
            <p:cNvCxnSpPr/>
            <p:nvPr/>
          </p:nvCxnSpPr>
          <p:spPr>
            <a:xfrm flipV="1">
              <a:off x="5470407" y="1171586"/>
              <a:ext cx="2179797" cy="1650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BE240261-2430-4B84-B7AB-57B3813E78A3}"/>
                </a:ext>
              </a:extLst>
            </p:cNvPr>
            <p:cNvCxnSpPr/>
            <p:nvPr/>
          </p:nvCxnSpPr>
          <p:spPr>
            <a:xfrm flipV="1">
              <a:off x="5255141" y="1670971"/>
              <a:ext cx="2179797" cy="1650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6ACF0703-F08C-4202-8B03-49E1361AC1D6}"/>
                </a:ext>
              </a:extLst>
            </p:cNvPr>
            <p:cNvCxnSpPr/>
            <p:nvPr/>
          </p:nvCxnSpPr>
          <p:spPr>
            <a:xfrm flipV="1">
              <a:off x="6038300" y="822380"/>
              <a:ext cx="1799570" cy="37288"/>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AF58ADCA-767D-4383-9E48-562443D6336E}"/>
                </a:ext>
              </a:extLst>
            </p:cNvPr>
            <p:cNvCxnSpPr/>
            <p:nvPr/>
          </p:nvCxnSpPr>
          <p:spPr>
            <a:xfrm>
              <a:off x="5798652" y="908364"/>
              <a:ext cx="2476617" cy="5501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527B46FC-E334-4E46-8DA8-B854DB515E0C}"/>
                </a:ext>
              </a:extLst>
            </p:cNvPr>
            <p:cNvCxnSpPr/>
            <p:nvPr/>
          </p:nvCxnSpPr>
          <p:spPr>
            <a:xfrm flipV="1">
              <a:off x="5866361" y="941068"/>
              <a:ext cx="2738899" cy="89506"/>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4E6C70FC-5B47-4181-A76C-7C2AB14D5FAC}"/>
                </a:ext>
              </a:extLst>
            </p:cNvPr>
            <p:cNvCxnSpPr/>
            <p:nvPr/>
          </p:nvCxnSpPr>
          <p:spPr>
            <a:xfrm flipV="1">
              <a:off x="5600961" y="870981"/>
              <a:ext cx="2615526" cy="70235"/>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81CDE6D1-F2C3-4FAF-83CF-11A253F9BBEB}"/>
                </a:ext>
              </a:extLst>
            </p:cNvPr>
            <p:cNvCxnSpPr/>
            <p:nvPr/>
          </p:nvCxnSpPr>
          <p:spPr>
            <a:xfrm flipV="1">
              <a:off x="5557307" y="879172"/>
              <a:ext cx="2738899" cy="89506"/>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2F0ADD71-6588-431C-874C-E392B6D00F69}"/>
                </a:ext>
              </a:extLst>
            </p:cNvPr>
            <p:cNvCxnSpPr/>
            <p:nvPr/>
          </p:nvCxnSpPr>
          <p:spPr>
            <a:xfrm flipV="1">
              <a:off x="5559585" y="872303"/>
              <a:ext cx="2738899" cy="89506"/>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DED11F80-2998-4FCA-B643-12A5ABF86903}"/>
                </a:ext>
              </a:extLst>
            </p:cNvPr>
            <p:cNvCxnSpPr/>
            <p:nvPr/>
          </p:nvCxnSpPr>
          <p:spPr>
            <a:xfrm flipV="1">
              <a:off x="5552017" y="998789"/>
              <a:ext cx="2738899" cy="89506"/>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9476ED18-CA23-409E-8E49-D349DB35D6A9}"/>
                </a:ext>
              </a:extLst>
            </p:cNvPr>
            <p:cNvCxnSpPr/>
            <p:nvPr/>
          </p:nvCxnSpPr>
          <p:spPr>
            <a:xfrm flipV="1">
              <a:off x="5227086" y="1295228"/>
              <a:ext cx="2738899" cy="878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F55CE512-81EA-4025-B4D9-039423813D5B}"/>
                </a:ext>
              </a:extLst>
            </p:cNvPr>
            <p:cNvCxnSpPr/>
            <p:nvPr/>
          </p:nvCxnSpPr>
          <p:spPr>
            <a:xfrm flipV="1">
              <a:off x="5379486" y="1354561"/>
              <a:ext cx="2738899" cy="878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3D8014CF-989D-442B-9624-3BB501D83C42}"/>
                </a:ext>
              </a:extLst>
            </p:cNvPr>
            <p:cNvCxnSpPr/>
            <p:nvPr/>
          </p:nvCxnSpPr>
          <p:spPr>
            <a:xfrm flipV="1">
              <a:off x="5531886" y="1413894"/>
              <a:ext cx="2738899" cy="878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739270E5-26FB-4B27-BA0A-902C9290AB7E}"/>
                </a:ext>
              </a:extLst>
            </p:cNvPr>
            <p:cNvCxnSpPr/>
            <p:nvPr/>
          </p:nvCxnSpPr>
          <p:spPr>
            <a:xfrm flipV="1">
              <a:off x="5227086" y="1315613"/>
              <a:ext cx="2738899" cy="878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646E7595-8EC6-4FF2-9363-FDBD1F83B496}"/>
                </a:ext>
              </a:extLst>
            </p:cNvPr>
            <p:cNvCxnSpPr/>
            <p:nvPr/>
          </p:nvCxnSpPr>
          <p:spPr>
            <a:xfrm flipV="1">
              <a:off x="5204265" y="1374296"/>
              <a:ext cx="2707207" cy="82824"/>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6C5A3F9D-80E3-40C2-81D1-064AB3B5BAAC}"/>
                </a:ext>
              </a:extLst>
            </p:cNvPr>
            <p:cNvCxnSpPr/>
            <p:nvPr/>
          </p:nvCxnSpPr>
          <p:spPr>
            <a:xfrm flipV="1">
              <a:off x="5217509" y="1378926"/>
              <a:ext cx="2738899" cy="878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5DDA60A1-E642-4B49-9335-D0C1B5B378F3}"/>
                </a:ext>
              </a:extLst>
            </p:cNvPr>
            <p:cNvCxnSpPr/>
            <p:nvPr/>
          </p:nvCxnSpPr>
          <p:spPr>
            <a:xfrm flipV="1">
              <a:off x="5267823" y="1210931"/>
              <a:ext cx="2738899" cy="878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11F468A7-B397-4B1B-8A62-E6CF69A29306}"/>
                </a:ext>
              </a:extLst>
            </p:cNvPr>
            <p:cNvCxnSpPr/>
            <p:nvPr/>
          </p:nvCxnSpPr>
          <p:spPr>
            <a:xfrm flipV="1">
              <a:off x="6036762" y="1073885"/>
              <a:ext cx="2738899" cy="149018"/>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770361E6-1D35-4D02-B880-8A81C076BB46}"/>
                </a:ext>
              </a:extLst>
            </p:cNvPr>
            <p:cNvCxnSpPr/>
            <p:nvPr/>
          </p:nvCxnSpPr>
          <p:spPr>
            <a:xfrm flipV="1">
              <a:off x="5999295" y="1174740"/>
              <a:ext cx="2738899" cy="149018"/>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4CCCE178-41CE-43C2-87B0-69C58D5D58BD}"/>
                </a:ext>
              </a:extLst>
            </p:cNvPr>
            <p:cNvCxnSpPr/>
            <p:nvPr/>
          </p:nvCxnSpPr>
          <p:spPr>
            <a:xfrm flipV="1">
              <a:off x="6151695" y="1306177"/>
              <a:ext cx="2140829" cy="118224"/>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B89A5580-65AC-432E-9F54-9335A32C71E3}"/>
                </a:ext>
              </a:extLst>
            </p:cNvPr>
            <p:cNvCxnSpPr/>
            <p:nvPr/>
          </p:nvCxnSpPr>
          <p:spPr>
            <a:xfrm flipV="1">
              <a:off x="6055286" y="1093158"/>
              <a:ext cx="2738899" cy="149018"/>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E2DC2CF1-4762-48A1-A618-0C64BC5B5DAA}"/>
                </a:ext>
              </a:extLst>
            </p:cNvPr>
            <p:cNvCxnSpPr/>
            <p:nvPr/>
          </p:nvCxnSpPr>
          <p:spPr>
            <a:xfrm flipV="1">
              <a:off x="5953697" y="1135435"/>
              <a:ext cx="2738899" cy="149018"/>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E053A860-4D43-476D-9AD7-70E90F0241DD}"/>
                </a:ext>
              </a:extLst>
            </p:cNvPr>
            <p:cNvCxnSpPr/>
            <p:nvPr/>
          </p:nvCxnSpPr>
          <p:spPr>
            <a:xfrm flipV="1">
              <a:off x="6036762" y="1228115"/>
              <a:ext cx="2738899" cy="149018"/>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DDEB6EDB-9382-4C64-91A9-451E8B29287C}"/>
                </a:ext>
              </a:extLst>
            </p:cNvPr>
            <p:cNvCxnSpPr/>
            <p:nvPr/>
          </p:nvCxnSpPr>
          <p:spPr>
            <a:xfrm flipV="1">
              <a:off x="5961460" y="1006541"/>
              <a:ext cx="2738899" cy="149018"/>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71296E77-CAFA-46E7-AB42-B41F813AC822}"/>
                </a:ext>
              </a:extLst>
            </p:cNvPr>
            <p:cNvCxnSpPr/>
            <p:nvPr/>
          </p:nvCxnSpPr>
          <p:spPr>
            <a:xfrm flipV="1">
              <a:off x="5234238" y="1352646"/>
              <a:ext cx="2738899"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7C640287-E216-42C3-8048-D5E7B2B5DD67}"/>
                </a:ext>
              </a:extLst>
            </p:cNvPr>
            <p:cNvCxnSpPr/>
            <p:nvPr/>
          </p:nvCxnSpPr>
          <p:spPr>
            <a:xfrm flipV="1">
              <a:off x="5295809" y="1504985"/>
              <a:ext cx="2738899"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9357D8C8-20E1-4C42-8054-F76C4BDC9ABF}"/>
                </a:ext>
              </a:extLst>
            </p:cNvPr>
            <p:cNvCxnSpPr/>
            <p:nvPr/>
          </p:nvCxnSpPr>
          <p:spPr>
            <a:xfrm flipV="1">
              <a:off x="5448209" y="1688102"/>
              <a:ext cx="1920535" cy="194935"/>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19945D2C-BA5E-468A-B811-2675060ED595}"/>
                </a:ext>
              </a:extLst>
            </p:cNvPr>
            <p:cNvCxnSpPr/>
            <p:nvPr/>
          </p:nvCxnSpPr>
          <p:spPr>
            <a:xfrm flipV="1">
              <a:off x="5193483" y="1404947"/>
              <a:ext cx="2688825" cy="233059"/>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BAE970F1-6070-4B62-84B6-03C0A5B9E3D5}"/>
                </a:ext>
              </a:extLst>
            </p:cNvPr>
            <p:cNvCxnSpPr/>
            <p:nvPr/>
          </p:nvCxnSpPr>
          <p:spPr>
            <a:xfrm flipV="1">
              <a:off x="5217356" y="1475174"/>
              <a:ext cx="2738899"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5FEE351C-12D1-4C40-9017-58974CE147BB}"/>
                </a:ext>
              </a:extLst>
            </p:cNvPr>
            <p:cNvCxnSpPr/>
            <p:nvPr/>
          </p:nvCxnSpPr>
          <p:spPr>
            <a:xfrm flipV="1">
              <a:off x="5203851" y="1529945"/>
              <a:ext cx="2738899"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2599C147-5A5F-4EA3-9136-10C7215BBB3E}"/>
                </a:ext>
              </a:extLst>
            </p:cNvPr>
            <p:cNvCxnSpPr/>
            <p:nvPr/>
          </p:nvCxnSpPr>
          <p:spPr>
            <a:xfrm flipV="1">
              <a:off x="5588571" y="1300407"/>
              <a:ext cx="2738899"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1DBA8475-F247-4DF0-B48F-B59D59722250}"/>
                </a:ext>
              </a:extLst>
            </p:cNvPr>
            <p:cNvCxnSpPr/>
            <p:nvPr/>
          </p:nvCxnSpPr>
          <p:spPr>
            <a:xfrm flipV="1">
              <a:off x="5426166" y="843878"/>
              <a:ext cx="2738899"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0F6381CC-31DA-42D0-BF13-33DFB1BAB453}"/>
                </a:ext>
              </a:extLst>
            </p:cNvPr>
            <p:cNvCxnSpPr/>
            <p:nvPr/>
          </p:nvCxnSpPr>
          <p:spPr>
            <a:xfrm flipV="1">
              <a:off x="5578566" y="996278"/>
              <a:ext cx="2738899"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A7C85C32-A773-400C-BDD3-72B7211D4943}"/>
                </a:ext>
              </a:extLst>
            </p:cNvPr>
            <p:cNvCxnSpPr/>
            <p:nvPr/>
          </p:nvCxnSpPr>
          <p:spPr>
            <a:xfrm flipV="1">
              <a:off x="5299715" y="1161290"/>
              <a:ext cx="2738899"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4BD54088-72DD-4A4F-94BD-04FC30DF82FF}"/>
                </a:ext>
              </a:extLst>
            </p:cNvPr>
            <p:cNvCxnSpPr/>
            <p:nvPr/>
          </p:nvCxnSpPr>
          <p:spPr>
            <a:xfrm flipV="1">
              <a:off x="5426166" y="896239"/>
              <a:ext cx="2738899"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D2D256DB-C937-4C4E-8AC7-CD327901DA45}"/>
                </a:ext>
              </a:extLst>
            </p:cNvPr>
            <p:cNvCxnSpPr/>
            <p:nvPr/>
          </p:nvCxnSpPr>
          <p:spPr>
            <a:xfrm flipV="1">
              <a:off x="5317808" y="989995"/>
              <a:ext cx="2738899"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E7519CB6-CEF3-4EC3-B3B0-F3286386B988}"/>
                </a:ext>
              </a:extLst>
            </p:cNvPr>
            <p:cNvCxnSpPr/>
            <p:nvPr/>
          </p:nvCxnSpPr>
          <p:spPr>
            <a:xfrm flipV="1">
              <a:off x="5394008" y="1111026"/>
              <a:ext cx="2738899"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35C2B966-E4EC-459D-AADC-DC60229FE3F0}"/>
                </a:ext>
              </a:extLst>
            </p:cNvPr>
            <p:cNvCxnSpPr/>
            <p:nvPr/>
          </p:nvCxnSpPr>
          <p:spPr>
            <a:xfrm flipV="1">
              <a:off x="5442169" y="838920"/>
              <a:ext cx="2738899"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16A94002-686E-4A24-8F88-73381F24706D}"/>
                </a:ext>
              </a:extLst>
            </p:cNvPr>
            <p:cNvCxnSpPr/>
            <p:nvPr/>
          </p:nvCxnSpPr>
          <p:spPr>
            <a:xfrm rot="467874" flipV="1">
              <a:off x="7919344" y="1222529"/>
              <a:ext cx="844804"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26D6FEE2-73F0-4EBC-997A-10773A3D4224}"/>
                </a:ext>
              </a:extLst>
            </p:cNvPr>
            <p:cNvCxnSpPr/>
            <p:nvPr/>
          </p:nvCxnSpPr>
          <p:spPr>
            <a:xfrm rot="467874" flipV="1">
              <a:off x="7760131" y="1375459"/>
              <a:ext cx="844804"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90DBED3B-9F8C-4E99-A320-6D5F605C7879}"/>
                </a:ext>
              </a:extLst>
            </p:cNvPr>
            <p:cNvCxnSpPr/>
            <p:nvPr/>
          </p:nvCxnSpPr>
          <p:spPr>
            <a:xfrm flipH="1">
              <a:off x="6729178" y="1705783"/>
              <a:ext cx="440755" cy="64976"/>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D6E125DE-B792-4804-80A6-E76F69019A6E}"/>
                </a:ext>
              </a:extLst>
            </p:cNvPr>
            <p:cNvCxnSpPr/>
            <p:nvPr/>
          </p:nvCxnSpPr>
          <p:spPr>
            <a:xfrm rot="467874" flipV="1">
              <a:off x="7912239" y="1274406"/>
              <a:ext cx="844804"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8C286A8C-D15E-4320-838A-6843007F71A3}"/>
                </a:ext>
              </a:extLst>
            </p:cNvPr>
            <p:cNvCxnSpPr/>
            <p:nvPr/>
          </p:nvCxnSpPr>
          <p:spPr>
            <a:xfrm rot="467874" flipV="1">
              <a:off x="7851961" y="1368110"/>
              <a:ext cx="844804"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95B88C7E-D964-4C33-ADBE-4C0EB12DEA68}"/>
                </a:ext>
              </a:extLst>
            </p:cNvPr>
            <p:cNvCxnSpPr/>
            <p:nvPr/>
          </p:nvCxnSpPr>
          <p:spPr>
            <a:xfrm rot="467874" flipV="1">
              <a:off x="5369550" y="1829259"/>
              <a:ext cx="844804"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D3EADDB3-262F-415F-8B9E-8BAC98C95EBE}"/>
                </a:ext>
              </a:extLst>
            </p:cNvPr>
            <p:cNvCxnSpPr/>
            <p:nvPr/>
          </p:nvCxnSpPr>
          <p:spPr>
            <a:xfrm rot="467874" flipV="1">
              <a:off x="7854468" y="1176575"/>
              <a:ext cx="844804"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97C509FC-5D1C-4D12-8184-B72167E27A8B}"/>
                </a:ext>
              </a:extLst>
            </p:cNvPr>
            <p:cNvCxnSpPr/>
            <p:nvPr/>
          </p:nvCxnSpPr>
          <p:spPr>
            <a:xfrm rot="593416" flipV="1">
              <a:off x="7970018" y="1050389"/>
              <a:ext cx="819477"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EAFCBBED-928A-42FE-82CC-267D668FBF39}"/>
                </a:ext>
              </a:extLst>
            </p:cNvPr>
            <p:cNvCxnSpPr/>
            <p:nvPr/>
          </p:nvCxnSpPr>
          <p:spPr>
            <a:xfrm rot="593416" flipV="1">
              <a:off x="7883885" y="1213109"/>
              <a:ext cx="819477"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95549FD6-04A3-44B1-BDEC-7C4DD997D383}"/>
                </a:ext>
              </a:extLst>
            </p:cNvPr>
            <p:cNvCxnSpPr/>
            <p:nvPr/>
          </p:nvCxnSpPr>
          <p:spPr>
            <a:xfrm flipV="1">
              <a:off x="7564747" y="1485954"/>
              <a:ext cx="846057" cy="81544"/>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44E0CFB3-5388-4FC0-88FE-66F85E54C5C4}"/>
                </a:ext>
              </a:extLst>
            </p:cNvPr>
            <p:cNvCxnSpPr/>
            <p:nvPr/>
          </p:nvCxnSpPr>
          <p:spPr>
            <a:xfrm rot="593416" flipV="1">
              <a:off x="7943599" y="1106861"/>
              <a:ext cx="819477"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18ED451A-9639-4BCB-B692-E317906E4A34}"/>
                </a:ext>
              </a:extLst>
            </p:cNvPr>
            <p:cNvCxnSpPr/>
            <p:nvPr/>
          </p:nvCxnSpPr>
          <p:spPr>
            <a:xfrm rot="593416" flipV="1">
              <a:off x="7931306" y="1197794"/>
              <a:ext cx="819477"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B96C01D7-777A-426B-BB68-2508EA69F3CA}"/>
                </a:ext>
              </a:extLst>
            </p:cNvPr>
            <p:cNvCxnSpPr/>
            <p:nvPr/>
          </p:nvCxnSpPr>
          <p:spPr>
            <a:xfrm rot="593416" flipV="1">
              <a:off x="7869302" y="1329570"/>
              <a:ext cx="819477"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EBABD072-DAF2-4B4D-A957-1E0BB471FA76}"/>
                </a:ext>
              </a:extLst>
            </p:cNvPr>
            <p:cNvCxnSpPr/>
            <p:nvPr/>
          </p:nvCxnSpPr>
          <p:spPr>
            <a:xfrm rot="593416" flipV="1">
              <a:off x="7904560" y="1010246"/>
              <a:ext cx="819477"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4F2B33DC-0A55-45D9-BD64-380371FC7424}"/>
                </a:ext>
              </a:extLst>
            </p:cNvPr>
            <p:cNvCxnSpPr/>
            <p:nvPr/>
          </p:nvCxnSpPr>
          <p:spPr>
            <a:xfrm rot="593416" flipV="1">
              <a:off x="7834635" y="911310"/>
              <a:ext cx="819477"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8390B762-76F9-4642-A017-393A8912F3BB}"/>
                </a:ext>
              </a:extLst>
            </p:cNvPr>
            <p:cNvCxnSpPr/>
            <p:nvPr/>
          </p:nvCxnSpPr>
          <p:spPr>
            <a:xfrm rot="593416" flipV="1">
              <a:off x="7853379" y="1069277"/>
              <a:ext cx="819477"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250E5DA7-BFBC-4927-AFC9-EFD391DBA645}"/>
                </a:ext>
              </a:extLst>
            </p:cNvPr>
            <p:cNvCxnSpPr/>
            <p:nvPr/>
          </p:nvCxnSpPr>
          <p:spPr>
            <a:xfrm rot="593416" flipV="1">
              <a:off x="7872122" y="1227244"/>
              <a:ext cx="819477"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681FB7E5-620E-44A1-9046-C89565B9AD11}"/>
                </a:ext>
              </a:extLst>
            </p:cNvPr>
            <p:cNvCxnSpPr/>
            <p:nvPr/>
          </p:nvCxnSpPr>
          <p:spPr>
            <a:xfrm rot="593416" flipV="1">
              <a:off x="7825641" y="962893"/>
              <a:ext cx="819477"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6CF066A4-C400-4998-ADBC-4B474C4F06E5}"/>
                </a:ext>
              </a:extLst>
            </p:cNvPr>
            <p:cNvCxnSpPr/>
            <p:nvPr/>
          </p:nvCxnSpPr>
          <p:spPr>
            <a:xfrm rot="593416" flipV="1">
              <a:off x="7763370" y="1054576"/>
              <a:ext cx="819477"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064753F4-4B2B-4CDC-AE3C-D1920161AED9}"/>
                </a:ext>
              </a:extLst>
            </p:cNvPr>
            <p:cNvCxnSpPr/>
            <p:nvPr/>
          </p:nvCxnSpPr>
          <p:spPr>
            <a:xfrm rot="593416" flipV="1">
              <a:off x="7765042" y="1177724"/>
              <a:ext cx="819477"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237B9336-196E-4819-9499-1010AF4109BA}"/>
                </a:ext>
              </a:extLst>
            </p:cNvPr>
            <p:cNvCxnSpPr/>
            <p:nvPr/>
          </p:nvCxnSpPr>
          <p:spPr>
            <a:xfrm rot="593416" flipV="1">
              <a:off x="7773563" y="863381"/>
              <a:ext cx="819477"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FF165661-80E7-4499-BF8B-7F021B91DEE0}"/>
                </a:ext>
              </a:extLst>
            </p:cNvPr>
            <p:cNvCxnSpPr/>
            <p:nvPr/>
          </p:nvCxnSpPr>
          <p:spPr>
            <a:xfrm rot="593416" flipV="1">
              <a:off x="7902997" y="959032"/>
              <a:ext cx="819477"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460765C4-9810-48DF-8D20-ABCA3771E8E5}"/>
                </a:ext>
              </a:extLst>
            </p:cNvPr>
            <p:cNvCxnSpPr/>
            <p:nvPr/>
          </p:nvCxnSpPr>
          <p:spPr>
            <a:xfrm rot="593416" flipV="1">
              <a:off x="7925901" y="1083228"/>
              <a:ext cx="819477"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61D428F8-F095-48EE-94A0-C22C2463701E}"/>
                </a:ext>
              </a:extLst>
            </p:cNvPr>
            <p:cNvCxnSpPr/>
            <p:nvPr/>
          </p:nvCxnSpPr>
          <p:spPr>
            <a:xfrm rot="593416" flipV="1">
              <a:off x="7956026" y="1241120"/>
              <a:ext cx="819477"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419729FD-B76C-4339-9CF8-87F8A2759CDC}"/>
                </a:ext>
              </a:extLst>
            </p:cNvPr>
            <p:cNvCxnSpPr/>
            <p:nvPr/>
          </p:nvCxnSpPr>
          <p:spPr>
            <a:xfrm rot="593416" flipV="1">
              <a:off x="7918535" y="981187"/>
              <a:ext cx="819477"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BA098060-B692-410D-9147-1B18445AA9B7}"/>
                </a:ext>
              </a:extLst>
            </p:cNvPr>
            <p:cNvCxnSpPr/>
            <p:nvPr/>
          </p:nvCxnSpPr>
          <p:spPr>
            <a:xfrm rot="593416" flipV="1">
              <a:off x="7895234" y="1068603"/>
              <a:ext cx="819477"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44014880-A597-4370-9941-3A0389356B34}"/>
                </a:ext>
              </a:extLst>
            </p:cNvPr>
            <p:cNvCxnSpPr/>
            <p:nvPr/>
          </p:nvCxnSpPr>
          <p:spPr>
            <a:xfrm rot="593416" flipV="1">
              <a:off x="7896906" y="1191751"/>
              <a:ext cx="819477"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02720444-CF0E-4A8E-807F-83A5419D2A15}"/>
                </a:ext>
              </a:extLst>
            </p:cNvPr>
            <p:cNvCxnSpPr/>
            <p:nvPr/>
          </p:nvCxnSpPr>
          <p:spPr>
            <a:xfrm rot="593416" flipV="1">
              <a:off x="7813018" y="887335"/>
              <a:ext cx="819477"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65B0312F-16FD-4B51-8AE7-B8420383D1D8}"/>
                </a:ext>
              </a:extLst>
            </p:cNvPr>
            <p:cNvCxnSpPr/>
            <p:nvPr/>
          </p:nvCxnSpPr>
          <p:spPr>
            <a:xfrm flipV="1">
              <a:off x="7892953" y="1328838"/>
              <a:ext cx="819477" cy="63853"/>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DB969641-6DA6-4F15-9F88-D794C356F354}"/>
                </a:ext>
              </a:extLst>
            </p:cNvPr>
            <p:cNvCxnSpPr/>
            <p:nvPr/>
          </p:nvCxnSpPr>
          <p:spPr>
            <a:xfrm flipV="1">
              <a:off x="7881600" y="1373422"/>
              <a:ext cx="819477" cy="63853"/>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12960E74-019C-4405-A73D-AEEA6F5FDA85}"/>
                </a:ext>
              </a:extLst>
            </p:cNvPr>
            <p:cNvCxnSpPr/>
            <p:nvPr/>
          </p:nvCxnSpPr>
          <p:spPr>
            <a:xfrm flipV="1">
              <a:off x="7817770" y="1363031"/>
              <a:ext cx="819477" cy="63853"/>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239F81B4-5C96-466B-A5BA-BF7F5937BF7E}"/>
                </a:ext>
              </a:extLst>
            </p:cNvPr>
            <p:cNvCxnSpPr/>
            <p:nvPr/>
          </p:nvCxnSpPr>
          <p:spPr>
            <a:xfrm flipV="1">
              <a:off x="7892953" y="1343654"/>
              <a:ext cx="819477" cy="63853"/>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B583B984-7C9B-4285-A6AA-E4F88007578C}"/>
                </a:ext>
              </a:extLst>
            </p:cNvPr>
            <p:cNvCxnSpPr/>
            <p:nvPr/>
          </p:nvCxnSpPr>
          <p:spPr>
            <a:xfrm flipV="1">
              <a:off x="7847355" y="1372239"/>
              <a:ext cx="819477" cy="63853"/>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9B476482-DD1A-4B30-8075-774D580C75E8}"/>
                </a:ext>
              </a:extLst>
            </p:cNvPr>
            <p:cNvCxnSpPr/>
            <p:nvPr/>
          </p:nvCxnSpPr>
          <p:spPr>
            <a:xfrm flipV="1">
              <a:off x="7870154" y="1406488"/>
              <a:ext cx="819477" cy="63853"/>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8876B635-8453-4D6E-B9B6-8389A8A2898C}"/>
                </a:ext>
              </a:extLst>
            </p:cNvPr>
            <p:cNvCxnSpPr/>
            <p:nvPr/>
          </p:nvCxnSpPr>
          <p:spPr>
            <a:xfrm flipV="1">
              <a:off x="7824556" y="1318445"/>
              <a:ext cx="819477" cy="63853"/>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B586798C-A205-4142-9F6D-B3ACDE23AE51}"/>
                </a:ext>
              </a:extLst>
            </p:cNvPr>
            <p:cNvCxnSpPr/>
            <p:nvPr/>
          </p:nvCxnSpPr>
          <p:spPr>
            <a:xfrm rot="665519" flipV="1">
              <a:off x="5733372" y="1461587"/>
              <a:ext cx="819477"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23FF025D-8F1D-440E-8971-6B1D5C27393D}"/>
                </a:ext>
              </a:extLst>
            </p:cNvPr>
            <p:cNvCxnSpPr/>
            <p:nvPr/>
          </p:nvCxnSpPr>
          <p:spPr>
            <a:xfrm rot="665519" flipV="1">
              <a:off x="5748798" y="1619912"/>
              <a:ext cx="819477"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0EFAC10B-2F26-4309-A6EA-A3AC99A53CD4}"/>
                </a:ext>
              </a:extLst>
            </p:cNvPr>
            <p:cNvCxnSpPr/>
            <p:nvPr/>
          </p:nvCxnSpPr>
          <p:spPr>
            <a:xfrm rot="665519" flipV="1">
              <a:off x="5764225" y="1778238"/>
              <a:ext cx="819477"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767E4128-647D-4440-A321-8942CC703753}"/>
                </a:ext>
              </a:extLst>
            </p:cNvPr>
            <p:cNvCxnSpPr/>
            <p:nvPr/>
          </p:nvCxnSpPr>
          <p:spPr>
            <a:xfrm rot="665519" flipV="1">
              <a:off x="5723298" y="1512970"/>
              <a:ext cx="819477"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AC98CBB9-9C3C-4D5C-85D5-4D09BE4E3B81}"/>
                </a:ext>
              </a:extLst>
            </p:cNvPr>
            <p:cNvCxnSpPr/>
            <p:nvPr/>
          </p:nvCxnSpPr>
          <p:spPr>
            <a:xfrm rot="665519" flipV="1">
              <a:off x="5659118" y="1603326"/>
              <a:ext cx="819477"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D6102880-2F8F-43C0-90D4-90AB69B2C7EB}"/>
                </a:ext>
              </a:extLst>
            </p:cNvPr>
            <p:cNvCxnSpPr/>
            <p:nvPr/>
          </p:nvCxnSpPr>
          <p:spPr>
            <a:xfrm rot="665519" flipV="1">
              <a:off x="5658207" y="1726483"/>
              <a:ext cx="819477"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53F58684-13A8-4695-B69A-5A40DC9D974D}"/>
                </a:ext>
              </a:extLst>
            </p:cNvPr>
            <p:cNvCxnSpPr/>
            <p:nvPr/>
          </p:nvCxnSpPr>
          <p:spPr>
            <a:xfrm rot="665519" flipV="1">
              <a:off x="5673318" y="1412387"/>
              <a:ext cx="819477"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C2723B59-119E-426B-953A-309FBAA3E61E}"/>
                </a:ext>
              </a:extLst>
            </p:cNvPr>
            <p:cNvCxnSpPr/>
            <p:nvPr/>
          </p:nvCxnSpPr>
          <p:spPr>
            <a:xfrm rot="593416" flipV="1">
              <a:off x="5238810" y="1372522"/>
              <a:ext cx="819477"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659C18F2-8EA4-469F-A4F7-F5EDD52EE280}"/>
                </a:ext>
              </a:extLst>
            </p:cNvPr>
            <p:cNvCxnSpPr/>
            <p:nvPr/>
          </p:nvCxnSpPr>
          <p:spPr>
            <a:xfrm rot="593416" flipV="1">
              <a:off x="5241877" y="1557290"/>
              <a:ext cx="819477"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F68811E0-B0AA-4899-AE89-A93C40FB1A2C}"/>
                </a:ext>
              </a:extLst>
            </p:cNvPr>
            <p:cNvCxnSpPr/>
            <p:nvPr/>
          </p:nvCxnSpPr>
          <p:spPr>
            <a:xfrm rot="593416" flipV="1">
              <a:off x="5260620" y="1715257"/>
              <a:ext cx="819477"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58BE704E-F2A1-4216-A04D-62CD7EE96F57}"/>
                </a:ext>
              </a:extLst>
            </p:cNvPr>
            <p:cNvCxnSpPr/>
            <p:nvPr/>
          </p:nvCxnSpPr>
          <p:spPr>
            <a:xfrm rot="593416" flipV="1">
              <a:off x="5214139" y="1450906"/>
              <a:ext cx="819477"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AA1165B8-F24A-4695-ABA1-BF2F07277E1E}"/>
                </a:ext>
              </a:extLst>
            </p:cNvPr>
            <p:cNvCxnSpPr/>
            <p:nvPr/>
          </p:nvCxnSpPr>
          <p:spPr>
            <a:xfrm rot="593416" flipV="1">
              <a:off x="5211549" y="1546944"/>
              <a:ext cx="819477"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68DE0305-7BD3-411B-824C-16B264DCF70C}"/>
                </a:ext>
              </a:extLst>
            </p:cNvPr>
            <p:cNvCxnSpPr/>
            <p:nvPr/>
          </p:nvCxnSpPr>
          <p:spPr>
            <a:xfrm rot="593416" flipV="1">
              <a:off x="5249693" y="1667074"/>
              <a:ext cx="819477"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AFE2D4CA-6B7C-4D6A-8E09-F13C57207B6A}"/>
                </a:ext>
              </a:extLst>
            </p:cNvPr>
            <p:cNvCxnSpPr/>
            <p:nvPr/>
          </p:nvCxnSpPr>
          <p:spPr>
            <a:xfrm rot="593416" flipV="1">
              <a:off x="5252890" y="1351455"/>
              <a:ext cx="819477"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B479B10B-923F-4CA1-8666-B52B4E82A310}"/>
                </a:ext>
              </a:extLst>
            </p:cNvPr>
            <p:cNvCxnSpPr/>
            <p:nvPr/>
          </p:nvCxnSpPr>
          <p:spPr>
            <a:xfrm rot="593416" flipV="1">
              <a:off x="5491641" y="1081461"/>
              <a:ext cx="819477"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5D3DF9E1-551A-4146-A426-92165156C894}"/>
                </a:ext>
              </a:extLst>
            </p:cNvPr>
            <p:cNvCxnSpPr/>
            <p:nvPr/>
          </p:nvCxnSpPr>
          <p:spPr>
            <a:xfrm rot="593416" flipV="1">
              <a:off x="5365553" y="989528"/>
              <a:ext cx="819477"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EDF79790-F720-4DB1-8BEF-4402EC568AE4}"/>
                </a:ext>
              </a:extLst>
            </p:cNvPr>
            <p:cNvCxnSpPr/>
            <p:nvPr/>
          </p:nvCxnSpPr>
          <p:spPr>
            <a:xfrm rot="593416" flipV="1">
              <a:off x="5384296" y="1147495"/>
              <a:ext cx="819477"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490BF62D-ABEC-4DB3-88C7-96570973A28B}"/>
                </a:ext>
              </a:extLst>
            </p:cNvPr>
            <p:cNvCxnSpPr/>
            <p:nvPr/>
          </p:nvCxnSpPr>
          <p:spPr>
            <a:xfrm rot="593416" flipV="1">
              <a:off x="5482647" y="1133044"/>
              <a:ext cx="819477"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94ABCF0F-E8B8-4AFA-8DBD-FD446C198421}"/>
                </a:ext>
              </a:extLst>
            </p:cNvPr>
            <p:cNvCxnSpPr/>
            <p:nvPr/>
          </p:nvCxnSpPr>
          <p:spPr>
            <a:xfrm rot="593416" flipV="1">
              <a:off x="5448543" y="1224635"/>
              <a:ext cx="819477"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B1517F50-87EC-44F2-836E-5084853CA350}"/>
                </a:ext>
              </a:extLst>
            </p:cNvPr>
            <p:cNvCxnSpPr/>
            <p:nvPr/>
          </p:nvCxnSpPr>
          <p:spPr>
            <a:xfrm rot="593416" flipV="1">
              <a:off x="5277216" y="1097975"/>
              <a:ext cx="819477"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28DCF586-387E-4716-A54D-4C70FE6FBE81}"/>
                </a:ext>
              </a:extLst>
            </p:cNvPr>
            <p:cNvCxnSpPr/>
            <p:nvPr/>
          </p:nvCxnSpPr>
          <p:spPr>
            <a:xfrm rot="593416" flipV="1">
              <a:off x="5430569" y="1033532"/>
              <a:ext cx="819477" cy="225651"/>
            </a:xfrm>
            <a:prstGeom prst="line">
              <a:avLst/>
            </a:prstGeom>
            <a:ln w="19050">
              <a:solidFill>
                <a:schemeClr val="bg1">
                  <a:lumMod val="85000"/>
                </a:schemeClr>
              </a:solidFill>
            </a:ln>
            <a:effectLst>
              <a:outerShdw blurRad="50800" dist="38100" dir="10800000" algn="r"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grpSp>
      <p:sp>
        <p:nvSpPr>
          <p:cNvPr id="371" name="TextBox 370">
            <a:extLst>
              <a:ext uri="{FF2B5EF4-FFF2-40B4-BE49-F238E27FC236}">
                <a16:creationId xmlns:a16="http://schemas.microsoft.com/office/drawing/2014/main" id="{8F2B4EA4-DEDE-45DF-948A-5B29C76D41BD}"/>
              </a:ext>
            </a:extLst>
          </p:cNvPr>
          <p:cNvSpPr txBox="1"/>
          <p:nvPr/>
        </p:nvSpPr>
        <p:spPr>
          <a:xfrm>
            <a:off x="7419274" y="841876"/>
            <a:ext cx="572216" cy="276999"/>
          </a:xfrm>
          <a:prstGeom prst="rect">
            <a:avLst/>
          </a:prstGeom>
          <a:solidFill>
            <a:schemeClr val="accent2">
              <a:lumMod val="20000"/>
              <a:lumOff val="80000"/>
            </a:schemeClr>
          </a:solidFill>
        </p:spPr>
        <p:txBody>
          <a:bodyPr wrap="square" rtlCol="0">
            <a:spAutoFit/>
          </a:bodyPr>
          <a:lstStyle/>
          <a:p>
            <a:pPr algn="ctr"/>
            <a:r>
              <a:rPr lang="en-US" sz="1200" b="1" dirty="0">
                <a:solidFill>
                  <a:srgbClr val="FF0000"/>
                </a:solidFill>
                <a:latin typeface="Calibri" panose="020F0502020204030204" pitchFamily="34" charset="0"/>
                <a:cs typeface="Calibri" panose="020F0502020204030204" pitchFamily="34" charset="0"/>
              </a:rPr>
              <a:t>CH3</a:t>
            </a:r>
          </a:p>
        </p:txBody>
      </p:sp>
      <p:sp>
        <p:nvSpPr>
          <p:cNvPr id="2" name="Date Placeholder 1">
            <a:extLst>
              <a:ext uri="{FF2B5EF4-FFF2-40B4-BE49-F238E27FC236}">
                <a16:creationId xmlns:a16="http://schemas.microsoft.com/office/drawing/2014/main" id="{89B6B9E6-4101-458D-A97F-5731B1DB0623}"/>
              </a:ext>
            </a:extLst>
          </p:cNvPr>
          <p:cNvSpPr>
            <a:spLocks noGrp="1"/>
          </p:cNvSpPr>
          <p:nvPr>
            <p:ph type="dt" sz="half" idx="10"/>
          </p:nvPr>
        </p:nvSpPr>
        <p:spPr/>
        <p:txBody>
          <a:bodyPr/>
          <a:lstStyle/>
          <a:p>
            <a:r>
              <a:rPr lang="en-US"/>
              <a:t>12/09/2020</a:t>
            </a:r>
            <a:endParaRPr lang="en-ZA" dirty="0"/>
          </a:p>
        </p:txBody>
      </p:sp>
      <p:sp>
        <p:nvSpPr>
          <p:cNvPr id="3" name="Footer Placeholder 2">
            <a:extLst>
              <a:ext uri="{FF2B5EF4-FFF2-40B4-BE49-F238E27FC236}">
                <a16:creationId xmlns:a16="http://schemas.microsoft.com/office/drawing/2014/main" id="{C873E530-0D0E-4459-ADAF-A2B85A807285}"/>
              </a:ext>
            </a:extLst>
          </p:cNvPr>
          <p:cNvSpPr>
            <a:spLocks noGrp="1"/>
          </p:cNvSpPr>
          <p:nvPr>
            <p:ph type="ftr" sz="quarter" idx="11"/>
          </p:nvPr>
        </p:nvSpPr>
        <p:spPr/>
        <p:txBody>
          <a:bodyPr/>
          <a:lstStyle/>
          <a:p>
            <a:pPr>
              <a:defRPr/>
            </a:pPr>
            <a:r>
              <a:rPr lang="pt-BR"/>
              <a:t>Templ ref: PPT-ISO-colour.001   Doc Ref no: RTC-PRE-007.1_2020</a:t>
            </a:r>
            <a:endParaRPr lang="en-US" dirty="0"/>
          </a:p>
        </p:txBody>
      </p:sp>
      <p:sp>
        <p:nvSpPr>
          <p:cNvPr id="4" name="Slide Number Placeholder 3">
            <a:extLst>
              <a:ext uri="{FF2B5EF4-FFF2-40B4-BE49-F238E27FC236}">
                <a16:creationId xmlns:a16="http://schemas.microsoft.com/office/drawing/2014/main" id="{2F0A99C8-84FD-4D05-AF15-53A99A6DE683}"/>
              </a:ext>
            </a:extLst>
          </p:cNvPr>
          <p:cNvSpPr>
            <a:spLocks noGrp="1"/>
          </p:cNvSpPr>
          <p:nvPr>
            <p:ph type="sldNum" sz="quarter" idx="12"/>
          </p:nvPr>
        </p:nvSpPr>
        <p:spPr/>
        <p:txBody>
          <a:bodyPr/>
          <a:lstStyle/>
          <a:p>
            <a:fld id="{10B2D662-4A29-4236-A671-DDB739257EB1}" type="slidenum">
              <a:rPr lang="en-ZA" smtClean="0"/>
              <a:t>7</a:t>
            </a:fld>
            <a:endParaRPr lang="en-ZA" dirty="0"/>
          </a:p>
        </p:txBody>
      </p:sp>
    </p:spTree>
    <p:extLst>
      <p:ext uri="{BB962C8B-B14F-4D97-AF65-F5344CB8AC3E}">
        <p14:creationId xmlns:p14="http://schemas.microsoft.com/office/powerpoint/2010/main" val="190490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7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7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7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animBg="1"/>
      <p:bldP spid="214" grpId="0"/>
      <p:bldP spid="372" grpId="0"/>
      <p:bldP spid="373" grpId="0"/>
      <p:bldP spid="374" grpId="0"/>
      <p:bldP spid="377" grpId="0" animBg="1"/>
      <p:bldP spid="379" grpId="0"/>
      <p:bldP spid="3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494480A-29F7-4DF9-914C-696AA20593C6}"/>
              </a:ext>
            </a:extLst>
          </p:cNvPr>
          <p:cNvSpPr>
            <a:spLocks noGrp="1"/>
          </p:cNvSpPr>
          <p:nvPr>
            <p:ph type="sldNum" sz="quarter" idx="12"/>
          </p:nvPr>
        </p:nvSpPr>
        <p:spPr/>
        <p:txBody>
          <a:bodyPr/>
          <a:lstStyle/>
          <a:p>
            <a:fld id="{10B2D662-4A29-4236-A671-DDB739257EB1}" type="slidenum">
              <a:rPr lang="en-ZA" smtClean="0"/>
              <a:t>8</a:t>
            </a:fld>
            <a:endParaRPr lang="en-ZA" dirty="0"/>
          </a:p>
        </p:txBody>
      </p:sp>
      <p:sp>
        <p:nvSpPr>
          <p:cNvPr id="3" name="Date Placeholder 2">
            <a:extLst>
              <a:ext uri="{FF2B5EF4-FFF2-40B4-BE49-F238E27FC236}">
                <a16:creationId xmlns:a16="http://schemas.microsoft.com/office/drawing/2014/main" id="{A48FEEE8-DAE8-4CF1-956D-C532897A63AD}"/>
              </a:ext>
            </a:extLst>
          </p:cNvPr>
          <p:cNvSpPr>
            <a:spLocks noGrp="1"/>
          </p:cNvSpPr>
          <p:nvPr>
            <p:ph type="dt" sz="half" idx="10"/>
          </p:nvPr>
        </p:nvSpPr>
        <p:spPr/>
        <p:txBody>
          <a:bodyPr/>
          <a:lstStyle/>
          <a:p>
            <a:r>
              <a:rPr lang="en-US" dirty="0"/>
              <a:t>12/09/2020</a:t>
            </a:r>
            <a:endParaRPr lang="en-ZA" dirty="0"/>
          </a:p>
        </p:txBody>
      </p:sp>
      <p:sp>
        <p:nvSpPr>
          <p:cNvPr id="4" name="Footer Placeholder 3">
            <a:extLst>
              <a:ext uri="{FF2B5EF4-FFF2-40B4-BE49-F238E27FC236}">
                <a16:creationId xmlns:a16="http://schemas.microsoft.com/office/drawing/2014/main" id="{9DC32FA7-ECE2-47EC-B8A9-5183E22E5D93}"/>
              </a:ext>
            </a:extLst>
          </p:cNvPr>
          <p:cNvSpPr>
            <a:spLocks noGrp="1"/>
          </p:cNvSpPr>
          <p:nvPr>
            <p:ph type="ftr" sz="quarter" idx="11"/>
          </p:nvPr>
        </p:nvSpPr>
        <p:spPr>
          <a:xfrm>
            <a:off x="2548675" y="6448547"/>
            <a:ext cx="4937975" cy="365125"/>
          </a:xfrm>
        </p:spPr>
        <p:txBody>
          <a:bodyPr/>
          <a:lstStyle/>
          <a:p>
            <a:pPr>
              <a:defRPr/>
            </a:pPr>
            <a:r>
              <a:rPr lang="pt-BR" dirty="0"/>
              <a:t>Templ ref: PPT-ISO-colour.001   Doc Ref no: RTC-PRE-007.1_2020</a:t>
            </a:r>
            <a:endParaRPr lang="en-US" dirty="0"/>
          </a:p>
        </p:txBody>
      </p:sp>
      <p:sp>
        <p:nvSpPr>
          <p:cNvPr id="6" name="Rectangle 5">
            <a:extLst>
              <a:ext uri="{FF2B5EF4-FFF2-40B4-BE49-F238E27FC236}">
                <a16:creationId xmlns:a16="http://schemas.microsoft.com/office/drawing/2014/main" id="{B258FBF7-65B3-4CF7-8250-7BC1320DEDB4}"/>
              </a:ext>
            </a:extLst>
          </p:cNvPr>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 name="Picture 1">
            <a:extLst>
              <a:ext uri="{FF2B5EF4-FFF2-40B4-BE49-F238E27FC236}">
                <a16:creationId xmlns:a16="http://schemas.microsoft.com/office/drawing/2014/main" id="{4BF5804C-44AE-4D5F-AC5B-9F973590FD74}"/>
              </a:ext>
            </a:extLst>
          </p:cNvPr>
          <p:cNvPicPr>
            <a:picLocks noChangeAspect="1"/>
          </p:cNvPicPr>
          <p:nvPr/>
        </p:nvPicPr>
        <p:blipFill>
          <a:blip r:embed="rId2"/>
          <a:stretch>
            <a:fillRect/>
          </a:stretch>
        </p:blipFill>
        <p:spPr>
          <a:xfrm>
            <a:off x="5549" y="44328"/>
            <a:ext cx="9144000" cy="6815887"/>
          </a:xfrm>
          <a:prstGeom prst="rect">
            <a:avLst/>
          </a:prstGeom>
        </p:spPr>
      </p:pic>
    </p:spTree>
    <p:extLst>
      <p:ext uri="{BB962C8B-B14F-4D97-AF65-F5344CB8AC3E}">
        <p14:creationId xmlns:p14="http://schemas.microsoft.com/office/powerpoint/2010/main" val="436538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64490" y="6492874"/>
            <a:ext cx="2057400" cy="365125"/>
          </a:xfrm>
        </p:spPr>
        <p:txBody>
          <a:bodyPr vert="horz" lIns="91440" tIns="45720" rIns="91440" bIns="45720" rtlCol="0" anchor="ctr">
            <a:normAutofit/>
          </a:bodyPr>
          <a:lstStyle/>
          <a:p>
            <a:pPr>
              <a:spcAft>
                <a:spcPts val="600"/>
              </a:spcAft>
            </a:pPr>
            <a:r>
              <a:rPr lang="en-US"/>
              <a:t>12/09/2020</a:t>
            </a:r>
            <a:endParaRPr lang="en-US" dirty="0"/>
          </a:p>
        </p:txBody>
      </p:sp>
      <p:sp>
        <p:nvSpPr>
          <p:cNvPr id="3" name="Footer Placeholder 2"/>
          <p:cNvSpPr>
            <a:spLocks noGrp="1"/>
          </p:cNvSpPr>
          <p:nvPr>
            <p:ph type="ftr" sz="quarter" idx="11"/>
          </p:nvPr>
        </p:nvSpPr>
        <p:spPr>
          <a:xfrm>
            <a:off x="1464310" y="6492875"/>
            <a:ext cx="6043930" cy="365125"/>
          </a:xfrm>
        </p:spPr>
        <p:txBody>
          <a:bodyPr vert="horz" lIns="91440" tIns="45720" rIns="91440" bIns="45720" rtlCol="0" anchor="ctr">
            <a:normAutofit/>
          </a:bodyPr>
          <a:lstStyle/>
          <a:p>
            <a:pPr algn="l">
              <a:spcAft>
                <a:spcPts val="600"/>
              </a:spcAft>
              <a:defRPr/>
            </a:pPr>
            <a:r>
              <a:rPr lang="pt-BR" sz="1100" kern="1200">
                <a:solidFill>
                  <a:schemeClr val="tx1">
                    <a:tint val="75000"/>
                  </a:schemeClr>
                </a:solidFill>
                <a:latin typeface="+mn-lt"/>
                <a:ea typeface="+mn-ea"/>
                <a:cs typeface="+mn-cs"/>
              </a:rPr>
              <a:t>Templ ref: PPT-ISO-colour.001   Doc Ref no: RTC-PRE-007.1_2020</a:t>
            </a:r>
            <a:endParaRPr lang="en-US" sz="1100" kern="1200" dirty="0">
              <a:solidFill>
                <a:schemeClr val="tx1">
                  <a:tint val="75000"/>
                </a:schemeClr>
              </a:solidFill>
              <a:latin typeface="+mn-lt"/>
              <a:ea typeface="+mn-ea"/>
              <a:cs typeface="+mn-cs"/>
            </a:endParaRPr>
          </a:p>
        </p:txBody>
      </p:sp>
      <p:sp>
        <p:nvSpPr>
          <p:cNvPr id="4" name="Slide Number Placeholder 3"/>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10B2D662-4A29-4236-A671-DDB739257EB1}" type="slidenum">
              <a:rPr lang="en-US" smtClean="0"/>
              <a:pPr>
                <a:spcAft>
                  <a:spcPts val="600"/>
                </a:spcAft>
              </a:pPr>
              <a:t>9</a:t>
            </a:fld>
            <a:endParaRPr lang="en-US"/>
          </a:p>
        </p:txBody>
      </p:sp>
      <p:sp>
        <p:nvSpPr>
          <p:cNvPr id="6" name="TextBox 5">
            <a:extLst>
              <a:ext uri="{FF2B5EF4-FFF2-40B4-BE49-F238E27FC236}">
                <a16:creationId xmlns:a16="http://schemas.microsoft.com/office/drawing/2014/main" id="{9197A118-202F-4D67-9F1A-2AE85EF5DE12}"/>
              </a:ext>
            </a:extLst>
          </p:cNvPr>
          <p:cNvSpPr txBox="1"/>
          <p:nvPr/>
        </p:nvSpPr>
        <p:spPr>
          <a:xfrm>
            <a:off x="442127" y="3198167"/>
            <a:ext cx="8259745" cy="461665"/>
          </a:xfrm>
          <a:prstGeom prst="rect">
            <a:avLst/>
          </a:prstGeom>
          <a:solidFill>
            <a:schemeClr val="bg1"/>
          </a:solidFill>
          <a:ln>
            <a:solidFill>
              <a:schemeClr val="tx1"/>
            </a:solidFill>
          </a:ln>
        </p:spPr>
        <p:txBody>
          <a:bodyPr wrap="square" rtlCol="0">
            <a:spAutoFit/>
          </a:bodyPr>
          <a:lstStyle/>
          <a:p>
            <a:pPr algn="ctr"/>
            <a:r>
              <a:rPr lang="en-US" sz="2400" b="1" u="sng" dirty="0"/>
              <a:t>THUNDERSTSORM CHARACTERISTICS</a:t>
            </a:r>
          </a:p>
        </p:txBody>
      </p:sp>
    </p:spTree>
    <p:extLst>
      <p:ext uri="{BB962C8B-B14F-4D97-AF65-F5344CB8AC3E}">
        <p14:creationId xmlns:p14="http://schemas.microsoft.com/office/powerpoint/2010/main" val="7995244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23762</TotalTime>
  <Words>2907</Words>
  <Application>Microsoft Office PowerPoint</Application>
  <PresentationFormat>On-screen Show (4:3)</PresentationFormat>
  <Paragraphs>347</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Cambria</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Sethu Mjiwu</dc:creator>
  <cp:lastModifiedBy>Colleen Rae</cp:lastModifiedBy>
  <cp:revision>219</cp:revision>
  <dcterms:created xsi:type="dcterms:W3CDTF">2020-02-14T13:43:53Z</dcterms:created>
  <dcterms:modified xsi:type="dcterms:W3CDTF">2020-09-22T06:51:42Z</dcterms:modified>
</cp:coreProperties>
</file>