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69" r:id="rId2"/>
    <p:sldId id="268" r:id="rId3"/>
    <p:sldId id="271" r:id="rId4"/>
    <p:sldId id="272" r:id="rId5"/>
    <p:sldId id="270" r:id="rId6"/>
    <p:sldId id="274" r:id="rId7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00"/>
    <a:srgbClr val="1FBF60"/>
    <a:srgbClr val="404040"/>
    <a:srgbClr val="D9D9D9"/>
    <a:srgbClr val="00B0F0"/>
    <a:srgbClr val="27D350"/>
    <a:srgbClr val="51DF73"/>
    <a:srgbClr val="E8F4FE"/>
    <a:srgbClr val="EFF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31" autoAdjust="0"/>
    <p:restoredTop sz="94660"/>
  </p:normalViewPr>
  <p:slideViewPr>
    <p:cSldViewPr snapToGrid="0" showGuides="1">
      <p:cViewPr varScale="1">
        <p:scale>
          <a:sx n="120" d="100"/>
          <a:sy n="120" d="100"/>
        </p:scale>
        <p:origin x="160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6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70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AA3912-AEFA-4985-8068-21ED99150B5D}" type="datetimeFigureOut">
              <a:rPr lang="en-ZA" smtClean="0"/>
              <a:t>2020/09/21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030"/>
            <a:ext cx="3043343" cy="4670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5902C0-8288-4A9B-9CA5-4DBD3A1305B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23912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70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C541B0-1EBA-4ADC-ACE1-FF803A8F6055}" type="datetimeFigureOut">
              <a:rPr lang="en-ZA" smtClean="0"/>
              <a:t>2020/09/21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1" y="4480004"/>
            <a:ext cx="5618480" cy="3665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0"/>
            <a:ext cx="3043343" cy="4670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11F74C-B293-44C9-A613-20D3A04578CD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80045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" y="353241"/>
            <a:ext cx="7886700" cy="1039723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1773238"/>
            <a:ext cx="7886700" cy="3362784"/>
          </a:xfrm>
        </p:spPr>
        <p:txBody>
          <a:bodyPr>
            <a:normAutofit/>
          </a:bodyPr>
          <a:lstStyle>
            <a:lvl1pPr marL="0" indent="0" algn="l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A624-4433-4005-AD39-930AFE1A0C48}" type="datetime1">
              <a:rPr lang="en-US" smtClean="0"/>
              <a:t>9/21/2020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77383" y="6356351"/>
            <a:ext cx="3572141" cy="36512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pt-BR" smtClean="0"/>
              <a:t>      Templ ref: PPT-ISO-colour.001   Doc Ref no: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2D662-4A29-4236-A671-DDB739257EB1}" type="slidenum">
              <a:rPr lang="en-ZA" smtClean="0"/>
              <a:t>‹#›</a:t>
            </a:fld>
            <a:endParaRPr lang="en-ZA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9127" y="5279903"/>
            <a:ext cx="1353315" cy="999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028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747757"/>
          </a:xfrm>
        </p:spPr>
        <p:txBody>
          <a:bodyPr anchor="b">
            <a:normAutofit/>
          </a:bodyPr>
          <a:lstStyle>
            <a:lvl1pPr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457200"/>
            <a:ext cx="4629150" cy="54038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333144"/>
            <a:ext cx="2949178" cy="45358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87882-988F-450F-B1AB-FCB526E96C0A}" type="datetime1">
              <a:rPr lang="en-US" smtClean="0"/>
              <a:t>9/21/2020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77383" y="6356351"/>
            <a:ext cx="3563596" cy="365125"/>
          </a:xfrm>
        </p:spPr>
        <p:txBody>
          <a:bodyPr/>
          <a:lstStyle/>
          <a:p>
            <a:r>
              <a:rPr lang="pt-BR" smtClean="0"/>
              <a:t>      Templ ref: PPT-ISO-colour.001   Doc Ref no:</a:t>
            </a: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2D662-4A29-4236-A671-DDB739257EB1}" type="slidenum">
              <a:rPr lang="en-ZA" smtClean="0"/>
              <a:t>‹#›</a:t>
            </a:fld>
            <a:endParaRPr lang="en-ZA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9127" y="5279903"/>
            <a:ext cx="1353315" cy="999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218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9127" y="5279903"/>
            <a:ext cx="1353315" cy="99974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7425" y="5123137"/>
            <a:ext cx="4629150" cy="359310"/>
          </a:xfrm>
        </p:spPr>
        <p:txBody>
          <a:bodyPr anchor="b">
            <a:normAutofit/>
          </a:bodyPr>
          <a:lstStyle>
            <a:lvl1pPr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57425" y="816511"/>
            <a:ext cx="4629150" cy="424260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57425" y="5540840"/>
            <a:ext cx="4629150" cy="33478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B7ED-3FBF-4DE3-B0A5-F3693E6A4340}" type="datetime1">
              <a:rPr lang="en-US" smtClean="0"/>
              <a:t>9/21/2020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94475" y="6356351"/>
            <a:ext cx="3563596" cy="365125"/>
          </a:xfrm>
        </p:spPr>
        <p:txBody>
          <a:bodyPr/>
          <a:lstStyle/>
          <a:p>
            <a:r>
              <a:rPr lang="pt-BR" smtClean="0"/>
              <a:t>      Templ ref: PPT-ISO-colour.001   Doc Ref no:</a:t>
            </a: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2D662-4A29-4236-A671-DDB739257EB1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11274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79375" y="1639748"/>
            <a:ext cx="9144000" cy="3462338"/>
          </a:xfrm>
          <a:prstGeom prst="rect">
            <a:avLst/>
          </a:prstGeom>
          <a:solidFill>
            <a:srgbClr val="FFFFFF">
              <a:alpha val="38039"/>
            </a:srgbClr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376596"/>
            <a:ext cx="7886700" cy="828362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97301D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18627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6C182-8022-4D1C-8419-A2C5E6D3269A}" type="datetime1">
              <a:rPr lang="en-US" smtClean="0"/>
              <a:t>9/21/2020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0292" y="6356351"/>
            <a:ext cx="3623416" cy="365125"/>
          </a:xfrm>
        </p:spPr>
        <p:txBody>
          <a:bodyPr/>
          <a:lstStyle/>
          <a:p>
            <a:pPr>
              <a:defRPr/>
            </a:pPr>
            <a:r>
              <a:rPr lang="pt-BR" smtClean="0"/>
              <a:t>      Templ ref: PPT-ISO-colour.001   Doc Ref no: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2D662-4A29-4236-A671-DDB739257EB1}" type="slidenum">
              <a:rPr lang="en-ZA" smtClean="0"/>
              <a:t>‹#›</a:t>
            </a:fld>
            <a:endParaRPr lang="en-ZA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9127" y="5279903"/>
            <a:ext cx="1353315" cy="999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3104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9127" y="5279903"/>
            <a:ext cx="1353315" cy="99974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C268B-692C-4DBE-967E-9F6A07183AE6}" type="datetime1">
              <a:rPr lang="en-US" smtClean="0"/>
              <a:t>9/21/2020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8837" y="6356351"/>
            <a:ext cx="3606326" cy="365125"/>
          </a:xfrm>
        </p:spPr>
        <p:txBody>
          <a:bodyPr/>
          <a:lstStyle/>
          <a:p>
            <a:r>
              <a:rPr lang="pt-BR" smtClean="0"/>
              <a:t>      Templ ref: PPT-ISO-colour.001   Doc Ref no:</a:t>
            </a:r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2D662-4A29-4236-A671-DDB739257EB1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302128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9127" y="5279903"/>
            <a:ext cx="1353315" cy="99974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4625619"/>
          </a:xfrm>
        </p:spPr>
        <p:txBody>
          <a:bodyPr vert="eaVert"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B466-AAED-4E53-BA75-6D6FB915AA24}" type="datetime1">
              <a:rPr lang="en-US" smtClean="0"/>
              <a:t>9/21/2020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86049" y="6356351"/>
            <a:ext cx="3743325" cy="365125"/>
          </a:xfrm>
        </p:spPr>
        <p:txBody>
          <a:bodyPr/>
          <a:lstStyle/>
          <a:p>
            <a:r>
              <a:rPr lang="pt-BR" smtClean="0"/>
              <a:t>      Templ ref: PPT-ISO-colour.001   Doc Ref no:</a:t>
            </a:r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2D662-4A29-4236-A671-DDB739257EB1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95621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447514"/>
            <a:ext cx="78867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3908013"/>
            <a:ext cx="7886700" cy="1139766"/>
          </a:xfrm>
        </p:spPr>
        <p:txBody>
          <a:bodyPr/>
          <a:lstStyle>
            <a:lvl1pPr marL="0" indent="0" algn="ctr">
              <a:buFontTx/>
              <a:buNone/>
              <a:defRPr/>
            </a:lvl1pPr>
            <a:lvl3pPr marL="914400" indent="0">
              <a:buFontTx/>
              <a:buNone/>
              <a:defRPr/>
            </a:lvl3pPr>
          </a:lstStyle>
          <a:p>
            <a:pPr lvl="0"/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7F934-9A19-489F-9A18-749B2F7C1078}" type="datetime1">
              <a:rPr lang="en-US" smtClean="0"/>
              <a:t>9/21/2020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77383" y="6356351"/>
            <a:ext cx="3589234" cy="365125"/>
          </a:xfrm>
        </p:spPr>
        <p:txBody>
          <a:bodyPr/>
          <a:lstStyle/>
          <a:p>
            <a:pPr>
              <a:defRPr/>
            </a:pPr>
            <a:r>
              <a:rPr lang="pt-BR" smtClean="0"/>
              <a:t>      Templ ref: PPT-ISO-colour.001   Doc Ref no: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2D662-4A29-4236-A671-DDB739257EB1}" type="slidenum">
              <a:rPr lang="en-ZA" smtClean="0"/>
              <a:t>‹#›</a:t>
            </a:fld>
            <a:endParaRPr lang="en-ZA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9127" y="5279903"/>
            <a:ext cx="1353315" cy="999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697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0FA9D-8B2B-49BB-B1B2-A7FFFDE4DDC6}" type="datetime1">
              <a:rPr lang="en-US" smtClean="0"/>
              <a:t>9/21/2020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77383" y="6356351"/>
            <a:ext cx="3589234" cy="365125"/>
          </a:xfrm>
        </p:spPr>
        <p:txBody>
          <a:bodyPr/>
          <a:lstStyle/>
          <a:p>
            <a:pPr>
              <a:defRPr/>
            </a:pPr>
            <a:r>
              <a:rPr lang="pt-BR" smtClean="0"/>
              <a:t>      Templ ref: PPT-ISO-colour.001   Doc Ref no: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2D662-4A29-4236-A671-DDB739257EB1}" type="slidenum">
              <a:rPr lang="en-ZA" smtClean="0"/>
              <a:t>‹#›</a:t>
            </a:fld>
            <a:endParaRPr lang="en-ZA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9127" y="5279903"/>
            <a:ext cx="1353315" cy="999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427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ection Hea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4093164"/>
            <a:ext cx="7886700" cy="1325563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560358"/>
            <a:ext cx="7886700" cy="39628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CC9A7-C92B-4F2D-9FAA-8CD6EDEF7920}" type="datetime1">
              <a:rPr lang="en-US" smtClean="0"/>
              <a:t>9/21/2020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77383" y="6356351"/>
            <a:ext cx="3589234" cy="365125"/>
          </a:xfrm>
        </p:spPr>
        <p:txBody>
          <a:bodyPr/>
          <a:lstStyle/>
          <a:p>
            <a:pPr>
              <a:defRPr/>
            </a:pPr>
            <a:r>
              <a:rPr lang="pt-BR" smtClean="0"/>
              <a:t>      Templ ref: PPT-ISO-colour.001   Doc Ref no: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2D662-4A29-4236-A671-DDB739257EB1}" type="slidenum">
              <a:rPr lang="en-ZA" smtClean="0"/>
              <a:t>‹#›</a:t>
            </a:fld>
            <a:endParaRPr lang="en-ZA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9127" y="5279903"/>
            <a:ext cx="1353315" cy="999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656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29956"/>
            <a:ext cx="3868340" cy="431446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29956"/>
            <a:ext cx="3887391" cy="43144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4C9F0-594C-47A6-97CA-A1D918D990E0}" type="datetime1">
              <a:rPr lang="en-US" smtClean="0"/>
              <a:t>9/21/2020</a:t>
            </a:fld>
            <a:endParaRPr lang="en-Z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803021" y="6356351"/>
            <a:ext cx="3572142" cy="365125"/>
          </a:xfrm>
        </p:spPr>
        <p:txBody>
          <a:bodyPr/>
          <a:lstStyle/>
          <a:p>
            <a:r>
              <a:rPr lang="pt-BR" smtClean="0"/>
              <a:t>      Templ ref: PPT-ISO-colour.001   Doc Ref no:</a:t>
            </a:r>
            <a:endParaRPr lang="en-Z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2D662-4A29-4236-A671-DDB739257EB1}" type="slidenum">
              <a:rPr lang="en-ZA" smtClean="0"/>
              <a:t>‹#›</a:t>
            </a:fld>
            <a:endParaRPr lang="en-ZA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9127" y="5279903"/>
            <a:ext cx="1353315" cy="999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944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A7A5-6009-45CD-A4AE-4422484C51C7}" type="datetime1">
              <a:rPr lang="en-US" smtClean="0"/>
              <a:t>9/21/2020</a:t>
            </a:fld>
            <a:endParaRPr lang="en-Z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803021" y="6356351"/>
            <a:ext cx="3572142" cy="365125"/>
          </a:xfrm>
        </p:spPr>
        <p:txBody>
          <a:bodyPr/>
          <a:lstStyle/>
          <a:p>
            <a:r>
              <a:rPr lang="pt-BR" smtClean="0"/>
              <a:t>      Templ ref: PPT-ISO-colour.001   Doc Ref no:</a:t>
            </a:r>
            <a:endParaRPr lang="en-Z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2D662-4A29-4236-A671-DDB739257EB1}" type="slidenum">
              <a:rPr lang="en-ZA" smtClean="0"/>
              <a:t>‹#›</a:t>
            </a:fld>
            <a:endParaRPr lang="en-ZA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9127" y="5279903"/>
            <a:ext cx="1353315" cy="999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094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9127" y="5279903"/>
            <a:ext cx="1353315" cy="99974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87A2A-BFB4-4A46-B688-4984DA44022D}" type="datetime1">
              <a:rPr lang="en-US" smtClean="0"/>
              <a:t>9/21/2020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94475" y="6356351"/>
            <a:ext cx="3584100" cy="365125"/>
          </a:xfrm>
        </p:spPr>
        <p:txBody>
          <a:bodyPr/>
          <a:lstStyle/>
          <a:p>
            <a:pPr>
              <a:defRPr/>
            </a:pPr>
            <a:r>
              <a:rPr lang="pt-BR" smtClean="0"/>
              <a:t>      Templ ref: PPT-ISO-colour.001   Doc Ref no: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2D662-4A29-4236-A671-DDB739257EB1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20013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9127" y="5279903"/>
            <a:ext cx="1353315" cy="999746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47DC-0470-4911-B8CA-1583624A6C76}" type="datetime1">
              <a:rPr lang="en-US" smtClean="0"/>
              <a:t>9/21/2020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94475" y="6356351"/>
            <a:ext cx="3584100" cy="365125"/>
          </a:xfrm>
        </p:spPr>
        <p:txBody>
          <a:bodyPr/>
          <a:lstStyle/>
          <a:p>
            <a:pPr>
              <a:defRPr/>
            </a:pPr>
            <a:r>
              <a:rPr lang="pt-BR" smtClean="0"/>
              <a:t>      Templ ref: PPT-ISO-colour.001   Doc Ref no: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2D662-4A29-4236-A671-DDB739257EB1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10848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9127" y="5279903"/>
            <a:ext cx="1353315" cy="99974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E3B90-9C86-4D8F-B565-BA0D188332A9}" type="datetime1">
              <a:rPr lang="en-US" smtClean="0"/>
              <a:t>9/21/2020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94475" y="6356351"/>
            <a:ext cx="3584100" cy="365125"/>
          </a:xfrm>
        </p:spPr>
        <p:txBody>
          <a:bodyPr/>
          <a:lstStyle/>
          <a:p>
            <a:pPr>
              <a:defRPr/>
            </a:pPr>
            <a:r>
              <a:rPr lang="pt-BR" smtClean="0"/>
              <a:t>      Templ ref: PPT-ISO-colour.001   Doc Ref no: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2D662-4A29-4236-A671-DDB739257EB1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19043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6020F-D1DC-44DB-894A-6853C06D4E77}" type="datetime1">
              <a:rPr lang="en-US" smtClean="0"/>
              <a:t>9/21/2020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      Templ ref: PPT-ISO-colour.001   Doc Ref no:</a:t>
            </a:r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2D662-4A29-4236-A671-DDB739257EB1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4380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73" r:id="rId4"/>
    <p:sldLayoutId id="2147483665" r:id="rId5"/>
    <p:sldLayoutId id="2147483674" r:id="rId6"/>
    <p:sldLayoutId id="2147483664" r:id="rId7"/>
    <p:sldLayoutId id="2147483675" r:id="rId8"/>
    <p:sldLayoutId id="2147483676" r:id="rId9"/>
    <p:sldLayoutId id="2147483668" r:id="rId10"/>
    <p:sldLayoutId id="2147483669" r:id="rId11"/>
    <p:sldLayoutId id="2147483663" r:id="rId12"/>
    <p:sldLayoutId id="2147483670" r:id="rId13"/>
    <p:sldLayoutId id="2147483671" r:id="rId1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D34064-F631-425C-BBF6-3BD829CC0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76572-CE48-4458-9754-716034BDECDC}" type="datetime1">
              <a:rPr lang="en-US" smtClean="0"/>
              <a:t>9/21/2020</a:t>
            </a:fld>
            <a:endParaRPr lang="en-ZA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3DF64E-2345-4192-8561-3B049C1BE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Templ ref: PPT-ISO-colour.001   Doc Ref no: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AE1CB-FA26-4DEA-A1B8-88E0AB7D2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2D662-4A29-4236-A671-DDB739257EB1}" type="slidenum">
              <a:rPr lang="en-ZA" smtClean="0"/>
              <a:t>1</a:t>
            </a:fld>
            <a:endParaRPr lang="en-Z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2FC6C2-A48B-4A2C-8113-E3876D8917F3}"/>
              </a:ext>
            </a:extLst>
          </p:cNvPr>
          <p:cNvSpPr txBox="1"/>
          <p:nvPr/>
        </p:nvSpPr>
        <p:spPr>
          <a:xfrm>
            <a:off x="0" y="28648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4800" b="1" dirty="0" smtClean="0">
                <a:solidFill>
                  <a:srgbClr val="0070C0"/>
                </a:solidFill>
              </a:rPr>
              <a:t>Highlights of Spring Weather Activities</a:t>
            </a:r>
            <a:endParaRPr lang="en-ZA" sz="4800" b="1" dirty="0">
              <a:solidFill>
                <a:srgbClr val="0070C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06D25E-DE72-489E-8E0A-40C2FC1F076E}"/>
              </a:ext>
            </a:extLst>
          </p:cNvPr>
          <p:cNvSpPr txBox="1"/>
          <p:nvPr/>
        </p:nvSpPr>
        <p:spPr>
          <a:xfrm>
            <a:off x="2436721" y="3879168"/>
            <a:ext cx="42705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4000" dirty="0" smtClean="0">
                <a:solidFill>
                  <a:srgbClr val="FF0000"/>
                </a:solidFill>
              </a:rPr>
              <a:t>Teke Ramotubei</a:t>
            </a:r>
            <a:endParaRPr lang="en-ZA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86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53035" y="91110"/>
            <a:ext cx="8666479" cy="9326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lvl="0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en-US" sz="2900" b="1" u="sng" dirty="0" smtClean="0">
                <a:solidFill>
                  <a:srgbClr val="0070C0"/>
                </a:solidFill>
              </a:rPr>
              <a:t>Recap</a:t>
            </a:r>
            <a:endParaRPr kumimoji="0" lang="en-US" altLang="en-US" sz="2900" b="1" i="1" u="sng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64490" y="6492874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A8F8DE1E-4987-4BB3-8834-E53D6D2930DD}" type="datetime1">
              <a:rPr lang="en-US" smtClean="0"/>
              <a:t>9/21/2020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64310" y="6492875"/>
            <a:ext cx="604393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sz="11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      </a:t>
            </a:r>
            <a:r>
              <a:rPr lang="en-US" sz="1100" kern="1200" dirty="0" err="1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Templ</a:t>
            </a:r>
            <a:r>
              <a:rPr lang="en-US" sz="11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 ref: PPT-ISO-colour.001   Doc Ref no: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10B2D662-4A29-4236-A671-DDB739257EB1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A64A30-D54F-4307-A2EE-E8D2B45F54BE}"/>
              </a:ext>
            </a:extLst>
          </p:cNvPr>
          <p:cNvSpPr/>
          <p:nvPr/>
        </p:nvSpPr>
        <p:spPr>
          <a:xfrm>
            <a:off x="1751660" y="1335371"/>
            <a:ext cx="54692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ZA" sz="2000" dirty="0" smtClean="0"/>
              <a:t>Spring – transition Season</a:t>
            </a:r>
            <a:endParaRPr lang="en-ZA" sz="20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ZA" dirty="0" smtClean="0"/>
              <a:t>What is the relationship between plants’ flowering </a:t>
            </a:r>
            <a:r>
              <a:rPr lang="en-ZA" dirty="0" smtClean="0"/>
              <a:t>&amp; Spring</a:t>
            </a:r>
            <a:r>
              <a:rPr lang="en-ZA" dirty="0" smtClean="0"/>
              <a:t>?</a:t>
            </a:r>
            <a:endParaRPr lang="en-ZA" dirty="0"/>
          </a:p>
        </p:txBody>
      </p: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1983566" y="2350013"/>
            <a:ext cx="597150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1400" dirty="0" smtClean="0"/>
              <a:t>More solar energy received by the surface in the Southern hemisphere</a:t>
            </a:r>
            <a:endParaRPr lang="en-US" altLang="en-US" sz="1400" dirty="0"/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4110750" y="4322301"/>
            <a:ext cx="17171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1400" dirty="0" smtClean="0"/>
              <a:t>Action and reaction</a:t>
            </a:r>
            <a:endParaRPr lang="en-US" altLang="en-US" sz="1400" dirty="0"/>
          </a:p>
        </p:txBody>
      </p:sp>
      <p:pic>
        <p:nvPicPr>
          <p:cNvPr id="11" name="Picture 2" descr="http://www.sundialsoc.org.uk/images/HDSW/Earth-Orbit-Diagram-Mk2-cop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03"/>
          <a:stretch>
            <a:fillRect/>
          </a:stretch>
        </p:blipFill>
        <p:spPr bwMode="auto">
          <a:xfrm>
            <a:off x="104467" y="1371600"/>
            <a:ext cx="894556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7137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23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53035" y="91110"/>
            <a:ext cx="8666479" cy="9326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lvl="0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en-US" sz="2900" b="1" u="sng" dirty="0" smtClean="0">
                <a:solidFill>
                  <a:srgbClr val="0070C0"/>
                </a:solidFill>
              </a:rPr>
              <a:t>Interesting Features about the Stars</a:t>
            </a:r>
            <a:endParaRPr kumimoji="0" lang="en-US" altLang="en-US" sz="2900" b="1" i="1" u="sng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64490" y="6492874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8D1E8D1A-2F87-499D-B575-E6477223B418}" type="datetime1">
              <a:rPr lang="en-US" smtClean="0"/>
              <a:t>9/21/2020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64310" y="6492875"/>
            <a:ext cx="604393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sz="11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      </a:t>
            </a:r>
            <a:r>
              <a:rPr lang="en-US" sz="1100" kern="1200" dirty="0" err="1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Templ</a:t>
            </a:r>
            <a:r>
              <a:rPr lang="en-US" sz="11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 ref: PPT-ISO-colour.001   Doc Ref no: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10B2D662-4A29-4236-A671-DDB739257EB1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AA64A30-D54F-4307-A2EE-E8D2B45F54BE}"/>
              </a:ext>
            </a:extLst>
          </p:cNvPr>
          <p:cNvSpPr/>
          <p:nvPr/>
        </p:nvSpPr>
        <p:spPr>
          <a:xfrm>
            <a:off x="1442720" y="1023798"/>
            <a:ext cx="60439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ZA" sz="2000" dirty="0" smtClean="0"/>
              <a:t>Stars and Constellations</a:t>
            </a:r>
            <a:endParaRPr lang="en-ZA" sz="2000" dirty="0" smtClean="0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464310" y="1641299"/>
            <a:ext cx="722773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1400" dirty="0" smtClean="0"/>
              <a:t>Have you ever noticed that Cities form certain shapes as you fly in at night? </a:t>
            </a:r>
          </a:p>
          <a:p>
            <a:pPr algn="ctr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1400" dirty="0" smtClean="0"/>
              <a:t>Do you think your city also has a shape?</a:t>
            </a:r>
          </a:p>
          <a:p>
            <a:pPr algn="ctr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1400" dirty="0" smtClean="0"/>
              <a:t>Are there any stars you know of which appear only at a particular time in the year? </a:t>
            </a:r>
            <a:endParaRPr lang="en-US" altLang="en-US" sz="1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1551" y="2379963"/>
            <a:ext cx="4113254" cy="444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970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53035" y="91110"/>
            <a:ext cx="8666479" cy="9326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lvl="0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en-US" sz="2900" b="1" u="sng" dirty="0">
                <a:solidFill>
                  <a:srgbClr val="0070C0"/>
                </a:solidFill>
              </a:rPr>
              <a:t>Unique Features of Spring </a:t>
            </a:r>
            <a:r>
              <a:rPr lang="en-US" altLang="en-US" sz="2900" b="1" u="sng" dirty="0" smtClean="0">
                <a:solidFill>
                  <a:srgbClr val="0070C0"/>
                </a:solidFill>
              </a:rPr>
              <a:t>Season</a:t>
            </a:r>
            <a:endParaRPr kumimoji="0" lang="en-US" altLang="en-US" sz="2900" b="1" i="1" u="sng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64490" y="6492874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C3C92DF-1561-40C5-8905-83B50C7D5A50}" type="datetime1">
              <a:rPr lang="en-US" smtClean="0"/>
              <a:t>9/21/2020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64310" y="6492875"/>
            <a:ext cx="604393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sz="11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      </a:t>
            </a:r>
            <a:r>
              <a:rPr lang="en-US" sz="1100" kern="1200" dirty="0" err="1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Templ</a:t>
            </a:r>
            <a:r>
              <a:rPr lang="en-US" sz="11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 ref: PPT-ISO-colour.001   Doc Ref no: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10B2D662-4A29-4236-A671-DDB739257EB1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A64A30-D54F-4307-A2EE-E8D2B45F54BE}"/>
              </a:ext>
            </a:extLst>
          </p:cNvPr>
          <p:cNvSpPr/>
          <p:nvPr/>
        </p:nvSpPr>
        <p:spPr>
          <a:xfrm>
            <a:off x="1464310" y="1160323"/>
            <a:ext cx="60439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ZA" sz="2000" dirty="0" smtClean="0"/>
              <a:t>Strong Winds and dust</a:t>
            </a:r>
            <a:endParaRPr lang="en-ZA" sz="20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1731147" y="3992948"/>
            <a:ext cx="55102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ZA" dirty="0" smtClean="0"/>
              <a:t>Is there any connection between mirrors and lightning? </a:t>
            </a:r>
            <a:endParaRPr lang="en-ZA" dirty="0"/>
          </a:p>
        </p:txBody>
      </p: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153034" y="2046707"/>
            <a:ext cx="866647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1800" dirty="0" smtClean="0">
                <a:latin typeface="+mn-lt"/>
              </a:rPr>
              <a:t>Vertically extended</a:t>
            </a:r>
            <a:r>
              <a:rPr lang="en-US" altLang="en-US" sz="1800" dirty="0" smtClean="0">
                <a:latin typeface="+mn-lt"/>
              </a:rPr>
              <a:t>, dark (and often scary) clouds</a:t>
            </a:r>
            <a:endParaRPr lang="en-US" altLang="en-US" sz="1800" dirty="0">
              <a:latin typeface="+mn-lt"/>
            </a:endParaRP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1001865" y="3117332"/>
            <a:ext cx="72277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1400" dirty="0" smtClean="0"/>
              <a:t>Can you tell from the high temperatures experienced during the day about the weather activities later in the afternoon?  Heat driven storms!</a:t>
            </a:r>
            <a:endParaRPr lang="en-US" altLang="en-US" sz="1400" dirty="0"/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2249557" y="4965911"/>
            <a:ext cx="473238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1400" dirty="0" smtClean="0"/>
              <a:t>Trying to find the connection between EMW &amp; the Mirror </a:t>
            </a:r>
          </a:p>
          <a:p>
            <a:pPr algn="ctr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1400" dirty="0" smtClean="0"/>
              <a:t>Similar to 5G and COVID-19</a:t>
            </a:r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145861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23" grpId="0"/>
      <p:bldP spid="24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53035" y="91110"/>
            <a:ext cx="8666479" cy="9326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lvl="0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en-US" sz="2900" b="1" u="sng" dirty="0" smtClean="0">
                <a:solidFill>
                  <a:srgbClr val="0070C0"/>
                </a:solidFill>
              </a:rPr>
              <a:t>Take Home from the Sessions</a:t>
            </a:r>
            <a:endParaRPr kumimoji="0" lang="en-US" altLang="en-US" sz="2900" b="1" i="1" u="sng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64490" y="6492874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02BAEC2-B36D-48BA-B86D-B15EB7972903}" type="datetime1">
              <a:rPr lang="en-US" smtClean="0"/>
              <a:t>9/21/2020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64310" y="6492875"/>
            <a:ext cx="604393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sz="11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      </a:t>
            </a:r>
            <a:r>
              <a:rPr lang="en-US" sz="1100" kern="1200" dirty="0" err="1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Templ</a:t>
            </a:r>
            <a:r>
              <a:rPr lang="en-US" sz="11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 ref: PPT-ISO-colour.001   Doc Ref no: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10B2D662-4A29-4236-A671-DDB739257EB1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A64A30-D54F-4307-A2EE-E8D2B45F54BE}"/>
              </a:ext>
            </a:extLst>
          </p:cNvPr>
          <p:cNvSpPr/>
          <p:nvPr/>
        </p:nvSpPr>
        <p:spPr>
          <a:xfrm>
            <a:off x="1502549" y="1078264"/>
            <a:ext cx="69335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ZA" sz="2000" dirty="0" smtClean="0"/>
              <a:t>Clouds related to thunderstorms</a:t>
            </a:r>
            <a:endParaRPr lang="en-ZA" sz="20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1200400" y="2404294"/>
            <a:ext cx="75378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ZA" dirty="0" smtClean="0"/>
              <a:t>Necessary ingredients for thunderstorm formation</a:t>
            </a:r>
            <a:endParaRPr lang="en-ZA" dirty="0"/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3588171" y="4082889"/>
            <a:ext cx="276229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1800" dirty="0" smtClean="0">
                <a:latin typeface="+mn-lt"/>
              </a:rPr>
              <a:t>Severity of thunderstorm </a:t>
            </a:r>
            <a:endParaRPr lang="en-US" altLang="en-US" sz="18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12653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477521" y="1650861"/>
            <a:ext cx="8666479" cy="9326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lvl="0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en-US" sz="2900" b="1" u="sng" dirty="0" smtClean="0">
                <a:solidFill>
                  <a:srgbClr val="0070C0"/>
                </a:solidFill>
              </a:rPr>
              <a:t>Questions?</a:t>
            </a:r>
            <a:endParaRPr kumimoji="0" lang="en-US" altLang="en-US" sz="2900" b="1" i="1" u="sng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64490" y="6492874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FB7A510B-A274-45A8-B1AE-9FD6E4295208}" type="datetime1">
              <a:rPr lang="en-US" smtClean="0"/>
              <a:t>9/21/2020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64310" y="6492875"/>
            <a:ext cx="604393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sz="11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      </a:t>
            </a:r>
            <a:r>
              <a:rPr lang="en-US" sz="1100" kern="1200" dirty="0" err="1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Templ</a:t>
            </a:r>
            <a:r>
              <a:rPr lang="en-US" sz="11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 ref: PPT-ISO-colour.001   Doc Ref no: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10B2D662-4A29-4236-A671-DDB739257EB1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1134245" y="3286279"/>
            <a:ext cx="7549870" cy="2046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1400" dirty="0" smtClean="0"/>
              <a:t>I hope what you learn through this course helps you add more value to what you normally hear on the news about weather!</a:t>
            </a:r>
          </a:p>
          <a:p>
            <a:pPr algn="ctr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en-US" sz="1400" dirty="0"/>
          </a:p>
          <a:p>
            <a:pPr algn="ctr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en-US" sz="1400" dirty="0" smtClean="0"/>
          </a:p>
          <a:p>
            <a:pPr algn="ctr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en-US" sz="1400" dirty="0"/>
          </a:p>
          <a:p>
            <a:pPr algn="ctr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en-US" sz="1400" dirty="0" smtClean="0"/>
          </a:p>
          <a:p>
            <a:pPr algn="ctr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en-US" sz="1400" dirty="0" smtClean="0"/>
          </a:p>
          <a:p>
            <a:pPr algn="ctr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900" dirty="0" smtClean="0">
                <a:solidFill>
                  <a:srgbClr val="0070C0"/>
                </a:solidFill>
                <a:latin typeface="+mj-lt"/>
              </a:rPr>
              <a:t>Thank you</a:t>
            </a:r>
            <a:endParaRPr lang="en-US" altLang="en-US" sz="2900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11379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16107</TotalTime>
  <Words>267</Words>
  <Application>Microsoft Office PowerPoint</Application>
  <PresentationFormat>On-screen Show (4:3)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Sethu Mjiwu</dc:creator>
  <cp:lastModifiedBy>Teke  Ramotubei</cp:lastModifiedBy>
  <cp:revision>112</cp:revision>
  <dcterms:created xsi:type="dcterms:W3CDTF">2020-02-14T13:43:53Z</dcterms:created>
  <dcterms:modified xsi:type="dcterms:W3CDTF">2020-09-22T07:04:04Z</dcterms:modified>
</cp:coreProperties>
</file>