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0.jpg" ContentType="image/jpg"/>
  <Override PartName="/ppt/media/image11.jpg" ContentType="image/jpg"/>
  <Override PartName="/ppt/media/image12.jpg" ContentType="image/jpg"/>
  <Override PartName="/ppt/media/image13.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22" r:id="rId2"/>
    <p:sldId id="291" r:id="rId3"/>
    <p:sldId id="319" r:id="rId4"/>
    <p:sldId id="320" r:id="rId5"/>
    <p:sldId id="318" r:id="rId6"/>
    <p:sldId id="321" r:id="rId7"/>
    <p:sldId id="315" r:id="rId8"/>
    <p:sldId id="316" r:id="rId9"/>
    <p:sldId id="323" r:id="rId10"/>
    <p:sldId id="317"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973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14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F4BD239-2A31-49F7-A83D-29B66516A080}" type="datetimeFigureOut">
              <a:rPr lang="en-ZA"/>
              <a:pPr>
                <a:defRPr/>
              </a:pPr>
              <a:t>2022/07/22</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55152AF-A5E0-4698-AEC7-52789938A72A}" type="slidenum">
              <a:rPr lang="en-ZA"/>
              <a:pPr>
                <a:defRPr/>
              </a:pPr>
              <a:t>‹#›</a:t>
            </a:fld>
            <a:endParaRPr lang="en-Z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8650" y="353241"/>
            <a:ext cx="7886700" cy="1039723"/>
          </a:xfrm>
        </p:spPr>
        <p:txBody>
          <a:bodyPr anchor="b">
            <a:normAutofit/>
          </a:bodyPr>
          <a:lstStyle>
            <a:lvl1pPr algn="l">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628650" y="1773238"/>
            <a:ext cx="7886700" cy="3362784"/>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D25F3F17-902E-4EC3-9D0F-008C269CB68F}" type="datetime1">
              <a:rPr lang="en-ZA"/>
              <a:pPr>
                <a:defRPr/>
              </a:pPr>
              <a:t>2022/07/22</a:t>
            </a:fld>
            <a:endParaRPr lang="en-ZA"/>
          </a:p>
        </p:txBody>
      </p:sp>
      <p:sp>
        <p:nvSpPr>
          <p:cNvPr id="7" name="Footer Placeholder 4"/>
          <p:cNvSpPr>
            <a:spLocks noGrp="1"/>
          </p:cNvSpPr>
          <p:nvPr>
            <p:ph type="ftr" sz="quarter" idx="11"/>
          </p:nvPr>
        </p:nvSpPr>
        <p:spPr>
          <a:xfrm>
            <a:off x="2778125" y="6356350"/>
            <a:ext cx="3571875" cy="365125"/>
          </a:xfrm>
        </p:spPr>
        <p:txBody>
          <a:bodyPr/>
          <a:lstStyle>
            <a:lvl1pPr>
              <a:defRPr sz="1200" dirty="0" smtClean="0"/>
            </a:lvl1pPr>
          </a:lstStyle>
          <a:p>
            <a:pPr>
              <a:defRPr/>
            </a:pPr>
            <a:r>
              <a:rPr lang="pt-BR"/>
              <a:t>Templ ref: PPT-ISO-colour.001   Doc Ref no:</a:t>
            </a:r>
            <a:endParaRPr lang="en-US"/>
          </a:p>
        </p:txBody>
      </p:sp>
      <p:sp>
        <p:nvSpPr>
          <p:cNvPr id="8" name="Slide Number Placeholder 5"/>
          <p:cNvSpPr>
            <a:spLocks noGrp="1"/>
          </p:cNvSpPr>
          <p:nvPr>
            <p:ph type="sldNum" sz="quarter" idx="12"/>
          </p:nvPr>
        </p:nvSpPr>
        <p:spPr/>
        <p:txBody>
          <a:bodyPr/>
          <a:lstStyle>
            <a:lvl1pPr>
              <a:defRPr/>
            </a:lvl1pPr>
          </a:lstStyle>
          <a:p>
            <a:pPr>
              <a:defRPr/>
            </a:pPr>
            <a:fld id="{08156294-1D09-4DC6-BAE0-CAFBA53EFB65}" type="slidenum">
              <a:rPr lang="en-ZA"/>
              <a:pPr>
                <a:defRPr/>
              </a:pPr>
              <a:t>‹#›</a:t>
            </a:fld>
            <a:endParaRPr lang="en-ZA"/>
          </a:p>
        </p:txBody>
      </p:sp>
    </p:spTree>
    <p:extLst>
      <p:ext uri="{BB962C8B-B14F-4D97-AF65-F5344CB8AC3E}">
        <p14:creationId xmlns:p14="http://schemas.microsoft.com/office/powerpoint/2010/main" val="383616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747757"/>
          </a:xfrm>
        </p:spPr>
        <p:txBody>
          <a:bodyPr anchor="b">
            <a:normAutofit/>
          </a:bodyPr>
          <a:lstStyle>
            <a:lvl1pPr>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1333144"/>
            <a:ext cx="2949178" cy="45358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1E3F3107-8D6F-42F0-B81D-CD9CC48D84C8}" type="datetime1">
              <a:rPr lang="en-ZA"/>
              <a:pPr>
                <a:defRPr/>
              </a:pPr>
              <a:t>2022/07/22</a:t>
            </a:fld>
            <a:endParaRPr lang="en-ZA"/>
          </a:p>
        </p:txBody>
      </p:sp>
      <p:sp>
        <p:nvSpPr>
          <p:cNvPr id="8" name="Footer Placeholder 5"/>
          <p:cNvSpPr>
            <a:spLocks noGrp="1"/>
          </p:cNvSpPr>
          <p:nvPr>
            <p:ph type="ftr" sz="quarter" idx="11"/>
          </p:nvPr>
        </p:nvSpPr>
        <p:spPr>
          <a:xfrm>
            <a:off x="2778125" y="6356350"/>
            <a:ext cx="3562350" cy="365125"/>
          </a:xfrm>
        </p:spPr>
        <p:txBody>
          <a:bodyPr/>
          <a:lstStyle>
            <a:lvl1pPr>
              <a:defRPr dirty="0"/>
            </a:lvl1pPr>
          </a:lstStyle>
          <a:p>
            <a:pPr>
              <a:defRPr/>
            </a:pPr>
            <a:r>
              <a:rPr lang="pt-BR"/>
              <a:t>Templ ref: PPT-ISO-colour.001   Doc Ref no:</a:t>
            </a:r>
            <a:endParaRPr lang="en-ZA"/>
          </a:p>
        </p:txBody>
      </p:sp>
      <p:sp>
        <p:nvSpPr>
          <p:cNvPr id="9" name="Slide Number Placeholder 6"/>
          <p:cNvSpPr>
            <a:spLocks noGrp="1"/>
          </p:cNvSpPr>
          <p:nvPr>
            <p:ph type="sldNum" sz="quarter" idx="12"/>
          </p:nvPr>
        </p:nvSpPr>
        <p:spPr/>
        <p:txBody>
          <a:bodyPr/>
          <a:lstStyle>
            <a:lvl1pPr>
              <a:defRPr/>
            </a:lvl1pPr>
          </a:lstStyle>
          <a:p>
            <a:pPr>
              <a:defRPr/>
            </a:pPr>
            <a:fld id="{C08A942F-8ECE-478D-B021-736E6B0C0C87}" type="slidenum">
              <a:rPr lang="en-ZA"/>
              <a:pPr>
                <a:defRPr/>
              </a:pPr>
              <a:t>‹#›</a:t>
            </a:fld>
            <a:endParaRPr lang="en-ZA"/>
          </a:p>
        </p:txBody>
      </p:sp>
    </p:spTree>
    <p:extLst>
      <p:ext uri="{BB962C8B-B14F-4D97-AF65-F5344CB8AC3E}">
        <p14:creationId xmlns:p14="http://schemas.microsoft.com/office/powerpoint/2010/main" val="276460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57425" y="5123137"/>
            <a:ext cx="4629150" cy="359310"/>
          </a:xfrm>
        </p:spPr>
        <p:txBody>
          <a:bodyPr anchor="b">
            <a:normAutofit/>
          </a:bodyPr>
          <a:lstStyle>
            <a:lvl1pPr>
              <a:defRPr sz="2000" b="1"/>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2257425" y="816511"/>
            <a:ext cx="4629150" cy="424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257425" y="5540840"/>
            <a:ext cx="4629150" cy="334782"/>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DAE4FD69-FDFD-4C09-8DA3-8087FA304ED5}" type="datetime1">
              <a:rPr lang="en-ZA"/>
              <a:pPr>
                <a:defRPr/>
              </a:pPr>
              <a:t>2022/07/22</a:t>
            </a:fld>
            <a:endParaRPr lang="en-ZA"/>
          </a:p>
        </p:txBody>
      </p:sp>
      <p:sp>
        <p:nvSpPr>
          <p:cNvPr id="8" name="Footer Placeholder 5"/>
          <p:cNvSpPr>
            <a:spLocks noGrp="1"/>
          </p:cNvSpPr>
          <p:nvPr>
            <p:ph type="ftr" sz="quarter" idx="11"/>
          </p:nvPr>
        </p:nvSpPr>
        <p:spPr>
          <a:xfrm>
            <a:off x="2794000" y="6356350"/>
            <a:ext cx="3563938" cy="365125"/>
          </a:xfrm>
        </p:spPr>
        <p:txBody>
          <a:bodyPr/>
          <a:lstStyle>
            <a:lvl1pPr>
              <a:defRPr dirty="0"/>
            </a:lvl1pPr>
          </a:lstStyle>
          <a:p>
            <a:pPr>
              <a:defRPr/>
            </a:pPr>
            <a:r>
              <a:rPr lang="pt-BR"/>
              <a:t>Templ ref: PPT-ISO-colour.001   Doc Ref no:</a:t>
            </a:r>
            <a:endParaRPr lang="en-ZA"/>
          </a:p>
        </p:txBody>
      </p:sp>
      <p:sp>
        <p:nvSpPr>
          <p:cNvPr id="9" name="Slide Number Placeholder 6"/>
          <p:cNvSpPr>
            <a:spLocks noGrp="1"/>
          </p:cNvSpPr>
          <p:nvPr>
            <p:ph type="sldNum" sz="quarter" idx="12"/>
          </p:nvPr>
        </p:nvSpPr>
        <p:spPr/>
        <p:txBody>
          <a:bodyPr/>
          <a:lstStyle>
            <a:lvl1pPr>
              <a:defRPr/>
            </a:lvl1pPr>
          </a:lstStyle>
          <a:p>
            <a:pPr>
              <a:defRPr/>
            </a:pPr>
            <a:fld id="{CE1DB304-6CE8-4331-AE89-BB721E284CB9}" type="slidenum">
              <a:rPr lang="en-ZA"/>
              <a:pPr>
                <a:defRPr/>
              </a:pPr>
              <a:t>‹#›</a:t>
            </a:fld>
            <a:endParaRPr lang="en-ZA"/>
          </a:p>
        </p:txBody>
      </p:sp>
    </p:spTree>
    <p:extLst>
      <p:ext uri="{BB962C8B-B14F-4D97-AF65-F5344CB8AC3E}">
        <p14:creationId xmlns:p14="http://schemas.microsoft.com/office/powerpoint/2010/main" val="2247426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79375" y="1639888"/>
            <a:ext cx="9144000" cy="3462337"/>
          </a:xfrm>
          <a:prstGeom prst="rect">
            <a:avLst/>
          </a:prstGeom>
          <a:solidFill>
            <a:srgbClr val="FFFFFF">
              <a:alpha val="38039"/>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376596"/>
            <a:ext cx="7886700" cy="828362"/>
          </a:xfrm>
        </p:spPr>
        <p:txBody>
          <a:bodyPr anchor="b">
            <a:normAutofit/>
          </a:bodyPr>
          <a:lstStyle>
            <a:lvl1pPr>
              <a:defRPr sz="4400">
                <a:solidFill>
                  <a:srgbClr val="97301D"/>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18627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96D9BD6F-AB8F-4C75-8306-F582F9210F03}" type="datetime1">
              <a:rPr lang="en-ZA"/>
              <a:pPr>
                <a:defRPr/>
              </a:pPr>
              <a:t>2022/07/22</a:t>
            </a:fld>
            <a:endParaRPr lang="en-ZA"/>
          </a:p>
        </p:txBody>
      </p:sp>
      <p:sp>
        <p:nvSpPr>
          <p:cNvPr id="8" name="Footer Placeholder 4"/>
          <p:cNvSpPr>
            <a:spLocks noGrp="1"/>
          </p:cNvSpPr>
          <p:nvPr>
            <p:ph type="ftr" sz="quarter" idx="11"/>
          </p:nvPr>
        </p:nvSpPr>
        <p:spPr>
          <a:xfrm>
            <a:off x="2760663" y="6356350"/>
            <a:ext cx="3622675" cy="365125"/>
          </a:xfrm>
        </p:spPr>
        <p:txBody>
          <a:bodyPr/>
          <a:lstStyle>
            <a:lvl1pPr>
              <a:defRPr dirty="0"/>
            </a:lvl1pPr>
          </a:lstStyle>
          <a:p>
            <a:pPr>
              <a:defRPr/>
            </a:pPr>
            <a:r>
              <a:rPr lang="pt-BR"/>
              <a:t>Templ ref: PPT-ISO-colour.001   Doc Ref no:</a:t>
            </a:r>
            <a:endParaRPr lang="en-US"/>
          </a:p>
        </p:txBody>
      </p:sp>
      <p:sp>
        <p:nvSpPr>
          <p:cNvPr id="9" name="Slide Number Placeholder 5"/>
          <p:cNvSpPr>
            <a:spLocks noGrp="1"/>
          </p:cNvSpPr>
          <p:nvPr>
            <p:ph type="sldNum" sz="quarter" idx="12"/>
          </p:nvPr>
        </p:nvSpPr>
        <p:spPr/>
        <p:txBody>
          <a:bodyPr/>
          <a:lstStyle>
            <a:lvl1pPr>
              <a:defRPr/>
            </a:lvl1pPr>
          </a:lstStyle>
          <a:p>
            <a:pPr>
              <a:defRPr/>
            </a:pPr>
            <a:fld id="{1C57A612-997A-4077-B677-460DACEDEBC3}" type="slidenum">
              <a:rPr lang="en-ZA"/>
              <a:pPr>
                <a:defRPr/>
              </a:pPr>
              <a:t>‹#›</a:t>
            </a:fld>
            <a:endParaRPr lang="en-ZA"/>
          </a:p>
        </p:txBody>
      </p:sp>
    </p:spTree>
    <p:extLst>
      <p:ext uri="{BB962C8B-B14F-4D97-AF65-F5344CB8AC3E}">
        <p14:creationId xmlns:p14="http://schemas.microsoft.com/office/powerpoint/2010/main" val="39791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1475A501-B693-4A7E-B30D-27ED5B336650}" type="datetime1">
              <a:rPr lang="en-ZA"/>
              <a:pPr>
                <a:defRPr/>
              </a:pPr>
              <a:t>2022/07/22</a:t>
            </a:fld>
            <a:endParaRPr lang="en-ZA"/>
          </a:p>
        </p:txBody>
      </p:sp>
      <p:sp>
        <p:nvSpPr>
          <p:cNvPr id="7" name="Footer Placeholder 4"/>
          <p:cNvSpPr>
            <a:spLocks noGrp="1"/>
          </p:cNvSpPr>
          <p:nvPr>
            <p:ph type="ftr" sz="quarter" idx="11"/>
          </p:nvPr>
        </p:nvSpPr>
        <p:spPr>
          <a:xfrm>
            <a:off x="2768600" y="6356350"/>
            <a:ext cx="3606800" cy="365125"/>
          </a:xfrm>
        </p:spPr>
        <p:txBody>
          <a:bodyPr/>
          <a:lstStyle>
            <a:lvl1pPr>
              <a:defRPr dirty="0"/>
            </a:lvl1pPr>
          </a:lstStyle>
          <a:p>
            <a:pPr>
              <a:defRPr/>
            </a:pPr>
            <a:r>
              <a:rPr lang="pt-BR"/>
              <a:t>Templ ref: PPT-ISO-colour.001   Doc Ref no:</a:t>
            </a:r>
            <a:endParaRPr lang="en-ZA"/>
          </a:p>
        </p:txBody>
      </p:sp>
      <p:sp>
        <p:nvSpPr>
          <p:cNvPr id="8" name="Slide Number Placeholder 5"/>
          <p:cNvSpPr>
            <a:spLocks noGrp="1"/>
          </p:cNvSpPr>
          <p:nvPr>
            <p:ph type="sldNum" sz="quarter" idx="12"/>
          </p:nvPr>
        </p:nvSpPr>
        <p:spPr/>
        <p:txBody>
          <a:bodyPr/>
          <a:lstStyle>
            <a:lvl1pPr>
              <a:defRPr/>
            </a:lvl1pPr>
          </a:lstStyle>
          <a:p>
            <a:pPr>
              <a:defRPr/>
            </a:pPr>
            <a:fld id="{21FE79AB-FCCD-41B9-BE60-CE5F56A7CDE8}" type="slidenum">
              <a:rPr lang="en-ZA"/>
              <a:pPr>
                <a:defRPr/>
              </a:pPr>
              <a:t>‹#›</a:t>
            </a:fld>
            <a:endParaRPr lang="en-ZA"/>
          </a:p>
        </p:txBody>
      </p:sp>
    </p:spTree>
    <p:extLst>
      <p:ext uri="{BB962C8B-B14F-4D97-AF65-F5344CB8AC3E}">
        <p14:creationId xmlns:p14="http://schemas.microsoft.com/office/powerpoint/2010/main" val="1377826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365125"/>
            <a:ext cx="1971675" cy="4625619"/>
          </a:xfrm>
        </p:spPr>
        <p:txBody>
          <a:bodyPr vert="eaVert">
            <a:normAutofit/>
          </a:bodyPr>
          <a:lstStyle>
            <a:lvl1pPr>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83E015F3-278B-4685-A42E-B813F1A89A12}" type="datetime1">
              <a:rPr lang="en-ZA"/>
              <a:pPr>
                <a:defRPr/>
              </a:pPr>
              <a:t>2022/07/22</a:t>
            </a:fld>
            <a:endParaRPr lang="en-ZA"/>
          </a:p>
        </p:txBody>
      </p:sp>
      <p:sp>
        <p:nvSpPr>
          <p:cNvPr id="7" name="Footer Placeholder 4"/>
          <p:cNvSpPr>
            <a:spLocks noGrp="1"/>
          </p:cNvSpPr>
          <p:nvPr>
            <p:ph type="ftr" sz="quarter" idx="11"/>
          </p:nvPr>
        </p:nvSpPr>
        <p:spPr>
          <a:xfrm>
            <a:off x="2686050" y="6356350"/>
            <a:ext cx="3743325" cy="365125"/>
          </a:xfrm>
        </p:spPr>
        <p:txBody>
          <a:bodyPr/>
          <a:lstStyle>
            <a:lvl1pPr>
              <a:defRPr dirty="0"/>
            </a:lvl1pPr>
          </a:lstStyle>
          <a:p>
            <a:pPr>
              <a:defRPr/>
            </a:pPr>
            <a:r>
              <a:rPr lang="pt-BR"/>
              <a:t>Templ ref: PPT-ISO-colour.001   Doc Ref no:</a:t>
            </a:r>
            <a:endParaRPr lang="en-ZA"/>
          </a:p>
        </p:txBody>
      </p:sp>
      <p:sp>
        <p:nvSpPr>
          <p:cNvPr id="8" name="Slide Number Placeholder 5"/>
          <p:cNvSpPr>
            <a:spLocks noGrp="1"/>
          </p:cNvSpPr>
          <p:nvPr>
            <p:ph type="sldNum" sz="quarter" idx="12"/>
          </p:nvPr>
        </p:nvSpPr>
        <p:spPr/>
        <p:txBody>
          <a:bodyPr/>
          <a:lstStyle>
            <a:lvl1pPr>
              <a:defRPr/>
            </a:lvl1pPr>
          </a:lstStyle>
          <a:p>
            <a:pPr>
              <a:defRPr/>
            </a:pPr>
            <a:fld id="{66CCE97A-86CF-4E8B-8242-C19E70DEB827}" type="slidenum">
              <a:rPr lang="en-ZA"/>
              <a:pPr>
                <a:defRPr/>
              </a:pPr>
              <a:t>‹#›</a:t>
            </a:fld>
            <a:endParaRPr lang="en-ZA"/>
          </a:p>
        </p:txBody>
      </p:sp>
    </p:spTree>
    <p:extLst>
      <p:ext uri="{BB962C8B-B14F-4D97-AF65-F5344CB8AC3E}">
        <p14:creationId xmlns:p14="http://schemas.microsoft.com/office/powerpoint/2010/main" val="230535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2447514"/>
            <a:ext cx="7886700" cy="1325563"/>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3908013"/>
            <a:ext cx="7886700" cy="1139766"/>
          </a:xfrm>
        </p:spPr>
        <p:txBody>
          <a:bodyPr/>
          <a:lstStyle>
            <a:lvl1pPr marL="0" indent="0" algn="ctr">
              <a:buFontTx/>
              <a:buNone/>
              <a:defRPr/>
            </a:lvl1pPr>
            <a:lvl3pPr marL="914400" indent="0">
              <a:buFontTx/>
              <a:buNone/>
              <a:defRPr/>
            </a:lvl3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BA4A44F9-ADCF-4BB9-9A10-678A05C6FBF4}" type="datetime1">
              <a:rPr lang="en-ZA"/>
              <a:pPr>
                <a:defRPr/>
              </a:pPr>
              <a:t>2022/07/22</a:t>
            </a:fld>
            <a:endParaRPr lang="en-ZA"/>
          </a:p>
        </p:txBody>
      </p:sp>
      <p:sp>
        <p:nvSpPr>
          <p:cNvPr id="7" name="Footer Placeholder 4"/>
          <p:cNvSpPr>
            <a:spLocks noGrp="1"/>
          </p:cNvSpPr>
          <p:nvPr>
            <p:ph type="ftr" sz="quarter" idx="11"/>
          </p:nvPr>
        </p:nvSpPr>
        <p:spPr>
          <a:xfrm>
            <a:off x="2778125" y="6356350"/>
            <a:ext cx="3587750" cy="365125"/>
          </a:xfrm>
        </p:spPr>
        <p:txBody>
          <a:bodyPr/>
          <a:lstStyle>
            <a:lvl1pPr>
              <a:defRPr dirty="0"/>
            </a:lvl1pPr>
          </a:lstStyle>
          <a:p>
            <a:pPr>
              <a:defRPr/>
            </a:pPr>
            <a:r>
              <a:rPr lang="pt-BR"/>
              <a:t>Templ ref: PPT-ISO-colour.001   Doc Ref no:</a:t>
            </a:r>
            <a:endParaRPr lang="en-US"/>
          </a:p>
        </p:txBody>
      </p:sp>
      <p:sp>
        <p:nvSpPr>
          <p:cNvPr id="8" name="Slide Number Placeholder 5"/>
          <p:cNvSpPr>
            <a:spLocks noGrp="1"/>
          </p:cNvSpPr>
          <p:nvPr>
            <p:ph type="sldNum" sz="quarter" idx="12"/>
          </p:nvPr>
        </p:nvSpPr>
        <p:spPr/>
        <p:txBody>
          <a:bodyPr/>
          <a:lstStyle>
            <a:lvl1pPr>
              <a:defRPr/>
            </a:lvl1pPr>
          </a:lstStyle>
          <a:p>
            <a:pPr>
              <a:defRPr/>
            </a:pPr>
            <a:fld id="{61D413C0-A3EE-4075-B407-9792E5C5E365}" type="slidenum">
              <a:rPr lang="en-ZA"/>
              <a:pPr>
                <a:defRPr/>
              </a:pPr>
              <a:t>‹#›</a:t>
            </a:fld>
            <a:endParaRPr lang="en-ZA"/>
          </a:p>
        </p:txBody>
      </p:sp>
    </p:spTree>
    <p:extLst>
      <p:ext uri="{BB962C8B-B14F-4D97-AF65-F5344CB8AC3E}">
        <p14:creationId xmlns:p14="http://schemas.microsoft.com/office/powerpoint/2010/main" val="350621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ECC67693-ADF1-49B0-8FAD-9B5C4641E09F}" type="datetime1">
              <a:rPr lang="en-ZA"/>
              <a:pPr>
                <a:defRPr/>
              </a:pPr>
              <a:t>2022/07/22</a:t>
            </a:fld>
            <a:endParaRPr lang="en-ZA"/>
          </a:p>
        </p:txBody>
      </p:sp>
      <p:sp>
        <p:nvSpPr>
          <p:cNvPr id="7" name="Footer Placeholder 4"/>
          <p:cNvSpPr>
            <a:spLocks noGrp="1"/>
          </p:cNvSpPr>
          <p:nvPr>
            <p:ph type="ftr" sz="quarter" idx="11"/>
          </p:nvPr>
        </p:nvSpPr>
        <p:spPr>
          <a:xfrm>
            <a:off x="2778125" y="6356350"/>
            <a:ext cx="3587750" cy="365125"/>
          </a:xfrm>
        </p:spPr>
        <p:txBody>
          <a:bodyPr/>
          <a:lstStyle>
            <a:lvl1pPr>
              <a:defRPr dirty="0"/>
            </a:lvl1pPr>
          </a:lstStyle>
          <a:p>
            <a:pPr>
              <a:defRPr/>
            </a:pPr>
            <a:r>
              <a:rPr lang="pt-BR"/>
              <a:t>Templ ref: PPT-ISO-colour.001   Doc Ref no:</a:t>
            </a:r>
            <a:endParaRPr lang="en-US"/>
          </a:p>
        </p:txBody>
      </p:sp>
      <p:sp>
        <p:nvSpPr>
          <p:cNvPr id="8" name="Slide Number Placeholder 5"/>
          <p:cNvSpPr>
            <a:spLocks noGrp="1"/>
          </p:cNvSpPr>
          <p:nvPr>
            <p:ph type="sldNum" sz="quarter" idx="12"/>
          </p:nvPr>
        </p:nvSpPr>
        <p:spPr/>
        <p:txBody>
          <a:bodyPr/>
          <a:lstStyle>
            <a:lvl1pPr>
              <a:defRPr/>
            </a:lvl1pPr>
          </a:lstStyle>
          <a:p>
            <a:pPr>
              <a:defRPr/>
            </a:pPr>
            <a:fld id="{DCA7F081-5E5E-4715-8EFD-73EE40CB6C94}" type="slidenum">
              <a:rPr lang="en-ZA"/>
              <a:pPr>
                <a:defRPr/>
              </a:pPr>
              <a:t>‹#›</a:t>
            </a:fld>
            <a:endParaRPr lang="en-ZA"/>
          </a:p>
        </p:txBody>
      </p:sp>
    </p:spTree>
    <p:extLst>
      <p:ext uri="{BB962C8B-B14F-4D97-AF65-F5344CB8AC3E}">
        <p14:creationId xmlns:p14="http://schemas.microsoft.com/office/powerpoint/2010/main" val="223905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Header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4093164"/>
            <a:ext cx="7886700" cy="1325563"/>
          </a:xfrm>
        </p:spPr>
        <p:txBody>
          <a:bodyPr>
            <a:normAutofit/>
          </a:bodyPr>
          <a:lstStyle>
            <a:lvl1pPr>
              <a:defRPr sz="4000" b="1"/>
            </a:lvl1pPr>
          </a:lstStyle>
          <a:p>
            <a:r>
              <a:rPr lang="en-US" smtClean="0"/>
              <a:t>Click to edit Master title style</a:t>
            </a:r>
            <a:endParaRPr lang="en-US" dirty="0"/>
          </a:p>
        </p:txBody>
      </p:sp>
      <p:sp>
        <p:nvSpPr>
          <p:cNvPr id="3" name="Content Placeholder 2"/>
          <p:cNvSpPr>
            <a:spLocks noGrp="1"/>
          </p:cNvSpPr>
          <p:nvPr>
            <p:ph idx="1"/>
          </p:nvPr>
        </p:nvSpPr>
        <p:spPr>
          <a:xfrm>
            <a:off x="628650" y="3560358"/>
            <a:ext cx="7886700" cy="396282"/>
          </a:xfrm>
        </p:spPr>
        <p:txBody>
          <a:bodyPr>
            <a:normAutofit/>
          </a:bodyPr>
          <a:lstStyle>
            <a:lvl1pPr marL="0" indent="0">
              <a:buFontTx/>
              <a:buNone/>
              <a:defRPr sz="2000"/>
            </a:lvl1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375FCC7-CDBD-4848-9314-997546F112E2}" type="datetime1">
              <a:rPr lang="en-ZA"/>
              <a:pPr>
                <a:defRPr/>
              </a:pPr>
              <a:t>2022/07/22</a:t>
            </a:fld>
            <a:endParaRPr lang="en-ZA"/>
          </a:p>
        </p:txBody>
      </p:sp>
      <p:sp>
        <p:nvSpPr>
          <p:cNvPr id="7" name="Footer Placeholder 4"/>
          <p:cNvSpPr>
            <a:spLocks noGrp="1"/>
          </p:cNvSpPr>
          <p:nvPr>
            <p:ph type="ftr" sz="quarter" idx="11"/>
          </p:nvPr>
        </p:nvSpPr>
        <p:spPr>
          <a:xfrm>
            <a:off x="2778125" y="6356350"/>
            <a:ext cx="3587750" cy="365125"/>
          </a:xfrm>
        </p:spPr>
        <p:txBody>
          <a:bodyPr/>
          <a:lstStyle>
            <a:lvl1pPr>
              <a:defRPr dirty="0"/>
            </a:lvl1pPr>
          </a:lstStyle>
          <a:p>
            <a:pPr>
              <a:defRPr/>
            </a:pPr>
            <a:r>
              <a:rPr lang="pt-BR"/>
              <a:t>Templ ref: PPT-ISO-colour.001   Doc Ref no:</a:t>
            </a:r>
            <a:endParaRPr lang="en-US"/>
          </a:p>
        </p:txBody>
      </p:sp>
      <p:sp>
        <p:nvSpPr>
          <p:cNvPr id="8" name="Slide Number Placeholder 5"/>
          <p:cNvSpPr>
            <a:spLocks noGrp="1"/>
          </p:cNvSpPr>
          <p:nvPr>
            <p:ph type="sldNum" sz="quarter" idx="12"/>
          </p:nvPr>
        </p:nvSpPr>
        <p:spPr/>
        <p:txBody>
          <a:bodyPr/>
          <a:lstStyle>
            <a:lvl1pPr>
              <a:defRPr/>
            </a:lvl1pPr>
          </a:lstStyle>
          <a:p>
            <a:pPr>
              <a:defRPr/>
            </a:pPr>
            <a:fld id="{55BF5825-FE6C-44F9-A393-2E3A1DCA081D}" type="slidenum">
              <a:rPr lang="en-ZA"/>
              <a:pPr>
                <a:defRPr/>
              </a:pPr>
              <a:t>‹#›</a:t>
            </a:fld>
            <a:endParaRPr lang="en-ZA"/>
          </a:p>
        </p:txBody>
      </p:sp>
    </p:spTree>
    <p:extLst>
      <p:ext uri="{BB962C8B-B14F-4D97-AF65-F5344CB8AC3E}">
        <p14:creationId xmlns:p14="http://schemas.microsoft.com/office/powerpoint/2010/main" val="369891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629842" y="1829956"/>
            <a:ext cx="3868340" cy="43144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29150" y="1829956"/>
            <a:ext cx="3887391" cy="43144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C1E99AE1-11D7-4484-A57F-F83C3E3481F8}" type="datetime1">
              <a:rPr lang="en-ZA"/>
              <a:pPr>
                <a:defRPr/>
              </a:pPr>
              <a:t>2022/07/22</a:t>
            </a:fld>
            <a:endParaRPr lang="en-ZA"/>
          </a:p>
        </p:txBody>
      </p:sp>
      <p:sp>
        <p:nvSpPr>
          <p:cNvPr id="9" name="Footer Placeholder 7"/>
          <p:cNvSpPr>
            <a:spLocks noGrp="1"/>
          </p:cNvSpPr>
          <p:nvPr>
            <p:ph type="ftr" sz="quarter" idx="11"/>
          </p:nvPr>
        </p:nvSpPr>
        <p:spPr>
          <a:xfrm>
            <a:off x="2803525" y="6356350"/>
            <a:ext cx="3571875" cy="365125"/>
          </a:xfrm>
        </p:spPr>
        <p:txBody>
          <a:bodyPr/>
          <a:lstStyle>
            <a:lvl1pPr>
              <a:defRPr dirty="0"/>
            </a:lvl1pPr>
          </a:lstStyle>
          <a:p>
            <a:pPr>
              <a:defRPr/>
            </a:pPr>
            <a:r>
              <a:rPr lang="pt-BR"/>
              <a:t>Templ ref: PPT-ISO-colour.001   Doc Ref no:</a:t>
            </a:r>
            <a:endParaRPr lang="en-ZA"/>
          </a:p>
        </p:txBody>
      </p:sp>
      <p:sp>
        <p:nvSpPr>
          <p:cNvPr id="10" name="Slide Number Placeholder 8"/>
          <p:cNvSpPr>
            <a:spLocks noGrp="1"/>
          </p:cNvSpPr>
          <p:nvPr>
            <p:ph type="sldNum" sz="quarter" idx="12"/>
          </p:nvPr>
        </p:nvSpPr>
        <p:spPr/>
        <p:txBody>
          <a:bodyPr/>
          <a:lstStyle>
            <a:lvl1pPr>
              <a:defRPr/>
            </a:lvl1pPr>
          </a:lstStyle>
          <a:p>
            <a:pPr>
              <a:defRPr/>
            </a:pPr>
            <a:fld id="{22E83A6D-DDCE-4BC3-B5DA-9879BA0FBB99}" type="slidenum">
              <a:rPr lang="en-ZA"/>
              <a:pPr>
                <a:defRPr/>
              </a:pPr>
              <a:t>‹#›</a:t>
            </a:fld>
            <a:endParaRPr lang="en-ZA"/>
          </a:p>
        </p:txBody>
      </p:sp>
    </p:spTree>
    <p:extLst>
      <p:ext uri="{BB962C8B-B14F-4D97-AF65-F5344CB8AC3E}">
        <p14:creationId xmlns:p14="http://schemas.microsoft.com/office/powerpoint/2010/main" val="181828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p:txBody>
          <a:bodyPr/>
          <a:lstStyle>
            <a:lvl1pPr>
              <a:defRPr/>
            </a:lvl1pPr>
          </a:lstStyle>
          <a:p>
            <a:pPr>
              <a:defRPr/>
            </a:pPr>
            <a:fld id="{0330BAF1-3D15-4D82-9E8C-62A990714462}" type="datetime1">
              <a:rPr lang="en-ZA"/>
              <a:pPr>
                <a:defRPr/>
              </a:pPr>
              <a:t>2022/07/22</a:t>
            </a:fld>
            <a:endParaRPr lang="en-ZA"/>
          </a:p>
        </p:txBody>
      </p:sp>
      <p:sp>
        <p:nvSpPr>
          <p:cNvPr id="10" name="Footer Placeholder 7"/>
          <p:cNvSpPr>
            <a:spLocks noGrp="1"/>
          </p:cNvSpPr>
          <p:nvPr>
            <p:ph type="ftr" sz="quarter" idx="11"/>
          </p:nvPr>
        </p:nvSpPr>
        <p:spPr>
          <a:xfrm>
            <a:off x="2803525" y="6356350"/>
            <a:ext cx="3571875" cy="365125"/>
          </a:xfrm>
        </p:spPr>
        <p:txBody>
          <a:bodyPr/>
          <a:lstStyle>
            <a:lvl1pPr>
              <a:defRPr dirty="0"/>
            </a:lvl1pPr>
          </a:lstStyle>
          <a:p>
            <a:pPr>
              <a:defRPr/>
            </a:pPr>
            <a:r>
              <a:rPr lang="pt-BR"/>
              <a:t>Templ ref: PPT-ISO-colour.001   Doc Ref no:</a:t>
            </a:r>
            <a:endParaRPr lang="en-ZA"/>
          </a:p>
        </p:txBody>
      </p:sp>
      <p:sp>
        <p:nvSpPr>
          <p:cNvPr id="11" name="Slide Number Placeholder 8"/>
          <p:cNvSpPr>
            <a:spLocks noGrp="1"/>
          </p:cNvSpPr>
          <p:nvPr>
            <p:ph type="sldNum" sz="quarter" idx="12"/>
          </p:nvPr>
        </p:nvSpPr>
        <p:spPr/>
        <p:txBody>
          <a:bodyPr/>
          <a:lstStyle>
            <a:lvl1pPr>
              <a:defRPr/>
            </a:lvl1pPr>
          </a:lstStyle>
          <a:p>
            <a:pPr>
              <a:defRPr/>
            </a:pPr>
            <a:fld id="{422EED8C-5D1E-4E78-B76A-7A9557BA5A53}" type="slidenum">
              <a:rPr lang="en-ZA"/>
              <a:pPr>
                <a:defRPr/>
              </a:pPr>
              <a:t>‹#›</a:t>
            </a:fld>
            <a:endParaRPr lang="en-ZA"/>
          </a:p>
        </p:txBody>
      </p:sp>
    </p:spTree>
    <p:extLst>
      <p:ext uri="{BB962C8B-B14F-4D97-AF65-F5344CB8AC3E}">
        <p14:creationId xmlns:p14="http://schemas.microsoft.com/office/powerpoint/2010/main" val="351017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lvl1pPr>
              <a:defRPr/>
            </a:lvl1pPr>
          </a:lstStyle>
          <a:p>
            <a:pPr>
              <a:defRPr/>
            </a:pPr>
            <a:fld id="{3361A584-277F-4460-8E11-B282205A664C}" type="datetime1">
              <a:rPr lang="en-ZA"/>
              <a:pPr>
                <a:defRPr/>
              </a:pPr>
              <a:t>2022/07/22</a:t>
            </a:fld>
            <a:endParaRPr lang="en-ZA"/>
          </a:p>
        </p:txBody>
      </p:sp>
      <p:sp>
        <p:nvSpPr>
          <p:cNvPr id="6" name="Footer Placeholder 5"/>
          <p:cNvSpPr>
            <a:spLocks noGrp="1"/>
          </p:cNvSpPr>
          <p:nvPr>
            <p:ph type="ftr" sz="quarter" idx="11"/>
          </p:nvPr>
        </p:nvSpPr>
        <p:spPr>
          <a:xfrm>
            <a:off x="2794000" y="6356350"/>
            <a:ext cx="3584575" cy="365125"/>
          </a:xfrm>
        </p:spPr>
        <p:txBody>
          <a:bodyPr/>
          <a:lstStyle>
            <a:lvl1pPr>
              <a:defRPr dirty="0"/>
            </a:lvl1pPr>
          </a:lstStyle>
          <a:p>
            <a:pPr>
              <a:defRPr/>
            </a:pPr>
            <a:r>
              <a:rPr lang="pt-BR"/>
              <a:t>Templ ref: PPT-ISO-colour.001   Doc Ref no:</a:t>
            </a:r>
            <a:endParaRPr lang="en-US"/>
          </a:p>
        </p:txBody>
      </p:sp>
      <p:sp>
        <p:nvSpPr>
          <p:cNvPr id="7" name="Slide Number Placeholder 6"/>
          <p:cNvSpPr>
            <a:spLocks noGrp="1"/>
          </p:cNvSpPr>
          <p:nvPr>
            <p:ph type="sldNum" sz="quarter" idx="12"/>
          </p:nvPr>
        </p:nvSpPr>
        <p:spPr/>
        <p:txBody>
          <a:bodyPr/>
          <a:lstStyle>
            <a:lvl1pPr>
              <a:defRPr/>
            </a:lvl1pPr>
          </a:lstStyle>
          <a:p>
            <a:pPr>
              <a:defRPr/>
            </a:pPr>
            <a:fld id="{BAF70916-191F-435B-BF78-9595E7A101AF}" type="slidenum">
              <a:rPr lang="en-ZA"/>
              <a:pPr>
                <a:defRPr/>
              </a:pPr>
              <a:t>‹#›</a:t>
            </a:fld>
            <a:endParaRPr lang="en-ZA"/>
          </a:p>
        </p:txBody>
      </p:sp>
    </p:spTree>
    <p:extLst>
      <p:ext uri="{BB962C8B-B14F-4D97-AF65-F5344CB8AC3E}">
        <p14:creationId xmlns:p14="http://schemas.microsoft.com/office/powerpoint/2010/main" val="1330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4"/>
          <p:cNvSpPr>
            <a:spLocks noGrp="1"/>
          </p:cNvSpPr>
          <p:nvPr>
            <p:ph type="dt" sz="half" idx="10"/>
          </p:nvPr>
        </p:nvSpPr>
        <p:spPr/>
        <p:txBody>
          <a:bodyPr/>
          <a:lstStyle>
            <a:lvl1pPr>
              <a:defRPr/>
            </a:lvl1pPr>
          </a:lstStyle>
          <a:p>
            <a:pPr>
              <a:defRPr/>
            </a:pPr>
            <a:fld id="{9B365E5A-9D18-46E0-9830-1784CAC898CD}" type="datetime1">
              <a:rPr lang="en-ZA"/>
              <a:pPr>
                <a:defRPr/>
              </a:pPr>
              <a:t>2022/07/22</a:t>
            </a:fld>
            <a:endParaRPr lang="en-ZA"/>
          </a:p>
        </p:txBody>
      </p:sp>
      <p:sp>
        <p:nvSpPr>
          <p:cNvPr id="5" name="Footer Placeholder 5"/>
          <p:cNvSpPr>
            <a:spLocks noGrp="1"/>
          </p:cNvSpPr>
          <p:nvPr>
            <p:ph type="ftr" sz="quarter" idx="11"/>
          </p:nvPr>
        </p:nvSpPr>
        <p:spPr>
          <a:xfrm>
            <a:off x="2794000" y="6356350"/>
            <a:ext cx="3584575" cy="365125"/>
          </a:xfrm>
        </p:spPr>
        <p:txBody>
          <a:bodyPr/>
          <a:lstStyle>
            <a:lvl1pPr>
              <a:defRPr dirty="0"/>
            </a:lvl1pPr>
          </a:lstStyle>
          <a:p>
            <a:pPr>
              <a:defRPr/>
            </a:pPr>
            <a:r>
              <a:rPr lang="pt-BR"/>
              <a:t>Templ ref: PPT-ISO-colour.001   Doc Ref no:</a:t>
            </a:r>
            <a:endParaRPr lang="en-US"/>
          </a:p>
        </p:txBody>
      </p:sp>
      <p:sp>
        <p:nvSpPr>
          <p:cNvPr id="6" name="Slide Number Placeholder 6"/>
          <p:cNvSpPr>
            <a:spLocks noGrp="1"/>
          </p:cNvSpPr>
          <p:nvPr>
            <p:ph type="sldNum" sz="quarter" idx="12"/>
          </p:nvPr>
        </p:nvSpPr>
        <p:spPr/>
        <p:txBody>
          <a:bodyPr/>
          <a:lstStyle>
            <a:lvl1pPr>
              <a:defRPr/>
            </a:lvl1pPr>
          </a:lstStyle>
          <a:p>
            <a:pPr>
              <a:defRPr/>
            </a:pPr>
            <a:fld id="{70935806-B6B9-4025-BC88-598D92A87E8A}" type="slidenum">
              <a:rPr lang="en-ZA"/>
              <a:pPr>
                <a:defRPr/>
              </a:pPr>
              <a:t>‹#›</a:t>
            </a:fld>
            <a:endParaRPr lang="en-ZA"/>
          </a:p>
        </p:txBody>
      </p:sp>
    </p:spTree>
    <p:extLst>
      <p:ext uri="{BB962C8B-B14F-4D97-AF65-F5344CB8AC3E}">
        <p14:creationId xmlns:p14="http://schemas.microsoft.com/office/powerpoint/2010/main" val="302164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lvl1pPr>
              <a:defRPr/>
            </a:lvl1pPr>
          </a:lstStyle>
          <a:p>
            <a:pPr>
              <a:defRPr/>
            </a:pPr>
            <a:fld id="{25CA31FC-85BE-44DF-A9A3-659CCAC282B2}" type="datetime1">
              <a:rPr lang="en-ZA"/>
              <a:pPr>
                <a:defRPr/>
              </a:pPr>
              <a:t>2022/07/22</a:t>
            </a:fld>
            <a:endParaRPr lang="en-ZA"/>
          </a:p>
        </p:txBody>
      </p:sp>
      <p:sp>
        <p:nvSpPr>
          <p:cNvPr id="6" name="Footer Placeholder 5"/>
          <p:cNvSpPr>
            <a:spLocks noGrp="1"/>
          </p:cNvSpPr>
          <p:nvPr>
            <p:ph type="ftr" sz="quarter" idx="11"/>
          </p:nvPr>
        </p:nvSpPr>
        <p:spPr>
          <a:xfrm>
            <a:off x="2794000" y="6356350"/>
            <a:ext cx="3584575" cy="365125"/>
          </a:xfrm>
        </p:spPr>
        <p:txBody>
          <a:bodyPr/>
          <a:lstStyle>
            <a:lvl1pPr>
              <a:defRPr dirty="0"/>
            </a:lvl1pPr>
          </a:lstStyle>
          <a:p>
            <a:pPr>
              <a:defRPr/>
            </a:pPr>
            <a:r>
              <a:rPr lang="pt-BR"/>
              <a:t>Templ ref: PPT-ISO-colour.001   Doc Ref no:</a:t>
            </a:r>
            <a:endParaRPr lang="en-US"/>
          </a:p>
        </p:txBody>
      </p:sp>
      <p:sp>
        <p:nvSpPr>
          <p:cNvPr id="7" name="Slide Number Placeholder 6"/>
          <p:cNvSpPr>
            <a:spLocks noGrp="1"/>
          </p:cNvSpPr>
          <p:nvPr>
            <p:ph type="sldNum" sz="quarter" idx="12"/>
          </p:nvPr>
        </p:nvSpPr>
        <p:spPr/>
        <p:txBody>
          <a:bodyPr/>
          <a:lstStyle>
            <a:lvl1pPr>
              <a:defRPr/>
            </a:lvl1pPr>
          </a:lstStyle>
          <a:p>
            <a:pPr>
              <a:defRPr/>
            </a:pPr>
            <a:fld id="{F00335BC-9C7B-480F-B372-536EE4E5AC87}" type="slidenum">
              <a:rPr lang="en-ZA"/>
              <a:pPr>
                <a:defRPr/>
              </a:pPr>
              <a:t>‹#›</a:t>
            </a:fld>
            <a:endParaRPr lang="en-ZA"/>
          </a:p>
        </p:txBody>
      </p:sp>
    </p:spTree>
    <p:extLst>
      <p:ext uri="{BB962C8B-B14F-4D97-AF65-F5344CB8AC3E}">
        <p14:creationId xmlns:p14="http://schemas.microsoft.com/office/powerpoint/2010/main" val="304921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4F3C1F39-935E-4E50-B0B7-C9BD0DB0B84D}" type="datetime1">
              <a:rPr lang="en-ZA"/>
              <a:pPr>
                <a:defRPr/>
              </a:pPr>
              <a:t>2022/07/22</a:t>
            </a:fld>
            <a:endParaRPr lang="en-Z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r>
              <a:rPr lang="pt-BR"/>
              <a:t>Templ ref: PPT-ISO-colour.001   Doc Ref no:</a:t>
            </a:r>
            <a:endParaRPr lang="en-Z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376AC16-E462-4CAC-9972-FA2B9D700060}" type="slidenum">
              <a:rPr lang="en-ZA"/>
              <a:pPr>
                <a:defRPr/>
              </a:pPr>
              <a:t>‹#›</a:t>
            </a:fld>
            <a:endParaRPr lang="en-ZA"/>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defRPr>
      </a:lvl2pPr>
      <a:lvl3pPr algn="l" rtl="0" fontAlgn="base">
        <a:lnSpc>
          <a:spcPct val="90000"/>
        </a:lnSpc>
        <a:spcBef>
          <a:spcPct val="0"/>
        </a:spcBef>
        <a:spcAft>
          <a:spcPct val="0"/>
        </a:spcAft>
        <a:defRPr sz="4400">
          <a:solidFill>
            <a:schemeClr val="tx1"/>
          </a:solidFill>
          <a:latin typeface="Arial" panose="020B0604020202020204" pitchFamily="34" charset="0"/>
        </a:defRPr>
      </a:lvl3pPr>
      <a:lvl4pPr algn="l" rtl="0" fontAlgn="base">
        <a:lnSpc>
          <a:spcPct val="90000"/>
        </a:lnSpc>
        <a:spcBef>
          <a:spcPct val="0"/>
        </a:spcBef>
        <a:spcAft>
          <a:spcPct val="0"/>
        </a:spcAft>
        <a:defRPr sz="4400">
          <a:solidFill>
            <a:schemeClr val="tx1"/>
          </a:solidFill>
          <a:latin typeface="Arial" panose="020B0604020202020204" pitchFamily="34" charset="0"/>
        </a:defRPr>
      </a:lvl4pPr>
      <a:lvl5pPr algn="l" rtl="0" fontAlgn="base">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22" y="287586"/>
            <a:ext cx="8474159" cy="900279"/>
          </a:xfrm>
          <a:ln>
            <a:solidFill>
              <a:schemeClr val="tx1"/>
            </a:solidFill>
          </a:ln>
        </p:spPr>
        <p:txBody>
          <a:bodyPr/>
          <a:lstStyle/>
          <a:p>
            <a:pPr algn="ctr"/>
            <a:r>
              <a:rPr lang="en-US" sz="3200" dirty="0" smtClean="0"/>
              <a:t>Lightning overview in South Africa</a:t>
            </a:r>
            <a:endParaRPr lang="en-US" sz="3200" dirty="0"/>
          </a:p>
        </p:txBody>
      </p:sp>
      <p:sp>
        <p:nvSpPr>
          <p:cNvPr id="3" name="Content Placeholder 2"/>
          <p:cNvSpPr>
            <a:spLocks noGrp="1"/>
          </p:cNvSpPr>
          <p:nvPr>
            <p:ph idx="1"/>
          </p:nvPr>
        </p:nvSpPr>
        <p:spPr>
          <a:xfrm>
            <a:off x="256373" y="1458901"/>
            <a:ext cx="3474649" cy="3797333"/>
          </a:xfrm>
        </p:spPr>
        <p:txBody>
          <a:bodyPr/>
          <a:lstStyle/>
          <a:p>
            <a:pPr algn="just">
              <a:lnSpc>
                <a:spcPct val="150000"/>
              </a:lnSpc>
            </a:pPr>
            <a:r>
              <a:rPr lang="en-US" sz="1200" dirty="0" smtClean="0"/>
              <a:t>Large portion of South Africa is dominated by summer rainfall which is convective in nature from convective storms</a:t>
            </a:r>
            <a:r>
              <a:rPr lang="en-US" sz="1200" dirty="0"/>
              <a:t>, and a large portion of this region receives more than 60 thunderstorm days a </a:t>
            </a:r>
            <a:r>
              <a:rPr lang="en-US" sz="1200" dirty="0" smtClean="0"/>
              <a:t>year</a:t>
            </a:r>
            <a:r>
              <a:rPr lang="en-US" sz="1200" dirty="0" smtClean="0"/>
              <a:t>.</a:t>
            </a:r>
          </a:p>
          <a:p>
            <a:pPr algn="just">
              <a:lnSpc>
                <a:spcPct val="150000"/>
              </a:lnSpc>
            </a:pPr>
            <a:r>
              <a:rPr lang="en-US" sz="1200" dirty="0"/>
              <a:t>Lightning frequently occurs in the region, where thunderstorms are common. </a:t>
            </a:r>
            <a:endParaRPr lang="en-US" sz="1200" dirty="0" smtClean="0"/>
          </a:p>
          <a:p>
            <a:pPr algn="just">
              <a:lnSpc>
                <a:spcPct val="150000"/>
              </a:lnSpc>
            </a:pPr>
            <a:r>
              <a:rPr lang="en-US" sz="1400" dirty="0" smtClean="0"/>
              <a:t>There are more lightning flashes per square kilometer per year over the eastern interior of South Africa.</a:t>
            </a:r>
          </a:p>
        </p:txBody>
      </p:sp>
      <p:sp>
        <p:nvSpPr>
          <p:cNvPr id="4" name="Date Placeholder 3"/>
          <p:cNvSpPr>
            <a:spLocks noGrp="1"/>
          </p:cNvSpPr>
          <p:nvPr>
            <p:ph type="dt" sz="half" idx="10"/>
          </p:nvPr>
        </p:nvSpPr>
        <p:spPr/>
        <p:txBody>
          <a:bodyPr/>
          <a:lstStyle/>
          <a:p>
            <a:pPr>
              <a:defRPr/>
            </a:pPr>
            <a:fld id="{ECC67693-ADF1-49B0-8FAD-9B5C4641E09F}" type="datetime1">
              <a:rPr lang="en-ZA" smtClean="0"/>
              <a:pPr>
                <a:defRPr/>
              </a:pPr>
              <a:t>2022/07/22</a:t>
            </a:fld>
            <a:endParaRPr lang="en-ZA"/>
          </a:p>
        </p:txBody>
      </p:sp>
      <p:sp>
        <p:nvSpPr>
          <p:cNvPr id="5" name="Footer Placeholder 4"/>
          <p:cNvSpPr>
            <a:spLocks noGrp="1"/>
          </p:cNvSpPr>
          <p:nvPr>
            <p:ph type="ftr" sz="quarter" idx="11"/>
          </p:nvPr>
        </p:nvSpPr>
        <p:spPr/>
        <p:txBody>
          <a:bodyPr/>
          <a:lstStyle/>
          <a:p>
            <a:pPr>
              <a:defRPr/>
            </a:pPr>
            <a:r>
              <a:rPr lang="pt-BR" smtClean="0"/>
              <a:t>Templ ref: PPT-ISO-colour.001   Doc Ref no:</a:t>
            </a:r>
            <a:endParaRPr lang="en-US"/>
          </a:p>
        </p:txBody>
      </p:sp>
      <p:sp>
        <p:nvSpPr>
          <p:cNvPr id="6" name="Slide Number Placeholder 5"/>
          <p:cNvSpPr>
            <a:spLocks noGrp="1"/>
          </p:cNvSpPr>
          <p:nvPr>
            <p:ph type="sldNum" sz="quarter" idx="12"/>
          </p:nvPr>
        </p:nvSpPr>
        <p:spPr/>
        <p:txBody>
          <a:bodyPr/>
          <a:lstStyle/>
          <a:p>
            <a:pPr>
              <a:defRPr/>
            </a:pPr>
            <a:fld id="{DCA7F081-5E5E-4715-8EFD-73EE40CB6C94}" type="slidenum">
              <a:rPr lang="en-ZA" smtClean="0"/>
              <a:pPr>
                <a:defRPr/>
              </a:pPr>
              <a:t>1</a:t>
            </a:fld>
            <a:endParaRPr lang="en-ZA"/>
          </a:p>
        </p:txBody>
      </p:sp>
      <p:pic>
        <p:nvPicPr>
          <p:cNvPr id="7" name="Picture 6"/>
          <p:cNvPicPr>
            <a:picLocks noChangeAspect="1"/>
          </p:cNvPicPr>
          <p:nvPr/>
        </p:nvPicPr>
        <p:blipFill>
          <a:blip r:embed="rId2"/>
          <a:stretch>
            <a:fillRect/>
          </a:stretch>
        </p:blipFill>
        <p:spPr>
          <a:xfrm>
            <a:off x="3898668" y="1586519"/>
            <a:ext cx="4934413" cy="2492687"/>
          </a:xfrm>
          <a:prstGeom prst="rect">
            <a:avLst/>
          </a:prstGeom>
        </p:spPr>
      </p:pic>
    </p:spTree>
    <p:extLst>
      <p:ext uri="{BB962C8B-B14F-4D97-AF65-F5344CB8AC3E}">
        <p14:creationId xmlns:p14="http://schemas.microsoft.com/office/powerpoint/2010/main" val="185397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795" y="426128"/>
            <a:ext cx="8406465" cy="1216241"/>
          </a:xfrm>
          <a:ln>
            <a:solidFill>
              <a:schemeClr val="tx1"/>
            </a:solidFill>
          </a:ln>
        </p:spPr>
        <p:txBody>
          <a:bodyPr>
            <a:normAutofit fontScale="90000"/>
          </a:bodyPr>
          <a:lstStyle/>
          <a:p>
            <a:pPr algn="ctr">
              <a:lnSpc>
                <a:spcPct val="100000"/>
              </a:lnSpc>
            </a:pPr>
            <a:r>
              <a:rPr lang="en-US" kern="0" dirty="0" smtClean="0">
                <a:solidFill>
                  <a:srgbClr val="000000"/>
                </a:solidFill>
                <a:latin typeface="+mn-lt"/>
                <a:ea typeface="+mn-ea"/>
                <a:cs typeface="Arial"/>
              </a:rPr>
              <a:t>What </a:t>
            </a:r>
            <a:r>
              <a:rPr lang="en-US" kern="0" dirty="0">
                <a:solidFill>
                  <a:srgbClr val="000000"/>
                </a:solidFill>
                <a:latin typeface="+mn-lt"/>
                <a:ea typeface="+mn-ea"/>
                <a:cs typeface="Arial"/>
              </a:rPr>
              <a:t>can be done to Prevent Lightning Strikes</a:t>
            </a:r>
          </a:p>
        </p:txBody>
      </p:sp>
      <p:sp>
        <p:nvSpPr>
          <p:cNvPr id="7" name="Content Placeholder 6"/>
          <p:cNvSpPr>
            <a:spLocks noGrp="1"/>
          </p:cNvSpPr>
          <p:nvPr>
            <p:ph idx="1"/>
          </p:nvPr>
        </p:nvSpPr>
        <p:spPr>
          <a:xfrm>
            <a:off x="3133818" y="1857870"/>
            <a:ext cx="5628442" cy="4498479"/>
          </a:xfrm>
          <a:ln>
            <a:noFill/>
          </a:ln>
        </p:spPr>
        <p:txBody>
          <a:bodyPr/>
          <a:lstStyle/>
          <a:p>
            <a:pPr algn="just"/>
            <a:r>
              <a:rPr lang="en-US" sz="1400" dirty="0"/>
              <a:t>One of the simplest methods to prevent lightning damage is to install a lightning protection system</a:t>
            </a:r>
            <a:r>
              <a:rPr lang="en-US" sz="1400" dirty="0" smtClean="0"/>
              <a:t>.</a:t>
            </a:r>
            <a:endParaRPr lang="en-US" sz="1400" dirty="0"/>
          </a:p>
          <a:p>
            <a:pPr algn="just"/>
            <a:r>
              <a:rPr lang="en-US" sz="1400" dirty="0"/>
              <a:t>Lightning Eliminators is a one stop shop for lightning safety products. </a:t>
            </a:r>
          </a:p>
          <a:p>
            <a:pPr algn="just"/>
            <a:r>
              <a:rPr lang="en-US" sz="1400" dirty="0"/>
              <a:t>Lightning will strike whatever it desires, buildings, trees, mountains, cars, etc. so it’s important to be aware of both direct and indirect lightning strikes and the damages that they can create.</a:t>
            </a:r>
          </a:p>
          <a:p>
            <a:endParaRPr lang="en-US" sz="1400" dirty="0"/>
          </a:p>
        </p:txBody>
      </p:sp>
      <p:sp>
        <p:nvSpPr>
          <p:cNvPr id="4" name="Date Placeholder 3"/>
          <p:cNvSpPr>
            <a:spLocks noGrp="1"/>
          </p:cNvSpPr>
          <p:nvPr>
            <p:ph type="dt" sz="half" idx="10"/>
          </p:nvPr>
        </p:nvSpPr>
        <p:spPr/>
        <p:txBody>
          <a:bodyPr/>
          <a:lstStyle/>
          <a:p>
            <a:pPr>
              <a:defRPr/>
            </a:pPr>
            <a:fld id="{D25F3F17-902E-4EC3-9D0F-008C269CB68F}" type="datetime1">
              <a:rPr lang="en-ZA" smtClean="0"/>
              <a:pPr>
                <a:defRPr/>
              </a:pPr>
              <a:t>2022/07/22</a:t>
            </a:fld>
            <a:endParaRPr lang="en-ZA"/>
          </a:p>
        </p:txBody>
      </p:sp>
      <p:sp>
        <p:nvSpPr>
          <p:cNvPr id="5" name="Footer Placeholder 4"/>
          <p:cNvSpPr>
            <a:spLocks noGrp="1"/>
          </p:cNvSpPr>
          <p:nvPr>
            <p:ph type="ftr" sz="quarter" idx="11"/>
          </p:nvPr>
        </p:nvSpPr>
        <p:spPr/>
        <p:txBody>
          <a:bodyPr/>
          <a:lstStyle/>
          <a:p>
            <a:pPr>
              <a:defRPr/>
            </a:pPr>
            <a:r>
              <a:rPr lang="pt-BR" smtClean="0"/>
              <a:t>Templ ref: PPT-ISO-colour.001   Doc Ref no:</a:t>
            </a:r>
            <a:endParaRPr lang="en-US"/>
          </a:p>
        </p:txBody>
      </p:sp>
      <p:sp>
        <p:nvSpPr>
          <p:cNvPr id="6" name="Slide Number Placeholder 5"/>
          <p:cNvSpPr>
            <a:spLocks noGrp="1"/>
          </p:cNvSpPr>
          <p:nvPr>
            <p:ph type="sldNum" sz="quarter" idx="12"/>
          </p:nvPr>
        </p:nvSpPr>
        <p:spPr/>
        <p:txBody>
          <a:bodyPr/>
          <a:lstStyle/>
          <a:p>
            <a:pPr>
              <a:defRPr/>
            </a:pPr>
            <a:fld id="{08156294-1D09-4DC6-BAE0-CAFBA53EFB65}" type="slidenum">
              <a:rPr lang="en-ZA" smtClean="0"/>
              <a:pPr>
                <a:defRPr/>
              </a:pPr>
              <a:t>10</a:t>
            </a:fld>
            <a:endParaRPr lang="en-ZA"/>
          </a:p>
        </p:txBody>
      </p:sp>
      <p:pic>
        <p:nvPicPr>
          <p:cNvPr id="8" name="Picture 7"/>
          <p:cNvPicPr>
            <a:picLocks noChangeAspect="1"/>
          </p:cNvPicPr>
          <p:nvPr/>
        </p:nvPicPr>
        <p:blipFill>
          <a:blip r:embed="rId2"/>
          <a:stretch>
            <a:fillRect/>
          </a:stretch>
        </p:blipFill>
        <p:spPr>
          <a:xfrm>
            <a:off x="355795" y="1857869"/>
            <a:ext cx="2731986" cy="4498479"/>
          </a:xfrm>
          <a:prstGeom prst="rect">
            <a:avLst/>
          </a:prstGeom>
        </p:spPr>
      </p:pic>
    </p:spTree>
    <p:extLst>
      <p:ext uri="{BB962C8B-B14F-4D97-AF65-F5344CB8AC3E}">
        <p14:creationId xmlns:p14="http://schemas.microsoft.com/office/powerpoint/2010/main" val="160554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0799" y="341831"/>
            <a:ext cx="8294551" cy="555478"/>
          </a:xfrm>
          <a:ln>
            <a:solidFill>
              <a:schemeClr val="tx1"/>
            </a:solidFill>
          </a:ln>
        </p:spPr>
        <p:txBody>
          <a:bodyPr/>
          <a:lstStyle/>
          <a:p>
            <a:pPr algn="ctr"/>
            <a:r>
              <a:rPr lang="en-US" sz="3200" dirty="0" smtClean="0"/>
              <a:t>SAWS Lightning Detection Network</a:t>
            </a:r>
            <a:endParaRPr lang="en-ZA" altLang="en-US" sz="3200" dirty="0" smtClean="0"/>
          </a:p>
        </p:txBody>
      </p:sp>
      <p:sp>
        <p:nvSpPr>
          <p:cNvPr id="4" name="Date Placeholder 3"/>
          <p:cNvSpPr>
            <a:spLocks noGrp="1"/>
          </p:cNvSpPr>
          <p:nvPr>
            <p:ph type="dt" sz="quarter" idx="10"/>
          </p:nvPr>
        </p:nvSpPr>
        <p:spPr/>
        <p:txBody>
          <a:bodyPr/>
          <a:lstStyle/>
          <a:p>
            <a:pPr>
              <a:defRPr/>
            </a:pPr>
            <a:fld id="{2148C657-BC44-4E95-85F2-44382C34933B}" type="datetime1">
              <a:rPr lang="en-ZA"/>
              <a:pPr>
                <a:defRPr/>
              </a:pPr>
              <a:t>2022/07/22</a:t>
            </a:fld>
            <a:endParaRPr lang="en-ZA"/>
          </a:p>
        </p:txBody>
      </p:sp>
      <p:sp>
        <p:nvSpPr>
          <p:cNvPr id="6" name="Slide Number Placeholder 5"/>
          <p:cNvSpPr>
            <a:spLocks noGrp="1"/>
          </p:cNvSpPr>
          <p:nvPr>
            <p:ph type="sldNum" sz="quarter" idx="12"/>
          </p:nvPr>
        </p:nvSpPr>
        <p:spPr/>
        <p:txBody>
          <a:bodyPr/>
          <a:lstStyle/>
          <a:p>
            <a:pPr>
              <a:defRPr/>
            </a:pPr>
            <a:fld id="{4E516059-2CD8-439E-86FE-4A1FEE39BB2F}" type="slidenum">
              <a:rPr lang="en-ZA"/>
              <a:pPr>
                <a:defRPr/>
              </a:pPr>
              <a:t>2</a:t>
            </a:fld>
            <a:endParaRPr lang="en-ZA"/>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37" y="4232952"/>
            <a:ext cx="3062537" cy="230433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592" y="1236074"/>
            <a:ext cx="3314002" cy="2702186"/>
          </a:xfrm>
          <a:prstGeom prst="rect">
            <a:avLst/>
          </a:prstGeom>
        </p:spPr>
      </p:pic>
      <p:sp>
        <p:nvSpPr>
          <p:cNvPr id="2" name="TextBox 1"/>
          <p:cNvSpPr txBox="1"/>
          <p:nvPr/>
        </p:nvSpPr>
        <p:spPr>
          <a:xfrm>
            <a:off x="229897" y="1112028"/>
            <a:ext cx="4138177" cy="329320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South  Africa</a:t>
            </a:r>
            <a:r>
              <a:rPr lang="en-US" sz="2000" dirty="0"/>
              <a:t>	</a:t>
            </a:r>
            <a:r>
              <a:rPr lang="en-US" sz="2000" dirty="0" smtClean="0"/>
              <a:t>lightning detection network</a:t>
            </a:r>
            <a:r>
              <a:rPr lang="en-US" sz="2000" dirty="0"/>
              <a:t>.</a:t>
            </a:r>
          </a:p>
          <a:p>
            <a:pPr marL="285750" indent="-285750">
              <a:buFont typeface="Arial" panose="020B0604020202020204" pitchFamily="34" charset="0"/>
              <a:buChar char="•"/>
            </a:pPr>
            <a:r>
              <a:rPr lang="en-US" sz="2000" dirty="0"/>
              <a:t>25 sensors</a:t>
            </a:r>
          </a:p>
          <a:p>
            <a:pPr marL="285750" indent="-285750">
              <a:buFont typeface="Arial" panose="020B0604020202020204" pitchFamily="34" charset="0"/>
              <a:buChar char="•"/>
            </a:pPr>
            <a:r>
              <a:rPr lang="en-US" sz="2000" dirty="0"/>
              <a:t>Multiple sensors detect lightning</a:t>
            </a:r>
          </a:p>
          <a:p>
            <a:pPr marL="285750" indent="-285750">
              <a:buFont typeface="Arial" panose="020B0604020202020204" pitchFamily="34" charset="0"/>
              <a:buChar char="•"/>
            </a:pPr>
            <a:endParaRPr lang="en-ZA" sz="1000" dirty="0" smtClean="0"/>
          </a:p>
          <a:p>
            <a:pPr marL="285750" indent="-285750">
              <a:buFont typeface="Arial" panose="020B0604020202020204" pitchFamily="34" charset="0"/>
              <a:buChar char="•"/>
            </a:pPr>
            <a:r>
              <a:rPr lang="en-ZA" sz="2000" dirty="0" smtClean="0"/>
              <a:t>The network can detect &gt;90% of cloud-to-ground lightning flashes and can accurately position lightning stokes within &lt;500 meters over South Africa.</a:t>
            </a:r>
          </a:p>
          <a:p>
            <a:pPr marL="285750" indent="-285750">
              <a:buFont typeface="Arial" panose="020B0604020202020204" pitchFamily="34" charset="0"/>
              <a:buChar char="•"/>
            </a:pPr>
            <a:endParaRPr lang="en-ZA" dirty="0"/>
          </a:p>
        </p:txBody>
      </p:sp>
      <p:pic>
        <p:nvPicPr>
          <p:cNvPr id="3" name="Picture 2"/>
          <p:cNvPicPr>
            <a:picLocks noChangeAspect="1"/>
          </p:cNvPicPr>
          <p:nvPr/>
        </p:nvPicPr>
        <p:blipFill>
          <a:blip r:embed="rId4"/>
          <a:stretch>
            <a:fillRect/>
          </a:stretch>
        </p:blipFill>
        <p:spPr>
          <a:xfrm>
            <a:off x="5122592" y="4065973"/>
            <a:ext cx="3314002" cy="2638294"/>
          </a:xfrm>
          <a:prstGeom prst="rect">
            <a:avLst/>
          </a:prstGeom>
        </p:spPr>
      </p:pic>
    </p:spTree>
    <p:extLst>
      <p:ext uri="{BB962C8B-B14F-4D97-AF65-F5344CB8AC3E}">
        <p14:creationId xmlns:p14="http://schemas.microsoft.com/office/powerpoint/2010/main" val="1891158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82" y="360905"/>
            <a:ext cx="8529776" cy="564022"/>
          </a:xfrm>
          <a:ln>
            <a:solidFill>
              <a:schemeClr val="tx1"/>
            </a:solidFill>
          </a:ln>
        </p:spPr>
        <p:txBody>
          <a:bodyPr/>
          <a:lstStyle/>
          <a:p>
            <a:pPr algn="ctr"/>
            <a:r>
              <a:rPr lang="en-US" sz="3200" spc="-5" dirty="0"/>
              <a:t>Example of </a:t>
            </a:r>
            <a:r>
              <a:rPr lang="en-US" sz="3200" spc="-5" dirty="0" smtClean="0"/>
              <a:t>Lightning Detection</a:t>
            </a:r>
            <a:r>
              <a:rPr lang="en-US" sz="3200" spc="85" dirty="0" smtClean="0"/>
              <a:t> </a:t>
            </a:r>
            <a:r>
              <a:rPr lang="en-US" sz="3200" spc="-5" dirty="0"/>
              <a:t>Network</a:t>
            </a:r>
            <a:endParaRPr lang="en-US" sz="3200" dirty="0"/>
          </a:p>
        </p:txBody>
      </p:sp>
      <p:sp>
        <p:nvSpPr>
          <p:cNvPr id="4" name="Date Placeholder 3"/>
          <p:cNvSpPr>
            <a:spLocks noGrp="1"/>
          </p:cNvSpPr>
          <p:nvPr>
            <p:ph type="dt" sz="half" idx="10"/>
          </p:nvPr>
        </p:nvSpPr>
        <p:spPr/>
        <p:txBody>
          <a:bodyPr/>
          <a:lstStyle/>
          <a:p>
            <a:pPr>
              <a:defRPr/>
            </a:pPr>
            <a:fld id="{ECC67693-ADF1-49B0-8FAD-9B5C4641E09F}" type="datetime1">
              <a:rPr lang="en-ZA" smtClean="0"/>
              <a:pPr>
                <a:defRPr/>
              </a:pPr>
              <a:t>2022/07/22</a:t>
            </a:fld>
            <a:endParaRPr lang="en-ZA"/>
          </a:p>
        </p:txBody>
      </p:sp>
      <p:sp>
        <p:nvSpPr>
          <p:cNvPr id="5" name="Footer Placeholder 4"/>
          <p:cNvSpPr>
            <a:spLocks noGrp="1"/>
          </p:cNvSpPr>
          <p:nvPr>
            <p:ph type="ftr" sz="quarter" idx="11"/>
          </p:nvPr>
        </p:nvSpPr>
        <p:spPr/>
        <p:txBody>
          <a:bodyPr/>
          <a:lstStyle/>
          <a:p>
            <a:pPr>
              <a:defRPr/>
            </a:pPr>
            <a:r>
              <a:rPr lang="pt-BR" smtClean="0"/>
              <a:t>Templ ref: PPT-ISO-colour.001   Doc Ref no:</a:t>
            </a:r>
            <a:endParaRPr lang="en-US"/>
          </a:p>
        </p:txBody>
      </p:sp>
      <p:sp>
        <p:nvSpPr>
          <p:cNvPr id="6" name="Slide Number Placeholder 5"/>
          <p:cNvSpPr>
            <a:spLocks noGrp="1"/>
          </p:cNvSpPr>
          <p:nvPr>
            <p:ph type="sldNum" sz="quarter" idx="12"/>
          </p:nvPr>
        </p:nvSpPr>
        <p:spPr/>
        <p:txBody>
          <a:bodyPr/>
          <a:lstStyle/>
          <a:p>
            <a:pPr>
              <a:defRPr/>
            </a:pPr>
            <a:fld id="{DCA7F081-5E5E-4715-8EFD-73EE40CB6C94}" type="slidenum">
              <a:rPr lang="en-ZA" smtClean="0"/>
              <a:pPr>
                <a:defRPr/>
              </a:pPr>
              <a:t>3</a:t>
            </a:fld>
            <a:endParaRPr lang="en-ZA"/>
          </a:p>
        </p:txBody>
      </p:sp>
      <p:grpSp>
        <p:nvGrpSpPr>
          <p:cNvPr id="7" name="object 5"/>
          <p:cNvGrpSpPr/>
          <p:nvPr/>
        </p:nvGrpSpPr>
        <p:grpSpPr>
          <a:xfrm>
            <a:off x="472182" y="1183458"/>
            <a:ext cx="8529776" cy="4772256"/>
            <a:chOff x="0" y="1063752"/>
            <a:chExt cx="9144000" cy="5649544"/>
          </a:xfrm>
        </p:grpSpPr>
        <p:sp>
          <p:nvSpPr>
            <p:cNvPr id="8" name="object 6"/>
            <p:cNvSpPr/>
            <p:nvPr/>
          </p:nvSpPr>
          <p:spPr>
            <a:xfrm>
              <a:off x="0" y="1063752"/>
              <a:ext cx="5023103" cy="3665220"/>
            </a:xfrm>
            <a:prstGeom prst="rect">
              <a:avLst/>
            </a:prstGeom>
            <a:blipFill>
              <a:blip r:embed="rId2" cstate="print"/>
              <a:stretch>
                <a:fillRect/>
              </a:stretch>
            </a:blipFill>
          </p:spPr>
          <p:txBody>
            <a:bodyPr wrap="square" lIns="0" tIns="0" rIns="0" bIns="0" rtlCol="0"/>
            <a:lstStyle/>
            <a:p>
              <a:endParaRPr/>
            </a:p>
          </p:txBody>
        </p:sp>
        <p:sp>
          <p:nvSpPr>
            <p:cNvPr id="9" name="object 7"/>
            <p:cNvSpPr/>
            <p:nvPr/>
          </p:nvSpPr>
          <p:spPr>
            <a:xfrm>
              <a:off x="4085844" y="3022168"/>
              <a:ext cx="5058156" cy="3691128"/>
            </a:xfrm>
            <a:prstGeom prst="rect">
              <a:avLst/>
            </a:prstGeom>
            <a:blipFill>
              <a:blip r:embed="rId3" cstate="print"/>
              <a:stretch>
                <a:fillRect/>
              </a:stretch>
            </a:blipFill>
          </p:spPr>
          <p:txBody>
            <a:bodyPr wrap="square" lIns="0" tIns="0" rIns="0" bIns="0" rtlCol="0"/>
            <a:lstStyle/>
            <a:p>
              <a:endParaRPr/>
            </a:p>
          </p:txBody>
        </p:sp>
      </p:grpSp>
      <p:sp>
        <p:nvSpPr>
          <p:cNvPr id="10" name="object 9"/>
          <p:cNvSpPr txBox="1"/>
          <p:nvPr/>
        </p:nvSpPr>
        <p:spPr>
          <a:xfrm>
            <a:off x="500641" y="4286728"/>
            <a:ext cx="3691445" cy="1520190"/>
          </a:xfrm>
          <a:prstGeom prst="rect">
            <a:avLst/>
          </a:prstGeom>
        </p:spPr>
        <p:txBody>
          <a:bodyPr vert="horz" wrap="square" lIns="0" tIns="13335" rIns="0" bIns="0" rtlCol="0">
            <a:spAutoFit/>
          </a:bodyPr>
          <a:lstStyle/>
          <a:p>
            <a:pPr marL="12700">
              <a:lnSpc>
                <a:spcPct val="100000"/>
              </a:lnSpc>
              <a:spcBef>
                <a:spcPts val="105"/>
              </a:spcBef>
            </a:pPr>
            <a:r>
              <a:rPr sz="1400" u="heavy" dirty="0">
                <a:uFill>
                  <a:solidFill>
                    <a:srgbClr val="000000"/>
                  </a:solidFill>
                </a:uFill>
                <a:latin typeface="Arial"/>
                <a:cs typeface="Arial"/>
              </a:rPr>
              <a:t>Location</a:t>
            </a:r>
            <a:r>
              <a:rPr sz="1400" u="heavy" spc="-130" dirty="0">
                <a:uFill>
                  <a:solidFill>
                    <a:srgbClr val="000000"/>
                  </a:solidFill>
                </a:uFill>
                <a:latin typeface="Arial"/>
                <a:cs typeface="Arial"/>
              </a:rPr>
              <a:t> </a:t>
            </a:r>
            <a:r>
              <a:rPr sz="1400" u="heavy" dirty="0">
                <a:uFill>
                  <a:solidFill>
                    <a:srgbClr val="000000"/>
                  </a:solidFill>
                </a:uFill>
                <a:latin typeface="Arial"/>
                <a:cs typeface="Arial"/>
              </a:rPr>
              <a:t>Accuracy</a:t>
            </a:r>
            <a:endParaRPr sz="1400" dirty="0">
              <a:latin typeface="Arial"/>
              <a:cs typeface="Arial"/>
            </a:endParaRPr>
          </a:p>
          <a:p>
            <a:pPr marL="12700" marR="5080">
              <a:lnSpc>
                <a:spcPct val="100000"/>
              </a:lnSpc>
              <a:spcBef>
                <a:spcPts val="5"/>
              </a:spcBef>
            </a:pPr>
            <a:r>
              <a:rPr sz="1400" spc="-5" dirty="0">
                <a:latin typeface="Arial"/>
                <a:cs typeface="Arial"/>
              </a:rPr>
              <a:t>The </a:t>
            </a:r>
            <a:r>
              <a:rPr sz="1400" dirty="0">
                <a:latin typeface="Arial"/>
                <a:cs typeface="Arial"/>
              </a:rPr>
              <a:t>distance in </a:t>
            </a:r>
            <a:r>
              <a:rPr sz="1400" spc="-5" dirty="0">
                <a:latin typeface="Arial"/>
                <a:cs typeface="Arial"/>
              </a:rPr>
              <a:t>which </a:t>
            </a:r>
            <a:r>
              <a:rPr sz="1400" dirty="0">
                <a:latin typeface="Arial"/>
                <a:cs typeface="Arial"/>
              </a:rPr>
              <a:t>a detected</a:t>
            </a:r>
            <a:r>
              <a:rPr sz="1400" spc="-175" dirty="0">
                <a:latin typeface="Arial"/>
                <a:cs typeface="Arial"/>
              </a:rPr>
              <a:t> </a:t>
            </a:r>
            <a:r>
              <a:rPr sz="1400" dirty="0">
                <a:latin typeface="Arial"/>
                <a:cs typeface="Arial"/>
              </a:rPr>
              <a:t>lightning </a:t>
            </a:r>
            <a:r>
              <a:rPr lang="en-US" sz="1400" dirty="0" smtClean="0">
                <a:latin typeface="Arial"/>
                <a:cs typeface="Arial"/>
              </a:rPr>
              <a:t> </a:t>
            </a:r>
            <a:r>
              <a:rPr sz="1400" dirty="0" smtClean="0">
                <a:latin typeface="Arial"/>
                <a:cs typeface="Arial"/>
              </a:rPr>
              <a:t>stroke </a:t>
            </a:r>
            <a:r>
              <a:rPr sz="1400" dirty="0">
                <a:latin typeface="Arial"/>
                <a:cs typeface="Arial"/>
              </a:rPr>
              <a:t>is placed </a:t>
            </a:r>
            <a:r>
              <a:rPr sz="1400" spc="-5" dirty="0">
                <a:latin typeface="Arial"/>
                <a:cs typeface="Arial"/>
              </a:rPr>
              <a:t>with </a:t>
            </a:r>
            <a:r>
              <a:rPr sz="1400" dirty="0">
                <a:latin typeface="Arial"/>
                <a:cs typeface="Arial"/>
              </a:rPr>
              <a:t>regards to the actual  lightning stroke (0.5km means that a  detected lightning stroke is located by the  sensor 500 meters or less from the actual  lightning</a:t>
            </a:r>
            <a:r>
              <a:rPr sz="1400" spc="-40" dirty="0">
                <a:latin typeface="Arial"/>
                <a:cs typeface="Arial"/>
              </a:rPr>
              <a:t> </a:t>
            </a:r>
            <a:r>
              <a:rPr sz="1400" spc="-5" dirty="0">
                <a:latin typeface="Arial"/>
                <a:cs typeface="Arial"/>
              </a:rPr>
              <a:t>stroke)</a:t>
            </a:r>
            <a:endParaRPr sz="1400" dirty="0">
              <a:latin typeface="Arial"/>
              <a:cs typeface="Arial"/>
            </a:endParaRPr>
          </a:p>
        </p:txBody>
      </p:sp>
      <p:sp>
        <p:nvSpPr>
          <p:cNvPr id="11" name="object 8"/>
          <p:cNvSpPr txBox="1"/>
          <p:nvPr/>
        </p:nvSpPr>
        <p:spPr>
          <a:xfrm>
            <a:off x="5395428" y="1557651"/>
            <a:ext cx="3357245" cy="879475"/>
          </a:xfrm>
          <a:prstGeom prst="rect">
            <a:avLst/>
          </a:prstGeom>
        </p:spPr>
        <p:txBody>
          <a:bodyPr vert="horz" wrap="square" lIns="0" tIns="13335" rIns="0" bIns="0" rtlCol="0">
            <a:spAutoFit/>
          </a:bodyPr>
          <a:lstStyle/>
          <a:p>
            <a:pPr marL="12700">
              <a:lnSpc>
                <a:spcPct val="100000"/>
              </a:lnSpc>
              <a:spcBef>
                <a:spcPts val="105"/>
              </a:spcBef>
            </a:pPr>
            <a:r>
              <a:rPr sz="1400" u="heavy" dirty="0">
                <a:uFill>
                  <a:solidFill>
                    <a:srgbClr val="000000"/>
                  </a:solidFill>
                </a:uFill>
                <a:latin typeface="Arial"/>
                <a:cs typeface="Arial"/>
              </a:rPr>
              <a:t>Detection</a:t>
            </a:r>
            <a:r>
              <a:rPr sz="1400" u="heavy" spc="-50" dirty="0">
                <a:uFill>
                  <a:solidFill>
                    <a:srgbClr val="000000"/>
                  </a:solidFill>
                </a:uFill>
                <a:latin typeface="Arial"/>
                <a:cs typeface="Arial"/>
              </a:rPr>
              <a:t> </a:t>
            </a:r>
            <a:r>
              <a:rPr sz="1400" u="heavy" spc="-5" dirty="0">
                <a:uFill>
                  <a:solidFill>
                    <a:srgbClr val="000000"/>
                  </a:solidFill>
                </a:uFill>
                <a:latin typeface="Arial"/>
                <a:cs typeface="Arial"/>
              </a:rPr>
              <a:t>Efficiency</a:t>
            </a:r>
            <a:endParaRPr sz="1400" dirty="0">
              <a:latin typeface="Arial"/>
              <a:cs typeface="Arial"/>
            </a:endParaRPr>
          </a:p>
          <a:p>
            <a:pPr marL="12700" marR="5080">
              <a:lnSpc>
                <a:spcPct val="100000"/>
              </a:lnSpc>
            </a:pPr>
            <a:r>
              <a:rPr sz="1400" spc="-5" dirty="0">
                <a:latin typeface="Arial"/>
                <a:cs typeface="Arial"/>
              </a:rPr>
              <a:t>The </a:t>
            </a:r>
            <a:r>
              <a:rPr sz="1400" dirty="0">
                <a:latin typeface="Arial"/>
                <a:cs typeface="Arial"/>
              </a:rPr>
              <a:t>percentage of all lightning flashes</a:t>
            </a:r>
            <a:r>
              <a:rPr sz="1400" spc="-200" dirty="0">
                <a:latin typeface="Arial"/>
                <a:cs typeface="Arial"/>
              </a:rPr>
              <a:t> </a:t>
            </a:r>
            <a:r>
              <a:rPr sz="1400" dirty="0">
                <a:latin typeface="Arial"/>
                <a:cs typeface="Arial"/>
              </a:rPr>
              <a:t>that  can be detected (90% means that 90% or  </a:t>
            </a:r>
            <a:r>
              <a:rPr sz="1400" spc="-5" dirty="0">
                <a:latin typeface="Arial"/>
                <a:cs typeface="Arial"/>
              </a:rPr>
              <a:t>more CG </a:t>
            </a:r>
            <a:r>
              <a:rPr sz="1400" dirty="0">
                <a:latin typeface="Arial"/>
                <a:cs typeface="Arial"/>
              </a:rPr>
              <a:t>lightning is</a:t>
            </a:r>
            <a:r>
              <a:rPr sz="1400" spc="-80" dirty="0">
                <a:latin typeface="Arial"/>
                <a:cs typeface="Arial"/>
              </a:rPr>
              <a:t> </a:t>
            </a:r>
            <a:r>
              <a:rPr sz="1400" dirty="0">
                <a:latin typeface="Arial"/>
                <a:cs typeface="Arial"/>
              </a:rPr>
              <a:t>detected)</a:t>
            </a:r>
          </a:p>
        </p:txBody>
      </p:sp>
      <p:sp>
        <p:nvSpPr>
          <p:cNvPr id="12" name="Rectangle 11"/>
          <p:cNvSpPr/>
          <p:nvPr/>
        </p:nvSpPr>
        <p:spPr>
          <a:xfrm>
            <a:off x="7270912" y="5451488"/>
            <a:ext cx="1606758" cy="646331"/>
          </a:xfrm>
          <a:prstGeom prst="rect">
            <a:avLst/>
          </a:prstGeom>
        </p:spPr>
        <p:txBody>
          <a:bodyPr wrap="square">
            <a:spAutoFit/>
          </a:bodyPr>
          <a:lstStyle/>
          <a:p>
            <a:r>
              <a:rPr lang="en-US" dirty="0" smtClean="0"/>
              <a:t>Source: Morne, 2012</a:t>
            </a:r>
            <a:endParaRPr lang="en-US" dirty="0"/>
          </a:p>
        </p:txBody>
      </p:sp>
    </p:spTree>
    <p:extLst>
      <p:ext uri="{BB962C8B-B14F-4D97-AF65-F5344CB8AC3E}">
        <p14:creationId xmlns:p14="http://schemas.microsoft.com/office/powerpoint/2010/main" val="169051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48" y="128236"/>
            <a:ext cx="7987802" cy="1344019"/>
          </a:xfrm>
          <a:ln>
            <a:solidFill>
              <a:schemeClr val="tx1"/>
            </a:solidFill>
          </a:ln>
        </p:spPr>
        <p:txBody>
          <a:bodyPr/>
          <a:lstStyle/>
          <a:p>
            <a:pPr algn="ctr"/>
            <a:r>
              <a:rPr lang="en-US" kern="0" dirty="0">
                <a:cs typeface="Arial"/>
              </a:rPr>
              <a:t>How the </a:t>
            </a:r>
            <a:r>
              <a:rPr lang="en-US" spc="-5" dirty="0"/>
              <a:t>Lightning Detection</a:t>
            </a:r>
            <a:r>
              <a:rPr lang="en-US" spc="85" dirty="0"/>
              <a:t> </a:t>
            </a:r>
            <a:r>
              <a:rPr lang="en-US" spc="-5" dirty="0"/>
              <a:t>Network</a:t>
            </a:r>
            <a:r>
              <a:rPr lang="en-US" kern="0" spc="-60" dirty="0" smtClean="0">
                <a:cs typeface="Arial"/>
              </a:rPr>
              <a:t> </a:t>
            </a:r>
            <a:r>
              <a:rPr lang="en-US" kern="0" spc="-5" dirty="0" smtClean="0">
                <a:cs typeface="Arial"/>
              </a:rPr>
              <a:t>works ?</a:t>
            </a:r>
            <a:endParaRPr lang="en-US" dirty="0"/>
          </a:p>
        </p:txBody>
      </p:sp>
      <p:sp>
        <p:nvSpPr>
          <p:cNvPr id="4" name="Date Placeholder 3"/>
          <p:cNvSpPr>
            <a:spLocks noGrp="1"/>
          </p:cNvSpPr>
          <p:nvPr>
            <p:ph type="dt" sz="half" idx="10"/>
          </p:nvPr>
        </p:nvSpPr>
        <p:spPr/>
        <p:txBody>
          <a:bodyPr/>
          <a:lstStyle/>
          <a:p>
            <a:pPr>
              <a:defRPr/>
            </a:pPr>
            <a:fld id="{ECC67693-ADF1-49B0-8FAD-9B5C4641E09F}" type="datetime1">
              <a:rPr lang="en-ZA" smtClean="0"/>
              <a:pPr>
                <a:defRPr/>
              </a:pPr>
              <a:t>2022/07/22</a:t>
            </a:fld>
            <a:endParaRPr lang="en-ZA"/>
          </a:p>
        </p:txBody>
      </p:sp>
      <p:sp>
        <p:nvSpPr>
          <p:cNvPr id="5" name="Footer Placeholder 4"/>
          <p:cNvSpPr>
            <a:spLocks noGrp="1"/>
          </p:cNvSpPr>
          <p:nvPr>
            <p:ph type="ftr" sz="quarter" idx="11"/>
          </p:nvPr>
        </p:nvSpPr>
        <p:spPr/>
        <p:txBody>
          <a:bodyPr/>
          <a:lstStyle/>
          <a:p>
            <a:pPr>
              <a:defRPr/>
            </a:pPr>
            <a:r>
              <a:rPr lang="pt-BR" smtClean="0"/>
              <a:t>Templ ref: PPT-ISO-colour.001   Doc Ref no:</a:t>
            </a:r>
            <a:endParaRPr lang="en-US"/>
          </a:p>
        </p:txBody>
      </p:sp>
      <p:sp>
        <p:nvSpPr>
          <p:cNvPr id="6" name="Slide Number Placeholder 5"/>
          <p:cNvSpPr>
            <a:spLocks noGrp="1"/>
          </p:cNvSpPr>
          <p:nvPr>
            <p:ph type="sldNum" sz="quarter" idx="12"/>
          </p:nvPr>
        </p:nvSpPr>
        <p:spPr/>
        <p:txBody>
          <a:bodyPr/>
          <a:lstStyle/>
          <a:p>
            <a:pPr>
              <a:defRPr/>
            </a:pPr>
            <a:fld id="{DCA7F081-5E5E-4715-8EFD-73EE40CB6C94}" type="slidenum">
              <a:rPr lang="en-ZA" smtClean="0"/>
              <a:pPr>
                <a:defRPr/>
              </a:pPr>
              <a:t>4</a:t>
            </a:fld>
            <a:endParaRPr lang="en-ZA"/>
          </a:p>
        </p:txBody>
      </p:sp>
      <p:grpSp>
        <p:nvGrpSpPr>
          <p:cNvPr id="7" name="object 4"/>
          <p:cNvGrpSpPr/>
          <p:nvPr/>
        </p:nvGrpSpPr>
        <p:grpSpPr>
          <a:xfrm>
            <a:off x="523782" y="1637412"/>
            <a:ext cx="7991568" cy="1964123"/>
            <a:chOff x="170306" y="1538477"/>
            <a:chExt cx="8848090" cy="1873250"/>
          </a:xfrm>
        </p:grpSpPr>
        <p:sp>
          <p:nvSpPr>
            <p:cNvPr id="8" name="object 5"/>
            <p:cNvSpPr/>
            <p:nvPr/>
          </p:nvSpPr>
          <p:spPr>
            <a:xfrm>
              <a:off x="179831" y="1557527"/>
              <a:ext cx="2033016" cy="1834896"/>
            </a:xfrm>
            <a:prstGeom prst="rect">
              <a:avLst/>
            </a:prstGeom>
            <a:blipFill>
              <a:blip r:embed="rId2" cstate="print"/>
              <a:stretch>
                <a:fillRect/>
              </a:stretch>
            </a:blipFill>
          </p:spPr>
          <p:txBody>
            <a:bodyPr wrap="square" lIns="0" tIns="0" rIns="0" bIns="0" rtlCol="0"/>
            <a:lstStyle/>
            <a:p>
              <a:pPr eaLnBrk="1" fontAlgn="auto" hangingPunct="1">
                <a:spcBef>
                  <a:spcPts val="0"/>
                </a:spcBef>
                <a:spcAft>
                  <a:spcPts val="0"/>
                </a:spcAft>
              </a:pPr>
              <a:endParaRPr smtClean="0">
                <a:solidFill>
                  <a:prstClr val="black"/>
                </a:solidFill>
                <a:latin typeface="Calibri"/>
              </a:endParaRPr>
            </a:p>
          </p:txBody>
        </p:sp>
        <p:sp>
          <p:nvSpPr>
            <p:cNvPr id="9" name="object 6"/>
            <p:cNvSpPr/>
            <p:nvPr/>
          </p:nvSpPr>
          <p:spPr>
            <a:xfrm>
              <a:off x="175069" y="1552701"/>
              <a:ext cx="2042795" cy="1844675"/>
            </a:xfrm>
            <a:custGeom>
              <a:avLst/>
              <a:gdLst/>
              <a:ahLst/>
              <a:cxnLst/>
              <a:rect l="l" t="t" r="r" b="b"/>
              <a:pathLst>
                <a:path w="2042795" h="1844675">
                  <a:moveTo>
                    <a:pt x="0" y="1844421"/>
                  </a:moveTo>
                  <a:lnTo>
                    <a:pt x="2042541" y="1844421"/>
                  </a:lnTo>
                  <a:lnTo>
                    <a:pt x="2042541" y="0"/>
                  </a:lnTo>
                  <a:lnTo>
                    <a:pt x="0" y="0"/>
                  </a:lnTo>
                  <a:lnTo>
                    <a:pt x="0" y="1844421"/>
                  </a:lnTo>
                  <a:close/>
                </a:path>
              </a:pathLst>
            </a:custGeom>
            <a:ln w="9525">
              <a:solidFill>
                <a:srgbClr val="000000"/>
              </a:solidFill>
            </a:ln>
          </p:spPr>
          <p:txBody>
            <a:bodyPr wrap="square" lIns="0" tIns="0" rIns="0" bIns="0" rtlCol="0"/>
            <a:lstStyle/>
            <a:p>
              <a:pPr eaLnBrk="1" fontAlgn="auto" hangingPunct="1">
                <a:spcBef>
                  <a:spcPts val="0"/>
                </a:spcBef>
                <a:spcAft>
                  <a:spcPts val="0"/>
                </a:spcAft>
              </a:pPr>
              <a:endParaRPr smtClean="0">
                <a:solidFill>
                  <a:prstClr val="black"/>
                </a:solidFill>
                <a:latin typeface="Calibri"/>
              </a:endParaRPr>
            </a:p>
          </p:txBody>
        </p:sp>
        <p:sp>
          <p:nvSpPr>
            <p:cNvPr id="10" name="object 7"/>
            <p:cNvSpPr/>
            <p:nvPr/>
          </p:nvSpPr>
          <p:spPr>
            <a:xfrm>
              <a:off x="2484120" y="1557527"/>
              <a:ext cx="1979676" cy="1834896"/>
            </a:xfrm>
            <a:prstGeom prst="rect">
              <a:avLst/>
            </a:prstGeom>
            <a:blipFill>
              <a:blip r:embed="rId3" cstate="print"/>
              <a:stretch>
                <a:fillRect/>
              </a:stretch>
            </a:blipFill>
          </p:spPr>
          <p:txBody>
            <a:bodyPr wrap="square" lIns="0" tIns="0" rIns="0" bIns="0" rtlCol="0"/>
            <a:lstStyle/>
            <a:p>
              <a:pPr eaLnBrk="1" fontAlgn="auto" hangingPunct="1">
                <a:spcBef>
                  <a:spcPts val="0"/>
                </a:spcBef>
                <a:spcAft>
                  <a:spcPts val="0"/>
                </a:spcAft>
              </a:pPr>
              <a:endParaRPr smtClean="0">
                <a:solidFill>
                  <a:prstClr val="black"/>
                </a:solidFill>
                <a:latin typeface="Calibri"/>
              </a:endParaRPr>
            </a:p>
          </p:txBody>
        </p:sp>
        <p:sp>
          <p:nvSpPr>
            <p:cNvPr id="11" name="object 8"/>
            <p:cNvSpPr/>
            <p:nvPr/>
          </p:nvSpPr>
          <p:spPr>
            <a:xfrm>
              <a:off x="2479293" y="1552701"/>
              <a:ext cx="1989455" cy="1844675"/>
            </a:xfrm>
            <a:custGeom>
              <a:avLst/>
              <a:gdLst/>
              <a:ahLst/>
              <a:cxnLst/>
              <a:rect l="l" t="t" r="r" b="b"/>
              <a:pathLst>
                <a:path w="1989454" h="1844675">
                  <a:moveTo>
                    <a:pt x="0" y="1844421"/>
                  </a:moveTo>
                  <a:lnTo>
                    <a:pt x="1989201" y="1844421"/>
                  </a:lnTo>
                  <a:lnTo>
                    <a:pt x="1989201" y="0"/>
                  </a:lnTo>
                  <a:lnTo>
                    <a:pt x="0" y="0"/>
                  </a:lnTo>
                  <a:lnTo>
                    <a:pt x="0" y="1844421"/>
                  </a:lnTo>
                  <a:close/>
                </a:path>
              </a:pathLst>
            </a:custGeom>
            <a:ln w="9525">
              <a:solidFill>
                <a:srgbClr val="000000"/>
              </a:solidFill>
            </a:ln>
          </p:spPr>
          <p:txBody>
            <a:bodyPr wrap="square" lIns="0" tIns="0" rIns="0" bIns="0" rtlCol="0"/>
            <a:lstStyle/>
            <a:p>
              <a:pPr eaLnBrk="1" fontAlgn="auto" hangingPunct="1">
                <a:spcBef>
                  <a:spcPts val="0"/>
                </a:spcBef>
                <a:spcAft>
                  <a:spcPts val="0"/>
                </a:spcAft>
              </a:pPr>
              <a:endParaRPr smtClean="0">
                <a:solidFill>
                  <a:prstClr val="black"/>
                </a:solidFill>
                <a:latin typeface="Calibri"/>
              </a:endParaRPr>
            </a:p>
          </p:txBody>
        </p:sp>
        <p:sp>
          <p:nvSpPr>
            <p:cNvPr id="12" name="object 9"/>
            <p:cNvSpPr/>
            <p:nvPr/>
          </p:nvSpPr>
          <p:spPr>
            <a:xfrm>
              <a:off x="1979676" y="2924555"/>
              <a:ext cx="838200" cy="228600"/>
            </a:xfrm>
            <a:custGeom>
              <a:avLst/>
              <a:gdLst/>
              <a:ahLst/>
              <a:cxnLst/>
              <a:rect l="l" t="t" r="r" b="b"/>
              <a:pathLst>
                <a:path w="838200" h="228600">
                  <a:moveTo>
                    <a:pt x="26187" y="57150"/>
                  </a:moveTo>
                  <a:lnTo>
                    <a:pt x="0" y="57150"/>
                  </a:lnTo>
                  <a:lnTo>
                    <a:pt x="0" y="171450"/>
                  </a:lnTo>
                  <a:lnTo>
                    <a:pt x="26187" y="171450"/>
                  </a:lnTo>
                  <a:lnTo>
                    <a:pt x="26187" y="57150"/>
                  </a:lnTo>
                  <a:close/>
                </a:path>
                <a:path w="838200" h="228600">
                  <a:moveTo>
                    <a:pt x="104711" y="57150"/>
                  </a:moveTo>
                  <a:lnTo>
                    <a:pt x="52324" y="57150"/>
                  </a:lnTo>
                  <a:lnTo>
                    <a:pt x="52324" y="171450"/>
                  </a:lnTo>
                  <a:lnTo>
                    <a:pt x="104711" y="171450"/>
                  </a:lnTo>
                  <a:lnTo>
                    <a:pt x="104711" y="57150"/>
                  </a:lnTo>
                  <a:close/>
                </a:path>
                <a:path w="838200" h="228600">
                  <a:moveTo>
                    <a:pt x="838200" y="114300"/>
                  </a:moveTo>
                  <a:lnTo>
                    <a:pt x="628650" y="0"/>
                  </a:lnTo>
                  <a:lnTo>
                    <a:pt x="628650" y="57150"/>
                  </a:lnTo>
                  <a:lnTo>
                    <a:pt x="130937" y="57150"/>
                  </a:lnTo>
                  <a:lnTo>
                    <a:pt x="130937" y="171450"/>
                  </a:lnTo>
                  <a:lnTo>
                    <a:pt x="628650" y="171450"/>
                  </a:lnTo>
                  <a:lnTo>
                    <a:pt x="628650" y="228600"/>
                  </a:lnTo>
                  <a:lnTo>
                    <a:pt x="838200" y="114300"/>
                  </a:lnTo>
                  <a:close/>
                </a:path>
              </a:pathLst>
            </a:custGeom>
            <a:solidFill>
              <a:srgbClr val="FFCC00"/>
            </a:solidFill>
          </p:spPr>
          <p:txBody>
            <a:bodyPr wrap="square" lIns="0" tIns="0" rIns="0" bIns="0" rtlCol="0"/>
            <a:lstStyle/>
            <a:p>
              <a:pPr eaLnBrk="1" fontAlgn="auto" hangingPunct="1">
                <a:spcBef>
                  <a:spcPts val="0"/>
                </a:spcBef>
                <a:spcAft>
                  <a:spcPts val="0"/>
                </a:spcAft>
              </a:pPr>
              <a:endParaRPr smtClean="0">
                <a:solidFill>
                  <a:prstClr val="black"/>
                </a:solidFill>
                <a:latin typeface="Calibri"/>
              </a:endParaRPr>
            </a:p>
          </p:txBody>
        </p:sp>
        <p:sp>
          <p:nvSpPr>
            <p:cNvPr id="13" name="object 10"/>
            <p:cNvSpPr/>
            <p:nvPr/>
          </p:nvSpPr>
          <p:spPr>
            <a:xfrm>
              <a:off x="1979676" y="2924555"/>
              <a:ext cx="838200" cy="228600"/>
            </a:xfrm>
            <a:custGeom>
              <a:avLst/>
              <a:gdLst/>
              <a:ahLst/>
              <a:cxnLst/>
              <a:rect l="l" t="t" r="r" b="b"/>
              <a:pathLst>
                <a:path w="838200" h="228600">
                  <a:moveTo>
                    <a:pt x="628650" y="0"/>
                  </a:moveTo>
                  <a:lnTo>
                    <a:pt x="628650" y="57150"/>
                  </a:lnTo>
                  <a:lnTo>
                    <a:pt x="130937" y="57150"/>
                  </a:lnTo>
                  <a:lnTo>
                    <a:pt x="130937" y="171450"/>
                  </a:lnTo>
                  <a:lnTo>
                    <a:pt x="628650" y="171450"/>
                  </a:lnTo>
                  <a:lnTo>
                    <a:pt x="628650" y="228600"/>
                  </a:lnTo>
                  <a:lnTo>
                    <a:pt x="838200" y="114300"/>
                  </a:lnTo>
                  <a:lnTo>
                    <a:pt x="628650" y="0"/>
                  </a:lnTo>
                  <a:close/>
                </a:path>
                <a:path w="838200" h="228600">
                  <a:moveTo>
                    <a:pt x="52324" y="171450"/>
                  </a:moveTo>
                  <a:lnTo>
                    <a:pt x="104711" y="171450"/>
                  </a:lnTo>
                  <a:lnTo>
                    <a:pt x="104711" y="57150"/>
                  </a:lnTo>
                  <a:lnTo>
                    <a:pt x="52324" y="57150"/>
                  </a:lnTo>
                  <a:lnTo>
                    <a:pt x="52324" y="171450"/>
                  </a:lnTo>
                  <a:close/>
                </a:path>
                <a:path w="838200" h="228600">
                  <a:moveTo>
                    <a:pt x="0" y="171450"/>
                  </a:moveTo>
                  <a:lnTo>
                    <a:pt x="26193" y="171450"/>
                  </a:lnTo>
                  <a:lnTo>
                    <a:pt x="26193" y="57150"/>
                  </a:lnTo>
                  <a:lnTo>
                    <a:pt x="0" y="57150"/>
                  </a:lnTo>
                  <a:lnTo>
                    <a:pt x="0" y="171450"/>
                  </a:lnTo>
                  <a:close/>
                </a:path>
              </a:pathLst>
            </a:custGeom>
            <a:ln w="9525">
              <a:solidFill>
                <a:srgbClr val="000000"/>
              </a:solidFill>
            </a:ln>
          </p:spPr>
          <p:txBody>
            <a:bodyPr wrap="square" lIns="0" tIns="0" rIns="0" bIns="0" rtlCol="0"/>
            <a:lstStyle/>
            <a:p>
              <a:pPr eaLnBrk="1" fontAlgn="auto" hangingPunct="1">
                <a:spcBef>
                  <a:spcPts val="0"/>
                </a:spcBef>
                <a:spcAft>
                  <a:spcPts val="0"/>
                </a:spcAft>
              </a:pPr>
              <a:endParaRPr smtClean="0">
                <a:solidFill>
                  <a:prstClr val="black"/>
                </a:solidFill>
                <a:latin typeface="Calibri"/>
              </a:endParaRPr>
            </a:p>
          </p:txBody>
        </p:sp>
        <p:sp>
          <p:nvSpPr>
            <p:cNvPr id="14" name="object 11"/>
            <p:cNvSpPr/>
            <p:nvPr/>
          </p:nvSpPr>
          <p:spPr>
            <a:xfrm>
              <a:off x="4788408" y="1557527"/>
              <a:ext cx="1979676" cy="1834896"/>
            </a:xfrm>
            <a:prstGeom prst="rect">
              <a:avLst/>
            </a:prstGeom>
            <a:blipFill>
              <a:blip r:embed="rId4" cstate="print"/>
              <a:stretch>
                <a:fillRect/>
              </a:stretch>
            </a:blipFill>
          </p:spPr>
          <p:txBody>
            <a:bodyPr wrap="square" lIns="0" tIns="0" rIns="0" bIns="0" rtlCol="0"/>
            <a:lstStyle/>
            <a:p>
              <a:pPr eaLnBrk="1" fontAlgn="auto" hangingPunct="1">
                <a:spcBef>
                  <a:spcPts val="0"/>
                </a:spcBef>
                <a:spcAft>
                  <a:spcPts val="0"/>
                </a:spcAft>
              </a:pPr>
              <a:endParaRPr smtClean="0">
                <a:solidFill>
                  <a:prstClr val="black"/>
                </a:solidFill>
                <a:latin typeface="Calibri"/>
              </a:endParaRPr>
            </a:p>
          </p:txBody>
        </p:sp>
        <p:sp>
          <p:nvSpPr>
            <p:cNvPr id="15" name="object 12"/>
            <p:cNvSpPr/>
            <p:nvPr/>
          </p:nvSpPr>
          <p:spPr>
            <a:xfrm>
              <a:off x="4778883" y="1548002"/>
              <a:ext cx="1998980" cy="1854200"/>
            </a:xfrm>
            <a:custGeom>
              <a:avLst/>
              <a:gdLst/>
              <a:ahLst/>
              <a:cxnLst/>
              <a:rect l="l" t="t" r="r" b="b"/>
              <a:pathLst>
                <a:path w="1998979" h="1854200">
                  <a:moveTo>
                    <a:pt x="0" y="1853946"/>
                  </a:moveTo>
                  <a:lnTo>
                    <a:pt x="1998726" y="1853946"/>
                  </a:lnTo>
                  <a:lnTo>
                    <a:pt x="1998726" y="0"/>
                  </a:lnTo>
                  <a:lnTo>
                    <a:pt x="0" y="0"/>
                  </a:lnTo>
                  <a:lnTo>
                    <a:pt x="0" y="1853946"/>
                  </a:lnTo>
                  <a:close/>
                </a:path>
              </a:pathLst>
            </a:custGeom>
            <a:ln w="19050">
              <a:solidFill>
                <a:srgbClr val="000000"/>
              </a:solidFill>
            </a:ln>
          </p:spPr>
          <p:txBody>
            <a:bodyPr wrap="square" lIns="0" tIns="0" rIns="0" bIns="0" rtlCol="0"/>
            <a:lstStyle/>
            <a:p>
              <a:pPr eaLnBrk="1" fontAlgn="auto" hangingPunct="1">
                <a:spcBef>
                  <a:spcPts val="0"/>
                </a:spcBef>
                <a:spcAft>
                  <a:spcPts val="0"/>
                </a:spcAft>
              </a:pPr>
              <a:endParaRPr smtClean="0">
                <a:solidFill>
                  <a:prstClr val="black"/>
                </a:solidFill>
                <a:latin typeface="Calibri"/>
              </a:endParaRPr>
            </a:p>
          </p:txBody>
        </p:sp>
        <p:sp>
          <p:nvSpPr>
            <p:cNvPr id="16" name="object 13"/>
            <p:cNvSpPr/>
            <p:nvPr/>
          </p:nvSpPr>
          <p:spPr>
            <a:xfrm>
              <a:off x="4212336" y="2924555"/>
              <a:ext cx="838200" cy="228600"/>
            </a:xfrm>
            <a:custGeom>
              <a:avLst/>
              <a:gdLst/>
              <a:ahLst/>
              <a:cxnLst/>
              <a:rect l="l" t="t" r="r" b="b"/>
              <a:pathLst>
                <a:path w="838200" h="228600">
                  <a:moveTo>
                    <a:pt x="26187" y="57150"/>
                  </a:moveTo>
                  <a:lnTo>
                    <a:pt x="0" y="57150"/>
                  </a:lnTo>
                  <a:lnTo>
                    <a:pt x="0" y="171450"/>
                  </a:lnTo>
                  <a:lnTo>
                    <a:pt x="26187" y="171450"/>
                  </a:lnTo>
                  <a:lnTo>
                    <a:pt x="26187" y="57150"/>
                  </a:lnTo>
                  <a:close/>
                </a:path>
                <a:path w="838200" h="228600">
                  <a:moveTo>
                    <a:pt x="104711" y="57150"/>
                  </a:moveTo>
                  <a:lnTo>
                    <a:pt x="52324" y="57150"/>
                  </a:lnTo>
                  <a:lnTo>
                    <a:pt x="52324" y="171450"/>
                  </a:lnTo>
                  <a:lnTo>
                    <a:pt x="104711" y="171450"/>
                  </a:lnTo>
                  <a:lnTo>
                    <a:pt x="104711" y="57150"/>
                  </a:lnTo>
                  <a:close/>
                </a:path>
                <a:path w="838200" h="228600">
                  <a:moveTo>
                    <a:pt x="838200" y="114300"/>
                  </a:moveTo>
                  <a:lnTo>
                    <a:pt x="628650" y="0"/>
                  </a:lnTo>
                  <a:lnTo>
                    <a:pt x="628650" y="57150"/>
                  </a:lnTo>
                  <a:lnTo>
                    <a:pt x="130937" y="57150"/>
                  </a:lnTo>
                  <a:lnTo>
                    <a:pt x="130937" y="171450"/>
                  </a:lnTo>
                  <a:lnTo>
                    <a:pt x="628650" y="171450"/>
                  </a:lnTo>
                  <a:lnTo>
                    <a:pt x="628650" y="228600"/>
                  </a:lnTo>
                  <a:lnTo>
                    <a:pt x="838200" y="114300"/>
                  </a:lnTo>
                  <a:close/>
                </a:path>
              </a:pathLst>
            </a:custGeom>
            <a:solidFill>
              <a:srgbClr val="FFCC00"/>
            </a:solidFill>
          </p:spPr>
          <p:txBody>
            <a:bodyPr wrap="square" lIns="0" tIns="0" rIns="0" bIns="0" rtlCol="0"/>
            <a:lstStyle/>
            <a:p>
              <a:pPr eaLnBrk="1" fontAlgn="auto" hangingPunct="1">
                <a:spcBef>
                  <a:spcPts val="0"/>
                </a:spcBef>
                <a:spcAft>
                  <a:spcPts val="0"/>
                </a:spcAft>
              </a:pPr>
              <a:endParaRPr smtClean="0">
                <a:solidFill>
                  <a:prstClr val="black"/>
                </a:solidFill>
                <a:latin typeface="Calibri"/>
              </a:endParaRPr>
            </a:p>
          </p:txBody>
        </p:sp>
        <p:sp>
          <p:nvSpPr>
            <p:cNvPr id="17" name="object 14"/>
            <p:cNvSpPr/>
            <p:nvPr/>
          </p:nvSpPr>
          <p:spPr>
            <a:xfrm>
              <a:off x="4212335" y="2924555"/>
              <a:ext cx="838200" cy="228600"/>
            </a:xfrm>
            <a:custGeom>
              <a:avLst/>
              <a:gdLst/>
              <a:ahLst/>
              <a:cxnLst/>
              <a:rect l="l" t="t" r="r" b="b"/>
              <a:pathLst>
                <a:path w="838200" h="228600">
                  <a:moveTo>
                    <a:pt x="628650" y="0"/>
                  </a:moveTo>
                  <a:lnTo>
                    <a:pt x="628650" y="57150"/>
                  </a:lnTo>
                  <a:lnTo>
                    <a:pt x="130937" y="57150"/>
                  </a:lnTo>
                  <a:lnTo>
                    <a:pt x="130937" y="171450"/>
                  </a:lnTo>
                  <a:lnTo>
                    <a:pt x="628650" y="171450"/>
                  </a:lnTo>
                  <a:lnTo>
                    <a:pt x="628650" y="228600"/>
                  </a:lnTo>
                  <a:lnTo>
                    <a:pt x="838200" y="114300"/>
                  </a:lnTo>
                  <a:lnTo>
                    <a:pt x="628650" y="0"/>
                  </a:lnTo>
                  <a:close/>
                </a:path>
                <a:path w="838200" h="228600">
                  <a:moveTo>
                    <a:pt x="52324" y="171450"/>
                  </a:moveTo>
                  <a:lnTo>
                    <a:pt x="104711" y="171450"/>
                  </a:lnTo>
                  <a:lnTo>
                    <a:pt x="104711" y="57150"/>
                  </a:lnTo>
                  <a:lnTo>
                    <a:pt x="52324" y="57150"/>
                  </a:lnTo>
                  <a:lnTo>
                    <a:pt x="52324" y="171450"/>
                  </a:lnTo>
                  <a:close/>
                </a:path>
                <a:path w="838200" h="228600">
                  <a:moveTo>
                    <a:pt x="0" y="171450"/>
                  </a:moveTo>
                  <a:lnTo>
                    <a:pt x="26193" y="171450"/>
                  </a:lnTo>
                  <a:lnTo>
                    <a:pt x="26193" y="57150"/>
                  </a:lnTo>
                  <a:lnTo>
                    <a:pt x="0" y="57150"/>
                  </a:lnTo>
                  <a:lnTo>
                    <a:pt x="0" y="171450"/>
                  </a:lnTo>
                  <a:close/>
                </a:path>
              </a:pathLst>
            </a:custGeom>
            <a:ln w="9525">
              <a:solidFill>
                <a:srgbClr val="000000"/>
              </a:solidFill>
            </a:ln>
          </p:spPr>
          <p:txBody>
            <a:bodyPr wrap="square" lIns="0" tIns="0" rIns="0" bIns="0" rtlCol="0"/>
            <a:lstStyle/>
            <a:p>
              <a:pPr eaLnBrk="1" fontAlgn="auto" hangingPunct="1">
                <a:spcBef>
                  <a:spcPts val="0"/>
                </a:spcBef>
                <a:spcAft>
                  <a:spcPts val="0"/>
                </a:spcAft>
              </a:pPr>
              <a:endParaRPr smtClean="0">
                <a:solidFill>
                  <a:prstClr val="black"/>
                </a:solidFill>
                <a:latin typeface="Calibri"/>
              </a:endParaRPr>
            </a:p>
          </p:txBody>
        </p:sp>
        <p:sp>
          <p:nvSpPr>
            <p:cNvPr id="18" name="object 15"/>
            <p:cNvSpPr/>
            <p:nvPr/>
          </p:nvSpPr>
          <p:spPr>
            <a:xfrm>
              <a:off x="7019543" y="1557527"/>
              <a:ext cx="1979676" cy="1834896"/>
            </a:xfrm>
            <a:prstGeom prst="rect">
              <a:avLst/>
            </a:prstGeom>
            <a:blipFill>
              <a:blip r:embed="rId5" cstate="print"/>
              <a:stretch>
                <a:fillRect/>
              </a:stretch>
            </a:blipFill>
          </p:spPr>
          <p:txBody>
            <a:bodyPr wrap="square" lIns="0" tIns="0" rIns="0" bIns="0" rtlCol="0"/>
            <a:lstStyle/>
            <a:p>
              <a:pPr eaLnBrk="1" fontAlgn="auto" hangingPunct="1">
                <a:spcBef>
                  <a:spcPts val="0"/>
                </a:spcBef>
                <a:spcAft>
                  <a:spcPts val="0"/>
                </a:spcAft>
              </a:pPr>
              <a:endParaRPr smtClean="0">
                <a:solidFill>
                  <a:prstClr val="black"/>
                </a:solidFill>
                <a:latin typeface="Calibri"/>
              </a:endParaRPr>
            </a:p>
          </p:txBody>
        </p:sp>
        <p:sp>
          <p:nvSpPr>
            <p:cNvPr id="19" name="object 16"/>
            <p:cNvSpPr/>
            <p:nvPr/>
          </p:nvSpPr>
          <p:spPr>
            <a:xfrm>
              <a:off x="7010018" y="1548002"/>
              <a:ext cx="1998980" cy="1854200"/>
            </a:xfrm>
            <a:custGeom>
              <a:avLst/>
              <a:gdLst/>
              <a:ahLst/>
              <a:cxnLst/>
              <a:rect l="l" t="t" r="r" b="b"/>
              <a:pathLst>
                <a:path w="1998979" h="1854200">
                  <a:moveTo>
                    <a:pt x="0" y="1853946"/>
                  </a:moveTo>
                  <a:lnTo>
                    <a:pt x="1998726" y="1853946"/>
                  </a:lnTo>
                  <a:lnTo>
                    <a:pt x="1998726" y="0"/>
                  </a:lnTo>
                  <a:lnTo>
                    <a:pt x="0" y="0"/>
                  </a:lnTo>
                  <a:lnTo>
                    <a:pt x="0" y="1853946"/>
                  </a:lnTo>
                  <a:close/>
                </a:path>
              </a:pathLst>
            </a:custGeom>
            <a:ln w="19049">
              <a:solidFill>
                <a:srgbClr val="000000"/>
              </a:solidFill>
            </a:ln>
          </p:spPr>
          <p:txBody>
            <a:bodyPr wrap="square" lIns="0" tIns="0" rIns="0" bIns="0" rtlCol="0"/>
            <a:lstStyle/>
            <a:p>
              <a:pPr eaLnBrk="1" fontAlgn="auto" hangingPunct="1">
                <a:spcBef>
                  <a:spcPts val="0"/>
                </a:spcBef>
                <a:spcAft>
                  <a:spcPts val="0"/>
                </a:spcAft>
              </a:pPr>
              <a:endParaRPr smtClean="0">
                <a:solidFill>
                  <a:prstClr val="black"/>
                </a:solidFill>
                <a:latin typeface="Calibri"/>
              </a:endParaRPr>
            </a:p>
          </p:txBody>
        </p:sp>
        <p:sp>
          <p:nvSpPr>
            <p:cNvPr id="20" name="object 17"/>
            <p:cNvSpPr/>
            <p:nvPr/>
          </p:nvSpPr>
          <p:spPr>
            <a:xfrm>
              <a:off x="6516624" y="2924555"/>
              <a:ext cx="838200" cy="228600"/>
            </a:xfrm>
            <a:custGeom>
              <a:avLst/>
              <a:gdLst/>
              <a:ahLst/>
              <a:cxnLst/>
              <a:rect l="l" t="t" r="r" b="b"/>
              <a:pathLst>
                <a:path w="838200" h="228600">
                  <a:moveTo>
                    <a:pt x="26187" y="57150"/>
                  </a:moveTo>
                  <a:lnTo>
                    <a:pt x="0" y="57150"/>
                  </a:lnTo>
                  <a:lnTo>
                    <a:pt x="0" y="171450"/>
                  </a:lnTo>
                  <a:lnTo>
                    <a:pt x="26187" y="171450"/>
                  </a:lnTo>
                  <a:lnTo>
                    <a:pt x="26187" y="57150"/>
                  </a:lnTo>
                  <a:close/>
                </a:path>
                <a:path w="838200" h="228600">
                  <a:moveTo>
                    <a:pt x="104711" y="57150"/>
                  </a:moveTo>
                  <a:lnTo>
                    <a:pt x="52324" y="57150"/>
                  </a:lnTo>
                  <a:lnTo>
                    <a:pt x="52324" y="171450"/>
                  </a:lnTo>
                  <a:lnTo>
                    <a:pt x="104711" y="171450"/>
                  </a:lnTo>
                  <a:lnTo>
                    <a:pt x="104711" y="57150"/>
                  </a:lnTo>
                  <a:close/>
                </a:path>
                <a:path w="838200" h="228600">
                  <a:moveTo>
                    <a:pt x="838200" y="114300"/>
                  </a:moveTo>
                  <a:lnTo>
                    <a:pt x="628650" y="0"/>
                  </a:lnTo>
                  <a:lnTo>
                    <a:pt x="628650" y="57150"/>
                  </a:lnTo>
                  <a:lnTo>
                    <a:pt x="130924" y="57150"/>
                  </a:lnTo>
                  <a:lnTo>
                    <a:pt x="130924" y="171450"/>
                  </a:lnTo>
                  <a:lnTo>
                    <a:pt x="628650" y="171450"/>
                  </a:lnTo>
                  <a:lnTo>
                    <a:pt x="628650" y="228600"/>
                  </a:lnTo>
                  <a:lnTo>
                    <a:pt x="838200" y="114300"/>
                  </a:lnTo>
                  <a:close/>
                </a:path>
              </a:pathLst>
            </a:custGeom>
            <a:solidFill>
              <a:srgbClr val="FFCC00"/>
            </a:solidFill>
          </p:spPr>
          <p:txBody>
            <a:bodyPr wrap="square" lIns="0" tIns="0" rIns="0" bIns="0" rtlCol="0"/>
            <a:lstStyle/>
            <a:p>
              <a:pPr eaLnBrk="1" fontAlgn="auto" hangingPunct="1">
                <a:spcBef>
                  <a:spcPts val="0"/>
                </a:spcBef>
                <a:spcAft>
                  <a:spcPts val="0"/>
                </a:spcAft>
              </a:pPr>
              <a:endParaRPr smtClean="0">
                <a:solidFill>
                  <a:prstClr val="black"/>
                </a:solidFill>
                <a:latin typeface="Calibri"/>
              </a:endParaRPr>
            </a:p>
          </p:txBody>
        </p:sp>
        <p:sp>
          <p:nvSpPr>
            <p:cNvPr id="21" name="object 18"/>
            <p:cNvSpPr/>
            <p:nvPr/>
          </p:nvSpPr>
          <p:spPr>
            <a:xfrm>
              <a:off x="6516623" y="2924555"/>
              <a:ext cx="838200" cy="228600"/>
            </a:xfrm>
            <a:custGeom>
              <a:avLst/>
              <a:gdLst/>
              <a:ahLst/>
              <a:cxnLst/>
              <a:rect l="l" t="t" r="r" b="b"/>
              <a:pathLst>
                <a:path w="838200" h="228600">
                  <a:moveTo>
                    <a:pt x="628650" y="0"/>
                  </a:moveTo>
                  <a:lnTo>
                    <a:pt x="628650" y="57150"/>
                  </a:lnTo>
                  <a:lnTo>
                    <a:pt x="130936" y="57150"/>
                  </a:lnTo>
                  <a:lnTo>
                    <a:pt x="130936" y="171450"/>
                  </a:lnTo>
                  <a:lnTo>
                    <a:pt x="628650" y="171450"/>
                  </a:lnTo>
                  <a:lnTo>
                    <a:pt x="628650" y="228600"/>
                  </a:lnTo>
                  <a:lnTo>
                    <a:pt x="838200" y="114300"/>
                  </a:lnTo>
                  <a:lnTo>
                    <a:pt x="628650" y="0"/>
                  </a:lnTo>
                  <a:close/>
                </a:path>
                <a:path w="838200" h="228600">
                  <a:moveTo>
                    <a:pt x="52324" y="171450"/>
                  </a:moveTo>
                  <a:lnTo>
                    <a:pt x="104711" y="171450"/>
                  </a:lnTo>
                  <a:lnTo>
                    <a:pt x="104711" y="57150"/>
                  </a:lnTo>
                  <a:lnTo>
                    <a:pt x="52324" y="57150"/>
                  </a:lnTo>
                  <a:lnTo>
                    <a:pt x="52324" y="171450"/>
                  </a:lnTo>
                  <a:close/>
                </a:path>
                <a:path w="838200" h="228600">
                  <a:moveTo>
                    <a:pt x="0" y="171450"/>
                  </a:moveTo>
                  <a:lnTo>
                    <a:pt x="26193" y="171450"/>
                  </a:lnTo>
                  <a:lnTo>
                    <a:pt x="26193" y="57150"/>
                  </a:lnTo>
                  <a:lnTo>
                    <a:pt x="0" y="57150"/>
                  </a:lnTo>
                  <a:lnTo>
                    <a:pt x="0" y="171450"/>
                  </a:lnTo>
                  <a:close/>
                </a:path>
              </a:pathLst>
            </a:custGeom>
            <a:ln w="9525">
              <a:solidFill>
                <a:srgbClr val="000000"/>
              </a:solidFill>
            </a:ln>
          </p:spPr>
          <p:txBody>
            <a:bodyPr wrap="square" lIns="0" tIns="0" rIns="0" bIns="0" rtlCol="0"/>
            <a:lstStyle/>
            <a:p>
              <a:pPr eaLnBrk="1" fontAlgn="auto" hangingPunct="1">
                <a:spcBef>
                  <a:spcPts val="0"/>
                </a:spcBef>
                <a:spcAft>
                  <a:spcPts val="0"/>
                </a:spcAft>
              </a:pPr>
              <a:endParaRPr smtClean="0">
                <a:solidFill>
                  <a:prstClr val="black"/>
                </a:solidFill>
                <a:latin typeface="Calibri"/>
              </a:endParaRPr>
            </a:p>
          </p:txBody>
        </p:sp>
      </p:grpSp>
      <p:sp>
        <p:nvSpPr>
          <p:cNvPr id="22" name="object 19"/>
          <p:cNvSpPr txBox="1"/>
          <p:nvPr/>
        </p:nvSpPr>
        <p:spPr>
          <a:xfrm>
            <a:off x="527548" y="3607456"/>
            <a:ext cx="1623695" cy="94106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Sensors</a:t>
            </a:r>
          </a:p>
          <a:p>
            <a:pPr marL="12700" marR="5080">
              <a:lnSpc>
                <a:spcPct val="100000"/>
              </a:lnSpc>
              <a:spcBef>
                <a:spcPts val="5"/>
              </a:spcBef>
            </a:pPr>
            <a:r>
              <a:rPr sz="1200" spc="-5" dirty="0">
                <a:latin typeface="Arial"/>
                <a:cs typeface="Arial"/>
              </a:rPr>
              <a:t>immediately </a:t>
            </a:r>
            <a:r>
              <a:rPr sz="1200" dirty="0">
                <a:latin typeface="Arial"/>
                <a:cs typeface="Arial"/>
              </a:rPr>
              <a:t>detect  </a:t>
            </a:r>
            <a:r>
              <a:rPr sz="1200" spc="-5" dirty="0">
                <a:latin typeface="Arial"/>
                <a:cs typeface="Arial"/>
              </a:rPr>
              <a:t>electromagnetic signals  as soon as </a:t>
            </a:r>
            <a:r>
              <a:rPr sz="1200" dirty="0">
                <a:latin typeface="Arial"/>
                <a:cs typeface="Arial"/>
              </a:rPr>
              <a:t>the</a:t>
            </a:r>
            <a:r>
              <a:rPr sz="1200" spc="-60" dirty="0">
                <a:latin typeface="Arial"/>
                <a:cs typeface="Arial"/>
              </a:rPr>
              <a:t> </a:t>
            </a:r>
            <a:r>
              <a:rPr sz="1200" spc="-5" dirty="0">
                <a:latin typeface="Arial"/>
                <a:cs typeface="Arial"/>
              </a:rPr>
              <a:t>lightning  strikes the</a:t>
            </a:r>
            <a:r>
              <a:rPr sz="1200" spc="-20" dirty="0">
                <a:latin typeface="Arial"/>
                <a:cs typeface="Arial"/>
              </a:rPr>
              <a:t> </a:t>
            </a:r>
            <a:r>
              <a:rPr sz="1200" spc="-5" dirty="0">
                <a:latin typeface="Arial"/>
                <a:cs typeface="Arial"/>
              </a:rPr>
              <a:t>earth</a:t>
            </a:r>
            <a:endParaRPr sz="1200" dirty="0">
              <a:latin typeface="Arial"/>
              <a:cs typeface="Arial"/>
            </a:endParaRPr>
          </a:p>
        </p:txBody>
      </p:sp>
      <p:sp>
        <p:nvSpPr>
          <p:cNvPr id="23" name="object 20"/>
          <p:cNvSpPr txBox="1"/>
          <p:nvPr/>
        </p:nvSpPr>
        <p:spPr>
          <a:xfrm>
            <a:off x="2609252" y="3641931"/>
            <a:ext cx="1632585" cy="57531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Arial"/>
                <a:cs typeface="Arial"/>
              </a:rPr>
              <a:t>The sensors send the  </a:t>
            </a:r>
            <a:r>
              <a:rPr sz="1200" spc="-5" dirty="0">
                <a:latin typeface="Arial"/>
                <a:cs typeface="Arial"/>
              </a:rPr>
              <a:t>raw data </a:t>
            </a:r>
            <a:r>
              <a:rPr sz="1200" dirty="0">
                <a:latin typeface="Arial"/>
                <a:cs typeface="Arial"/>
              </a:rPr>
              <a:t>to </a:t>
            </a:r>
            <a:r>
              <a:rPr sz="1200" spc="-5" dirty="0">
                <a:latin typeface="Arial"/>
                <a:cs typeface="Arial"/>
              </a:rPr>
              <a:t>the</a:t>
            </a:r>
            <a:r>
              <a:rPr sz="1200" spc="-60" dirty="0">
                <a:latin typeface="Arial"/>
                <a:cs typeface="Arial"/>
              </a:rPr>
              <a:t> </a:t>
            </a:r>
            <a:r>
              <a:rPr sz="1200" spc="-5" dirty="0">
                <a:latin typeface="Arial"/>
                <a:cs typeface="Arial"/>
              </a:rPr>
              <a:t>Network  </a:t>
            </a:r>
            <a:r>
              <a:rPr sz="1200" dirty="0">
                <a:latin typeface="Arial"/>
                <a:cs typeface="Arial"/>
              </a:rPr>
              <a:t>Control</a:t>
            </a:r>
            <a:r>
              <a:rPr sz="1200" spc="-30" dirty="0">
                <a:latin typeface="Arial"/>
                <a:cs typeface="Arial"/>
              </a:rPr>
              <a:t> </a:t>
            </a:r>
            <a:r>
              <a:rPr sz="1200" dirty="0">
                <a:latin typeface="Arial"/>
                <a:cs typeface="Arial"/>
              </a:rPr>
              <a:t>Center</a:t>
            </a:r>
          </a:p>
        </p:txBody>
      </p:sp>
      <p:sp>
        <p:nvSpPr>
          <p:cNvPr id="24" name="object 21"/>
          <p:cNvSpPr txBox="1"/>
          <p:nvPr/>
        </p:nvSpPr>
        <p:spPr>
          <a:xfrm>
            <a:off x="4664404" y="3626405"/>
            <a:ext cx="2005964" cy="148971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Arial"/>
                <a:cs typeface="Arial"/>
              </a:rPr>
              <a:t>Within </a:t>
            </a:r>
            <a:r>
              <a:rPr sz="1200" dirty="0">
                <a:latin typeface="Arial"/>
                <a:cs typeface="Arial"/>
              </a:rPr>
              <a:t>seconds the central  </a:t>
            </a:r>
            <a:r>
              <a:rPr sz="1200" spc="-5" dirty="0">
                <a:latin typeface="Arial"/>
                <a:cs typeface="Arial"/>
              </a:rPr>
              <a:t>analysers on </a:t>
            </a:r>
            <a:r>
              <a:rPr sz="1200" dirty="0">
                <a:latin typeface="Arial"/>
                <a:cs typeface="Arial"/>
              </a:rPr>
              <a:t>the main </a:t>
            </a:r>
            <a:r>
              <a:rPr sz="1200" spc="-5" dirty="0">
                <a:latin typeface="Arial"/>
                <a:cs typeface="Arial"/>
              </a:rPr>
              <a:t>server  process </a:t>
            </a:r>
            <a:r>
              <a:rPr sz="1200" dirty="0">
                <a:latin typeface="Arial"/>
                <a:cs typeface="Arial"/>
              </a:rPr>
              <a:t>the </a:t>
            </a:r>
            <a:r>
              <a:rPr sz="1200" spc="-5" dirty="0">
                <a:latin typeface="Arial"/>
                <a:cs typeface="Arial"/>
              </a:rPr>
              <a:t>information into  </a:t>
            </a:r>
            <a:r>
              <a:rPr sz="1200" dirty="0">
                <a:latin typeface="Arial"/>
                <a:cs typeface="Arial"/>
              </a:rPr>
              <a:t>location, time, </a:t>
            </a:r>
            <a:r>
              <a:rPr sz="1200" spc="-5" dirty="0">
                <a:latin typeface="Arial"/>
                <a:cs typeface="Arial"/>
              </a:rPr>
              <a:t>polarity and  amplitude </a:t>
            </a:r>
            <a:r>
              <a:rPr sz="1200" dirty="0">
                <a:latin typeface="Arial"/>
                <a:cs typeface="Arial"/>
              </a:rPr>
              <a:t>of </a:t>
            </a:r>
            <a:r>
              <a:rPr sz="1200" spc="-5" dirty="0">
                <a:latin typeface="Arial"/>
                <a:cs typeface="Arial"/>
              </a:rPr>
              <a:t>each </a:t>
            </a:r>
            <a:r>
              <a:rPr sz="1200" dirty="0">
                <a:latin typeface="Arial"/>
                <a:cs typeface="Arial"/>
              </a:rPr>
              <a:t>stroke </a:t>
            </a:r>
            <a:r>
              <a:rPr sz="1200" spc="-5" dirty="0">
                <a:latin typeface="Arial"/>
                <a:cs typeface="Arial"/>
              </a:rPr>
              <a:t>and  send </a:t>
            </a:r>
            <a:r>
              <a:rPr sz="1200" dirty="0">
                <a:latin typeface="Arial"/>
                <a:cs typeface="Arial"/>
              </a:rPr>
              <a:t>it to the </a:t>
            </a:r>
            <a:r>
              <a:rPr sz="1200" spc="-5" dirty="0">
                <a:latin typeface="Arial"/>
                <a:cs typeface="Arial"/>
              </a:rPr>
              <a:t>clients across  </a:t>
            </a:r>
            <a:r>
              <a:rPr sz="1200" dirty="0">
                <a:latin typeface="Arial"/>
                <a:cs typeface="Arial"/>
              </a:rPr>
              <a:t>the </a:t>
            </a:r>
            <a:r>
              <a:rPr sz="1200" spc="-5" dirty="0">
                <a:latin typeface="Arial"/>
                <a:cs typeface="Arial"/>
              </a:rPr>
              <a:t>country in </a:t>
            </a:r>
            <a:r>
              <a:rPr sz="1200" dirty="0">
                <a:latin typeface="Arial"/>
                <a:cs typeface="Arial"/>
              </a:rPr>
              <a:t>the</a:t>
            </a:r>
            <a:r>
              <a:rPr sz="1200" spc="-60" dirty="0">
                <a:latin typeface="Arial"/>
                <a:cs typeface="Arial"/>
              </a:rPr>
              <a:t> </a:t>
            </a:r>
            <a:r>
              <a:rPr sz="1200" spc="-5" dirty="0">
                <a:latin typeface="Arial"/>
                <a:cs typeface="Arial"/>
              </a:rPr>
              <a:t>appropriate  </a:t>
            </a:r>
            <a:r>
              <a:rPr sz="1200" dirty="0">
                <a:latin typeface="Arial"/>
                <a:cs typeface="Arial"/>
              </a:rPr>
              <a:t>format</a:t>
            </a:r>
          </a:p>
        </p:txBody>
      </p:sp>
      <p:sp>
        <p:nvSpPr>
          <p:cNvPr id="25" name="object 22"/>
          <p:cNvSpPr txBox="1"/>
          <p:nvPr/>
        </p:nvSpPr>
        <p:spPr>
          <a:xfrm>
            <a:off x="6942455" y="3641931"/>
            <a:ext cx="1572895" cy="575310"/>
          </a:xfrm>
          <a:prstGeom prst="rect">
            <a:avLst/>
          </a:prstGeom>
        </p:spPr>
        <p:txBody>
          <a:bodyPr vert="horz" wrap="square" lIns="0" tIns="12700" rIns="0" bIns="0" rtlCol="0">
            <a:spAutoFit/>
          </a:bodyPr>
          <a:lstStyle/>
          <a:p>
            <a:pPr marL="12700" marR="5080" eaLnBrk="1" fontAlgn="auto" hangingPunct="1">
              <a:spcBef>
                <a:spcPts val="100"/>
              </a:spcBef>
              <a:spcAft>
                <a:spcPts val="0"/>
              </a:spcAft>
            </a:pPr>
            <a:r>
              <a:rPr sz="1200" spc="-5" dirty="0">
                <a:solidFill>
                  <a:prstClr val="black"/>
                </a:solidFill>
                <a:latin typeface="Arial"/>
                <a:cs typeface="Arial"/>
              </a:rPr>
              <a:t>Data </a:t>
            </a:r>
            <a:r>
              <a:rPr sz="1200" dirty="0">
                <a:solidFill>
                  <a:prstClr val="black"/>
                </a:solidFill>
                <a:latin typeface="Arial"/>
                <a:cs typeface="Arial"/>
              </a:rPr>
              <a:t>is </a:t>
            </a:r>
            <a:r>
              <a:rPr sz="1200" spc="-5" dirty="0">
                <a:solidFill>
                  <a:prstClr val="black"/>
                </a:solidFill>
                <a:latin typeface="Arial"/>
                <a:cs typeface="Arial"/>
              </a:rPr>
              <a:t>archived </a:t>
            </a:r>
            <a:r>
              <a:rPr sz="1200" dirty="0">
                <a:solidFill>
                  <a:prstClr val="black"/>
                </a:solidFill>
                <a:latin typeface="Arial"/>
                <a:cs typeface="Arial"/>
              </a:rPr>
              <a:t>in a  </a:t>
            </a:r>
            <a:r>
              <a:rPr sz="1200" spc="-5" dirty="0">
                <a:solidFill>
                  <a:prstClr val="black"/>
                </a:solidFill>
                <a:latin typeface="Arial"/>
                <a:cs typeface="Arial"/>
              </a:rPr>
              <a:t>Separate data base</a:t>
            </a:r>
            <a:r>
              <a:rPr sz="1200" spc="-85" dirty="0">
                <a:solidFill>
                  <a:prstClr val="black"/>
                </a:solidFill>
                <a:latin typeface="Arial"/>
                <a:cs typeface="Arial"/>
              </a:rPr>
              <a:t> </a:t>
            </a:r>
            <a:r>
              <a:rPr sz="1200" dirty="0">
                <a:solidFill>
                  <a:prstClr val="black"/>
                </a:solidFill>
                <a:latin typeface="Arial"/>
                <a:cs typeface="Arial"/>
              </a:rPr>
              <a:t>for  </a:t>
            </a:r>
            <a:r>
              <a:rPr sz="1200" spc="-5" dirty="0">
                <a:solidFill>
                  <a:prstClr val="black"/>
                </a:solidFill>
                <a:latin typeface="Arial"/>
                <a:cs typeface="Arial"/>
              </a:rPr>
              <a:t>later retrieval using</a:t>
            </a:r>
            <a:r>
              <a:rPr sz="1200" spc="-50" dirty="0">
                <a:solidFill>
                  <a:prstClr val="black"/>
                </a:solidFill>
                <a:latin typeface="Arial"/>
                <a:cs typeface="Arial"/>
              </a:rPr>
              <a:t> </a:t>
            </a:r>
            <a:r>
              <a:rPr sz="1200" dirty="0">
                <a:solidFill>
                  <a:prstClr val="black"/>
                </a:solidFill>
                <a:latin typeface="Arial"/>
                <a:cs typeface="Arial"/>
              </a:rPr>
              <a:t>the</a:t>
            </a:r>
          </a:p>
        </p:txBody>
      </p:sp>
    </p:spTree>
    <p:extLst>
      <p:ext uri="{BB962C8B-B14F-4D97-AF65-F5344CB8AC3E}">
        <p14:creationId xmlns:p14="http://schemas.microsoft.com/office/powerpoint/2010/main" val="50765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132" y="378189"/>
            <a:ext cx="8406821" cy="741310"/>
          </a:xfrm>
          <a:ln>
            <a:solidFill>
              <a:schemeClr val="tx1"/>
            </a:solidFill>
          </a:ln>
        </p:spPr>
        <p:txBody>
          <a:bodyPr/>
          <a:lstStyle/>
          <a:p>
            <a:pPr algn="ctr"/>
            <a:r>
              <a:rPr lang="en-US" sz="3200" dirty="0"/>
              <a:t>Lightning ground flash density map</a:t>
            </a:r>
          </a:p>
        </p:txBody>
      </p:sp>
      <p:sp>
        <p:nvSpPr>
          <p:cNvPr id="4" name="Date Placeholder 3"/>
          <p:cNvSpPr>
            <a:spLocks noGrp="1"/>
          </p:cNvSpPr>
          <p:nvPr>
            <p:ph type="dt" sz="half" idx="10"/>
          </p:nvPr>
        </p:nvSpPr>
        <p:spPr/>
        <p:txBody>
          <a:bodyPr/>
          <a:lstStyle/>
          <a:p>
            <a:pPr>
              <a:defRPr/>
            </a:pPr>
            <a:fld id="{ECC67693-ADF1-49B0-8FAD-9B5C4641E09F}" type="datetime1">
              <a:rPr lang="en-ZA" smtClean="0"/>
              <a:pPr>
                <a:defRPr/>
              </a:pPr>
              <a:t>2022/07/22</a:t>
            </a:fld>
            <a:endParaRPr lang="en-ZA"/>
          </a:p>
        </p:txBody>
      </p:sp>
      <p:sp>
        <p:nvSpPr>
          <p:cNvPr id="5" name="Footer Placeholder 4"/>
          <p:cNvSpPr>
            <a:spLocks noGrp="1"/>
          </p:cNvSpPr>
          <p:nvPr>
            <p:ph type="ftr" sz="quarter" idx="11"/>
          </p:nvPr>
        </p:nvSpPr>
        <p:spPr/>
        <p:txBody>
          <a:bodyPr/>
          <a:lstStyle/>
          <a:p>
            <a:pPr>
              <a:defRPr/>
            </a:pPr>
            <a:r>
              <a:rPr lang="pt-BR" smtClean="0"/>
              <a:t>Templ ref: PPT-ISO-colour.001   Doc Ref no:</a:t>
            </a:r>
            <a:endParaRPr lang="en-US"/>
          </a:p>
        </p:txBody>
      </p:sp>
      <p:sp>
        <p:nvSpPr>
          <p:cNvPr id="6" name="Slide Number Placeholder 5"/>
          <p:cNvSpPr>
            <a:spLocks noGrp="1"/>
          </p:cNvSpPr>
          <p:nvPr>
            <p:ph type="sldNum" sz="quarter" idx="12"/>
          </p:nvPr>
        </p:nvSpPr>
        <p:spPr/>
        <p:txBody>
          <a:bodyPr/>
          <a:lstStyle/>
          <a:p>
            <a:pPr>
              <a:defRPr/>
            </a:pPr>
            <a:fld id="{DCA7F081-5E5E-4715-8EFD-73EE40CB6C94}" type="slidenum">
              <a:rPr lang="en-ZA" smtClean="0"/>
              <a:pPr>
                <a:defRPr/>
              </a:pPr>
              <a:t>5</a:t>
            </a:fld>
            <a:endParaRPr lang="en-ZA"/>
          </a:p>
        </p:txBody>
      </p:sp>
      <p:pic>
        <p:nvPicPr>
          <p:cNvPr id="7" name="Picture 6"/>
          <p:cNvPicPr>
            <a:picLocks noChangeAspect="1"/>
          </p:cNvPicPr>
          <p:nvPr/>
        </p:nvPicPr>
        <p:blipFill rotWithShape="1">
          <a:blip r:embed="rId2"/>
          <a:srcRect t="-979" b="979"/>
          <a:stretch/>
        </p:blipFill>
        <p:spPr>
          <a:xfrm>
            <a:off x="566132" y="1312075"/>
            <a:ext cx="8406822" cy="2995005"/>
          </a:xfrm>
          <a:prstGeom prst="rect">
            <a:avLst/>
          </a:prstGeom>
        </p:spPr>
      </p:pic>
      <p:sp>
        <p:nvSpPr>
          <p:cNvPr id="8" name="Rectangle 7"/>
          <p:cNvSpPr/>
          <p:nvPr/>
        </p:nvSpPr>
        <p:spPr>
          <a:xfrm>
            <a:off x="4185567" y="4499656"/>
            <a:ext cx="2403222" cy="369332"/>
          </a:xfrm>
          <a:prstGeom prst="rect">
            <a:avLst/>
          </a:prstGeom>
        </p:spPr>
        <p:txBody>
          <a:bodyPr wrap="none">
            <a:spAutoFit/>
          </a:bodyPr>
          <a:lstStyle/>
          <a:p>
            <a:r>
              <a:rPr lang="en-US" dirty="0" smtClean="0"/>
              <a:t>Source: Morne, 2012</a:t>
            </a:r>
            <a:endParaRPr lang="en-US" dirty="0"/>
          </a:p>
        </p:txBody>
      </p:sp>
    </p:spTree>
    <p:extLst>
      <p:ext uri="{BB962C8B-B14F-4D97-AF65-F5344CB8AC3E}">
        <p14:creationId xmlns:p14="http://schemas.microsoft.com/office/powerpoint/2010/main" val="209887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17" y="306015"/>
            <a:ext cx="8348976" cy="673738"/>
          </a:xfrm>
          <a:ln>
            <a:solidFill>
              <a:schemeClr val="tx1"/>
            </a:solidFill>
          </a:ln>
        </p:spPr>
        <p:txBody>
          <a:bodyPr/>
          <a:lstStyle/>
          <a:p>
            <a:pPr algn="ctr"/>
            <a:r>
              <a:rPr lang="en-US" sz="3200" dirty="0"/>
              <a:t>Positive lightning risk map</a:t>
            </a:r>
          </a:p>
        </p:txBody>
      </p:sp>
      <p:sp>
        <p:nvSpPr>
          <p:cNvPr id="4" name="Date Placeholder 3"/>
          <p:cNvSpPr>
            <a:spLocks noGrp="1"/>
          </p:cNvSpPr>
          <p:nvPr>
            <p:ph type="dt" sz="half" idx="10"/>
          </p:nvPr>
        </p:nvSpPr>
        <p:spPr/>
        <p:txBody>
          <a:bodyPr/>
          <a:lstStyle/>
          <a:p>
            <a:pPr>
              <a:defRPr/>
            </a:pPr>
            <a:fld id="{ECC67693-ADF1-49B0-8FAD-9B5C4641E09F}" type="datetime1">
              <a:rPr lang="en-ZA" smtClean="0"/>
              <a:pPr>
                <a:defRPr/>
              </a:pPr>
              <a:t>2022/07/22</a:t>
            </a:fld>
            <a:endParaRPr lang="en-ZA"/>
          </a:p>
        </p:txBody>
      </p:sp>
      <p:sp>
        <p:nvSpPr>
          <p:cNvPr id="5" name="Footer Placeholder 4"/>
          <p:cNvSpPr>
            <a:spLocks noGrp="1"/>
          </p:cNvSpPr>
          <p:nvPr>
            <p:ph type="ftr" sz="quarter" idx="11"/>
          </p:nvPr>
        </p:nvSpPr>
        <p:spPr/>
        <p:txBody>
          <a:bodyPr/>
          <a:lstStyle/>
          <a:p>
            <a:pPr>
              <a:defRPr/>
            </a:pPr>
            <a:r>
              <a:rPr lang="pt-BR" smtClean="0"/>
              <a:t>Templ ref: PPT-ISO-colour.001   Doc Ref no:</a:t>
            </a:r>
            <a:endParaRPr lang="en-US"/>
          </a:p>
        </p:txBody>
      </p:sp>
      <p:sp>
        <p:nvSpPr>
          <p:cNvPr id="6" name="Slide Number Placeholder 5"/>
          <p:cNvSpPr>
            <a:spLocks noGrp="1"/>
          </p:cNvSpPr>
          <p:nvPr>
            <p:ph type="sldNum" sz="quarter" idx="12"/>
          </p:nvPr>
        </p:nvSpPr>
        <p:spPr/>
        <p:txBody>
          <a:bodyPr/>
          <a:lstStyle/>
          <a:p>
            <a:pPr>
              <a:defRPr/>
            </a:pPr>
            <a:fld id="{DCA7F081-5E5E-4715-8EFD-73EE40CB6C94}" type="slidenum">
              <a:rPr lang="en-ZA" smtClean="0"/>
              <a:pPr>
                <a:defRPr/>
              </a:pPr>
              <a:t>6</a:t>
            </a:fld>
            <a:endParaRPr lang="en-ZA"/>
          </a:p>
        </p:txBody>
      </p:sp>
      <p:pic>
        <p:nvPicPr>
          <p:cNvPr id="7" name="Picture 6"/>
          <p:cNvPicPr>
            <a:picLocks noChangeAspect="1"/>
          </p:cNvPicPr>
          <p:nvPr/>
        </p:nvPicPr>
        <p:blipFill>
          <a:blip r:embed="rId2"/>
          <a:stretch>
            <a:fillRect/>
          </a:stretch>
        </p:blipFill>
        <p:spPr>
          <a:xfrm>
            <a:off x="435017" y="1191246"/>
            <a:ext cx="8348976" cy="2890490"/>
          </a:xfrm>
          <a:prstGeom prst="rect">
            <a:avLst/>
          </a:prstGeom>
        </p:spPr>
      </p:pic>
      <p:sp>
        <p:nvSpPr>
          <p:cNvPr id="8" name="Rectangle 7"/>
          <p:cNvSpPr/>
          <p:nvPr/>
        </p:nvSpPr>
        <p:spPr>
          <a:xfrm>
            <a:off x="4870283" y="4218026"/>
            <a:ext cx="2339102" cy="369332"/>
          </a:xfrm>
          <a:prstGeom prst="rect">
            <a:avLst/>
          </a:prstGeom>
        </p:spPr>
        <p:txBody>
          <a:bodyPr wrap="none">
            <a:spAutoFit/>
          </a:bodyPr>
          <a:lstStyle/>
          <a:p>
            <a:r>
              <a:rPr lang="en-US" dirty="0" smtClean="0"/>
              <a:t>Source: Morne, 2012</a:t>
            </a:r>
            <a:endParaRPr lang="en-US" dirty="0"/>
          </a:p>
        </p:txBody>
      </p:sp>
    </p:spTree>
    <p:extLst>
      <p:ext uri="{BB962C8B-B14F-4D97-AF65-F5344CB8AC3E}">
        <p14:creationId xmlns:p14="http://schemas.microsoft.com/office/powerpoint/2010/main" val="32610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9532"/>
            <a:ext cx="7886700" cy="966089"/>
          </a:xfrm>
          <a:ln>
            <a:solidFill>
              <a:schemeClr val="tx1"/>
            </a:solidFill>
          </a:ln>
        </p:spPr>
        <p:txBody>
          <a:bodyPr/>
          <a:lstStyle/>
          <a:p>
            <a:pPr algn="ctr"/>
            <a:r>
              <a:rPr lang="en-US" dirty="0" smtClean="0"/>
              <a:t/>
            </a:r>
            <a:br>
              <a:rPr lang="en-US" dirty="0" smtClean="0"/>
            </a:br>
            <a:r>
              <a:rPr lang="en-US" dirty="0" smtClean="0"/>
              <a:t>Physical </a:t>
            </a:r>
            <a:r>
              <a:rPr lang="en-US" dirty="0"/>
              <a:t>Damage</a:t>
            </a:r>
            <a:br>
              <a:rPr lang="en-US" dirty="0"/>
            </a:br>
            <a:endParaRPr lang="en-US" dirty="0"/>
          </a:p>
        </p:txBody>
      </p:sp>
      <p:sp>
        <p:nvSpPr>
          <p:cNvPr id="3" name="Content Placeholder 2"/>
          <p:cNvSpPr>
            <a:spLocks noGrp="1"/>
          </p:cNvSpPr>
          <p:nvPr>
            <p:ph idx="1"/>
          </p:nvPr>
        </p:nvSpPr>
        <p:spPr>
          <a:xfrm>
            <a:off x="537939" y="1537604"/>
            <a:ext cx="2957929" cy="3740674"/>
          </a:xfrm>
        </p:spPr>
        <p:txBody>
          <a:bodyPr/>
          <a:lstStyle/>
          <a:p>
            <a:pPr marL="0" lvl="0" indent="0" fontAlgn="auto">
              <a:lnSpc>
                <a:spcPct val="150000"/>
              </a:lnSpc>
              <a:spcBef>
                <a:spcPts val="0"/>
              </a:spcBef>
              <a:spcAft>
                <a:spcPts val="0"/>
              </a:spcAft>
              <a:buClr>
                <a:srgbClr val="000000"/>
              </a:buClr>
              <a:buNone/>
            </a:pPr>
            <a:r>
              <a:rPr lang="en-IN" sz="1400" kern="0" dirty="0">
                <a:solidFill>
                  <a:srgbClr val="000000"/>
                </a:solidFill>
                <a:cs typeface="Arial"/>
                <a:sym typeface="Arial"/>
              </a:rPr>
              <a:t>According to the </a:t>
            </a:r>
            <a:r>
              <a:rPr lang="en-IN" sz="1400" kern="0" dirty="0" smtClean="0">
                <a:solidFill>
                  <a:srgbClr val="000000"/>
                </a:solidFill>
                <a:cs typeface="Arial"/>
                <a:sym typeface="Arial"/>
              </a:rPr>
              <a:t>(Gill,2006 and Morne, 2012) a </a:t>
            </a:r>
            <a:r>
              <a:rPr lang="en-IN" sz="1400" kern="0" dirty="0">
                <a:solidFill>
                  <a:srgbClr val="000000"/>
                </a:solidFill>
                <a:cs typeface="Arial"/>
                <a:sym typeface="Arial"/>
              </a:rPr>
              <a:t>typical lightning flash is about 300 million Volts, 30,000 Amps and can heat the air up to 27760°C. </a:t>
            </a:r>
          </a:p>
          <a:p>
            <a:pPr marL="0" lvl="0" indent="0" fontAlgn="auto">
              <a:lnSpc>
                <a:spcPct val="150000"/>
              </a:lnSpc>
              <a:spcBef>
                <a:spcPts val="0"/>
              </a:spcBef>
              <a:spcAft>
                <a:spcPts val="0"/>
              </a:spcAft>
              <a:buClr>
                <a:srgbClr val="000000"/>
              </a:buClr>
              <a:buNone/>
            </a:pPr>
            <a:endParaRPr lang="en-IN" sz="1400" kern="0" dirty="0">
              <a:solidFill>
                <a:srgbClr val="000000"/>
              </a:solidFill>
              <a:cs typeface="Arial"/>
              <a:sym typeface="Arial"/>
            </a:endParaRPr>
          </a:p>
          <a:p>
            <a:pPr marL="0" lvl="0" indent="0" fontAlgn="auto">
              <a:lnSpc>
                <a:spcPct val="150000"/>
              </a:lnSpc>
              <a:spcBef>
                <a:spcPts val="0"/>
              </a:spcBef>
              <a:spcAft>
                <a:spcPts val="0"/>
              </a:spcAft>
              <a:buClr>
                <a:srgbClr val="000000"/>
              </a:buClr>
              <a:buNone/>
            </a:pPr>
            <a:r>
              <a:rPr lang="en-IN" sz="1400" kern="0" dirty="0">
                <a:solidFill>
                  <a:srgbClr val="000000"/>
                </a:solidFill>
                <a:cs typeface="Arial"/>
                <a:sym typeface="Arial"/>
              </a:rPr>
              <a:t>This combination of power and heat can cause serious damage to the human body and nearby buildings and equipment.</a:t>
            </a:r>
            <a:endParaRPr lang="en-US" sz="1400" kern="0" dirty="0">
              <a:solidFill>
                <a:srgbClr val="000000"/>
              </a:solidFill>
              <a:cs typeface="Arial"/>
              <a:sym typeface="Arial"/>
            </a:endParaRPr>
          </a:p>
          <a:p>
            <a:endParaRPr lang="en-US" dirty="0"/>
          </a:p>
        </p:txBody>
      </p:sp>
      <p:sp>
        <p:nvSpPr>
          <p:cNvPr id="4" name="Date Placeholder 3"/>
          <p:cNvSpPr>
            <a:spLocks noGrp="1"/>
          </p:cNvSpPr>
          <p:nvPr>
            <p:ph type="dt" sz="half" idx="10"/>
          </p:nvPr>
        </p:nvSpPr>
        <p:spPr/>
        <p:txBody>
          <a:bodyPr/>
          <a:lstStyle/>
          <a:p>
            <a:pPr>
              <a:defRPr/>
            </a:pPr>
            <a:fld id="{ECC67693-ADF1-49B0-8FAD-9B5C4641E09F}" type="datetime1">
              <a:rPr lang="en-ZA" smtClean="0"/>
              <a:pPr>
                <a:defRPr/>
              </a:pPr>
              <a:t>2022/07/22</a:t>
            </a:fld>
            <a:endParaRPr lang="en-ZA"/>
          </a:p>
        </p:txBody>
      </p:sp>
      <p:sp>
        <p:nvSpPr>
          <p:cNvPr id="5" name="Footer Placeholder 4"/>
          <p:cNvSpPr>
            <a:spLocks noGrp="1"/>
          </p:cNvSpPr>
          <p:nvPr>
            <p:ph type="ftr" sz="quarter" idx="11"/>
          </p:nvPr>
        </p:nvSpPr>
        <p:spPr/>
        <p:txBody>
          <a:bodyPr/>
          <a:lstStyle/>
          <a:p>
            <a:pPr>
              <a:defRPr/>
            </a:pPr>
            <a:r>
              <a:rPr lang="pt-BR" dirty="0" smtClean="0"/>
              <a:t>Templ ref: PPT-ISO-colour.001   Doc Ref no:</a:t>
            </a:r>
            <a:endParaRPr lang="en-US" dirty="0"/>
          </a:p>
        </p:txBody>
      </p:sp>
      <p:sp>
        <p:nvSpPr>
          <p:cNvPr id="6" name="Slide Number Placeholder 5"/>
          <p:cNvSpPr>
            <a:spLocks noGrp="1"/>
          </p:cNvSpPr>
          <p:nvPr>
            <p:ph type="sldNum" sz="quarter" idx="12"/>
          </p:nvPr>
        </p:nvSpPr>
        <p:spPr/>
        <p:txBody>
          <a:bodyPr/>
          <a:lstStyle/>
          <a:p>
            <a:pPr>
              <a:defRPr/>
            </a:pPr>
            <a:fld id="{DCA7F081-5E5E-4715-8EFD-73EE40CB6C94}" type="slidenum">
              <a:rPr lang="en-ZA" smtClean="0"/>
              <a:pPr>
                <a:defRPr/>
              </a:pPr>
              <a:t>7</a:t>
            </a:fld>
            <a:endParaRPr lang="en-ZA"/>
          </a:p>
        </p:txBody>
      </p:sp>
      <p:pic>
        <p:nvPicPr>
          <p:cNvPr id="8" name="Picture 7"/>
          <p:cNvPicPr>
            <a:picLocks noChangeAspect="1"/>
          </p:cNvPicPr>
          <p:nvPr/>
        </p:nvPicPr>
        <p:blipFill>
          <a:blip r:embed="rId2"/>
          <a:stretch>
            <a:fillRect/>
          </a:stretch>
        </p:blipFill>
        <p:spPr>
          <a:xfrm>
            <a:off x="3405156" y="1425621"/>
            <a:ext cx="5502183" cy="3852657"/>
          </a:xfrm>
          <a:prstGeom prst="rect">
            <a:avLst/>
          </a:prstGeom>
        </p:spPr>
      </p:pic>
    </p:spTree>
    <p:extLst>
      <p:ext uri="{BB962C8B-B14F-4D97-AF65-F5344CB8AC3E}">
        <p14:creationId xmlns:p14="http://schemas.microsoft.com/office/powerpoint/2010/main" val="45744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009"/>
            <a:ext cx="7886700" cy="1053908"/>
          </a:xfrm>
          <a:ln>
            <a:solidFill>
              <a:schemeClr val="tx1"/>
            </a:solidFill>
          </a:ln>
        </p:spPr>
        <p:txBody>
          <a:bodyPr/>
          <a:lstStyle/>
          <a:p>
            <a:pPr algn="ctr"/>
            <a:r>
              <a:rPr lang="en-US" dirty="0" smtClean="0"/>
              <a:t/>
            </a:r>
            <a:br>
              <a:rPr lang="en-US" dirty="0" smtClean="0"/>
            </a:br>
            <a:r>
              <a:rPr lang="en-US" dirty="0" smtClean="0"/>
              <a:t>Secondary </a:t>
            </a:r>
            <a:r>
              <a:rPr lang="en-US" dirty="0"/>
              <a:t>Effect Damage</a:t>
            </a:r>
            <a:br>
              <a:rPr lang="en-US" dirty="0"/>
            </a:br>
            <a:endParaRPr lang="en-US" dirty="0"/>
          </a:p>
        </p:txBody>
      </p:sp>
      <p:sp>
        <p:nvSpPr>
          <p:cNvPr id="3" name="Content Placeholder 2"/>
          <p:cNvSpPr>
            <a:spLocks noGrp="1"/>
          </p:cNvSpPr>
          <p:nvPr>
            <p:ph idx="1"/>
          </p:nvPr>
        </p:nvSpPr>
        <p:spPr>
          <a:xfrm>
            <a:off x="628650" y="1562469"/>
            <a:ext cx="7886700" cy="3249228"/>
          </a:xfrm>
          <a:ln>
            <a:solidFill>
              <a:schemeClr val="tx1"/>
            </a:solidFill>
          </a:ln>
        </p:spPr>
        <p:txBody>
          <a:bodyPr/>
          <a:lstStyle/>
          <a:p>
            <a:pPr marL="0" indent="0" fontAlgn="auto">
              <a:lnSpc>
                <a:spcPct val="150000"/>
              </a:lnSpc>
              <a:spcBef>
                <a:spcPts val="0"/>
              </a:spcBef>
              <a:spcAft>
                <a:spcPts val="0"/>
              </a:spcAft>
              <a:buClr>
                <a:srgbClr val="000000"/>
              </a:buClr>
              <a:buNone/>
            </a:pPr>
            <a:r>
              <a:rPr lang="en-IN" sz="1400" kern="0" dirty="0">
                <a:solidFill>
                  <a:srgbClr val="000000"/>
                </a:solidFill>
                <a:cs typeface="Arial"/>
              </a:rPr>
              <a:t>Indirect effects can also be damaging. For example, if lightning strikes a building transient over voltages maybe caused through resistive, inductive and capacitive coupling. </a:t>
            </a:r>
          </a:p>
          <a:p>
            <a:pPr marL="0" indent="0" fontAlgn="auto">
              <a:lnSpc>
                <a:spcPct val="150000"/>
              </a:lnSpc>
              <a:spcBef>
                <a:spcPts val="0"/>
              </a:spcBef>
              <a:spcAft>
                <a:spcPts val="0"/>
              </a:spcAft>
              <a:buClr>
                <a:srgbClr val="000000"/>
              </a:buClr>
              <a:buNone/>
            </a:pPr>
            <a:r>
              <a:rPr lang="en-IN" sz="1400" kern="0" dirty="0">
                <a:solidFill>
                  <a:srgbClr val="000000"/>
                </a:solidFill>
                <a:cs typeface="Arial"/>
              </a:rPr>
              <a:t>If it takes place: </a:t>
            </a:r>
            <a:endParaRPr lang="en-US" sz="1400" kern="0" dirty="0">
              <a:solidFill>
                <a:srgbClr val="000000"/>
              </a:solidFill>
              <a:cs typeface="Arial"/>
            </a:endParaRPr>
          </a:p>
          <a:p>
            <a:pPr marL="0" indent="0" fontAlgn="auto">
              <a:lnSpc>
                <a:spcPct val="150000"/>
              </a:lnSpc>
              <a:spcBef>
                <a:spcPts val="0"/>
              </a:spcBef>
              <a:spcAft>
                <a:spcPts val="0"/>
              </a:spcAft>
              <a:buClr>
                <a:srgbClr val="000000"/>
              </a:buClr>
              <a:buNone/>
            </a:pPr>
            <a:r>
              <a:rPr lang="en-IN" sz="1400" kern="0" dirty="0">
                <a:solidFill>
                  <a:srgbClr val="000000"/>
                </a:solidFill>
                <a:cs typeface="Arial"/>
              </a:rPr>
              <a:t>Within a flammable material, it can cause a fire or explosion. </a:t>
            </a:r>
            <a:endParaRPr lang="en-US" sz="1400" kern="0" dirty="0">
              <a:solidFill>
                <a:srgbClr val="000000"/>
              </a:solidFill>
              <a:cs typeface="Arial"/>
            </a:endParaRPr>
          </a:p>
          <a:p>
            <a:pPr marL="0" indent="0" fontAlgn="auto">
              <a:lnSpc>
                <a:spcPct val="150000"/>
              </a:lnSpc>
              <a:spcBef>
                <a:spcPts val="0"/>
              </a:spcBef>
              <a:spcAft>
                <a:spcPts val="0"/>
              </a:spcAft>
              <a:buClr>
                <a:srgbClr val="000000"/>
              </a:buClr>
              <a:buNone/>
            </a:pPr>
            <a:r>
              <a:rPr lang="en-IN" sz="1400" kern="0" dirty="0">
                <a:solidFill>
                  <a:srgbClr val="000000"/>
                </a:solidFill>
                <a:cs typeface="Arial"/>
              </a:rPr>
              <a:t>Within a bearing, such as in a pump in a treatment plant, it can scar the bearing and cause premature wear. </a:t>
            </a:r>
            <a:endParaRPr lang="en-US" sz="1400" kern="0" dirty="0">
              <a:solidFill>
                <a:srgbClr val="000000"/>
              </a:solidFill>
              <a:cs typeface="Arial"/>
            </a:endParaRPr>
          </a:p>
          <a:p>
            <a:pPr marL="0" indent="0" fontAlgn="auto">
              <a:lnSpc>
                <a:spcPct val="150000"/>
              </a:lnSpc>
              <a:spcBef>
                <a:spcPts val="0"/>
              </a:spcBef>
              <a:spcAft>
                <a:spcPts val="0"/>
              </a:spcAft>
              <a:buClr>
                <a:srgbClr val="000000"/>
              </a:buClr>
              <a:buNone/>
            </a:pPr>
            <a:r>
              <a:rPr lang="en-IN" sz="1400" kern="0" dirty="0">
                <a:solidFill>
                  <a:srgbClr val="000000"/>
                </a:solidFill>
                <a:cs typeface="Arial"/>
              </a:rPr>
              <a:t>On a circuit board, it can damage the circuit board and its components.</a:t>
            </a:r>
            <a:endParaRPr lang="en-US" sz="1400" kern="0" dirty="0">
              <a:solidFill>
                <a:srgbClr val="000000"/>
              </a:solidFill>
              <a:cs typeface="Arial"/>
            </a:endParaRPr>
          </a:p>
          <a:p>
            <a:pPr marL="0" indent="0" fontAlgn="auto">
              <a:lnSpc>
                <a:spcPct val="150000"/>
              </a:lnSpc>
              <a:spcBef>
                <a:spcPts val="0"/>
              </a:spcBef>
              <a:spcAft>
                <a:spcPts val="0"/>
              </a:spcAft>
              <a:buClr>
                <a:srgbClr val="000000"/>
              </a:buClr>
              <a:buNone/>
            </a:pPr>
            <a:endParaRPr lang="en-US" sz="1400" kern="0" dirty="0">
              <a:solidFill>
                <a:srgbClr val="000000"/>
              </a:solidFill>
              <a:cs typeface="Arial"/>
            </a:endParaRPr>
          </a:p>
        </p:txBody>
      </p:sp>
      <p:sp>
        <p:nvSpPr>
          <p:cNvPr id="4" name="Date Placeholder 3"/>
          <p:cNvSpPr>
            <a:spLocks noGrp="1"/>
          </p:cNvSpPr>
          <p:nvPr>
            <p:ph type="dt" sz="half" idx="10"/>
          </p:nvPr>
        </p:nvSpPr>
        <p:spPr/>
        <p:txBody>
          <a:bodyPr/>
          <a:lstStyle/>
          <a:p>
            <a:pPr>
              <a:defRPr/>
            </a:pPr>
            <a:fld id="{ECC67693-ADF1-49B0-8FAD-9B5C4641E09F}" type="datetime1">
              <a:rPr lang="en-ZA" smtClean="0"/>
              <a:pPr>
                <a:defRPr/>
              </a:pPr>
              <a:t>2022/07/22</a:t>
            </a:fld>
            <a:endParaRPr lang="en-ZA"/>
          </a:p>
        </p:txBody>
      </p:sp>
      <p:sp>
        <p:nvSpPr>
          <p:cNvPr id="5" name="Footer Placeholder 4"/>
          <p:cNvSpPr>
            <a:spLocks noGrp="1"/>
          </p:cNvSpPr>
          <p:nvPr>
            <p:ph type="ftr" sz="quarter" idx="11"/>
          </p:nvPr>
        </p:nvSpPr>
        <p:spPr/>
        <p:txBody>
          <a:bodyPr/>
          <a:lstStyle/>
          <a:p>
            <a:pPr>
              <a:defRPr/>
            </a:pPr>
            <a:r>
              <a:rPr lang="pt-BR" smtClean="0"/>
              <a:t>Templ ref: PPT-ISO-colour.001   Doc Ref no:</a:t>
            </a:r>
            <a:endParaRPr lang="en-US"/>
          </a:p>
        </p:txBody>
      </p:sp>
      <p:sp>
        <p:nvSpPr>
          <p:cNvPr id="6" name="Slide Number Placeholder 5"/>
          <p:cNvSpPr>
            <a:spLocks noGrp="1"/>
          </p:cNvSpPr>
          <p:nvPr>
            <p:ph type="sldNum" sz="quarter" idx="12"/>
          </p:nvPr>
        </p:nvSpPr>
        <p:spPr/>
        <p:txBody>
          <a:bodyPr/>
          <a:lstStyle/>
          <a:p>
            <a:pPr>
              <a:defRPr/>
            </a:pPr>
            <a:fld id="{DCA7F081-5E5E-4715-8EFD-73EE40CB6C94}" type="slidenum">
              <a:rPr lang="en-ZA" smtClean="0"/>
              <a:pPr>
                <a:defRPr/>
              </a:pPr>
              <a:t>8</a:t>
            </a:fld>
            <a:endParaRPr lang="en-ZA"/>
          </a:p>
        </p:txBody>
      </p:sp>
    </p:spTree>
    <p:extLst>
      <p:ext uri="{BB962C8B-B14F-4D97-AF65-F5344CB8AC3E}">
        <p14:creationId xmlns:p14="http://schemas.microsoft.com/office/powerpoint/2010/main" val="194037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82" y="213645"/>
            <a:ext cx="8659886" cy="811850"/>
          </a:xfrm>
          <a:ln>
            <a:solidFill>
              <a:schemeClr val="tx1"/>
            </a:solidFill>
          </a:ln>
        </p:spPr>
        <p:txBody>
          <a:bodyPr/>
          <a:lstStyle/>
          <a:p>
            <a:pPr algn="ctr"/>
            <a:r>
              <a:rPr lang="en-US" dirty="0"/>
              <a:t>Case </a:t>
            </a:r>
            <a:r>
              <a:rPr lang="en-US" dirty="0" smtClean="0"/>
              <a:t>A</a:t>
            </a:r>
            <a:endParaRPr lang="en-US" dirty="0"/>
          </a:p>
        </p:txBody>
      </p:sp>
      <p:sp>
        <p:nvSpPr>
          <p:cNvPr id="4" name="Date Placeholder 3"/>
          <p:cNvSpPr>
            <a:spLocks noGrp="1"/>
          </p:cNvSpPr>
          <p:nvPr>
            <p:ph type="dt" sz="half" idx="10"/>
          </p:nvPr>
        </p:nvSpPr>
        <p:spPr/>
        <p:txBody>
          <a:bodyPr/>
          <a:lstStyle/>
          <a:p>
            <a:pPr>
              <a:defRPr/>
            </a:pPr>
            <a:fld id="{ECC67693-ADF1-49B0-8FAD-9B5C4641E09F}" type="datetime1">
              <a:rPr lang="en-ZA" smtClean="0"/>
              <a:pPr>
                <a:defRPr/>
              </a:pPr>
              <a:t>2022/07/22</a:t>
            </a:fld>
            <a:endParaRPr lang="en-ZA"/>
          </a:p>
        </p:txBody>
      </p:sp>
      <p:sp>
        <p:nvSpPr>
          <p:cNvPr id="5" name="Footer Placeholder 4"/>
          <p:cNvSpPr>
            <a:spLocks noGrp="1"/>
          </p:cNvSpPr>
          <p:nvPr>
            <p:ph type="ftr" sz="quarter" idx="11"/>
          </p:nvPr>
        </p:nvSpPr>
        <p:spPr/>
        <p:txBody>
          <a:bodyPr/>
          <a:lstStyle/>
          <a:p>
            <a:pPr>
              <a:defRPr/>
            </a:pPr>
            <a:r>
              <a:rPr lang="pt-BR" smtClean="0"/>
              <a:t>Templ ref: PPT-ISO-colour.001   Doc Ref no:</a:t>
            </a:r>
            <a:endParaRPr lang="en-US"/>
          </a:p>
        </p:txBody>
      </p:sp>
      <p:sp>
        <p:nvSpPr>
          <p:cNvPr id="6" name="Slide Number Placeholder 5"/>
          <p:cNvSpPr>
            <a:spLocks noGrp="1"/>
          </p:cNvSpPr>
          <p:nvPr>
            <p:ph type="sldNum" sz="quarter" idx="12"/>
          </p:nvPr>
        </p:nvSpPr>
        <p:spPr/>
        <p:txBody>
          <a:bodyPr/>
          <a:lstStyle/>
          <a:p>
            <a:pPr>
              <a:defRPr/>
            </a:pPr>
            <a:fld id="{DCA7F081-5E5E-4715-8EFD-73EE40CB6C94}" type="slidenum">
              <a:rPr lang="en-ZA" smtClean="0"/>
              <a:pPr>
                <a:defRPr/>
              </a:pPr>
              <a:t>9</a:t>
            </a:fld>
            <a:endParaRPr lang="en-ZA"/>
          </a:p>
        </p:txBody>
      </p:sp>
      <p:pic>
        <p:nvPicPr>
          <p:cNvPr id="8" name="Picture 7"/>
          <p:cNvPicPr>
            <a:picLocks noChangeAspect="1"/>
          </p:cNvPicPr>
          <p:nvPr/>
        </p:nvPicPr>
        <p:blipFill>
          <a:blip r:embed="rId2"/>
          <a:stretch>
            <a:fillRect/>
          </a:stretch>
        </p:blipFill>
        <p:spPr>
          <a:xfrm>
            <a:off x="142282" y="1123588"/>
            <a:ext cx="5863286" cy="5134669"/>
          </a:xfrm>
          <a:prstGeom prst="rect">
            <a:avLst/>
          </a:prstGeom>
        </p:spPr>
      </p:pic>
      <p:sp>
        <p:nvSpPr>
          <p:cNvPr id="9" name="TextBox 8"/>
          <p:cNvSpPr txBox="1"/>
          <p:nvPr/>
        </p:nvSpPr>
        <p:spPr>
          <a:xfrm>
            <a:off x="6272614" y="3008120"/>
            <a:ext cx="2367184" cy="307777"/>
          </a:xfrm>
          <a:prstGeom prst="rect">
            <a:avLst/>
          </a:prstGeom>
          <a:noFill/>
        </p:spPr>
        <p:txBody>
          <a:bodyPr wrap="square" rtlCol="0">
            <a:spAutoFit/>
          </a:bodyPr>
          <a:lstStyle/>
          <a:p>
            <a:r>
              <a:rPr lang="en-US" sz="1400" dirty="0" smtClean="0"/>
              <a:t>Source: Hunt et al., 2020</a:t>
            </a:r>
            <a:endParaRPr lang="en-US" sz="1400" dirty="0"/>
          </a:p>
        </p:txBody>
      </p:sp>
    </p:spTree>
    <p:extLst>
      <p:ext uri="{BB962C8B-B14F-4D97-AF65-F5344CB8AC3E}">
        <p14:creationId xmlns:p14="http://schemas.microsoft.com/office/powerpoint/2010/main" val="11155724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4092</TotalTime>
  <Words>565</Words>
  <Application>Microsoft Office PowerPoint</Application>
  <PresentationFormat>On-screen Show (4:3)</PresentationFormat>
  <Paragraphs>71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Lightning overview in South Africa</vt:lpstr>
      <vt:lpstr>SAWS Lightning Detection Network</vt:lpstr>
      <vt:lpstr>Example of Lightning Detection Network</vt:lpstr>
      <vt:lpstr>How the Lightning Detection Network works ?</vt:lpstr>
      <vt:lpstr>Lightning ground flash density map</vt:lpstr>
      <vt:lpstr>Positive lightning risk map</vt:lpstr>
      <vt:lpstr> Physical Damage </vt:lpstr>
      <vt:lpstr> Secondary Effect Damage </vt:lpstr>
      <vt:lpstr>Case A</vt:lpstr>
      <vt:lpstr>What can be done to Prevent Lightning Strikes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Heidel</dc:creator>
  <cp:lastModifiedBy>msgtr19</cp:lastModifiedBy>
  <cp:revision>156</cp:revision>
  <dcterms:created xsi:type="dcterms:W3CDTF">2018-05-07T11:03:38Z</dcterms:created>
  <dcterms:modified xsi:type="dcterms:W3CDTF">2022-07-22T12:42:28Z</dcterms:modified>
</cp:coreProperties>
</file>