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9" r:id="rId2"/>
    <p:sldId id="268" r:id="rId3"/>
    <p:sldId id="271" r:id="rId4"/>
    <p:sldId id="285" r:id="rId5"/>
    <p:sldId id="272" r:id="rId6"/>
    <p:sldId id="277" r:id="rId7"/>
    <p:sldId id="279" r:id="rId8"/>
    <p:sldId id="278" r:id="rId9"/>
    <p:sldId id="280" r:id="rId10"/>
    <p:sldId id="281" r:id="rId11"/>
    <p:sldId id="292" r:id="rId12"/>
    <p:sldId id="283" r:id="rId13"/>
    <p:sldId id="282" r:id="rId14"/>
    <p:sldId id="294" r:id="rId15"/>
    <p:sldId id="295" r:id="rId16"/>
    <p:sldId id="296" r:id="rId17"/>
    <p:sldId id="298" r:id="rId18"/>
    <p:sldId id="291" r:id="rId19"/>
    <p:sldId id="284" r:id="rId20"/>
    <p:sldId id="297" r:id="rId21"/>
  </p:sldIdLst>
  <p:sldSz cx="9144000" cy="6858000" type="screen4x3"/>
  <p:notesSz cx="7086600" cy="9024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1FBF60"/>
    <a:srgbClr val="404040"/>
    <a:srgbClr val="D9D9D9"/>
    <a:srgbClr val="00B0F0"/>
    <a:srgbClr val="27D350"/>
    <a:srgbClr val="51DF73"/>
    <a:srgbClr val="E8F4FE"/>
    <a:srgbClr val="EF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31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1445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0860" cy="4528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1" y="0"/>
            <a:ext cx="3070860" cy="4528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A3912-AEFA-4985-8068-21ED99150B5D}" type="datetimeFigureOut">
              <a:rPr lang="en-ZA" smtClean="0"/>
              <a:t>2020/07/16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572126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1" y="8572126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902C0-8288-4A9B-9CA5-4DBD3A1305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391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0860" cy="4528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1" y="0"/>
            <a:ext cx="3070860" cy="4528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541B0-1EBA-4ADC-ACE1-FF803A8F6055}" type="datetimeFigureOut">
              <a:rPr lang="en-ZA" smtClean="0"/>
              <a:t>2020/07/16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12888" y="1128713"/>
            <a:ext cx="4060825" cy="3044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1" y="4343251"/>
            <a:ext cx="5669280" cy="35535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572126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1" y="8572126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1F74C-B293-44C9-A613-20D3A04578C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8004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53241"/>
            <a:ext cx="7886700" cy="103972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773238"/>
            <a:ext cx="7886700" cy="3362784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F10A-9DB6-4767-9DBB-47B8FAB6CBE6}" type="datetime1">
              <a:rPr lang="en-ZA" smtClean="0"/>
              <a:t>2020/07/16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72141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2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4775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33144"/>
            <a:ext cx="2949178" cy="45358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FDEB-AA74-469F-AE0F-943F6E0B82C3}" type="datetime1">
              <a:rPr lang="en-ZA" smtClean="0"/>
              <a:t>2020/07/16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63596" cy="365125"/>
          </a:xfrm>
        </p:spPr>
        <p:txBody>
          <a:bodyPr/>
          <a:lstStyle/>
          <a:p>
            <a:r>
              <a:rPr lang="pt-BR" dirty="0"/>
              <a:t>Templ ref: PPT-ISO-colour.001   Doc Ref no: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1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5123137"/>
            <a:ext cx="4629150" cy="359310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7425" y="816511"/>
            <a:ext cx="4629150" cy="42426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425" y="5540840"/>
            <a:ext cx="4629150" cy="3347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9741-7FB9-4873-AC00-7F76D4AE26ED}" type="datetime1">
              <a:rPr lang="en-ZA" smtClean="0"/>
              <a:t>2020/07/16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63596" cy="365125"/>
          </a:xfrm>
        </p:spPr>
        <p:txBody>
          <a:bodyPr/>
          <a:lstStyle/>
          <a:p>
            <a:r>
              <a:rPr lang="pt-BR" dirty="0"/>
              <a:t>Templ ref: PPT-ISO-colour.001   Doc Ref no: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11274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9375" y="1639748"/>
            <a:ext cx="9144000" cy="3462338"/>
          </a:xfrm>
          <a:prstGeom prst="rect">
            <a:avLst/>
          </a:prstGeom>
          <a:solidFill>
            <a:srgbClr val="FFFFFF">
              <a:alpha val="3803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76596"/>
            <a:ext cx="7886700" cy="8283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97301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8627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2020/07/16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0292" y="6356351"/>
            <a:ext cx="3623416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10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6F04-8674-4813-9F1C-E21BDCD8BAAA}" type="datetime1">
              <a:rPr lang="en-ZA" smtClean="0"/>
              <a:t>2020/07/16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8837" y="6356351"/>
            <a:ext cx="3606326" cy="365125"/>
          </a:xfrm>
        </p:spPr>
        <p:txBody>
          <a:bodyPr/>
          <a:lstStyle/>
          <a:p>
            <a:r>
              <a:rPr lang="pt-BR" dirty="0"/>
              <a:t>Templ ref: PPT-ISO-colour.001   Doc Ref no: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3021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4625619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1B0F-00DE-4508-86D0-56A2D4790B11}" type="datetime1">
              <a:rPr lang="en-ZA" smtClean="0"/>
              <a:t>2020/07/16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49" y="6356351"/>
            <a:ext cx="3743325" cy="365125"/>
          </a:xfrm>
        </p:spPr>
        <p:txBody>
          <a:bodyPr/>
          <a:lstStyle/>
          <a:p>
            <a:r>
              <a:rPr lang="pt-BR" dirty="0"/>
              <a:t>Templ ref: PPT-ISO-colour.001   Doc Ref no: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9562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751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3908013"/>
            <a:ext cx="7886700" cy="1139766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/>
              <a:t>2020/07/16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9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/>
              <a:t>2020/07/16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2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93164"/>
            <a:ext cx="78867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60358"/>
            <a:ext cx="7886700" cy="3962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/>
              <a:t>2020/07/16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5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29956"/>
            <a:ext cx="3868340" cy="43144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9956"/>
            <a:ext cx="3887391" cy="4314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6F4C-108C-4F3D-8E42-E7AE5F01C0BB}" type="datetime1">
              <a:rPr lang="en-ZA" smtClean="0"/>
              <a:t>2020/07/16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3021" y="6356351"/>
            <a:ext cx="3572142" cy="365125"/>
          </a:xfrm>
        </p:spPr>
        <p:txBody>
          <a:bodyPr/>
          <a:lstStyle/>
          <a:p>
            <a:r>
              <a:rPr lang="pt-BR" dirty="0"/>
              <a:t>Templ ref: PPT-ISO-colour.001   Doc Ref no: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4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6F4C-108C-4F3D-8E42-E7AE5F01C0BB}" type="datetime1">
              <a:rPr lang="en-ZA" smtClean="0"/>
              <a:t>2020/07/16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3021" y="6356351"/>
            <a:ext cx="3572142" cy="365125"/>
          </a:xfrm>
        </p:spPr>
        <p:txBody>
          <a:bodyPr/>
          <a:lstStyle/>
          <a:p>
            <a:r>
              <a:rPr lang="pt-BR" dirty="0"/>
              <a:t>Templ ref: PPT-ISO-colour.001   Doc Ref no: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9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2020/07/16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2001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2020/07/16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1084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2020/07/16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904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276E-61B0-4082-B666-69E4ABB2C526}" type="datetime1">
              <a:rPr lang="en-ZA" smtClean="0"/>
              <a:t>2020/07/16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Templ ref: PPT-ISO-colour.001   Doc Ref no: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4380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5" r:id="rId5"/>
    <p:sldLayoutId id="2147483674" r:id="rId6"/>
    <p:sldLayoutId id="2147483664" r:id="rId7"/>
    <p:sldLayoutId id="2147483675" r:id="rId8"/>
    <p:sldLayoutId id="2147483676" r:id="rId9"/>
    <p:sldLayoutId id="2147483668" r:id="rId10"/>
    <p:sldLayoutId id="2147483669" r:id="rId11"/>
    <p:sldLayoutId id="2147483663" r:id="rId12"/>
    <p:sldLayoutId id="2147483670" r:id="rId13"/>
    <p:sldLayoutId id="2147483671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meanddate.com/date/leapyear.html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D34064-F631-425C-BBF6-3BD829CC02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2020/07/16</a:t>
            </a:fld>
            <a:endParaRPr lang="en-ZA" sz="11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3DF64E-2345-4192-8561-3B049C1B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675" y="6492875"/>
            <a:ext cx="5706058" cy="365125"/>
          </a:xfrm>
        </p:spPr>
        <p:txBody>
          <a:bodyPr/>
          <a:lstStyle/>
          <a:p>
            <a:pPr algn="l">
              <a:defRPr/>
            </a:pPr>
            <a:r>
              <a:rPr lang="pt-BR" sz="1100" dirty="0"/>
              <a:t>Templ ref: PPT-ISO-colour.001   Doc Ref no: RTC-PRE-050.1</a:t>
            </a: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AE1CB-FA26-4DEA-A1B8-88E0AB7D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</a:t>
            </a:fld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FC6C2-A48B-4A2C-8113-E3876D8917F3}"/>
              </a:ext>
            </a:extLst>
          </p:cNvPr>
          <p:cNvSpPr txBox="1"/>
          <p:nvPr/>
        </p:nvSpPr>
        <p:spPr>
          <a:xfrm>
            <a:off x="1921282" y="2059621"/>
            <a:ext cx="5330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 b="1" dirty="0"/>
              <a:t>WHAT CAUSES THE SEASONS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6D25E-DE72-489E-8E0A-40C2FC1F076E}"/>
              </a:ext>
            </a:extLst>
          </p:cNvPr>
          <p:cNvSpPr txBox="1"/>
          <p:nvPr/>
        </p:nvSpPr>
        <p:spPr>
          <a:xfrm>
            <a:off x="3362695" y="4348295"/>
            <a:ext cx="241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By Colleen Rae</a:t>
            </a:r>
          </a:p>
        </p:txBody>
      </p:sp>
    </p:spTree>
    <p:extLst>
      <p:ext uri="{BB962C8B-B14F-4D97-AF65-F5344CB8AC3E}">
        <p14:creationId xmlns:p14="http://schemas.microsoft.com/office/powerpoint/2010/main" val="768863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CDA6B7A-B162-48ED-B00D-91A9911CA552}"/>
              </a:ext>
            </a:extLst>
          </p:cNvPr>
          <p:cNvSpPr/>
          <p:nvPr/>
        </p:nvSpPr>
        <p:spPr>
          <a:xfrm>
            <a:off x="3841308" y="2464306"/>
            <a:ext cx="4695022" cy="38127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16D11E4-C8C3-4AC5-BC07-05A6472C60DE}"/>
              </a:ext>
            </a:extLst>
          </p:cNvPr>
          <p:cNvGrpSpPr/>
          <p:nvPr/>
        </p:nvGrpSpPr>
        <p:grpSpPr>
          <a:xfrm flipH="1">
            <a:off x="3806422" y="2825086"/>
            <a:ext cx="1505741" cy="3115350"/>
            <a:chOff x="7350026" y="2984280"/>
            <a:chExt cx="1505741" cy="3115350"/>
          </a:xfrm>
        </p:grpSpPr>
        <p:sp>
          <p:nvSpPr>
            <p:cNvPr id="73" name="Oval 44">
              <a:extLst>
                <a:ext uri="{FF2B5EF4-FFF2-40B4-BE49-F238E27FC236}">
                  <a16:creationId xmlns:a16="http://schemas.microsoft.com/office/drawing/2014/main" id="{4C33F13C-9F11-4D83-A111-28ED58328DD7}"/>
                </a:ext>
              </a:extLst>
            </p:cNvPr>
            <p:cNvSpPr/>
            <p:nvPr/>
          </p:nvSpPr>
          <p:spPr>
            <a:xfrm>
              <a:off x="7589472" y="3159193"/>
              <a:ext cx="1209325" cy="2810551"/>
            </a:xfrm>
            <a:custGeom>
              <a:avLst/>
              <a:gdLst>
                <a:gd name="connsiteX0" fmla="*/ 0 w 2743200"/>
                <a:gd name="connsiteY0" fmla="*/ 1397867 h 2795734"/>
                <a:gd name="connsiteX1" fmla="*/ 1371600 w 2743200"/>
                <a:gd name="connsiteY1" fmla="*/ 0 h 2795734"/>
                <a:gd name="connsiteX2" fmla="*/ 2743200 w 2743200"/>
                <a:gd name="connsiteY2" fmla="*/ 1397867 h 2795734"/>
                <a:gd name="connsiteX3" fmla="*/ 1371600 w 2743200"/>
                <a:gd name="connsiteY3" fmla="*/ 2795734 h 2795734"/>
                <a:gd name="connsiteX4" fmla="*/ 0 w 2743200"/>
                <a:gd name="connsiteY4" fmla="*/ 1397867 h 2795734"/>
                <a:gd name="connsiteX0" fmla="*/ 0 w 1487966"/>
                <a:gd name="connsiteY0" fmla="*/ 1398124 h 2796288"/>
                <a:gd name="connsiteX1" fmla="*/ 1371600 w 1487966"/>
                <a:gd name="connsiteY1" fmla="*/ 257 h 2796288"/>
                <a:gd name="connsiteX2" fmla="*/ 1412421 w 1487966"/>
                <a:gd name="connsiteY2" fmla="*/ 1487931 h 2796288"/>
                <a:gd name="connsiteX3" fmla="*/ 1371600 w 1487966"/>
                <a:gd name="connsiteY3" fmla="*/ 2795991 h 2796288"/>
                <a:gd name="connsiteX4" fmla="*/ 0 w 1487966"/>
                <a:gd name="connsiteY4" fmla="*/ 1398124 h 2796288"/>
                <a:gd name="connsiteX0" fmla="*/ 0 w 1487966"/>
                <a:gd name="connsiteY0" fmla="*/ 1398124 h 2796288"/>
                <a:gd name="connsiteX1" fmla="*/ 1371600 w 1487966"/>
                <a:gd name="connsiteY1" fmla="*/ 257 h 2796288"/>
                <a:gd name="connsiteX2" fmla="*/ 1412421 w 1487966"/>
                <a:gd name="connsiteY2" fmla="*/ 1487931 h 2796288"/>
                <a:gd name="connsiteX3" fmla="*/ 1371600 w 1487966"/>
                <a:gd name="connsiteY3" fmla="*/ 2795991 h 2796288"/>
                <a:gd name="connsiteX4" fmla="*/ 0 w 1487966"/>
                <a:gd name="connsiteY4" fmla="*/ 1398124 h 2796288"/>
                <a:gd name="connsiteX0" fmla="*/ 0 w 1487966"/>
                <a:gd name="connsiteY0" fmla="*/ 1398124 h 2796288"/>
                <a:gd name="connsiteX1" fmla="*/ 1371600 w 1487966"/>
                <a:gd name="connsiteY1" fmla="*/ 257 h 2796288"/>
                <a:gd name="connsiteX2" fmla="*/ 1412421 w 1487966"/>
                <a:gd name="connsiteY2" fmla="*/ 1487931 h 2796288"/>
                <a:gd name="connsiteX3" fmla="*/ 1371600 w 1487966"/>
                <a:gd name="connsiteY3" fmla="*/ 2795991 h 2796288"/>
                <a:gd name="connsiteX4" fmla="*/ 0 w 1487966"/>
                <a:gd name="connsiteY4" fmla="*/ 1398124 h 2796288"/>
                <a:gd name="connsiteX0" fmla="*/ 0 w 1487966"/>
                <a:gd name="connsiteY0" fmla="*/ 1398124 h 2796288"/>
                <a:gd name="connsiteX1" fmla="*/ 1371600 w 1487966"/>
                <a:gd name="connsiteY1" fmla="*/ 257 h 2796288"/>
                <a:gd name="connsiteX2" fmla="*/ 1412421 w 1487966"/>
                <a:gd name="connsiteY2" fmla="*/ 1487931 h 2796288"/>
                <a:gd name="connsiteX3" fmla="*/ 1371600 w 1487966"/>
                <a:gd name="connsiteY3" fmla="*/ 2795991 h 2796288"/>
                <a:gd name="connsiteX4" fmla="*/ 0 w 1487966"/>
                <a:gd name="connsiteY4" fmla="*/ 1398124 h 2796288"/>
                <a:gd name="connsiteX0" fmla="*/ 0 w 1412421"/>
                <a:gd name="connsiteY0" fmla="*/ 1398124 h 2795991"/>
                <a:gd name="connsiteX1" fmla="*/ 1371600 w 1412421"/>
                <a:gd name="connsiteY1" fmla="*/ 257 h 2795991"/>
                <a:gd name="connsiteX2" fmla="*/ 1412421 w 1412421"/>
                <a:gd name="connsiteY2" fmla="*/ 1487931 h 2795991"/>
                <a:gd name="connsiteX3" fmla="*/ 1371600 w 1412421"/>
                <a:gd name="connsiteY3" fmla="*/ 2795991 h 2795991"/>
                <a:gd name="connsiteX4" fmla="*/ 0 w 1412421"/>
                <a:gd name="connsiteY4" fmla="*/ 1398124 h 2795991"/>
                <a:gd name="connsiteX0" fmla="*/ 43 w 1420629"/>
                <a:gd name="connsiteY0" fmla="*/ 1398043 h 2795910"/>
                <a:gd name="connsiteX1" fmla="*/ 1371643 w 1420629"/>
                <a:gd name="connsiteY1" fmla="*/ 176 h 2795910"/>
                <a:gd name="connsiteX2" fmla="*/ 1412464 w 1420629"/>
                <a:gd name="connsiteY2" fmla="*/ 1487850 h 2795910"/>
                <a:gd name="connsiteX3" fmla="*/ 1420629 w 1420629"/>
                <a:gd name="connsiteY3" fmla="*/ 2795910 h 2795910"/>
                <a:gd name="connsiteX4" fmla="*/ 43 w 1420629"/>
                <a:gd name="connsiteY4" fmla="*/ 1398043 h 2795910"/>
                <a:gd name="connsiteX0" fmla="*/ 26464 w 1509708"/>
                <a:gd name="connsiteY0" fmla="*/ 1398043 h 2813029"/>
                <a:gd name="connsiteX1" fmla="*/ 1398064 w 1509708"/>
                <a:gd name="connsiteY1" fmla="*/ 176 h 2813029"/>
                <a:gd name="connsiteX2" fmla="*/ 1438885 w 1509708"/>
                <a:gd name="connsiteY2" fmla="*/ 1487850 h 2813029"/>
                <a:gd name="connsiteX3" fmla="*/ 1447050 w 1509708"/>
                <a:gd name="connsiteY3" fmla="*/ 2795910 h 2813029"/>
                <a:gd name="connsiteX4" fmla="*/ 565307 w 1509708"/>
                <a:gd name="connsiteY4" fmla="*/ 2180569 h 2813029"/>
                <a:gd name="connsiteX5" fmla="*/ 26464 w 1509708"/>
                <a:gd name="connsiteY5" fmla="*/ 1398043 h 2813029"/>
                <a:gd name="connsiteX0" fmla="*/ 26464 w 1509708"/>
                <a:gd name="connsiteY0" fmla="*/ 1398043 h 2813029"/>
                <a:gd name="connsiteX1" fmla="*/ 1398064 w 1509708"/>
                <a:gd name="connsiteY1" fmla="*/ 176 h 2813029"/>
                <a:gd name="connsiteX2" fmla="*/ 1438885 w 1509708"/>
                <a:gd name="connsiteY2" fmla="*/ 1487850 h 2813029"/>
                <a:gd name="connsiteX3" fmla="*/ 1447050 w 1509708"/>
                <a:gd name="connsiteY3" fmla="*/ 2795910 h 2813029"/>
                <a:gd name="connsiteX4" fmla="*/ 565307 w 1509708"/>
                <a:gd name="connsiteY4" fmla="*/ 2180569 h 2813029"/>
                <a:gd name="connsiteX5" fmla="*/ 26464 w 1509708"/>
                <a:gd name="connsiteY5" fmla="*/ 1398043 h 2813029"/>
                <a:gd name="connsiteX0" fmla="*/ 26464 w 1509708"/>
                <a:gd name="connsiteY0" fmla="*/ 1426703 h 2841689"/>
                <a:gd name="connsiteX1" fmla="*/ 565307 w 1509708"/>
                <a:gd name="connsiteY1" fmla="*/ 600865 h 2841689"/>
                <a:gd name="connsiteX2" fmla="*/ 1398064 w 1509708"/>
                <a:gd name="connsiteY2" fmla="*/ 28836 h 2841689"/>
                <a:gd name="connsiteX3" fmla="*/ 1438885 w 1509708"/>
                <a:gd name="connsiteY3" fmla="*/ 1516510 h 2841689"/>
                <a:gd name="connsiteX4" fmla="*/ 1447050 w 1509708"/>
                <a:gd name="connsiteY4" fmla="*/ 2824570 h 2841689"/>
                <a:gd name="connsiteX5" fmla="*/ 565307 w 1509708"/>
                <a:gd name="connsiteY5" fmla="*/ 2209229 h 2841689"/>
                <a:gd name="connsiteX6" fmla="*/ 26464 w 1509708"/>
                <a:gd name="connsiteY6" fmla="*/ 1426703 h 2841689"/>
                <a:gd name="connsiteX0" fmla="*/ 26464 w 1509708"/>
                <a:gd name="connsiteY0" fmla="*/ 1426703 h 2841689"/>
                <a:gd name="connsiteX1" fmla="*/ 565307 w 1509708"/>
                <a:gd name="connsiteY1" fmla="*/ 600865 h 2841689"/>
                <a:gd name="connsiteX2" fmla="*/ 1398064 w 1509708"/>
                <a:gd name="connsiteY2" fmla="*/ 28836 h 2841689"/>
                <a:gd name="connsiteX3" fmla="*/ 1438885 w 1509708"/>
                <a:gd name="connsiteY3" fmla="*/ 1516510 h 2841689"/>
                <a:gd name="connsiteX4" fmla="*/ 1447050 w 1509708"/>
                <a:gd name="connsiteY4" fmla="*/ 2824570 h 2841689"/>
                <a:gd name="connsiteX5" fmla="*/ 565307 w 1509708"/>
                <a:gd name="connsiteY5" fmla="*/ 2209229 h 2841689"/>
                <a:gd name="connsiteX6" fmla="*/ 26464 w 1509708"/>
                <a:gd name="connsiteY6" fmla="*/ 1426703 h 2841689"/>
                <a:gd name="connsiteX0" fmla="*/ 26464 w 1509708"/>
                <a:gd name="connsiteY0" fmla="*/ 1426703 h 2841689"/>
                <a:gd name="connsiteX1" fmla="*/ 565307 w 1509708"/>
                <a:gd name="connsiteY1" fmla="*/ 600865 h 2841689"/>
                <a:gd name="connsiteX2" fmla="*/ 1398064 w 1509708"/>
                <a:gd name="connsiteY2" fmla="*/ 28836 h 2841689"/>
                <a:gd name="connsiteX3" fmla="*/ 1438885 w 1509708"/>
                <a:gd name="connsiteY3" fmla="*/ 1516510 h 2841689"/>
                <a:gd name="connsiteX4" fmla="*/ 1447050 w 1509708"/>
                <a:gd name="connsiteY4" fmla="*/ 2824570 h 2841689"/>
                <a:gd name="connsiteX5" fmla="*/ 565307 w 1509708"/>
                <a:gd name="connsiteY5" fmla="*/ 2209229 h 2841689"/>
                <a:gd name="connsiteX6" fmla="*/ 26464 w 1509708"/>
                <a:gd name="connsiteY6" fmla="*/ 1426703 h 2841689"/>
                <a:gd name="connsiteX0" fmla="*/ 2172 w 1485416"/>
                <a:gd name="connsiteY0" fmla="*/ 1426703 h 2841689"/>
                <a:gd name="connsiteX1" fmla="*/ 541015 w 1485416"/>
                <a:gd name="connsiteY1" fmla="*/ 600865 h 2841689"/>
                <a:gd name="connsiteX2" fmla="*/ 1373772 w 1485416"/>
                <a:gd name="connsiteY2" fmla="*/ 28836 h 2841689"/>
                <a:gd name="connsiteX3" fmla="*/ 1414593 w 1485416"/>
                <a:gd name="connsiteY3" fmla="*/ 1516510 h 2841689"/>
                <a:gd name="connsiteX4" fmla="*/ 1422758 w 1485416"/>
                <a:gd name="connsiteY4" fmla="*/ 2824570 h 2841689"/>
                <a:gd name="connsiteX5" fmla="*/ 541015 w 1485416"/>
                <a:gd name="connsiteY5" fmla="*/ 2209229 h 2841689"/>
                <a:gd name="connsiteX6" fmla="*/ 2172 w 1485416"/>
                <a:gd name="connsiteY6" fmla="*/ 1426703 h 2841689"/>
                <a:gd name="connsiteX0" fmla="*/ 3743 w 1299209"/>
                <a:gd name="connsiteY0" fmla="*/ 1476055 h 2841831"/>
                <a:gd name="connsiteX1" fmla="*/ 354808 w 1299209"/>
                <a:gd name="connsiteY1" fmla="*/ 601231 h 2841831"/>
                <a:gd name="connsiteX2" fmla="*/ 1187565 w 1299209"/>
                <a:gd name="connsiteY2" fmla="*/ 29202 h 2841831"/>
                <a:gd name="connsiteX3" fmla="*/ 1228386 w 1299209"/>
                <a:gd name="connsiteY3" fmla="*/ 1516876 h 2841831"/>
                <a:gd name="connsiteX4" fmla="*/ 1236551 w 1299209"/>
                <a:gd name="connsiteY4" fmla="*/ 2824936 h 2841831"/>
                <a:gd name="connsiteX5" fmla="*/ 354808 w 1299209"/>
                <a:gd name="connsiteY5" fmla="*/ 2209595 h 2841831"/>
                <a:gd name="connsiteX6" fmla="*/ 3743 w 1299209"/>
                <a:gd name="connsiteY6" fmla="*/ 1476055 h 2841831"/>
                <a:gd name="connsiteX0" fmla="*/ 169 w 1295635"/>
                <a:gd name="connsiteY0" fmla="*/ 1478586 h 2844362"/>
                <a:gd name="connsiteX1" fmla="*/ 318577 w 1295635"/>
                <a:gd name="connsiteY1" fmla="*/ 554777 h 2844362"/>
                <a:gd name="connsiteX2" fmla="*/ 1183991 w 1295635"/>
                <a:gd name="connsiteY2" fmla="*/ 31733 h 2844362"/>
                <a:gd name="connsiteX3" fmla="*/ 1224812 w 1295635"/>
                <a:gd name="connsiteY3" fmla="*/ 1519407 h 2844362"/>
                <a:gd name="connsiteX4" fmla="*/ 1232977 w 1295635"/>
                <a:gd name="connsiteY4" fmla="*/ 2827467 h 2844362"/>
                <a:gd name="connsiteX5" fmla="*/ 351234 w 1295635"/>
                <a:gd name="connsiteY5" fmla="*/ 2212126 h 2844362"/>
                <a:gd name="connsiteX6" fmla="*/ 169 w 1295635"/>
                <a:gd name="connsiteY6" fmla="*/ 1478586 h 2844362"/>
                <a:gd name="connsiteX0" fmla="*/ 12 w 1295478"/>
                <a:gd name="connsiteY0" fmla="*/ 1478586 h 2845331"/>
                <a:gd name="connsiteX1" fmla="*/ 318420 w 1295478"/>
                <a:gd name="connsiteY1" fmla="*/ 554777 h 2845331"/>
                <a:gd name="connsiteX2" fmla="*/ 1183834 w 1295478"/>
                <a:gd name="connsiteY2" fmla="*/ 31733 h 2845331"/>
                <a:gd name="connsiteX3" fmla="*/ 1224655 w 1295478"/>
                <a:gd name="connsiteY3" fmla="*/ 1519407 h 2845331"/>
                <a:gd name="connsiteX4" fmla="*/ 1232820 w 1295478"/>
                <a:gd name="connsiteY4" fmla="*/ 2827467 h 2845331"/>
                <a:gd name="connsiteX5" fmla="*/ 326584 w 1295478"/>
                <a:gd name="connsiteY5" fmla="*/ 2244783 h 2845331"/>
                <a:gd name="connsiteX6" fmla="*/ 12 w 1295478"/>
                <a:gd name="connsiteY6" fmla="*/ 1478586 h 2845331"/>
                <a:gd name="connsiteX0" fmla="*/ 12 w 1295478"/>
                <a:gd name="connsiteY0" fmla="*/ 1478586 h 2845331"/>
                <a:gd name="connsiteX1" fmla="*/ 318420 w 1295478"/>
                <a:gd name="connsiteY1" fmla="*/ 554777 h 2845331"/>
                <a:gd name="connsiteX2" fmla="*/ 1257312 w 1295478"/>
                <a:gd name="connsiteY2" fmla="*/ 31733 h 2845331"/>
                <a:gd name="connsiteX3" fmla="*/ 1224655 w 1295478"/>
                <a:gd name="connsiteY3" fmla="*/ 1519407 h 2845331"/>
                <a:gd name="connsiteX4" fmla="*/ 1232820 w 1295478"/>
                <a:gd name="connsiteY4" fmla="*/ 2827467 h 2845331"/>
                <a:gd name="connsiteX5" fmla="*/ 326584 w 1295478"/>
                <a:gd name="connsiteY5" fmla="*/ 2244783 h 2845331"/>
                <a:gd name="connsiteX6" fmla="*/ 12 w 1295478"/>
                <a:gd name="connsiteY6" fmla="*/ 1478586 h 2845331"/>
                <a:gd name="connsiteX0" fmla="*/ 12 w 1361036"/>
                <a:gd name="connsiteY0" fmla="*/ 1478586 h 2930114"/>
                <a:gd name="connsiteX1" fmla="*/ 318420 w 1361036"/>
                <a:gd name="connsiteY1" fmla="*/ 554777 h 2930114"/>
                <a:gd name="connsiteX2" fmla="*/ 1257312 w 1361036"/>
                <a:gd name="connsiteY2" fmla="*/ 31733 h 2930114"/>
                <a:gd name="connsiteX3" fmla="*/ 1232820 w 1361036"/>
                <a:gd name="connsiteY3" fmla="*/ 2827467 h 2930114"/>
                <a:gd name="connsiteX4" fmla="*/ 326584 w 1361036"/>
                <a:gd name="connsiteY4" fmla="*/ 2244783 h 2930114"/>
                <a:gd name="connsiteX5" fmla="*/ 12 w 1361036"/>
                <a:gd name="connsiteY5" fmla="*/ 1478586 h 2930114"/>
                <a:gd name="connsiteX0" fmla="*/ 12 w 1320813"/>
                <a:gd name="connsiteY0" fmla="*/ 1478586 h 2930114"/>
                <a:gd name="connsiteX1" fmla="*/ 318420 w 1320813"/>
                <a:gd name="connsiteY1" fmla="*/ 554777 h 2930114"/>
                <a:gd name="connsiteX2" fmla="*/ 1257312 w 1320813"/>
                <a:gd name="connsiteY2" fmla="*/ 31733 h 2930114"/>
                <a:gd name="connsiteX3" fmla="*/ 1232820 w 1320813"/>
                <a:gd name="connsiteY3" fmla="*/ 2827467 h 2930114"/>
                <a:gd name="connsiteX4" fmla="*/ 326584 w 1320813"/>
                <a:gd name="connsiteY4" fmla="*/ 2244783 h 2930114"/>
                <a:gd name="connsiteX5" fmla="*/ 12 w 1320813"/>
                <a:gd name="connsiteY5" fmla="*/ 1478586 h 2930114"/>
                <a:gd name="connsiteX0" fmla="*/ 12 w 1257312"/>
                <a:gd name="connsiteY0" fmla="*/ 1478586 h 2930114"/>
                <a:gd name="connsiteX1" fmla="*/ 318420 w 1257312"/>
                <a:gd name="connsiteY1" fmla="*/ 554777 h 2930114"/>
                <a:gd name="connsiteX2" fmla="*/ 1257312 w 1257312"/>
                <a:gd name="connsiteY2" fmla="*/ 31733 h 2930114"/>
                <a:gd name="connsiteX3" fmla="*/ 1232820 w 1257312"/>
                <a:gd name="connsiteY3" fmla="*/ 2827467 h 2930114"/>
                <a:gd name="connsiteX4" fmla="*/ 326584 w 1257312"/>
                <a:gd name="connsiteY4" fmla="*/ 2244783 h 2930114"/>
                <a:gd name="connsiteX5" fmla="*/ 12 w 1257312"/>
                <a:gd name="connsiteY5" fmla="*/ 1478586 h 2930114"/>
                <a:gd name="connsiteX0" fmla="*/ 12 w 1257312"/>
                <a:gd name="connsiteY0" fmla="*/ 1446853 h 2898381"/>
                <a:gd name="connsiteX1" fmla="*/ 318420 w 1257312"/>
                <a:gd name="connsiteY1" fmla="*/ 523044 h 2898381"/>
                <a:gd name="connsiteX2" fmla="*/ 1257312 w 1257312"/>
                <a:gd name="connsiteY2" fmla="*/ 0 h 2898381"/>
                <a:gd name="connsiteX3" fmla="*/ 1232820 w 1257312"/>
                <a:gd name="connsiteY3" fmla="*/ 2795734 h 2898381"/>
                <a:gd name="connsiteX4" fmla="*/ 326584 w 1257312"/>
                <a:gd name="connsiteY4" fmla="*/ 2213050 h 2898381"/>
                <a:gd name="connsiteX5" fmla="*/ 12 w 1257312"/>
                <a:gd name="connsiteY5" fmla="*/ 1446853 h 2898381"/>
                <a:gd name="connsiteX0" fmla="*/ 12 w 1257312"/>
                <a:gd name="connsiteY0" fmla="*/ 1446853 h 2795734"/>
                <a:gd name="connsiteX1" fmla="*/ 318420 w 1257312"/>
                <a:gd name="connsiteY1" fmla="*/ 523044 h 2795734"/>
                <a:gd name="connsiteX2" fmla="*/ 1257312 w 1257312"/>
                <a:gd name="connsiteY2" fmla="*/ 0 h 2795734"/>
                <a:gd name="connsiteX3" fmla="*/ 1232820 w 1257312"/>
                <a:gd name="connsiteY3" fmla="*/ 2795734 h 2795734"/>
                <a:gd name="connsiteX4" fmla="*/ 326584 w 1257312"/>
                <a:gd name="connsiteY4" fmla="*/ 2213050 h 2795734"/>
                <a:gd name="connsiteX5" fmla="*/ 12 w 1257312"/>
                <a:gd name="connsiteY5" fmla="*/ 1446853 h 2795734"/>
                <a:gd name="connsiteX0" fmla="*/ 12 w 1257312"/>
                <a:gd name="connsiteY0" fmla="*/ 1446853 h 2795734"/>
                <a:gd name="connsiteX1" fmla="*/ 318420 w 1257312"/>
                <a:gd name="connsiteY1" fmla="*/ 523044 h 2795734"/>
                <a:gd name="connsiteX2" fmla="*/ 1257312 w 1257312"/>
                <a:gd name="connsiteY2" fmla="*/ 0 h 2795734"/>
                <a:gd name="connsiteX3" fmla="*/ 1232820 w 1257312"/>
                <a:gd name="connsiteY3" fmla="*/ 2795734 h 2795734"/>
                <a:gd name="connsiteX4" fmla="*/ 326584 w 1257312"/>
                <a:gd name="connsiteY4" fmla="*/ 2213050 h 2795734"/>
                <a:gd name="connsiteX5" fmla="*/ 12 w 1257312"/>
                <a:gd name="connsiteY5" fmla="*/ 1446853 h 2795734"/>
                <a:gd name="connsiteX0" fmla="*/ 1 w 1257301"/>
                <a:gd name="connsiteY0" fmla="*/ 1446853 h 2795734"/>
                <a:gd name="connsiteX1" fmla="*/ 318409 w 1257301"/>
                <a:gd name="connsiteY1" fmla="*/ 523044 h 2795734"/>
                <a:gd name="connsiteX2" fmla="*/ 1257301 w 1257301"/>
                <a:gd name="connsiteY2" fmla="*/ 0 h 2795734"/>
                <a:gd name="connsiteX3" fmla="*/ 1232809 w 1257301"/>
                <a:gd name="connsiteY3" fmla="*/ 2795734 h 2795734"/>
                <a:gd name="connsiteX4" fmla="*/ 318182 w 1257301"/>
                <a:gd name="connsiteY4" fmla="*/ 2245630 h 2795734"/>
                <a:gd name="connsiteX5" fmla="*/ 1 w 1257301"/>
                <a:gd name="connsiteY5" fmla="*/ 1446853 h 2795734"/>
                <a:gd name="connsiteX0" fmla="*/ 0 w 1265690"/>
                <a:gd name="connsiteY0" fmla="*/ 1397983 h 2795734"/>
                <a:gd name="connsiteX1" fmla="*/ 326798 w 1265690"/>
                <a:gd name="connsiteY1" fmla="*/ 523044 h 2795734"/>
                <a:gd name="connsiteX2" fmla="*/ 1265690 w 1265690"/>
                <a:gd name="connsiteY2" fmla="*/ 0 h 2795734"/>
                <a:gd name="connsiteX3" fmla="*/ 1241198 w 1265690"/>
                <a:gd name="connsiteY3" fmla="*/ 2795734 h 2795734"/>
                <a:gd name="connsiteX4" fmla="*/ 326571 w 1265690"/>
                <a:gd name="connsiteY4" fmla="*/ 2245630 h 2795734"/>
                <a:gd name="connsiteX5" fmla="*/ 0 w 1265690"/>
                <a:gd name="connsiteY5" fmla="*/ 1397983 h 2795734"/>
                <a:gd name="connsiteX0" fmla="*/ 0 w 1242205"/>
                <a:gd name="connsiteY0" fmla="*/ 1397983 h 2795734"/>
                <a:gd name="connsiteX1" fmla="*/ 326798 w 1242205"/>
                <a:gd name="connsiteY1" fmla="*/ 523044 h 2795734"/>
                <a:gd name="connsiteX2" fmla="*/ 1223741 w 1242205"/>
                <a:gd name="connsiteY2" fmla="*/ 0 h 2795734"/>
                <a:gd name="connsiteX3" fmla="*/ 1241198 w 1242205"/>
                <a:gd name="connsiteY3" fmla="*/ 2795734 h 2795734"/>
                <a:gd name="connsiteX4" fmla="*/ 326571 w 1242205"/>
                <a:gd name="connsiteY4" fmla="*/ 2245630 h 2795734"/>
                <a:gd name="connsiteX5" fmla="*/ 0 w 1242205"/>
                <a:gd name="connsiteY5" fmla="*/ 1397983 h 2795734"/>
                <a:gd name="connsiteX0" fmla="*/ 0 w 1242415"/>
                <a:gd name="connsiteY0" fmla="*/ 1397983 h 2795734"/>
                <a:gd name="connsiteX1" fmla="*/ 326798 w 1242415"/>
                <a:gd name="connsiteY1" fmla="*/ 523044 h 2795734"/>
                <a:gd name="connsiteX2" fmla="*/ 1232131 w 1242415"/>
                <a:gd name="connsiteY2" fmla="*/ 0 h 2795734"/>
                <a:gd name="connsiteX3" fmla="*/ 1241198 w 1242415"/>
                <a:gd name="connsiteY3" fmla="*/ 2795734 h 2795734"/>
                <a:gd name="connsiteX4" fmla="*/ 326571 w 1242415"/>
                <a:gd name="connsiteY4" fmla="*/ 2245630 h 2795734"/>
                <a:gd name="connsiteX5" fmla="*/ 0 w 1242415"/>
                <a:gd name="connsiteY5" fmla="*/ 1397983 h 2795734"/>
                <a:gd name="connsiteX0" fmla="*/ 0 w 1248911"/>
                <a:gd name="connsiteY0" fmla="*/ 1397983 h 2795734"/>
                <a:gd name="connsiteX1" fmla="*/ 326798 w 1248911"/>
                <a:gd name="connsiteY1" fmla="*/ 523044 h 2795734"/>
                <a:gd name="connsiteX2" fmla="*/ 1248911 w 1248911"/>
                <a:gd name="connsiteY2" fmla="*/ 0 h 2795734"/>
                <a:gd name="connsiteX3" fmla="*/ 1241198 w 1248911"/>
                <a:gd name="connsiteY3" fmla="*/ 2795734 h 2795734"/>
                <a:gd name="connsiteX4" fmla="*/ 326571 w 1248911"/>
                <a:gd name="connsiteY4" fmla="*/ 2245630 h 2795734"/>
                <a:gd name="connsiteX5" fmla="*/ 0 w 1248911"/>
                <a:gd name="connsiteY5" fmla="*/ 1397983 h 2795734"/>
                <a:gd name="connsiteX0" fmla="*/ 0 w 1242737"/>
                <a:gd name="connsiteY0" fmla="*/ 1406128 h 2803879"/>
                <a:gd name="connsiteX1" fmla="*/ 326798 w 1242737"/>
                <a:gd name="connsiteY1" fmla="*/ 531189 h 2803879"/>
                <a:gd name="connsiteX2" fmla="*/ 1240521 w 1242737"/>
                <a:gd name="connsiteY2" fmla="*/ 0 h 2803879"/>
                <a:gd name="connsiteX3" fmla="*/ 1241198 w 1242737"/>
                <a:gd name="connsiteY3" fmla="*/ 2803879 h 2803879"/>
                <a:gd name="connsiteX4" fmla="*/ 326571 w 1242737"/>
                <a:gd name="connsiteY4" fmla="*/ 2253775 h 2803879"/>
                <a:gd name="connsiteX5" fmla="*/ 0 w 1242737"/>
                <a:gd name="connsiteY5" fmla="*/ 1406128 h 280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737" h="2803879">
                  <a:moveTo>
                    <a:pt x="0" y="1406128"/>
                  </a:moveTo>
                  <a:cubicBezTo>
                    <a:pt x="38" y="1119030"/>
                    <a:pt x="120045" y="765544"/>
                    <a:pt x="326798" y="531189"/>
                  </a:cubicBezTo>
                  <a:cubicBezTo>
                    <a:pt x="533551" y="296834"/>
                    <a:pt x="972461" y="10678"/>
                    <a:pt x="1240521" y="0"/>
                  </a:cubicBezTo>
                  <a:cubicBezTo>
                    <a:pt x="1221471" y="517575"/>
                    <a:pt x="1249361" y="2394216"/>
                    <a:pt x="1241198" y="2803879"/>
                  </a:cubicBezTo>
                  <a:cubicBezTo>
                    <a:pt x="906463" y="2780835"/>
                    <a:pt x="533437" y="2486734"/>
                    <a:pt x="326571" y="2253775"/>
                  </a:cubicBezTo>
                  <a:cubicBezTo>
                    <a:pt x="119705" y="2020817"/>
                    <a:pt x="-38" y="1693226"/>
                    <a:pt x="0" y="1406128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6660F57-7F3B-43D5-A772-AC904825DCA7}"/>
                </a:ext>
              </a:extLst>
            </p:cNvPr>
            <p:cNvGrpSpPr/>
            <p:nvPr/>
          </p:nvGrpSpPr>
          <p:grpSpPr>
            <a:xfrm>
              <a:off x="7396600" y="2984280"/>
              <a:ext cx="1350044" cy="1515283"/>
              <a:chOff x="7396600" y="2984280"/>
              <a:chExt cx="1350044" cy="1515283"/>
            </a:xfrm>
          </p:grpSpPr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id="{0829A620-06FE-427F-B609-FB914B0583B0}"/>
                  </a:ext>
                </a:extLst>
              </p:cNvPr>
              <p:cNvSpPr/>
              <p:nvPr/>
            </p:nvSpPr>
            <p:spPr>
              <a:xfrm rot="18361291">
                <a:off x="7619704" y="3624310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3" name="Isosceles Triangle 82">
                <a:extLst>
                  <a:ext uri="{FF2B5EF4-FFF2-40B4-BE49-F238E27FC236}">
                    <a16:creationId xmlns:a16="http://schemas.microsoft.com/office/drawing/2014/main" id="{E5A366F0-29CE-4175-B498-5DB9B1A38C9E}"/>
                  </a:ext>
                </a:extLst>
              </p:cNvPr>
              <p:cNvSpPr/>
              <p:nvPr/>
            </p:nvSpPr>
            <p:spPr>
              <a:xfrm rot="19089674">
                <a:off x="7884099" y="3351439"/>
                <a:ext cx="258174" cy="243141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id="{B3218342-4A28-4224-B6E4-22242562BD7D}"/>
                  </a:ext>
                </a:extLst>
              </p:cNvPr>
              <p:cNvSpPr/>
              <p:nvPr/>
            </p:nvSpPr>
            <p:spPr>
              <a:xfrm rot="20805836">
                <a:off x="8488470" y="2984280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5" name="Isosceles Triangle 84">
                <a:extLst>
                  <a:ext uri="{FF2B5EF4-FFF2-40B4-BE49-F238E27FC236}">
                    <a16:creationId xmlns:a16="http://schemas.microsoft.com/office/drawing/2014/main" id="{47DEEDBE-F013-4357-9AEA-A332CFDAFDAA}"/>
                  </a:ext>
                </a:extLst>
              </p:cNvPr>
              <p:cNvSpPr/>
              <p:nvPr/>
            </p:nvSpPr>
            <p:spPr>
              <a:xfrm rot="19822533">
                <a:off x="8145404" y="3138799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A49EAD3A-C708-4BEC-A58A-6C7947E0F50E}"/>
                  </a:ext>
                </a:extLst>
              </p:cNvPr>
              <p:cNvSpPr/>
              <p:nvPr/>
            </p:nvSpPr>
            <p:spPr>
              <a:xfrm rot="17494968">
                <a:off x="7473715" y="3937521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7" name="Isosceles Triangle 86">
                <a:extLst>
                  <a:ext uri="{FF2B5EF4-FFF2-40B4-BE49-F238E27FC236}">
                    <a16:creationId xmlns:a16="http://schemas.microsoft.com/office/drawing/2014/main" id="{947C67FC-CCDE-4995-ADEA-297E6C8D3113}"/>
                  </a:ext>
                </a:extLst>
              </p:cNvPr>
              <p:cNvSpPr/>
              <p:nvPr/>
            </p:nvSpPr>
            <p:spPr>
              <a:xfrm rot="16519637">
                <a:off x="7374766" y="4263223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7957DB3-1FF7-4034-8486-06F7723E7D18}"/>
                </a:ext>
              </a:extLst>
            </p:cNvPr>
            <p:cNvGrpSpPr/>
            <p:nvPr/>
          </p:nvGrpSpPr>
          <p:grpSpPr>
            <a:xfrm rot="16506760">
              <a:off x="7426967" y="4670830"/>
              <a:ext cx="1351859" cy="1505741"/>
              <a:chOff x="7396600" y="2993822"/>
              <a:chExt cx="1351859" cy="1505741"/>
            </a:xfrm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id="{5C63818B-11CC-4277-AE11-8FECA7046EA6}"/>
                  </a:ext>
                </a:extLst>
              </p:cNvPr>
              <p:cNvSpPr/>
              <p:nvPr/>
            </p:nvSpPr>
            <p:spPr>
              <a:xfrm rot="18361291">
                <a:off x="7634659" y="3629739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77" name="Isosceles Triangle 76">
                <a:extLst>
                  <a:ext uri="{FF2B5EF4-FFF2-40B4-BE49-F238E27FC236}">
                    <a16:creationId xmlns:a16="http://schemas.microsoft.com/office/drawing/2014/main" id="{4CC57ABA-EE45-49E9-A466-214AC9D29249}"/>
                  </a:ext>
                </a:extLst>
              </p:cNvPr>
              <p:cNvSpPr/>
              <p:nvPr/>
            </p:nvSpPr>
            <p:spPr>
              <a:xfrm rot="19089674">
                <a:off x="7884099" y="3351439"/>
                <a:ext cx="258174" cy="243141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78" name="Isosceles Triangle 77">
                <a:extLst>
                  <a:ext uri="{FF2B5EF4-FFF2-40B4-BE49-F238E27FC236}">
                    <a16:creationId xmlns:a16="http://schemas.microsoft.com/office/drawing/2014/main" id="{5FA5D254-4163-4F64-BBAA-B4D9A31D4D82}"/>
                  </a:ext>
                </a:extLst>
              </p:cNvPr>
              <p:cNvSpPr/>
              <p:nvPr/>
            </p:nvSpPr>
            <p:spPr>
              <a:xfrm rot="20566238">
                <a:off x="8490285" y="2993822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D6CA5609-C1BB-43D8-ABE2-FAC920FE91FD}"/>
                  </a:ext>
                </a:extLst>
              </p:cNvPr>
              <p:cNvSpPr/>
              <p:nvPr/>
            </p:nvSpPr>
            <p:spPr>
              <a:xfrm rot="19822533">
                <a:off x="8145404" y="3138799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A6960307-C775-47BE-A1B1-3E3C2000CA17}"/>
                  </a:ext>
                </a:extLst>
              </p:cNvPr>
              <p:cNvSpPr/>
              <p:nvPr/>
            </p:nvSpPr>
            <p:spPr>
              <a:xfrm rot="17494968">
                <a:off x="7473715" y="3937521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1" name="Isosceles Triangle 80">
                <a:extLst>
                  <a:ext uri="{FF2B5EF4-FFF2-40B4-BE49-F238E27FC236}">
                    <a16:creationId xmlns:a16="http://schemas.microsoft.com/office/drawing/2014/main" id="{742441D8-B421-423B-A579-8971086FAFE6}"/>
                  </a:ext>
                </a:extLst>
              </p:cNvPr>
              <p:cNvSpPr/>
              <p:nvPr/>
            </p:nvSpPr>
            <p:spPr>
              <a:xfrm rot="16519637">
                <a:off x="7374766" y="4263223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6C5CB-1F57-46AB-B9A5-43A7598F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10</a:t>
            </a:fld>
            <a:endParaRPr lang="en-Z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4AFF80-C52F-4D4A-BFBD-BFD969FFBBD5}"/>
              </a:ext>
            </a:extLst>
          </p:cNvPr>
          <p:cNvSpPr txBox="1">
            <a:spLocks/>
          </p:cNvSpPr>
          <p:nvPr/>
        </p:nvSpPr>
        <p:spPr bwMode="auto">
          <a:xfrm>
            <a:off x="233680" y="291090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>
                <a:solidFill>
                  <a:schemeClr val="tx1"/>
                </a:solidFill>
              </a:rPr>
              <a:t>SUMMER IN THE SOUTHERN HEMISPHERE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FA4B5A-CFA5-47A2-AF0D-47BEFFB699FF}"/>
              </a:ext>
            </a:extLst>
          </p:cNvPr>
          <p:cNvSpPr txBox="1"/>
          <p:nvPr/>
        </p:nvSpPr>
        <p:spPr>
          <a:xfrm>
            <a:off x="3827125" y="2105908"/>
            <a:ext cx="5280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521286-394E-4EB3-A044-FB2FAB1CF7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78" y="1049090"/>
            <a:ext cx="1657343" cy="136352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1156CBB-FD6F-4EB1-9671-030C88D945E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2110884" y="1870375"/>
            <a:ext cx="1716241" cy="420199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1B64AD-27B6-497A-8804-F3FA6EDE1BB4}"/>
              </a:ext>
            </a:extLst>
          </p:cNvPr>
          <p:cNvGrpSpPr/>
          <p:nvPr/>
        </p:nvGrpSpPr>
        <p:grpSpPr>
          <a:xfrm>
            <a:off x="6181691" y="3792677"/>
            <a:ext cx="1990359" cy="1487813"/>
            <a:chOff x="4098448" y="3450771"/>
            <a:chExt cx="1990359" cy="148781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E45DA55-6B24-4EC4-8A48-263A37A605A8}"/>
                </a:ext>
              </a:extLst>
            </p:cNvPr>
            <p:cNvCxnSpPr/>
            <p:nvPr/>
          </p:nvCxnSpPr>
          <p:spPr>
            <a:xfrm flipH="1" flipV="1">
              <a:off x="4173862" y="3742527"/>
              <a:ext cx="1820985" cy="874643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5D88154-39E6-4C36-92E0-F037D3E71B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2321" y="3450771"/>
              <a:ext cx="1666486" cy="758736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1F25DD0-1500-46AE-8398-A2F316BD4D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98448" y="4179848"/>
              <a:ext cx="1666486" cy="758736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FCE8D22-D19D-4E8E-98FF-56873C8C2BB6}"/>
              </a:ext>
            </a:extLst>
          </p:cNvPr>
          <p:cNvSpPr txBox="1"/>
          <p:nvPr/>
        </p:nvSpPr>
        <p:spPr>
          <a:xfrm>
            <a:off x="2897789" y="1215316"/>
            <a:ext cx="5860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/>
              <a:t>The </a:t>
            </a:r>
            <a:r>
              <a:rPr lang="en-ZA" sz="2000" b="1" dirty="0">
                <a:solidFill>
                  <a:srgbClr val="FF0000"/>
                </a:solidFill>
              </a:rPr>
              <a:t>subsolar point </a:t>
            </a:r>
            <a:r>
              <a:rPr lang="en-ZA" sz="2000" dirty="0"/>
              <a:t>is seen to be directly over 23½° S, the Tropic of Capricorn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941A796-5778-415B-B0D4-2131352CF4CE}"/>
              </a:ext>
            </a:extLst>
          </p:cNvPr>
          <p:cNvSpPr/>
          <p:nvPr/>
        </p:nvSpPr>
        <p:spPr>
          <a:xfrm>
            <a:off x="259349" y="2721623"/>
            <a:ext cx="3253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Occurs on 22 December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D060A4C-B1BC-4681-9B76-942291E64DF5}"/>
              </a:ext>
            </a:extLst>
          </p:cNvPr>
          <p:cNvSpPr/>
          <p:nvPr/>
        </p:nvSpPr>
        <p:spPr>
          <a:xfrm>
            <a:off x="249203" y="3233783"/>
            <a:ext cx="32539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Summer solstice in the Southern Hemisphere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Winter solstice in the Northern Hemisphere.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556189E-59A2-4C81-B68A-AA35389A2BA8}"/>
              </a:ext>
            </a:extLst>
          </p:cNvPr>
          <p:cNvSpPr/>
          <p:nvPr/>
        </p:nvSpPr>
        <p:spPr>
          <a:xfrm>
            <a:off x="249203" y="4845233"/>
            <a:ext cx="3253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Longest day and shortest night in the Southern Hemisphere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0EE0ECC-CF64-4562-83BE-5A386BB31E01}"/>
              </a:ext>
            </a:extLst>
          </p:cNvPr>
          <p:cNvGrpSpPr/>
          <p:nvPr/>
        </p:nvGrpSpPr>
        <p:grpSpPr>
          <a:xfrm>
            <a:off x="6435959" y="3501727"/>
            <a:ext cx="1442877" cy="1950532"/>
            <a:chOff x="559818" y="1017290"/>
            <a:chExt cx="1442877" cy="1950532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DCAA676-A49B-47CB-8A5F-A4B98F5765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14249" y="1017290"/>
              <a:ext cx="688446" cy="290041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A080315-98E2-4FAD-8EFD-A57E7B9558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9818" y="2637922"/>
              <a:ext cx="753035" cy="329900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C086B1C-CAF3-4E74-9DDA-BD35A6F0976A}"/>
              </a:ext>
            </a:extLst>
          </p:cNvPr>
          <p:cNvGrpSpPr/>
          <p:nvPr/>
        </p:nvGrpSpPr>
        <p:grpSpPr>
          <a:xfrm>
            <a:off x="6058325" y="2982639"/>
            <a:ext cx="2218544" cy="3078230"/>
            <a:chOff x="6650628" y="2386575"/>
            <a:chExt cx="2218544" cy="307823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48B0F59-B8C9-439C-9D78-9BAA59DFFB68}"/>
                </a:ext>
              </a:extLst>
            </p:cNvPr>
            <p:cNvGrpSpPr/>
            <p:nvPr/>
          </p:nvGrpSpPr>
          <p:grpSpPr>
            <a:xfrm>
              <a:off x="6650628" y="2386575"/>
              <a:ext cx="2218544" cy="3078230"/>
              <a:chOff x="6858000" y="2247143"/>
              <a:chExt cx="2218544" cy="3078230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BAD25EFD-E042-4CB8-A92F-F3FAAB1F5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2247143"/>
                <a:ext cx="2218544" cy="3078230"/>
              </a:xfrm>
              <a:prstGeom prst="rect">
                <a:avLst/>
              </a:prstGeom>
            </p:spPr>
          </p:pic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C67C1D17-3847-40BD-A124-112A01299B99}"/>
                  </a:ext>
                </a:extLst>
              </p:cNvPr>
              <p:cNvGrpSpPr/>
              <p:nvPr/>
            </p:nvGrpSpPr>
            <p:grpSpPr>
              <a:xfrm>
                <a:off x="6916004" y="3012693"/>
                <a:ext cx="2143401" cy="1512634"/>
                <a:chOff x="4061611" y="3421113"/>
                <a:chExt cx="2027196" cy="1512634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1116D749-858E-42BE-8620-0964D86E0C2A}"/>
                    </a:ext>
                  </a:extLst>
                </p:cNvPr>
                <p:cNvCxnSpPr/>
                <p:nvPr/>
              </p:nvCxnSpPr>
              <p:spPr>
                <a:xfrm flipH="1" flipV="1">
                  <a:off x="4173862" y="3742527"/>
                  <a:ext cx="1820985" cy="874643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AAC3EBE9-EEBC-4C4D-B680-259B758CD3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77512" y="3421113"/>
                  <a:ext cx="1711295" cy="788394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6419EBA9-EFB9-413B-ABC2-A3917B0686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061611" y="4115354"/>
                  <a:ext cx="1686221" cy="818393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79A15F21-2268-4124-A58E-DCAFB905E0C8}"/>
                  </a:ext>
                </a:extLst>
              </p:cNvPr>
              <p:cNvGrpSpPr/>
              <p:nvPr/>
            </p:nvGrpSpPr>
            <p:grpSpPr>
              <a:xfrm>
                <a:off x="7213103" y="2757489"/>
                <a:ext cx="1510648" cy="2027878"/>
                <a:chOff x="520174" y="1017291"/>
                <a:chExt cx="1510648" cy="2027878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81A0A662-4EDC-4559-8C58-C8F8C51D42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314249" y="1017291"/>
                  <a:ext cx="716573" cy="284862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63A254A6-6C7C-437B-8E5D-DE0E16EFED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20174" y="2715269"/>
                  <a:ext cx="753035" cy="329900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2" name="Chord 21">
              <a:extLst>
                <a:ext uri="{FF2B5EF4-FFF2-40B4-BE49-F238E27FC236}">
                  <a16:creationId xmlns:a16="http://schemas.microsoft.com/office/drawing/2014/main" id="{06A1C195-A7F9-4E42-B29A-43C68735EC16}"/>
                </a:ext>
              </a:extLst>
            </p:cNvPr>
            <p:cNvSpPr/>
            <p:nvPr/>
          </p:nvSpPr>
          <p:spPr>
            <a:xfrm rot="12129649">
              <a:off x="7361199" y="3004163"/>
              <a:ext cx="1505339" cy="1983834"/>
            </a:xfrm>
            <a:custGeom>
              <a:avLst/>
              <a:gdLst>
                <a:gd name="connsiteX0" fmla="*/ 1337453 w 1503370"/>
                <a:gd name="connsiteY0" fmla="*/ 1520478 h 1869420"/>
                <a:gd name="connsiteX1" fmla="*/ 313306 w 1503370"/>
                <a:gd name="connsiteY1" fmla="*/ 1694005 h 1869420"/>
                <a:gd name="connsiteX2" fmla="*/ 16866 w 1503370"/>
                <a:gd name="connsiteY2" fmla="*/ 737816 h 1869420"/>
                <a:gd name="connsiteX3" fmla="*/ 751685 w 1503370"/>
                <a:gd name="connsiteY3" fmla="*/ 0 h 1869420"/>
                <a:gd name="connsiteX4" fmla="*/ 1337453 w 1503370"/>
                <a:gd name="connsiteY4" fmla="*/ 1520478 h 1869420"/>
                <a:gd name="connsiteX0" fmla="*/ 1489056 w 1489056"/>
                <a:gd name="connsiteY0" fmla="*/ 1903904 h 2065902"/>
                <a:gd name="connsiteX1" fmla="*/ 313522 w 1489056"/>
                <a:gd name="connsiteY1" fmla="*/ 1694005 h 2065902"/>
                <a:gd name="connsiteX2" fmla="*/ 17082 w 1489056"/>
                <a:gd name="connsiteY2" fmla="*/ 737816 h 2065902"/>
                <a:gd name="connsiteX3" fmla="*/ 751901 w 1489056"/>
                <a:gd name="connsiteY3" fmla="*/ 0 h 2065902"/>
                <a:gd name="connsiteX4" fmla="*/ 1489056 w 1489056"/>
                <a:gd name="connsiteY4" fmla="*/ 1903904 h 2065902"/>
                <a:gd name="connsiteX0" fmla="*/ 1489056 w 1489056"/>
                <a:gd name="connsiteY0" fmla="*/ 1903904 h 1937261"/>
                <a:gd name="connsiteX1" fmla="*/ 313522 w 1489056"/>
                <a:gd name="connsiteY1" fmla="*/ 1694005 h 1937261"/>
                <a:gd name="connsiteX2" fmla="*/ 17082 w 1489056"/>
                <a:gd name="connsiteY2" fmla="*/ 737816 h 1937261"/>
                <a:gd name="connsiteX3" fmla="*/ 751901 w 1489056"/>
                <a:gd name="connsiteY3" fmla="*/ 0 h 1937261"/>
                <a:gd name="connsiteX4" fmla="*/ 1489056 w 1489056"/>
                <a:gd name="connsiteY4" fmla="*/ 1903904 h 1937261"/>
                <a:gd name="connsiteX0" fmla="*/ 1489056 w 1489056"/>
                <a:gd name="connsiteY0" fmla="*/ 1931789 h 1965146"/>
                <a:gd name="connsiteX1" fmla="*/ 313522 w 1489056"/>
                <a:gd name="connsiteY1" fmla="*/ 1721890 h 1965146"/>
                <a:gd name="connsiteX2" fmla="*/ 17082 w 1489056"/>
                <a:gd name="connsiteY2" fmla="*/ 765701 h 1965146"/>
                <a:gd name="connsiteX3" fmla="*/ 740891 w 1489056"/>
                <a:gd name="connsiteY3" fmla="*/ 0 h 1965146"/>
                <a:gd name="connsiteX4" fmla="*/ 1489056 w 1489056"/>
                <a:gd name="connsiteY4" fmla="*/ 1931789 h 1965146"/>
                <a:gd name="connsiteX0" fmla="*/ 1489056 w 1489056"/>
                <a:gd name="connsiteY0" fmla="*/ 1931789 h 1965146"/>
                <a:gd name="connsiteX1" fmla="*/ 313522 w 1489056"/>
                <a:gd name="connsiteY1" fmla="*/ 1721890 h 1965146"/>
                <a:gd name="connsiteX2" fmla="*/ 17082 w 1489056"/>
                <a:gd name="connsiteY2" fmla="*/ 765701 h 1965146"/>
                <a:gd name="connsiteX3" fmla="*/ 740891 w 1489056"/>
                <a:gd name="connsiteY3" fmla="*/ 0 h 1965146"/>
                <a:gd name="connsiteX4" fmla="*/ 1489056 w 1489056"/>
                <a:gd name="connsiteY4" fmla="*/ 1931789 h 1965146"/>
                <a:gd name="connsiteX0" fmla="*/ 1484955 w 1484955"/>
                <a:gd name="connsiteY0" fmla="*/ 1931789 h 1960816"/>
                <a:gd name="connsiteX1" fmla="*/ 369411 w 1484955"/>
                <a:gd name="connsiteY1" fmla="*/ 1690147 h 1960816"/>
                <a:gd name="connsiteX2" fmla="*/ 12981 w 1484955"/>
                <a:gd name="connsiteY2" fmla="*/ 765701 h 1960816"/>
                <a:gd name="connsiteX3" fmla="*/ 736790 w 1484955"/>
                <a:gd name="connsiteY3" fmla="*/ 0 h 1960816"/>
                <a:gd name="connsiteX4" fmla="*/ 1484955 w 1484955"/>
                <a:gd name="connsiteY4" fmla="*/ 1931789 h 1960816"/>
                <a:gd name="connsiteX0" fmla="*/ 1444078 w 1444078"/>
                <a:gd name="connsiteY0" fmla="*/ 1931789 h 1960685"/>
                <a:gd name="connsiteX1" fmla="*/ 328534 w 1444078"/>
                <a:gd name="connsiteY1" fmla="*/ 1690147 h 1960685"/>
                <a:gd name="connsiteX2" fmla="*/ 15219 w 1444078"/>
                <a:gd name="connsiteY2" fmla="*/ 772853 h 1960685"/>
                <a:gd name="connsiteX3" fmla="*/ 695913 w 1444078"/>
                <a:gd name="connsiteY3" fmla="*/ 0 h 1960685"/>
                <a:gd name="connsiteX4" fmla="*/ 1444078 w 1444078"/>
                <a:gd name="connsiteY4" fmla="*/ 1931789 h 1960685"/>
                <a:gd name="connsiteX0" fmla="*/ 1425888 w 1425888"/>
                <a:gd name="connsiteY0" fmla="*/ 1931789 h 1960531"/>
                <a:gd name="connsiteX1" fmla="*/ 310344 w 1425888"/>
                <a:gd name="connsiteY1" fmla="*/ 1690147 h 1960531"/>
                <a:gd name="connsiteX2" fmla="*/ 16477 w 1425888"/>
                <a:gd name="connsiteY2" fmla="*/ 781290 h 1960531"/>
                <a:gd name="connsiteX3" fmla="*/ 677723 w 1425888"/>
                <a:gd name="connsiteY3" fmla="*/ 0 h 1960531"/>
                <a:gd name="connsiteX4" fmla="*/ 1425888 w 1425888"/>
                <a:gd name="connsiteY4" fmla="*/ 1931789 h 1960531"/>
                <a:gd name="connsiteX0" fmla="*/ 1423224 w 1423224"/>
                <a:gd name="connsiteY0" fmla="*/ 1931789 h 1968122"/>
                <a:gd name="connsiteX1" fmla="*/ 307680 w 1423224"/>
                <a:gd name="connsiteY1" fmla="*/ 1690147 h 1968122"/>
                <a:gd name="connsiteX2" fmla="*/ 13813 w 1423224"/>
                <a:gd name="connsiteY2" fmla="*/ 781290 h 1968122"/>
                <a:gd name="connsiteX3" fmla="*/ 675059 w 1423224"/>
                <a:gd name="connsiteY3" fmla="*/ 0 h 1968122"/>
                <a:gd name="connsiteX4" fmla="*/ 1423224 w 1423224"/>
                <a:gd name="connsiteY4" fmla="*/ 1931789 h 1968122"/>
                <a:gd name="connsiteX0" fmla="*/ 1428817 w 1428817"/>
                <a:gd name="connsiteY0" fmla="*/ 1931789 h 1965747"/>
                <a:gd name="connsiteX1" fmla="*/ 313273 w 1428817"/>
                <a:gd name="connsiteY1" fmla="*/ 1690147 h 1965747"/>
                <a:gd name="connsiteX2" fmla="*/ 19406 w 1428817"/>
                <a:gd name="connsiteY2" fmla="*/ 781290 h 1965747"/>
                <a:gd name="connsiteX3" fmla="*/ 680652 w 1428817"/>
                <a:gd name="connsiteY3" fmla="*/ 0 h 1965747"/>
                <a:gd name="connsiteX4" fmla="*/ 1428817 w 1428817"/>
                <a:gd name="connsiteY4" fmla="*/ 1931789 h 1965747"/>
                <a:gd name="connsiteX0" fmla="*/ 1425888 w 1425888"/>
                <a:gd name="connsiteY0" fmla="*/ 1931789 h 1960531"/>
                <a:gd name="connsiteX1" fmla="*/ 310344 w 1425888"/>
                <a:gd name="connsiteY1" fmla="*/ 1690147 h 1960531"/>
                <a:gd name="connsiteX2" fmla="*/ 16477 w 1425888"/>
                <a:gd name="connsiteY2" fmla="*/ 781290 h 1960531"/>
                <a:gd name="connsiteX3" fmla="*/ 677723 w 1425888"/>
                <a:gd name="connsiteY3" fmla="*/ 0 h 1960531"/>
                <a:gd name="connsiteX4" fmla="*/ 1425888 w 1425888"/>
                <a:gd name="connsiteY4" fmla="*/ 1931789 h 1960531"/>
                <a:gd name="connsiteX0" fmla="*/ 1425888 w 1425888"/>
                <a:gd name="connsiteY0" fmla="*/ 1931789 h 1981921"/>
                <a:gd name="connsiteX1" fmla="*/ 310344 w 1425888"/>
                <a:gd name="connsiteY1" fmla="*/ 1690147 h 1981921"/>
                <a:gd name="connsiteX2" fmla="*/ 16477 w 1425888"/>
                <a:gd name="connsiteY2" fmla="*/ 781290 h 1981921"/>
                <a:gd name="connsiteX3" fmla="*/ 677723 w 1425888"/>
                <a:gd name="connsiteY3" fmla="*/ 0 h 1981921"/>
                <a:gd name="connsiteX4" fmla="*/ 1425888 w 1425888"/>
                <a:gd name="connsiteY4" fmla="*/ 1931789 h 1981921"/>
                <a:gd name="connsiteX0" fmla="*/ 1425888 w 1425888"/>
                <a:gd name="connsiteY0" fmla="*/ 1931789 h 1981921"/>
                <a:gd name="connsiteX1" fmla="*/ 310344 w 1425888"/>
                <a:gd name="connsiteY1" fmla="*/ 1690147 h 1981921"/>
                <a:gd name="connsiteX2" fmla="*/ 16477 w 1425888"/>
                <a:gd name="connsiteY2" fmla="*/ 781290 h 1981921"/>
                <a:gd name="connsiteX3" fmla="*/ 677723 w 1425888"/>
                <a:gd name="connsiteY3" fmla="*/ 0 h 1981921"/>
                <a:gd name="connsiteX4" fmla="*/ 1425888 w 1425888"/>
                <a:gd name="connsiteY4" fmla="*/ 1931789 h 1981921"/>
                <a:gd name="connsiteX0" fmla="*/ 1425888 w 1425888"/>
                <a:gd name="connsiteY0" fmla="*/ 1931789 h 1981921"/>
                <a:gd name="connsiteX1" fmla="*/ 310344 w 1425888"/>
                <a:gd name="connsiteY1" fmla="*/ 1690147 h 1981921"/>
                <a:gd name="connsiteX2" fmla="*/ 16477 w 1425888"/>
                <a:gd name="connsiteY2" fmla="*/ 781290 h 1981921"/>
                <a:gd name="connsiteX3" fmla="*/ 677723 w 1425888"/>
                <a:gd name="connsiteY3" fmla="*/ 0 h 1981921"/>
                <a:gd name="connsiteX4" fmla="*/ 1425888 w 1425888"/>
                <a:gd name="connsiteY4" fmla="*/ 1931789 h 1981921"/>
                <a:gd name="connsiteX0" fmla="*/ 1425888 w 1425888"/>
                <a:gd name="connsiteY0" fmla="*/ 1931789 h 1981921"/>
                <a:gd name="connsiteX1" fmla="*/ 310344 w 1425888"/>
                <a:gd name="connsiteY1" fmla="*/ 1690147 h 1981921"/>
                <a:gd name="connsiteX2" fmla="*/ 16477 w 1425888"/>
                <a:gd name="connsiteY2" fmla="*/ 781290 h 1981921"/>
                <a:gd name="connsiteX3" fmla="*/ 677723 w 1425888"/>
                <a:gd name="connsiteY3" fmla="*/ 0 h 1981921"/>
                <a:gd name="connsiteX4" fmla="*/ 1425888 w 1425888"/>
                <a:gd name="connsiteY4" fmla="*/ 1931789 h 1981921"/>
                <a:gd name="connsiteX0" fmla="*/ 1432040 w 1432040"/>
                <a:gd name="connsiteY0" fmla="*/ 1931789 h 1981921"/>
                <a:gd name="connsiteX1" fmla="*/ 316496 w 1432040"/>
                <a:gd name="connsiteY1" fmla="*/ 1690147 h 1981921"/>
                <a:gd name="connsiteX2" fmla="*/ 22629 w 1432040"/>
                <a:gd name="connsiteY2" fmla="*/ 781290 h 1981921"/>
                <a:gd name="connsiteX3" fmla="*/ 683875 w 1432040"/>
                <a:gd name="connsiteY3" fmla="*/ 0 h 1981921"/>
                <a:gd name="connsiteX4" fmla="*/ 1432040 w 1432040"/>
                <a:gd name="connsiteY4" fmla="*/ 1931789 h 1981921"/>
                <a:gd name="connsiteX0" fmla="*/ 1433177 w 1433177"/>
                <a:gd name="connsiteY0" fmla="*/ 1931789 h 1983834"/>
                <a:gd name="connsiteX1" fmla="*/ 306443 w 1433177"/>
                <a:gd name="connsiteY1" fmla="*/ 1702623 h 1983834"/>
                <a:gd name="connsiteX2" fmla="*/ 23766 w 1433177"/>
                <a:gd name="connsiteY2" fmla="*/ 781290 h 1983834"/>
                <a:gd name="connsiteX3" fmla="*/ 685012 w 1433177"/>
                <a:gd name="connsiteY3" fmla="*/ 0 h 1983834"/>
                <a:gd name="connsiteX4" fmla="*/ 1433177 w 1433177"/>
                <a:gd name="connsiteY4" fmla="*/ 1931789 h 198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177" h="1983834">
                  <a:moveTo>
                    <a:pt x="1433177" y="1931789"/>
                  </a:moveTo>
                  <a:cubicBezTo>
                    <a:pt x="797165" y="2076109"/>
                    <a:pt x="541345" y="1894373"/>
                    <a:pt x="306443" y="1702623"/>
                  </a:cubicBezTo>
                  <a:cubicBezTo>
                    <a:pt x="71541" y="1510873"/>
                    <a:pt x="-55952" y="1143510"/>
                    <a:pt x="23766" y="781290"/>
                  </a:cubicBezTo>
                  <a:cubicBezTo>
                    <a:pt x="160924" y="366409"/>
                    <a:pt x="249081" y="241812"/>
                    <a:pt x="685012" y="0"/>
                  </a:cubicBezTo>
                  <a:cubicBezTo>
                    <a:pt x="880268" y="506826"/>
                    <a:pt x="1237921" y="1424963"/>
                    <a:pt x="1433177" y="1931789"/>
                  </a:cubicBezTo>
                  <a:close/>
                </a:path>
              </a:pathLst>
            </a:custGeom>
            <a:solidFill>
              <a:srgbClr val="40404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272B3C22-8222-4EAE-9036-E6E6DDF1E658}"/>
              </a:ext>
            </a:extLst>
          </p:cNvPr>
          <p:cNvSpPr/>
          <p:nvPr/>
        </p:nvSpPr>
        <p:spPr>
          <a:xfrm>
            <a:off x="5990408" y="4320588"/>
            <a:ext cx="244606" cy="230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08E1A3B-4405-498D-BFBF-ACCC5BDAF11F}"/>
              </a:ext>
            </a:extLst>
          </p:cNvPr>
          <p:cNvSpPr txBox="1"/>
          <p:nvPr/>
        </p:nvSpPr>
        <p:spPr>
          <a:xfrm>
            <a:off x="7486650" y="5977614"/>
            <a:ext cx="150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chemeClr val="bg1">
                    <a:lumMod val="95000"/>
                  </a:schemeClr>
                </a:solidFill>
              </a:rPr>
              <a:t>Not to scale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488659B-FA72-4B78-8B57-80286727680C}"/>
              </a:ext>
            </a:extLst>
          </p:cNvPr>
          <p:cNvCxnSpPr>
            <a:cxnSpLocks/>
            <a:stCxn id="73" idx="0"/>
          </p:cNvCxnSpPr>
          <p:nvPr/>
        </p:nvCxnSpPr>
        <p:spPr>
          <a:xfrm flipV="1">
            <a:off x="5072717" y="4402887"/>
            <a:ext cx="1048266" cy="6586"/>
          </a:xfrm>
          <a:prstGeom prst="straightConnector1">
            <a:avLst/>
          </a:prstGeom>
          <a:ln w="28575">
            <a:tailEnd type="triangle" w="med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60B6D24-82CC-4FA6-B1A7-35794B5BA01B}"/>
              </a:ext>
            </a:extLst>
          </p:cNvPr>
          <p:cNvCxnSpPr>
            <a:cxnSpLocks/>
          </p:cNvCxnSpPr>
          <p:nvPr/>
        </p:nvCxnSpPr>
        <p:spPr>
          <a:xfrm>
            <a:off x="5077178" y="4461933"/>
            <a:ext cx="1038898" cy="12914"/>
          </a:xfrm>
          <a:prstGeom prst="straightConnector1">
            <a:avLst/>
          </a:prstGeom>
          <a:ln w="28575">
            <a:tailEnd type="triangle" w="med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F8A3EA68-C45C-4A3A-90F5-E9A48405BE44}"/>
              </a:ext>
            </a:extLst>
          </p:cNvPr>
          <p:cNvSpPr txBox="1"/>
          <p:nvPr/>
        </p:nvSpPr>
        <p:spPr>
          <a:xfrm rot="620895">
            <a:off x="7161013" y="3095345"/>
            <a:ext cx="618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</a:rPr>
              <a:t>23½</a:t>
            </a:r>
            <a:r>
              <a:rPr lang="en-ZA" sz="1400" b="1" baseline="30000" dirty="0">
                <a:solidFill>
                  <a:schemeClr val="bg1"/>
                </a:solidFill>
              </a:rPr>
              <a:t>o</a:t>
            </a:r>
            <a:endParaRPr lang="en-ZA" sz="1400" b="1" dirty="0">
              <a:solidFill>
                <a:schemeClr val="bg1"/>
              </a:solidFill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0EA0B5C-A63E-4EA1-8DA7-CE6859856A78}"/>
              </a:ext>
            </a:extLst>
          </p:cNvPr>
          <p:cNvCxnSpPr>
            <a:cxnSpLocks/>
          </p:cNvCxnSpPr>
          <p:nvPr/>
        </p:nvCxnSpPr>
        <p:spPr>
          <a:xfrm flipH="1">
            <a:off x="7150437" y="2897169"/>
            <a:ext cx="38116" cy="3307273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Arc 99">
            <a:extLst>
              <a:ext uri="{FF2B5EF4-FFF2-40B4-BE49-F238E27FC236}">
                <a16:creationId xmlns:a16="http://schemas.microsoft.com/office/drawing/2014/main" id="{892A36B7-88A8-4DF3-8E26-485574D7C199}"/>
              </a:ext>
            </a:extLst>
          </p:cNvPr>
          <p:cNvSpPr/>
          <p:nvPr/>
        </p:nvSpPr>
        <p:spPr>
          <a:xfrm>
            <a:off x="6854472" y="3027465"/>
            <a:ext cx="870524" cy="264850"/>
          </a:xfrm>
          <a:prstGeom prst="arc">
            <a:avLst>
              <a:gd name="adj1" fmla="val 14146528"/>
              <a:gd name="adj2" fmla="val 21365192"/>
            </a:avLst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22363E0-E9F6-459F-BE02-E9F2F84C3263}"/>
              </a:ext>
            </a:extLst>
          </p:cNvPr>
          <p:cNvSpPr txBox="1"/>
          <p:nvPr/>
        </p:nvSpPr>
        <p:spPr>
          <a:xfrm>
            <a:off x="5183795" y="3191382"/>
            <a:ext cx="21059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</a:rPr>
              <a:t>                     0 hours</a:t>
            </a:r>
          </a:p>
          <a:p>
            <a:endParaRPr lang="en-ZA" sz="300" dirty="0">
              <a:solidFill>
                <a:schemeClr val="bg1"/>
              </a:solidFill>
            </a:endParaRPr>
          </a:p>
          <a:p>
            <a:r>
              <a:rPr lang="en-ZA" sz="1600" dirty="0">
                <a:solidFill>
                  <a:schemeClr val="bg1"/>
                </a:solidFill>
              </a:rPr>
              <a:t>    10,5 hours</a:t>
            </a:r>
          </a:p>
          <a:p>
            <a:endParaRPr lang="en-ZA" sz="500" dirty="0">
              <a:solidFill>
                <a:schemeClr val="bg1"/>
              </a:solidFill>
            </a:endParaRPr>
          </a:p>
          <a:p>
            <a:r>
              <a:rPr lang="en-ZA" sz="1600" dirty="0">
                <a:solidFill>
                  <a:schemeClr val="bg1"/>
                </a:solidFill>
              </a:rPr>
              <a:t>  12 hours</a:t>
            </a:r>
          </a:p>
          <a:p>
            <a:endParaRPr lang="en-ZA" sz="300" dirty="0">
              <a:solidFill>
                <a:schemeClr val="bg1"/>
              </a:solidFill>
            </a:endParaRPr>
          </a:p>
          <a:p>
            <a:r>
              <a:rPr lang="en-ZA" sz="1600" dirty="0">
                <a:solidFill>
                  <a:schemeClr val="bg1"/>
                </a:solidFill>
              </a:rPr>
              <a:t>13,5 hours</a:t>
            </a:r>
          </a:p>
          <a:p>
            <a:endParaRPr lang="en-ZA" sz="4400" dirty="0">
              <a:solidFill>
                <a:schemeClr val="bg1"/>
              </a:solidFill>
            </a:endParaRPr>
          </a:p>
          <a:p>
            <a:r>
              <a:rPr lang="en-ZA" sz="1600" dirty="0">
                <a:solidFill>
                  <a:schemeClr val="bg1"/>
                </a:solidFill>
              </a:rPr>
              <a:t>      24 hours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37183AC-7B79-4A52-8A59-74987389A1ED}"/>
              </a:ext>
            </a:extLst>
          </p:cNvPr>
          <p:cNvSpPr/>
          <p:nvPr/>
        </p:nvSpPr>
        <p:spPr>
          <a:xfrm>
            <a:off x="230153" y="5907695"/>
            <a:ext cx="3641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Known as the summer Solstice</a:t>
            </a:r>
          </a:p>
        </p:txBody>
      </p:sp>
      <p:sp>
        <p:nvSpPr>
          <p:cNvPr id="89" name="Date Placeholder 1">
            <a:extLst>
              <a:ext uri="{FF2B5EF4-FFF2-40B4-BE49-F238E27FC236}">
                <a16:creationId xmlns:a16="http://schemas.microsoft.com/office/drawing/2014/main" id="{56B7012F-6A6F-425F-A9C2-CE3BB8E852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2020/07/17</a:t>
            </a:fld>
            <a:endParaRPr lang="en-ZA" sz="1100" dirty="0"/>
          </a:p>
        </p:txBody>
      </p:sp>
      <p:sp>
        <p:nvSpPr>
          <p:cNvPr id="90" name="Footer Placeholder 2">
            <a:extLst>
              <a:ext uri="{FF2B5EF4-FFF2-40B4-BE49-F238E27FC236}">
                <a16:creationId xmlns:a16="http://schemas.microsoft.com/office/drawing/2014/main" id="{30D2B0D7-4BE4-4CC5-B838-91A4CE29E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675" y="6492875"/>
            <a:ext cx="5706058" cy="365125"/>
          </a:xfrm>
        </p:spPr>
        <p:txBody>
          <a:bodyPr/>
          <a:lstStyle/>
          <a:p>
            <a:pPr algn="l">
              <a:defRPr/>
            </a:pPr>
            <a:r>
              <a:rPr lang="pt-BR" sz="1100" dirty="0"/>
              <a:t>Templ ref: PPT-ISO-colour.001   Doc Ref no: RTC-PRE-050.1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9858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2" grpId="0"/>
      <p:bldP spid="40" grpId="0" animBg="1"/>
      <p:bldP spid="102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32D72-8B0F-43C7-B299-8805CA30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11</a:t>
            </a:fld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5E4CD-7F5B-4C50-A21C-04FF3818A682}"/>
              </a:ext>
            </a:extLst>
          </p:cNvPr>
          <p:cNvSpPr txBox="1"/>
          <p:nvPr/>
        </p:nvSpPr>
        <p:spPr>
          <a:xfrm>
            <a:off x="3890481" y="5987019"/>
            <a:ext cx="150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>
                    <a:lumMod val="95000"/>
                  </a:schemeClr>
                </a:solidFill>
              </a:rPr>
              <a:t>Not to scale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945BDF0-20F9-4B26-96A6-094CDD158990}"/>
              </a:ext>
            </a:extLst>
          </p:cNvPr>
          <p:cNvSpPr/>
          <p:nvPr/>
        </p:nvSpPr>
        <p:spPr>
          <a:xfrm>
            <a:off x="396760" y="2101707"/>
            <a:ext cx="350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In contrast, the Arctic regions experience 24 hours of night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E7D4262-A7DB-4C0D-898D-BFF59125FB92}"/>
              </a:ext>
            </a:extLst>
          </p:cNvPr>
          <p:cNvSpPr/>
          <p:nvPr/>
        </p:nvSpPr>
        <p:spPr>
          <a:xfrm>
            <a:off x="3997812" y="1914780"/>
            <a:ext cx="4695022" cy="38127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B5F6AC2-F183-4875-B57D-1F34DF43D1A7}"/>
              </a:ext>
            </a:extLst>
          </p:cNvPr>
          <p:cNvGrpSpPr/>
          <p:nvPr/>
        </p:nvGrpSpPr>
        <p:grpSpPr>
          <a:xfrm flipH="1">
            <a:off x="3962926" y="2275560"/>
            <a:ext cx="1505741" cy="3115350"/>
            <a:chOff x="7350026" y="2984280"/>
            <a:chExt cx="1505741" cy="3115350"/>
          </a:xfrm>
        </p:grpSpPr>
        <p:sp>
          <p:nvSpPr>
            <p:cNvPr id="107" name="Oval 44">
              <a:extLst>
                <a:ext uri="{FF2B5EF4-FFF2-40B4-BE49-F238E27FC236}">
                  <a16:creationId xmlns:a16="http://schemas.microsoft.com/office/drawing/2014/main" id="{BA787AB2-4293-4C1A-A98D-6AD27EE4F16A}"/>
                </a:ext>
              </a:extLst>
            </p:cNvPr>
            <p:cNvSpPr/>
            <p:nvPr/>
          </p:nvSpPr>
          <p:spPr>
            <a:xfrm>
              <a:off x="7589472" y="3159193"/>
              <a:ext cx="1209325" cy="2810551"/>
            </a:xfrm>
            <a:custGeom>
              <a:avLst/>
              <a:gdLst>
                <a:gd name="connsiteX0" fmla="*/ 0 w 2743200"/>
                <a:gd name="connsiteY0" fmla="*/ 1397867 h 2795734"/>
                <a:gd name="connsiteX1" fmla="*/ 1371600 w 2743200"/>
                <a:gd name="connsiteY1" fmla="*/ 0 h 2795734"/>
                <a:gd name="connsiteX2" fmla="*/ 2743200 w 2743200"/>
                <a:gd name="connsiteY2" fmla="*/ 1397867 h 2795734"/>
                <a:gd name="connsiteX3" fmla="*/ 1371600 w 2743200"/>
                <a:gd name="connsiteY3" fmla="*/ 2795734 h 2795734"/>
                <a:gd name="connsiteX4" fmla="*/ 0 w 2743200"/>
                <a:gd name="connsiteY4" fmla="*/ 1397867 h 2795734"/>
                <a:gd name="connsiteX0" fmla="*/ 0 w 1487966"/>
                <a:gd name="connsiteY0" fmla="*/ 1398124 h 2796288"/>
                <a:gd name="connsiteX1" fmla="*/ 1371600 w 1487966"/>
                <a:gd name="connsiteY1" fmla="*/ 257 h 2796288"/>
                <a:gd name="connsiteX2" fmla="*/ 1412421 w 1487966"/>
                <a:gd name="connsiteY2" fmla="*/ 1487931 h 2796288"/>
                <a:gd name="connsiteX3" fmla="*/ 1371600 w 1487966"/>
                <a:gd name="connsiteY3" fmla="*/ 2795991 h 2796288"/>
                <a:gd name="connsiteX4" fmla="*/ 0 w 1487966"/>
                <a:gd name="connsiteY4" fmla="*/ 1398124 h 2796288"/>
                <a:gd name="connsiteX0" fmla="*/ 0 w 1487966"/>
                <a:gd name="connsiteY0" fmla="*/ 1398124 h 2796288"/>
                <a:gd name="connsiteX1" fmla="*/ 1371600 w 1487966"/>
                <a:gd name="connsiteY1" fmla="*/ 257 h 2796288"/>
                <a:gd name="connsiteX2" fmla="*/ 1412421 w 1487966"/>
                <a:gd name="connsiteY2" fmla="*/ 1487931 h 2796288"/>
                <a:gd name="connsiteX3" fmla="*/ 1371600 w 1487966"/>
                <a:gd name="connsiteY3" fmla="*/ 2795991 h 2796288"/>
                <a:gd name="connsiteX4" fmla="*/ 0 w 1487966"/>
                <a:gd name="connsiteY4" fmla="*/ 1398124 h 2796288"/>
                <a:gd name="connsiteX0" fmla="*/ 0 w 1487966"/>
                <a:gd name="connsiteY0" fmla="*/ 1398124 h 2796288"/>
                <a:gd name="connsiteX1" fmla="*/ 1371600 w 1487966"/>
                <a:gd name="connsiteY1" fmla="*/ 257 h 2796288"/>
                <a:gd name="connsiteX2" fmla="*/ 1412421 w 1487966"/>
                <a:gd name="connsiteY2" fmla="*/ 1487931 h 2796288"/>
                <a:gd name="connsiteX3" fmla="*/ 1371600 w 1487966"/>
                <a:gd name="connsiteY3" fmla="*/ 2795991 h 2796288"/>
                <a:gd name="connsiteX4" fmla="*/ 0 w 1487966"/>
                <a:gd name="connsiteY4" fmla="*/ 1398124 h 2796288"/>
                <a:gd name="connsiteX0" fmla="*/ 0 w 1487966"/>
                <a:gd name="connsiteY0" fmla="*/ 1398124 h 2796288"/>
                <a:gd name="connsiteX1" fmla="*/ 1371600 w 1487966"/>
                <a:gd name="connsiteY1" fmla="*/ 257 h 2796288"/>
                <a:gd name="connsiteX2" fmla="*/ 1412421 w 1487966"/>
                <a:gd name="connsiteY2" fmla="*/ 1487931 h 2796288"/>
                <a:gd name="connsiteX3" fmla="*/ 1371600 w 1487966"/>
                <a:gd name="connsiteY3" fmla="*/ 2795991 h 2796288"/>
                <a:gd name="connsiteX4" fmla="*/ 0 w 1487966"/>
                <a:gd name="connsiteY4" fmla="*/ 1398124 h 2796288"/>
                <a:gd name="connsiteX0" fmla="*/ 0 w 1412421"/>
                <a:gd name="connsiteY0" fmla="*/ 1398124 h 2795991"/>
                <a:gd name="connsiteX1" fmla="*/ 1371600 w 1412421"/>
                <a:gd name="connsiteY1" fmla="*/ 257 h 2795991"/>
                <a:gd name="connsiteX2" fmla="*/ 1412421 w 1412421"/>
                <a:gd name="connsiteY2" fmla="*/ 1487931 h 2795991"/>
                <a:gd name="connsiteX3" fmla="*/ 1371600 w 1412421"/>
                <a:gd name="connsiteY3" fmla="*/ 2795991 h 2795991"/>
                <a:gd name="connsiteX4" fmla="*/ 0 w 1412421"/>
                <a:gd name="connsiteY4" fmla="*/ 1398124 h 2795991"/>
                <a:gd name="connsiteX0" fmla="*/ 43 w 1420629"/>
                <a:gd name="connsiteY0" fmla="*/ 1398043 h 2795910"/>
                <a:gd name="connsiteX1" fmla="*/ 1371643 w 1420629"/>
                <a:gd name="connsiteY1" fmla="*/ 176 h 2795910"/>
                <a:gd name="connsiteX2" fmla="*/ 1412464 w 1420629"/>
                <a:gd name="connsiteY2" fmla="*/ 1487850 h 2795910"/>
                <a:gd name="connsiteX3" fmla="*/ 1420629 w 1420629"/>
                <a:gd name="connsiteY3" fmla="*/ 2795910 h 2795910"/>
                <a:gd name="connsiteX4" fmla="*/ 43 w 1420629"/>
                <a:gd name="connsiteY4" fmla="*/ 1398043 h 2795910"/>
                <a:gd name="connsiteX0" fmla="*/ 26464 w 1509708"/>
                <a:gd name="connsiteY0" fmla="*/ 1398043 h 2813029"/>
                <a:gd name="connsiteX1" fmla="*/ 1398064 w 1509708"/>
                <a:gd name="connsiteY1" fmla="*/ 176 h 2813029"/>
                <a:gd name="connsiteX2" fmla="*/ 1438885 w 1509708"/>
                <a:gd name="connsiteY2" fmla="*/ 1487850 h 2813029"/>
                <a:gd name="connsiteX3" fmla="*/ 1447050 w 1509708"/>
                <a:gd name="connsiteY3" fmla="*/ 2795910 h 2813029"/>
                <a:gd name="connsiteX4" fmla="*/ 565307 w 1509708"/>
                <a:gd name="connsiteY4" fmla="*/ 2180569 h 2813029"/>
                <a:gd name="connsiteX5" fmla="*/ 26464 w 1509708"/>
                <a:gd name="connsiteY5" fmla="*/ 1398043 h 2813029"/>
                <a:gd name="connsiteX0" fmla="*/ 26464 w 1509708"/>
                <a:gd name="connsiteY0" fmla="*/ 1398043 h 2813029"/>
                <a:gd name="connsiteX1" fmla="*/ 1398064 w 1509708"/>
                <a:gd name="connsiteY1" fmla="*/ 176 h 2813029"/>
                <a:gd name="connsiteX2" fmla="*/ 1438885 w 1509708"/>
                <a:gd name="connsiteY2" fmla="*/ 1487850 h 2813029"/>
                <a:gd name="connsiteX3" fmla="*/ 1447050 w 1509708"/>
                <a:gd name="connsiteY3" fmla="*/ 2795910 h 2813029"/>
                <a:gd name="connsiteX4" fmla="*/ 565307 w 1509708"/>
                <a:gd name="connsiteY4" fmla="*/ 2180569 h 2813029"/>
                <a:gd name="connsiteX5" fmla="*/ 26464 w 1509708"/>
                <a:gd name="connsiteY5" fmla="*/ 1398043 h 2813029"/>
                <a:gd name="connsiteX0" fmla="*/ 26464 w 1509708"/>
                <a:gd name="connsiteY0" fmla="*/ 1426703 h 2841689"/>
                <a:gd name="connsiteX1" fmla="*/ 565307 w 1509708"/>
                <a:gd name="connsiteY1" fmla="*/ 600865 h 2841689"/>
                <a:gd name="connsiteX2" fmla="*/ 1398064 w 1509708"/>
                <a:gd name="connsiteY2" fmla="*/ 28836 h 2841689"/>
                <a:gd name="connsiteX3" fmla="*/ 1438885 w 1509708"/>
                <a:gd name="connsiteY3" fmla="*/ 1516510 h 2841689"/>
                <a:gd name="connsiteX4" fmla="*/ 1447050 w 1509708"/>
                <a:gd name="connsiteY4" fmla="*/ 2824570 h 2841689"/>
                <a:gd name="connsiteX5" fmla="*/ 565307 w 1509708"/>
                <a:gd name="connsiteY5" fmla="*/ 2209229 h 2841689"/>
                <a:gd name="connsiteX6" fmla="*/ 26464 w 1509708"/>
                <a:gd name="connsiteY6" fmla="*/ 1426703 h 2841689"/>
                <a:gd name="connsiteX0" fmla="*/ 26464 w 1509708"/>
                <a:gd name="connsiteY0" fmla="*/ 1426703 h 2841689"/>
                <a:gd name="connsiteX1" fmla="*/ 565307 w 1509708"/>
                <a:gd name="connsiteY1" fmla="*/ 600865 h 2841689"/>
                <a:gd name="connsiteX2" fmla="*/ 1398064 w 1509708"/>
                <a:gd name="connsiteY2" fmla="*/ 28836 h 2841689"/>
                <a:gd name="connsiteX3" fmla="*/ 1438885 w 1509708"/>
                <a:gd name="connsiteY3" fmla="*/ 1516510 h 2841689"/>
                <a:gd name="connsiteX4" fmla="*/ 1447050 w 1509708"/>
                <a:gd name="connsiteY4" fmla="*/ 2824570 h 2841689"/>
                <a:gd name="connsiteX5" fmla="*/ 565307 w 1509708"/>
                <a:gd name="connsiteY5" fmla="*/ 2209229 h 2841689"/>
                <a:gd name="connsiteX6" fmla="*/ 26464 w 1509708"/>
                <a:gd name="connsiteY6" fmla="*/ 1426703 h 2841689"/>
                <a:gd name="connsiteX0" fmla="*/ 26464 w 1509708"/>
                <a:gd name="connsiteY0" fmla="*/ 1426703 h 2841689"/>
                <a:gd name="connsiteX1" fmla="*/ 565307 w 1509708"/>
                <a:gd name="connsiteY1" fmla="*/ 600865 h 2841689"/>
                <a:gd name="connsiteX2" fmla="*/ 1398064 w 1509708"/>
                <a:gd name="connsiteY2" fmla="*/ 28836 h 2841689"/>
                <a:gd name="connsiteX3" fmla="*/ 1438885 w 1509708"/>
                <a:gd name="connsiteY3" fmla="*/ 1516510 h 2841689"/>
                <a:gd name="connsiteX4" fmla="*/ 1447050 w 1509708"/>
                <a:gd name="connsiteY4" fmla="*/ 2824570 h 2841689"/>
                <a:gd name="connsiteX5" fmla="*/ 565307 w 1509708"/>
                <a:gd name="connsiteY5" fmla="*/ 2209229 h 2841689"/>
                <a:gd name="connsiteX6" fmla="*/ 26464 w 1509708"/>
                <a:gd name="connsiteY6" fmla="*/ 1426703 h 2841689"/>
                <a:gd name="connsiteX0" fmla="*/ 2172 w 1485416"/>
                <a:gd name="connsiteY0" fmla="*/ 1426703 h 2841689"/>
                <a:gd name="connsiteX1" fmla="*/ 541015 w 1485416"/>
                <a:gd name="connsiteY1" fmla="*/ 600865 h 2841689"/>
                <a:gd name="connsiteX2" fmla="*/ 1373772 w 1485416"/>
                <a:gd name="connsiteY2" fmla="*/ 28836 h 2841689"/>
                <a:gd name="connsiteX3" fmla="*/ 1414593 w 1485416"/>
                <a:gd name="connsiteY3" fmla="*/ 1516510 h 2841689"/>
                <a:gd name="connsiteX4" fmla="*/ 1422758 w 1485416"/>
                <a:gd name="connsiteY4" fmla="*/ 2824570 h 2841689"/>
                <a:gd name="connsiteX5" fmla="*/ 541015 w 1485416"/>
                <a:gd name="connsiteY5" fmla="*/ 2209229 h 2841689"/>
                <a:gd name="connsiteX6" fmla="*/ 2172 w 1485416"/>
                <a:gd name="connsiteY6" fmla="*/ 1426703 h 2841689"/>
                <a:gd name="connsiteX0" fmla="*/ 3743 w 1299209"/>
                <a:gd name="connsiteY0" fmla="*/ 1476055 h 2841831"/>
                <a:gd name="connsiteX1" fmla="*/ 354808 w 1299209"/>
                <a:gd name="connsiteY1" fmla="*/ 601231 h 2841831"/>
                <a:gd name="connsiteX2" fmla="*/ 1187565 w 1299209"/>
                <a:gd name="connsiteY2" fmla="*/ 29202 h 2841831"/>
                <a:gd name="connsiteX3" fmla="*/ 1228386 w 1299209"/>
                <a:gd name="connsiteY3" fmla="*/ 1516876 h 2841831"/>
                <a:gd name="connsiteX4" fmla="*/ 1236551 w 1299209"/>
                <a:gd name="connsiteY4" fmla="*/ 2824936 h 2841831"/>
                <a:gd name="connsiteX5" fmla="*/ 354808 w 1299209"/>
                <a:gd name="connsiteY5" fmla="*/ 2209595 h 2841831"/>
                <a:gd name="connsiteX6" fmla="*/ 3743 w 1299209"/>
                <a:gd name="connsiteY6" fmla="*/ 1476055 h 2841831"/>
                <a:gd name="connsiteX0" fmla="*/ 169 w 1295635"/>
                <a:gd name="connsiteY0" fmla="*/ 1478586 h 2844362"/>
                <a:gd name="connsiteX1" fmla="*/ 318577 w 1295635"/>
                <a:gd name="connsiteY1" fmla="*/ 554777 h 2844362"/>
                <a:gd name="connsiteX2" fmla="*/ 1183991 w 1295635"/>
                <a:gd name="connsiteY2" fmla="*/ 31733 h 2844362"/>
                <a:gd name="connsiteX3" fmla="*/ 1224812 w 1295635"/>
                <a:gd name="connsiteY3" fmla="*/ 1519407 h 2844362"/>
                <a:gd name="connsiteX4" fmla="*/ 1232977 w 1295635"/>
                <a:gd name="connsiteY4" fmla="*/ 2827467 h 2844362"/>
                <a:gd name="connsiteX5" fmla="*/ 351234 w 1295635"/>
                <a:gd name="connsiteY5" fmla="*/ 2212126 h 2844362"/>
                <a:gd name="connsiteX6" fmla="*/ 169 w 1295635"/>
                <a:gd name="connsiteY6" fmla="*/ 1478586 h 2844362"/>
                <a:gd name="connsiteX0" fmla="*/ 12 w 1295478"/>
                <a:gd name="connsiteY0" fmla="*/ 1478586 h 2845331"/>
                <a:gd name="connsiteX1" fmla="*/ 318420 w 1295478"/>
                <a:gd name="connsiteY1" fmla="*/ 554777 h 2845331"/>
                <a:gd name="connsiteX2" fmla="*/ 1183834 w 1295478"/>
                <a:gd name="connsiteY2" fmla="*/ 31733 h 2845331"/>
                <a:gd name="connsiteX3" fmla="*/ 1224655 w 1295478"/>
                <a:gd name="connsiteY3" fmla="*/ 1519407 h 2845331"/>
                <a:gd name="connsiteX4" fmla="*/ 1232820 w 1295478"/>
                <a:gd name="connsiteY4" fmla="*/ 2827467 h 2845331"/>
                <a:gd name="connsiteX5" fmla="*/ 326584 w 1295478"/>
                <a:gd name="connsiteY5" fmla="*/ 2244783 h 2845331"/>
                <a:gd name="connsiteX6" fmla="*/ 12 w 1295478"/>
                <a:gd name="connsiteY6" fmla="*/ 1478586 h 2845331"/>
                <a:gd name="connsiteX0" fmla="*/ 12 w 1295478"/>
                <a:gd name="connsiteY0" fmla="*/ 1478586 h 2845331"/>
                <a:gd name="connsiteX1" fmla="*/ 318420 w 1295478"/>
                <a:gd name="connsiteY1" fmla="*/ 554777 h 2845331"/>
                <a:gd name="connsiteX2" fmla="*/ 1257312 w 1295478"/>
                <a:gd name="connsiteY2" fmla="*/ 31733 h 2845331"/>
                <a:gd name="connsiteX3" fmla="*/ 1224655 w 1295478"/>
                <a:gd name="connsiteY3" fmla="*/ 1519407 h 2845331"/>
                <a:gd name="connsiteX4" fmla="*/ 1232820 w 1295478"/>
                <a:gd name="connsiteY4" fmla="*/ 2827467 h 2845331"/>
                <a:gd name="connsiteX5" fmla="*/ 326584 w 1295478"/>
                <a:gd name="connsiteY5" fmla="*/ 2244783 h 2845331"/>
                <a:gd name="connsiteX6" fmla="*/ 12 w 1295478"/>
                <a:gd name="connsiteY6" fmla="*/ 1478586 h 2845331"/>
                <a:gd name="connsiteX0" fmla="*/ 12 w 1361036"/>
                <a:gd name="connsiteY0" fmla="*/ 1478586 h 2930114"/>
                <a:gd name="connsiteX1" fmla="*/ 318420 w 1361036"/>
                <a:gd name="connsiteY1" fmla="*/ 554777 h 2930114"/>
                <a:gd name="connsiteX2" fmla="*/ 1257312 w 1361036"/>
                <a:gd name="connsiteY2" fmla="*/ 31733 h 2930114"/>
                <a:gd name="connsiteX3" fmla="*/ 1232820 w 1361036"/>
                <a:gd name="connsiteY3" fmla="*/ 2827467 h 2930114"/>
                <a:gd name="connsiteX4" fmla="*/ 326584 w 1361036"/>
                <a:gd name="connsiteY4" fmla="*/ 2244783 h 2930114"/>
                <a:gd name="connsiteX5" fmla="*/ 12 w 1361036"/>
                <a:gd name="connsiteY5" fmla="*/ 1478586 h 2930114"/>
                <a:gd name="connsiteX0" fmla="*/ 12 w 1320813"/>
                <a:gd name="connsiteY0" fmla="*/ 1478586 h 2930114"/>
                <a:gd name="connsiteX1" fmla="*/ 318420 w 1320813"/>
                <a:gd name="connsiteY1" fmla="*/ 554777 h 2930114"/>
                <a:gd name="connsiteX2" fmla="*/ 1257312 w 1320813"/>
                <a:gd name="connsiteY2" fmla="*/ 31733 h 2930114"/>
                <a:gd name="connsiteX3" fmla="*/ 1232820 w 1320813"/>
                <a:gd name="connsiteY3" fmla="*/ 2827467 h 2930114"/>
                <a:gd name="connsiteX4" fmla="*/ 326584 w 1320813"/>
                <a:gd name="connsiteY4" fmla="*/ 2244783 h 2930114"/>
                <a:gd name="connsiteX5" fmla="*/ 12 w 1320813"/>
                <a:gd name="connsiteY5" fmla="*/ 1478586 h 2930114"/>
                <a:gd name="connsiteX0" fmla="*/ 12 w 1257312"/>
                <a:gd name="connsiteY0" fmla="*/ 1478586 h 2930114"/>
                <a:gd name="connsiteX1" fmla="*/ 318420 w 1257312"/>
                <a:gd name="connsiteY1" fmla="*/ 554777 h 2930114"/>
                <a:gd name="connsiteX2" fmla="*/ 1257312 w 1257312"/>
                <a:gd name="connsiteY2" fmla="*/ 31733 h 2930114"/>
                <a:gd name="connsiteX3" fmla="*/ 1232820 w 1257312"/>
                <a:gd name="connsiteY3" fmla="*/ 2827467 h 2930114"/>
                <a:gd name="connsiteX4" fmla="*/ 326584 w 1257312"/>
                <a:gd name="connsiteY4" fmla="*/ 2244783 h 2930114"/>
                <a:gd name="connsiteX5" fmla="*/ 12 w 1257312"/>
                <a:gd name="connsiteY5" fmla="*/ 1478586 h 2930114"/>
                <a:gd name="connsiteX0" fmla="*/ 12 w 1257312"/>
                <a:gd name="connsiteY0" fmla="*/ 1446853 h 2898381"/>
                <a:gd name="connsiteX1" fmla="*/ 318420 w 1257312"/>
                <a:gd name="connsiteY1" fmla="*/ 523044 h 2898381"/>
                <a:gd name="connsiteX2" fmla="*/ 1257312 w 1257312"/>
                <a:gd name="connsiteY2" fmla="*/ 0 h 2898381"/>
                <a:gd name="connsiteX3" fmla="*/ 1232820 w 1257312"/>
                <a:gd name="connsiteY3" fmla="*/ 2795734 h 2898381"/>
                <a:gd name="connsiteX4" fmla="*/ 326584 w 1257312"/>
                <a:gd name="connsiteY4" fmla="*/ 2213050 h 2898381"/>
                <a:gd name="connsiteX5" fmla="*/ 12 w 1257312"/>
                <a:gd name="connsiteY5" fmla="*/ 1446853 h 2898381"/>
                <a:gd name="connsiteX0" fmla="*/ 12 w 1257312"/>
                <a:gd name="connsiteY0" fmla="*/ 1446853 h 2795734"/>
                <a:gd name="connsiteX1" fmla="*/ 318420 w 1257312"/>
                <a:gd name="connsiteY1" fmla="*/ 523044 h 2795734"/>
                <a:gd name="connsiteX2" fmla="*/ 1257312 w 1257312"/>
                <a:gd name="connsiteY2" fmla="*/ 0 h 2795734"/>
                <a:gd name="connsiteX3" fmla="*/ 1232820 w 1257312"/>
                <a:gd name="connsiteY3" fmla="*/ 2795734 h 2795734"/>
                <a:gd name="connsiteX4" fmla="*/ 326584 w 1257312"/>
                <a:gd name="connsiteY4" fmla="*/ 2213050 h 2795734"/>
                <a:gd name="connsiteX5" fmla="*/ 12 w 1257312"/>
                <a:gd name="connsiteY5" fmla="*/ 1446853 h 2795734"/>
                <a:gd name="connsiteX0" fmla="*/ 12 w 1257312"/>
                <a:gd name="connsiteY0" fmla="*/ 1446853 h 2795734"/>
                <a:gd name="connsiteX1" fmla="*/ 318420 w 1257312"/>
                <a:gd name="connsiteY1" fmla="*/ 523044 h 2795734"/>
                <a:gd name="connsiteX2" fmla="*/ 1257312 w 1257312"/>
                <a:gd name="connsiteY2" fmla="*/ 0 h 2795734"/>
                <a:gd name="connsiteX3" fmla="*/ 1232820 w 1257312"/>
                <a:gd name="connsiteY3" fmla="*/ 2795734 h 2795734"/>
                <a:gd name="connsiteX4" fmla="*/ 326584 w 1257312"/>
                <a:gd name="connsiteY4" fmla="*/ 2213050 h 2795734"/>
                <a:gd name="connsiteX5" fmla="*/ 12 w 1257312"/>
                <a:gd name="connsiteY5" fmla="*/ 1446853 h 2795734"/>
                <a:gd name="connsiteX0" fmla="*/ 1 w 1257301"/>
                <a:gd name="connsiteY0" fmla="*/ 1446853 h 2795734"/>
                <a:gd name="connsiteX1" fmla="*/ 318409 w 1257301"/>
                <a:gd name="connsiteY1" fmla="*/ 523044 h 2795734"/>
                <a:gd name="connsiteX2" fmla="*/ 1257301 w 1257301"/>
                <a:gd name="connsiteY2" fmla="*/ 0 h 2795734"/>
                <a:gd name="connsiteX3" fmla="*/ 1232809 w 1257301"/>
                <a:gd name="connsiteY3" fmla="*/ 2795734 h 2795734"/>
                <a:gd name="connsiteX4" fmla="*/ 318182 w 1257301"/>
                <a:gd name="connsiteY4" fmla="*/ 2245630 h 2795734"/>
                <a:gd name="connsiteX5" fmla="*/ 1 w 1257301"/>
                <a:gd name="connsiteY5" fmla="*/ 1446853 h 2795734"/>
                <a:gd name="connsiteX0" fmla="*/ 0 w 1265690"/>
                <a:gd name="connsiteY0" fmla="*/ 1397983 h 2795734"/>
                <a:gd name="connsiteX1" fmla="*/ 326798 w 1265690"/>
                <a:gd name="connsiteY1" fmla="*/ 523044 h 2795734"/>
                <a:gd name="connsiteX2" fmla="*/ 1265690 w 1265690"/>
                <a:gd name="connsiteY2" fmla="*/ 0 h 2795734"/>
                <a:gd name="connsiteX3" fmla="*/ 1241198 w 1265690"/>
                <a:gd name="connsiteY3" fmla="*/ 2795734 h 2795734"/>
                <a:gd name="connsiteX4" fmla="*/ 326571 w 1265690"/>
                <a:gd name="connsiteY4" fmla="*/ 2245630 h 2795734"/>
                <a:gd name="connsiteX5" fmla="*/ 0 w 1265690"/>
                <a:gd name="connsiteY5" fmla="*/ 1397983 h 2795734"/>
                <a:gd name="connsiteX0" fmla="*/ 0 w 1242205"/>
                <a:gd name="connsiteY0" fmla="*/ 1397983 h 2795734"/>
                <a:gd name="connsiteX1" fmla="*/ 326798 w 1242205"/>
                <a:gd name="connsiteY1" fmla="*/ 523044 h 2795734"/>
                <a:gd name="connsiteX2" fmla="*/ 1223741 w 1242205"/>
                <a:gd name="connsiteY2" fmla="*/ 0 h 2795734"/>
                <a:gd name="connsiteX3" fmla="*/ 1241198 w 1242205"/>
                <a:gd name="connsiteY3" fmla="*/ 2795734 h 2795734"/>
                <a:gd name="connsiteX4" fmla="*/ 326571 w 1242205"/>
                <a:gd name="connsiteY4" fmla="*/ 2245630 h 2795734"/>
                <a:gd name="connsiteX5" fmla="*/ 0 w 1242205"/>
                <a:gd name="connsiteY5" fmla="*/ 1397983 h 2795734"/>
                <a:gd name="connsiteX0" fmla="*/ 0 w 1242415"/>
                <a:gd name="connsiteY0" fmla="*/ 1397983 h 2795734"/>
                <a:gd name="connsiteX1" fmla="*/ 326798 w 1242415"/>
                <a:gd name="connsiteY1" fmla="*/ 523044 h 2795734"/>
                <a:gd name="connsiteX2" fmla="*/ 1232131 w 1242415"/>
                <a:gd name="connsiteY2" fmla="*/ 0 h 2795734"/>
                <a:gd name="connsiteX3" fmla="*/ 1241198 w 1242415"/>
                <a:gd name="connsiteY3" fmla="*/ 2795734 h 2795734"/>
                <a:gd name="connsiteX4" fmla="*/ 326571 w 1242415"/>
                <a:gd name="connsiteY4" fmla="*/ 2245630 h 2795734"/>
                <a:gd name="connsiteX5" fmla="*/ 0 w 1242415"/>
                <a:gd name="connsiteY5" fmla="*/ 1397983 h 2795734"/>
                <a:gd name="connsiteX0" fmla="*/ 0 w 1248911"/>
                <a:gd name="connsiteY0" fmla="*/ 1397983 h 2795734"/>
                <a:gd name="connsiteX1" fmla="*/ 326798 w 1248911"/>
                <a:gd name="connsiteY1" fmla="*/ 523044 h 2795734"/>
                <a:gd name="connsiteX2" fmla="*/ 1248911 w 1248911"/>
                <a:gd name="connsiteY2" fmla="*/ 0 h 2795734"/>
                <a:gd name="connsiteX3" fmla="*/ 1241198 w 1248911"/>
                <a:gd name="connsiteY3" fmla="*/ 2795734 h 2795734"/>
                <a:gd name="connsiteX4" fmla="*/ 326571 w 1248911"/>
                <a:gd name="connsiteY4" fmla="*/ 2245630 h 2795734"/>
                <a:gd name="connsiteX5" fmla="*/ 0 w 1248911"/>
                <a:gd name="connsiteY5" fmla="*/ 1397983 h 2795734"/>
                <a:gd name="connsiteX0" fmla="*/ 0 w 1242737"/>
                <a:gd name="connsiteY0" fmla="*/ 1406128 h 2803879"/>
                <a:gd name="connsiteX1" fmla="*/ 326798 w 1242737"/>
                <a:gd name="connsiteY1" fmla="*/ 531189 h 2803879"/>
                <a:gd name="connsiteX2" fmla="*/ 1240521 w 1242737"/>
                <a:gd name="connsiteY2" fmla="*/ 0 h 2803879"/>
                <a:gd name="connsiteX3" fmla="*/ 1241198 w 1242737"/>
                <a:gd name="connsiteY3" fmla="*/ 2803879 h 2803879"/>
                <a:gd name="connsiteX4" fmla="*/ 326571 w 1242737"/>
                <a:gd name="connsiteY4" fmla="*/ 2253775 h 2803879"/>
                <a:gd name="connsiteX5" fmla="*/ 0 w 1242737"/>
                <a:gd name="connsiteY5" fmla="*/ 1406128 h 280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737" h="2803879">
                  <a:moveTo>
                    <a:pt x="0" y="1406128"/>
                  </a:moveTo>
                  <a:cubicBezTo>
                    <a:pt x="38" y="1119030"/>
                    <a:pt x="120045" y="765544"/>
                    <a:pt x="326798" y="531189"/>
                  </a:cubicBezTo>
                  <a:cubicBezTo>
                    <a:pt x="533551" y="296834"/>
                    <a:pt x="972461" y="10678"/>
                    <a:pt x="1240521" y="0"/>
                  </a:cubicBezTo>
                  <a:cubicBezTo>
                    <a:pt x="1221471" y="517575"/>
                    <a:pt x="1249361" y="2394216"/>
                    <a:pt x="1241198" y="2803879"/>
                  </a:cubicBezTo>
                  <a:cubicBezTo>
                    <a:pt x="906463" y="2780835"/>
                    <a:pt x="533437" y="2486734"/>
                    <a:pt x="326571" y="2253775"/>
                  </a:cubicBezTo>
                  <a:cubicBezTo>
                    <a:pt x="119705" y="2020817"/>
                    <a:pt x="-38" y="1693226"/>
                    <a:pt x="0" y="1406128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24F91D24-F8EA-4792-B4BC-0AC61AA91A4A}"/>
                </a:ext>
              </a:extLst>
            </p:cNvPr>
            <p:cNvGrpSpPr/>
            <p:nvPr/>
          </p:nvGrpSpPr>
          <p:grpSpPr>
            <a:xfrm>
              <a:off x="7396600" y="2984280"/>
              <a:ext cx="1350044" cy="1515283"/>
              <a:chOff x="7396600" y="2984280"/>
              <a:chExt cx="1350044" cy="1515283"/>
            </a:xfrm>
          </p:grpSpPr>
          <p:sp>
            <p:nvSpPr>
              <p:cNvPr id="116" name="Isosceles Triangle 115">
                <a:extLst>
                  <a:ext uri="{FF2B5EF4-FFF2-40B4-BE49-F238E27FC236}">
                    <a16:creationId xmlns:a16="http://schemas.microsoft.com/office/drawing/2014/main" id="{DEF10258-3A49-459B-89CB-78FBF821B90F}"/>
                  </a:ext>
                </a:extLst>
              </p:cNvPr>
              <p:cNvSpPr/>
              <p:nvPr/>
            </p:nvSpPr>
            <p:spPr>
              <a:xfrm rot="18361291">
                <a:off x="7619704" y="3624310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7" name="Isosceles Triangle 116">
                <a:extLst>
                  <a:ext uri="{FF2B5EF4-FFF2-40B4-BE49-F238E27FC236}">
                    <a16:creationId xmlns:a16="http://schemas.microsoft.com/office/drawing/2014/main" id="{2C3B508A-4FD8-415B-82D9-9A27B8D51FF9}"/>
                  </a:ext>
                </a:extLst>
              </p:cNvPr>
              <p:cNvSpPr/>
              <p:nvPr/>
            </p:nvSpPr>
            <p:spPr>
              <a:xfrm rot="19089674">
                <a:off x="7884099" y="3351439"/>
                <a:ext cx="258174" cy="243141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8" name="Isosceles Triangle 117">
                <a:extLst>
                  <a:ext uri="{FF2B5EF4-FFF2-40B4-BE49-F238E27FC236}">
                    <a16:creationId xmlns:a16="http://schemas.microsoft.com/office/drawing/2014/main" id="{DA7AFE7F-DA50-4DCC-9B0B-13CE6353A5DA}"/>
                  </a:ext>
                </a:extLst>
              </p:cNvPr>
              <p:cNvSpPr/>
              <p:nvPr/>
            </p:nvSpPr>
            <p:spPr>
              <a:xfrm rot="20805836">
                <a:off x="8488470" y="2984280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9" name="Isosceles Triangle 118">
                <a:extLst>
                  <a:ext uri="{FF2B5EF4-FFF2-40B4-BE49-F238E27FC236}">
                    <a16:creationId xmlns:a16="http://schemas.microsoft.com/office/drawing/2014/main" id="{0F3593DD-0657-4F6D-8490-9CF01D093C39}"/>
                  </a:ext>
                </a:extLst>
              </p:cNvPr>
              <p:cNvSpPr/>
              <p:nvPr/>
            </p:nvSpPr>
            <p:spPr>
              <a:xfrm rot="19822533">
                <a:off x="8145404" y="3138799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20" name="Isosceles Triangle 119">
                <a:extLst>
                  <a:ext uri="{FF2B5EF4-FFF2-40B4-BE49-F238E27FC236}">
                    <a16:creationId xmlns:a16="http://schemas.microsoft.com/office/drawing/2014/main" id="{0D19B2FE-5BC3-4F60-A46C-8FABF6EC3DDF}"/>
                  </a:ext>
                </a:extLst>
              </p:cNvPr>
              <p:cNvSpPr/>
              <p:nvPr/>
            </p:nvSpPr>
            <p:spPr>
              <a:xfrm rot="17494968">
                <a:off x="7473715" y="3937521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21" name="Isosceles Triangle 120">
                <a:extLst>
                  <a:ext uri="{FF2B5EF4-FFF2-40B4-BE49-F238E27FC236}">
                    <a16:creationId xmlns:a16="http://schemas.microsoft.com/office/drawing/2014/main" id="{F0EAC068-F4F5-42E3-8C44-427A9D511F74}"/>
                  </a:ext>
                </a:extLst>
              </p:cNvPr>
              <p:cNvSpPr/>
              <p:nvPr/>
            </p:nvSpPr>
            <p:spPr>
              <a:xfrm rot="16519637">
                <a:off x="7374766" y="4263223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95CBF78F-9455-4067-AF82-C6117A4A2936}"/>
                </a:ext>
              </a:extLst>
            </p:cNvPr>
            <p:cNvGrpSpPr/>
            <p:nvPr/>
          </p:nvGrpSpPr>
          <p:grpSpPr>
            <a:xfrm rot="16506760">
              <a:off x="7426967" y="4670830"/>
              <a:ext cx="1351859" cy="1505741"/>
              <a:chOff x="7396600" y="2993822"/>
              <a:chExt cx="1351859" cy="1505741"/>
            </a:xfrm>
          </p:grpSpPr>
          <p:sp>
            <p:nvSpPr>
              <p:cNvPr id="110" name="Isosceles Triangle 109">
                <a:extLst>
                  <a:ext uri="{FF2B5EF4-FFF2-40B4-BE49-F238E27FC236}">
                    <a16:creationId xmlns:a16="http://schemas.microsoft.com/office/drawing/2014/main" id="{473FD977-04D2-4760-9C7F-EEAD3756A5F5}"/>
                  </a:ext>
                </a:extLst>
              </p:cNvPr>
              <p:cNvSpPr/>
              <p:nvPr/>
            </p:nvSpPr>
            <p:spPr>
              <a:xfrm rot="18361291">
                <a:off x="7634659" y="3629739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1" name="Isosceles Triangle 110">
                <a:extLst>
                  <a:ext uri="{FF2B5EF4-FFF2-40B4-BE49-F238E27FC236}">
                    <a16:creationId xmlns:a16="http://schemas.microsoft.com/office/drawing/2014/main" id="{3243EB8E-B27C-4323-9DDC-F48C01D02A8E}"/>
                  </a:ext>
                </a:extLst>
              </p:cNvPr>
              <p:cNvSpPr/>
              <p:nvPr/>
            </p:nvSpPr>
            <p:spPr>
              <a:xfrm rot="19089674">
                <a:off x="7884099" y="3351439"/>
                <a:ext cx="258174" cy="243141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2" name="Isosceles Triangle 111">
                <a:extLst>
                  <a:ext uri="{FF2B5EF4-FFF2-40B4-BE49-F238E27FC236}">
                    <a16:creationId xmlns:a16="http://schemas.microsoft.com/office/drawing/2014/main" id="{E5D4611E-30E8-40DC-AF14-0A99EDC74D4B}"/>
                  </a:ext>
                </a:extLst>
              </p:cNvPr>
              <p:cNvSpPr/>
              <p:nvPr/>
            </p:nvSpPr>
            <p:spPr>
              <a:xfrm rot="20566238">
                <a:off x="8490285" y="2993822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3" name="Isosceles Triangle 112">
                <a:extLst>
                  <a:ext uri="{FF2B5EF4-FFF2-40B4-BE49-F238E27FC236}">
                    <a16:creationId xmlns:a16="http://schemas.microsoft.com/office/drawing/2014/main" id="{BAC157B5-B67F-4819-BBBE-FD2FCCDC2AB1}"/>
                  </a:ext>
                </a:extLst>
              </p:cNvPr>
              <p:cNvSpPr/>
              <p:nvPr/>
            </p:nvSpPr>
            <p:spPr>
              <a:xfrm rot="19822533">
                <a:off x="8145404" y="3138799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id="{AA6769A2-50E2-4379-AF11-A1CFABE8DF99}"/>
                  </a:ext>
                </a:extLst>
              </p:cNvPr>
              <p:cNvSpPr/>
              <p:nvPr/>
            </p:nvSpPr>
            <p:spPr>
              <a:xfrm rot="17494968">
                <a:off x="7473715" y="3937521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5" name="Isosceles Triangle 114">
                <a:extLst>
                  <a:ext uri="{FF2B5EF4-FFF2-40B4-BE49-F238E27FC236}">
                    <a16:creationId xmlns:a16="http://schemas.microsoft.com/office/drawing/2014/main" id="{DC844354-9B78-47F5-8081-9F82E46AEA11}"/>
                  </a:ext>
                </a:extLst>
              </p:cNvPr>
              <p:cNvSpPr/>
              <p:nvPr/>
            </p:nvSpPr>
            <p:spPr>
              <a:xfrm rot="16519637">
                <a:off x="7374766" y="4263223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81D6D14-A94F-4ED9-8A82-1EF512D81F7D}"/>
              </a:ext>
            </a:extLst>
          </p:cNvPr>
          <p:cNvGrpSpPr/>
          <p:nvPr/>
        </p:nvGrpSpPr>
        <p:grpSpPr>
          <a:xfrm>
            <a:off x="6338195" y="3243151"/>
            <a:ext cx="1990359" cy="1487813"/>
            <a:chOff x="4098448" y="3450771"/>
            <a:chExt cx="1990359" cy="1487813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8B3B17C-DDFF-46B7-B33B-2AC1716AC6F9}"/>
                </a:ext>
              </a:extLst>
            </p:cNvPr>
            <p:cNvCxnSpPr/>
            <p:nvPr/>
          </p:nvCxnSpPr>
          <p:spPr>
            <a:xfrm flipH="1" flipV="1">
              <a:off x="4173862" y="3742527"/>
              <a:ext cx="1820985" cy="874643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4E04192-C2D8-4095-807E-96D40D0108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2321" y="3450771"/>
              <a:ext cx="1666486" cy="758736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D536716-F275-4E9B-8A0A-AE1DB9A667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98448" y="4179848"/>
              <a:ext cx="1666486" cy="758736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18F430A-6C80-49FD-AB38-992554036942}"/>
              </a:ext>
            </a:extLst>
          </p:cNvPr>
          <p:cNvGrpSpPr/>
          <p:nvPr/>
        </p:nvGrpSpPr>
        <p:grpSpPr>
          <a:xfrm>
            <a:off x="6592463" y="2952201"/>
            <a:ext cx="1442877" cy="1950532"/>
            <a:chOff x="559818" y="1017290"/>
            <a:chExt cx="1442877" cy="1950532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0FE528E-5CAC-4244-9323-3AAB17BD8B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14249" y="1017290"/>
              <a:ext cx="688446" cy="290041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BE1C63B-D952-4C3B-80E0-B8CE6DEDD1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9818" y="2637922"/>
              <a:ext cx="753035" cy="329900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1F6A6A5-2B52-4AD2-8F0D-94F19FE0AAB4}"/>
              </a:ext>
            </a:extLst>
          </p:cNvPr>
          <p:cNvGrpSpPr/>
          <p:nvPr/>
        </p:nvGrpSpPr>
        <p:grpSpPr>
          <a:xfrm>
            <a:off x="6214829" y="2433113"/>
            <a:ext cx="2218544" cy="3078230"/>
            <a:chOff x="6650628" y="2386575"/>
            <a:chExt cx="2218544" cy="3078230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719F6672-28AE-4285-B2EB-9CD38F2A207A}"/>
                </a:ext>
              </a:extLst>
            </p:cNvPr>
            <p:cNvGrpSpPr/>
            <p:nvPr/>
          </p:nvGrpSpPr>
          <p:grpSpPr>
            <a:xfrm>
              <a:off x="6650628" y="2386575"/>
              <a:ext cx="2218544" cy="3078230"/>
              <a:chOff x="6858000" y="2247143"/>
              <a:chExt cx="2218544" cy="3078230"/>
            </a:xfrm>
          </p:grpSpPr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3DC92390-4FE8-4B7A-A31B-3A536749CE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2247143"/>
                <a:ext cx="2218544" cy="3078230"/>
              </a:xfrm>
              <a:prstGeom prst="rect">
                <a:avLst/>
              </a:prstGeom>
            </p:spPr>
          </p:pic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32C4FDD2-4C6D-4A36-AF56-66F40C37070C}"/>
                  </a:ext>
                </a:extLst>
              </p:cNvPr>
              <p:cNvGrpSpPr/>
              <p:nvPr/>
            </p:nvGrpSpPr>
            <p:grpSpPr>
              <a:xfrm>
                <a:off x="6916004" y="3012693"/>
                <a:ext cx="2143401" cy="1512634"/>
                <a:chOff x="4061611" y="3421113"/>
                <a:chExt cx="2027196" cy="1512634"/>
              </a:xfrm>
            </p:grpSpPr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35D5CA82-C46D-4965-B07B-F3B138DF0610}"/>
                    </a:ext>
                  </a:extLst>
                </p:cNvPr>
                <p:cNvCxnSpPr/>
                <p:nvPr/>
              </p:nvCxnSpPr>
              <p:spPr>
                <a:xfrm flipH="1" flipV="1">
                  <a:off x="4173862" y="3742527"/>
                  <a:ext cx="1820985" cy="874643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0F0513BB-FBB5-4C74-B9D4-3C82A01D0F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77512" y="3421113"/>
                  <a:ext cx="1711295" cy="788394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FDAE774F-C1C9-4F8A-9130-FF740C7312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061611" y="4115354"/>
                  <a:ext cx="1686221" cy="818393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32DA23DB-2CFF-40CD-BA77-79ECD0513417}"/>
                  </a:ext>
                </a:extLst>
              </p:cNvPr>
              <p:cNvGrpSpPr/>
              <p:nvPr/>
            </p:nvGrpSpPr>
            <p:grpSpPr>
              <a:xfrm>
                <a:off x="7213103" y="2757489"/>
                <a:ext cx="1510648" cy="2027878"/>
                <a:chOff x="520174" y="1017291"/>
                <a:chExt cx="1510648" cy="2027878"/>
              </a:xfrm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01F4CB3B-CFAD-4143-9621-5D1AA0122A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314249" y="1017291"/>
                  <a:ext cx="716573" cy="284862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D170B579-2C56-4B7F-AE48-766C3D757D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20174" y="2715269"/>
                  <a:ext cx="753035" cy="329900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1" name="Chord 21">
              <a:extLst>
                <a:ext uri="{FF2B5EF4-FFF2-40B4-BE49-F238E27FC236}">
                  <a16:creationId xmlns:a16="http://schemas.microsoft.com/office/drawing/2014/main" id="{954AE80D-AA5A-4F8D-8EF0-5ED9FB01FECC}"/>
                </a:ext>
              </a:extLst>
            </p:cNvPr>
            <p:cNvSpPr/>
            <p:nvPr/>
          </p:nvSpPr>
          <p:spPr>
            <a:xfrm rot="12129649">
              <a:off x="7361199" y="3004163"/>
              <a:ext cx="1505339" cy="1983834"/>
            </a:xfrm>
            <a:custGeom>
              <a:avLst/>
              <a:gdLst>
                <a:gd name="connsiteX0" fmla="*/ 1337453 w 1503370"/>
                <a:gd name="connsiteY0" fmla="*/ 1520478 h 1869420"/>
                <a:gd name="connsiteX1" fmla="*/ 313306 w 1503370"/>
                <a:gd name="connsiteY1" fmla="*/ 1694005 h 1869420"/>
                <a:gd name="connsiteX2" fmla="*/ 16866 w 1503370"/>
                <a:gd name="connsiteY2" fmla="*/ 737816 h 1869420"/>
                <a:gd name="connsiteX3" fmla="*/ 751685 w 1503370"/>
                <a:gd name="connsiteY3" fmla="*/ 0 h 1869420"/>
                <a:gd name="connsiteX4" fmla="*/ 1337453 w 1503370"/>
                <a:gd name="connsiteY4" fmla="*/ 1520478 h 1869420"/>
                <a:gd name="connsiteX0" fmla="*/ 1489056 w 1489056"/>
                <a:gd name="connsiteY0" fmla="*/ 1903904 h 2065902"/>
                <a:gd name="connsiteX1" fmla="*/ 313522 w 1489056"/>
                <a:gd name="connsiteY1" fmla="*/ 1694005 h 2065902"/>
                <a:gd name="connsiteX2" fmla="*/ 17082 w 1489056"/>
                <a:gd name="connsiteY2" fmla="*/ 737816 h 2065902"/>
                <a:gd name="connsiteX3" fmla="*/ 751901 w 1489056"/>
                <a:gd name="connsiteY3" fmla="*/ 0 h 2065902"/>
                <a:gd name="connsiteX4" fmla="*/ 1489056 w 1489056"/>
                <a:gd name="connsiteY4" fmla="*/ 1903904 h 2065902"/>
                <a:gd name="connsiteX0" fmla="*/ 1489056 w 1489056"/>
                <a:gd name="connsiteY0" fmla="*/ 1903904 h 1937261"/>
                <a:gd name="connsiteX1" fmla="*/ 313522 w 1489056"/>
                <a:gd name="connsiteY1" fmla="*/ 1694005 h 1937261"/>
                <a:gd name="connsiteX2" fmla="*/ 17082 w 1489056"/>
                <a:gd name="connsiteY2" fmla="*/ 737816 h 1937261"/>
                <a:gd name="connsiteX3" fmla="*/ 751901 w 1489056"/>
                <a:gd name="connsiteY3" fmla="*/ 0 h 1937261"/>
                <a:gd name="connsiteX4" fmla="*/ 1489056 w 1489056"/>
                <a:gd name="connsiteY4" fmla="*/ 1903904 h 1937261"/>
                <a:gd name="connsiteX0" fmla="*/ 1489056 w 1489056"/>
                <a:gd name="connsiteY0" fmla="*/ 1931789 h 1965146"/>
                <a:gd name="connsiteX1" fmla="*/ 313522 w 1489056"/>
                <a:gd name="connsiteY1" fmla="*/ 1721890 h 1965146"/>
                <a:gd name="connsiteX2" fmla="*/ 17082 w 1489056"/>
                <a:gd name="connsiteY2" fmla="*/ 765701 h 1965146"/>
                <a:gd name="connsiteX3" fmla="*/ 740891 w 1489056"/>
                <a:gd name="connsiteY3" fmla="*/ 0 h 1965146"/>
                <a:gd name="connsiteX4" fmla="*/ 1489056 w 1489056"/>
                <a:gd name="connsiteY4" fmla="*/ 1931789 h 1965146"/>
                <a:gd name="connsiteX0" fmla="*/ 1489056 w 1489056"/>
                <a:gd name="connsiteY0" fmla="*/ 1931789 h 1965146"/>
                <a:gd name="connsiteX1" fmla="*/ 313522 w 1489056"/>
                <a:gd name="connsiteY1" fmla="*/ 1721890 h 1965146"/>
                <a:gd name="connsiteX2" fmla="*/ 17082 w 1489056"/>
                <a:gd name="connsiteY2" fmla="*/ 765701 h 1965146"/>
                <a:gd name="connsiteX3" fmla="*/ 740891 w 1489056"/>
                <a:gd name="connsiteY3" fmla="*/ 0 h 1965146"/>
                <a:gd name="connsiteX4" fmla="*/ 1489056 w 1489056"/>
                <a:gd name="connsiteY4" fmla="*/ 1931789 h 1965146"/>
                <a:gd name="connsiteX0" fmla="*/ 1484955 w 1484955"/>
                <a:gd name="connsiteY0" fmla="*/ 1931789 h 1960816"/>
                <a:gd name="connsiteX1" fmla="*/ 369411 w 1484955"/>
                <a:gd name="connsiteY1" fmla="*/ 1690147 h 1960816"/>
                <a:gd name="connsiteX2" fmla="*/ 12981 w 1484955"/>
                <a:gd name="connsiteY2" fmla="*/ 765701 h 1960816"/>
                <a:gd name="connsiteX3" fmla="*/ 736790 w 1484955"/>
                <a:gd name="connsiteY3" fmla="*/ 0 h 1960816"/>
                <a:gd name="connsiteX4" fmla="*/ 1484955 w 1484955"/>
                <a:gd name="connsiteY4" fmla="*/ 1931789 h 1960816"/>
                <a:gd name="connsiteX0" fmla="*/ 1444078 w 1444078"/>
                <a:gd name="connsiteY0" fmla="*/ 1931789 h 1960685"/>
                <a:gd name="connsiteX1" fmla="*/ 328534 w 1444078"/>
                <a:gd name="connsiteY1" fmla="*/ 1690147 h 1960685"/>
                <a:gd name="connsiteX2" fmla="*/ 15219 w 1444078"/>
                <a:gd name="connsiteY2" fmla="*/ 772853 h 1960685"/>
                <a:gd name="connsiteX3" fmla="*/ 695913 w 1444078"/>
                <a:gd name="connsiteY3" fmla="*/ 0 h 1960685"/>
                <a:gd name="connsiteX4" fmla="*/ 1444078 w 1444078"/>
                <a:gd name="connsiteY4" fmla="*/ 1931789 h 1960685"/>
                <a:gd name="connsiteX0" fmla="*/ 1425888 w 1425888"/>
                <a:gd name="connsiteY0" fmla="*/ 1931789 h 1960531"/>
                <a:gd name="connsiteX1" fmla="*/ 310344 w 1425888"/>
                <a:gd name="connsiteY1" fmla="*/ 1690147 h 1960531"/>
                <a:gd name="connsiteX2" fmla="*/ 16477 w 1425888"/>
                <a:gd name="connsiteY2" fmla="*/ 781290 h 1960531"/>
                <a:gd name="connsiteX3" fmla="*/ 677723 w 1425888"/>
                <a:gd name="connsiteY3" fmla="*/ 0 h 1960531"/>
                <a:gd name="connsiteX4" fmla="*/ 1425888 w 1425888"/>
                <a:gd name="connsiteY4" fmla="*/ 1931789 h 1960531"/>
                <a:gd name="connsiteX0" fmla="*/ 1423224 w 1423224"/>
                <a:gd name="connsiteY0" fmla="*/ 1931789 h 1968122"/>
                <a:gd name="connsiteX1" fmla="*/ 307680 w 1423224"/>
                <a:gd name="connsiteY1" fmla="*/ 1690147 h 1968122"/>
                <a:gd name="connsiteX2" fmla="*/ 13813 w 1423224"/>
                <a:gd name="connsiteY2" fmla="*/ 781290 h 1968122"/>
                <a:gd name="connsiteX3" fmla="*/ 675059 w 1423224"/>
                <a:gd name="connsiteY3" fmla="*/ 0 h 1968122"/>
                <a:gd name="connsiteX4" fmla="*/ 1423224 w 1423224"/>
                <a:gd name="connsiteY4" fmla="*/ 1931789 h 1968122"/>
                <a:gd name="connsiteX0" fmla="*/ 1428817 w 1428817"/>
                <a:gd name="connsiteY0" fmla="*/ 1931789 h 1965747"/>
                <a:gd name="connsiteX1" fmla="*/ 313273 w 1428817"/>
                <a:gd name="connsiteY1" fmla="*/ 1690147 h 1965747"/>
                <a:gd name="connsiteX2" fmla="*/ 19406 w 1428817"/>
                <a:gd name="connsiteY2" fmla="*/ 781290 h 1965747"/>
                <a:gd name="connsiteX3" fmla="*/ 680652 w 1428817"/>
                <a:gd name="connsiteY3" fmla="*/ 0 h 1965747"/>
                <a:gd name="connsiteX4" fmla="*/ 1428817 w 1428817"/>
                <a:gd name="connsiteY4" fmla="*/ 1931789 h 1965747"/>
                <a:gd name="connsiteX0" fmla="*/ 1425888 w 1425888"/>
                <a:gd name="connsiteY0" fmla="*/ 1931789 h 1960531"/>
                <a:gd name="connsiteX1" fmla="*/ 310344 w 1425888"/>
                <a:gd name="connsiteY1" fmla="*/ 1690147 h 1960531"/>
                <a:gd name="connsiteX2" fmla="*/ 16477 w 1425888"/>
                <a:gd name="connsiteY2" fmla="*/ 781290 h 1960531"/>
                <a:gd name="connsiteX3" fmla="*/ 677723 w 1425888"/>
                <a:gd name="connsiteY3" fmla="*/ 0 h 1960531"/>
                <a:gd name="connsiteX4" fmla="*/ 1425888 w 1425888"/>
                <a:gd name="connsiteY4" fmla="*/ 1931789 h 1960531"/>
                <a:gd name="connsiteX0" fmla="*/ 1425888 w 1425888"/>
                <a:gd name="connsiteY0" fmla="*/ 1931789 h 1981921"/>
                <a:gd name="connsiteX1" fmla="*/ 310344 w 1425888"/>
                <a:gd name="connsiteY1" fmla="*/ 1690147 h 1981921"/>
                <a:gd name="connsiteX2" fmla="*/ 16477 w 1425888"/>
                <a:gd name="connsiteY2" fmla="*/ 781290 h 1981921"/>
                <a:gd name="connsiteX3" fmla="*/ 677723 w 1425888"/>
                <a:gd name="connsiteY3" fmla="*/ 0 h 1981921"/>
                <a:gd name="connsiteX4" fmla="*/ 1425888 w 1425888"/>
                <a:gd name="connsiteY4" fmla="*/ 1931789 h 1981921"/>
                <a:gd name="connsiteX0" fmla="*/ 1425888 w 1425888"/>
                <a:gd name="connsiteY0" fmla="*/ 1931789 h 1981921"/>
                <a:gd name="connsiteX1" fmla="*/ 310344 w 1425888"/>
                <a:gd name="connsiteY1" fmla="*/ 1690147 h 1981921"/>
                <a:gd name="connsiteX2" fmla="*/ 16477 w 1425888"/>
                <a:gd name="connsiteY2" fmla="*/ 781290 h 1981921"/>
                <a:gd name="connsiteX3" fmla="*/ 677723 w 1425888"/>
                <a:gd name="connsiteY3" fmla="*/ 0 h 1981921"/>
                <a:gd name="connsiteX4" fmla="*/ 1425888 w 1425888"/>
                <a:gd name="connsiteY4" fmla="*/ 1931789 h 1981921"/>
                <a:gd name="connsiteX0" fmla="*/ 1425888 w 1425888"/>
                <a:gd name="connsiteY0" fmla="*/ 1931789 h 1981921"/>
                <a:gd name="connsiteX1" fmla="*/ 310344 w 1425888"/>
                <a:gd name="connsiteY1" fmla="*/ 1690147 h 1981921"/>
                <a:gd name="connsiteX2" fmla="*/ 16477 w 1425888"/>
                <a:gd name="connsiteY2" fmla="*/ 781290 h 1981921"/>
                <a:gd name="connsiteX3" fmla="*/ 677723 w 1425888"/>
                <a:gd name="connsiteY3" fmla="*/ 0 h 1981921"/>
                <a:gd name="connsiteX4" fmla="*/ 1425888 w 1425888"/>
                <a:gd name="connsiteY4" fmla="*/ 1931789 h 1981921"/>
                <a:gd name="connsiteX0" fmla="*/ 1425888 w 1425888"/>
                <a:gd name="connsiteY0" fmla="*/ 1931789 h 1981921"/>
                <a:gd name="connsiteX1" fmla="*/ 310344 w 1425888"/>
                <a:gd name="connsiteY1" fmla="*/ 1690147 h 1981921"/>
                <a:gd name="connsiteX2" fmla="*/ 16477 w 1425888"/>
                <a:gd name="connsiteY2" fmla="*/ 781290 h 1981921"/>
                <a:gd name="connsiteX3" fmla="*/ 677723 w 1425888"/>
                <a:gd name="connsiteY3" fmla="*/ 0 h 1981921"/>
                <a:gd name="connsiteX4" fmla="*/ 1425888 w 1425888"/>
                <a:gd name="connsiteY4" fmla="*/ 1931789 h 1981921"/>
                <a:gd name="connsiteX0" fmla="*/ 1432040 w 1432040"/>
                <a:gd name="connsiteY0" fmla="*/ 1931789 h 1981921"/>
                <a:gd name="connsiteX1" fmla="*/ 316496 w 1432040"/>
                <a:gd name="connsiteY1" fmla="*/ 1690147 h 1981921"/>
                <a:gd name="connsiteX2" fmla="*/ 22629 w 1432040"/>
                <a:gd name="connsiteY2" fmla="*/ 781290 h 1981921"/>
                <a:gd name="connsiteX3" fmla="*/ 683875 w 1432040"/>
                <a:gd name="connsiteY3" fmla="*/ 0 h 1981921"/>
                <a:gd name="connsiteX4" fmla="*/ 1432040 w 1432040"/>
                <a:gd name="connsiteY4" fmla="*/ 1931789 h 1981921"/>
                <a:gd name="connsiteX0" fmla="*/ 1433177 w 1433177"/>
                <a:gd name="connsiteY0" fmla="*/ 1931789 h 1983834"/>
                <a:gd name="connsiteX1" fmla="*/ 306443 w 1433177"/>
                <a:gd name="connsiteY1" fmla="*/ 1702623 h 1983834"/>
                <a:gd name="connsiteX2" fmla="*/ 23766 w 1433177"/>
                <a:gd name="connsiteY2" fmla="*/ 781290 h 1983834"/>
                <a:gd name="connsiteX3" fmla="*/ 685012 w 1433177"/>
                <a:gd name="connsiteY3" fmla="*/ 0 h 1983834"/>
                <a:gd name="connsiteX4" fmla="*/ 1433177 w 1433177"/>
                <a:gd name="connsiteY4" fmla="*/ 1931789 h 198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177" h="1983834">
                  <a:moveTo>
                    <a:pt x="1433177" y="1931789"/>
                  </a:moveTo>
                  <a:cubicBezTo>
                    <a:pt x="797165" y="2076109"/>
                    <a:pt x="541345" y="1894373"/>
                    <a:pt x="306443" y="1702623"/>
                  </a:cubicBezTo>
                  <a:cubicBezTo>
                    <a:pt x="71541" y="1510873"/>
                    <a:pt x="-55952" y="1143510"/>
                    <a:pt x="23766" y="781290"/>
                  </a:cubicBezTo>
                  <a:cubicBezTo>
                    <a:pt x="160924" y="366409"/>
                    <a:pt x="249081" y="241812"/>
                    <a:pt x="685012" y="0"/>
                  </a:cubicBezTo>
                  <a:cubicBezTo>
                    <a:pt x="880268" y="506826"/>
                    <a:pt x="1237921" y="1424963"/>
                    <a:pt x="1433177" y="1931789"/>
                  </a:cubicBezTo>
                  <a:close/>
                </a:path>
              </a:pathLst>
            </a:custGeom>
            <a:solidFill>
              <a:srgbClr val="40404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140" name="Oval 139">
            <a:extLst>
              <a:ext uri="{FF2B5EF4-FFF2-40B4-BE49-F238E27FC236}">
                <a16:creationId xmlns:a16="http://schemas.microsoft.com/office/drawing/2014/main" id="{0A2CB6F2-27B2-4C00-9C0C-995581A48E7A}"/>
              </a:ext>
            </a:extLst>
          </p:cNvPr>
          <p:cNvSpPr/>
          <p:nvPr/>
        </p:nvSpPr>
        <p:spPr>
          <a:xfrm>
            <a:off x="6221710" y="3825906"/>
            <a:ext cx="145073" cy="14572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D1AC0BEE-FA36-411C-BEEF-27772B99B083}"/>
              </a:ext>
            </a:extLst>
          </p:cNvPr>
          <p:cNvCxnSpPr>
            <a:cxnSpLocks/>
          </p:cNvCxnSpPr>
          <p:nvPr/>
        </p:nvCxnSpPr>
        <p:spPr>
          <a:xfrm>
            <a:off x="5229221" y="3855674"/>
            <a:ext cx="1043392" cy="11298"/>
          </a:xfrm>
          <a:prstGeom prst="straightConnector1">
            <a:avLst/>
          </a:prstGeom>
          <a:ln w="28575">
            <a:tailEnd type="triangle" w="med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51C6A25D-9076-474D-A34A-D297EF4379E0}"/>
              </a:ext>
            </a:extLst>
          </p:cNvPr>
          <p:cNvCxnSpPr>
            <a:cxnSpLocks/>
          </p:cNvCxnSpPr>
          <p:nvPr/>
        </p:nvCxnSpPr>
        <p:spPr>
          <a:xfrm>
            <a:off x="5233682" y="3912407"/>
            <a:ext cx="1038898" cy="12914"/>
          </a:xfrm>
          <a:prstGeom prst="straightConnector1">
            <a:avLst/>
          </a:prstGeom>
          <a:ln w="28575">
            <a:tailEnd type="triangle" w="med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B58B80B7-ED35-4EB3-840D-390C79AA00C8}"/>
              </a:ext>
            </a:extLst>
          </p:cNvPr>
          <p:cNvSpPr txBox="1"/>
          <p:nvPr/>
        </p:nvSpPr>
        <p:spPr>
          <a:xfrm>
            <a:off x="7518361" y="5446848"/>
            <a:ext cx="150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chemeClr val="bg1">
                    <a:lumMod val="95000"/>
                  </a:schemeClr>
                </a:solidFill>
              </a:rPr>
              <a:t>Not to scale</a:t>
            </a:r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C8016B12-0C8C-4279-8CE8-1802724804DC}"/>
              </a:ext>
            </a:extLst>
          </p:cNvPr>
          <p:cNvSpPr/>
          <p:nvPr/>
        </p:nvSpPr>
        <p:spPr>
          <a:xfrm rot="770453">
            <a:off x="7338081" y="2992953"/>
            <a:ext cx="748277" cy="144437"/>
          </a:xfrm>
          <a:custGeom>
            <a:avLst/>
            <a:gdLst>
              <a:gd name="connsiteX0" fmla="*/ 8431 w 853881"/>
              <a:gd name="connsiteY0" fmla="*/ 81598 h 227081"/>
              <a:gd name="connsiteX1" fmla="*/ 409484 w 853881"/>
              <a:gd name="connsiteY1" fmla="*/ 1387 h 227081"/>
              <a:gd name="connsiteX2" fmla="*/ 722305 w 853881"/>
              <a:gd name="connsiteY2" fmla="*/ 145766 h 227081"/>
              <a:gd name="connsiteX3" fmla="*/ 810537 w 853881"/>
              <a:gd name="connsiteY3" fmla="*/ 225977 h 227081"/>
              <a:gd name="connsiteX4" fmla="*/ 8431 w 853881"/>
              <a:gd name="connsiteY4" fmla="*/ 81598 h 227081"/>
              <a:gd name="connsiteX0" fmla="*/ 3258 w 751342"/>
              <a:gd name="connsiteY0" fmla="*/ 81333 h 161315"/>
              <a:gd name="connsiteX1" fmla="*/ 404311 w 751342"/>
              <a:gd name="connsiteY1" fmla="*/ 1122 h 161315"/>
              <a:gd name="connsiteX2" fmla="*/ 717132 w 751342"/>
              <a:gd name="connsiteY2" fmla="*/ 145501 h 161315"/>
              <a:gd name="connsiteX3" fmla="*/ 638082 w 751342"/>
              <a:gd name="connsiteY3" fmla="*/ 134043 h 161315"/>
              <a:gd name="connsiteX4" fmla="*/ 3258 w 751342"/>
              <a:gd name="connsiteY4" fmla="*/ 81333 h 161315"/>
              <a:gd name="connsiteX0" fmla="*/ 3255 w 751157"/>
              <a:gd name="connsiteY0" fmla="*/ 82658 h 194736"/>
              <a:gd name="connsiteX1" fmla="*/ 404308 w 751157"/>
              <a:gd name="connsiteY1" fmla="*/ 2447 h 194736"/>
              <a:gd name="connsiteX2" fmla="*/ 714730 w 751157"/>
              <a:gd name="connsiteY2" fmla="*/ 183763 h 194736"/>
              <a:gd name="connsiteX3" fmla="*/ 638079 w 751157"/>
              <a:gd name="connsiteY3" fmla="*/ 135368 h 194736"/>
              <a:gd name="connsiteX4" fmla="*/ 3255 w 751157"/>
              <a:gd name="connsiteY4" fmla="*/ 82658 h 194736"/>
              <a:gd name="connsiteX0" fmla="*/ 3143 w 651618"/>
              <a:gd name="connsiteY0" fmla="*/ 81002 h 136195"/>
              <a:gd name="connsiteX1" fmla="*/ 404196 w 651618"/>
              <a:gd name="connsiteY1" fmla="*/ 791 h 136195"/>
              <a:gd name="connsiteX2" fmla="*/ 637967 w 651618"/>
              <a:gd name="connsiteY2" fmla="*/ 133712 h 136195"/>
              <a:gd name="connsiteX3" fmla="*/ 3143 w 651618"/>
              <a:gd name="connsiteY3" fmla="*/ 81002 h 136195"/>
              <a:gd name="connsiteX0" fmla="*/ 5972 w 744847"/>
              <a:gd name="connsiteY0" fmla="*/ 83719 h 202109"/>
              <a:gd name="connsiteX1" fmla="*/ 407025 w 744847"/>
              <a:gd name="connsiteY1" fmla="*/ 3508 h 202109"/>
              <a:gd name="connsiteX2" fmla="*/ 734457 w 744847"/>
              <a:gd name="connsiteY2" fmla="*/ 200860 h 202109"/>
              <a:gd name="connsiteX3" fmla="*/ 5972 w 744847"/>
              <a:gd name="connsiteY3" fmla="*/ 83719 h 202109"/>
              <a:gd name="connsiteX0" fmla="*/ 5972 w 744847"/>
              <a:gd name="connsiteY0" fmla="*/ 83719 h 202109"/>
              <a:gd name="connsiteX1" fmla="*/ 407025 w 744847"/>
              <a:gd name="connsiteY1" fmla="*/ 3508 h 202109"/>
              <a:gd name="connsiteX2" fmla="*/ 734457 w 744847"/>
              <a:gd name="connsiteY2" fmla="*/ 200860 h 202109"/>
              <a:gd name="connsiteX3" fmla="*/ 5972 w 744847"/>
              <a:gd name="connsiteY3" fmla="*/ 83719 h 202109"/>
              <a:gd name="connsiteX0" fmla="*/ 5972 w 744847"/>
              <a:gd name="connsiteY0" fmla="*/ 83719 h 200860"/>
              <a:gd name="connsiteX1" fmla="*/ 407025 w 744847"/>
              <a:gd name="connsiteY1" fmla="*/ 3508 h 200860"/>
              <a:gd name="connsiteX2" fmla="*/ 734457 w 744847"/>
              <a:gd name="connsiteY2" fmla="*/ 200860 h 200860"/>
              <a:gd name="connsiteX3" fmla="*/ 5972 w 744847"/>
              <a:gd name="connsiteY3" fmla="*/ 83719 h 200860"/>
              <a:gd name="connsiteX0" fmla="*/ 5972 w 744847"/>
              <a:gd name="connsiteY0" fmla="*/ 83719 h 200860"/>
              <a:gd name="connsiteX1" fmla="*/ 407025 w 744847"/>
              <a:gd name="connsiteY1" fmla="*/ 3508 h 200860"/>
              <a:gd name="connsiteX2" fmla="*/ 734457 w 744847"/>
              <a:gd name="connsiteY2" fmla="*/ 200860 h 200860"/>
              <a:gd name="connsiteX3" fmla="*/ 5972 w 744847"/>
              <a:gd name="connsiteY3" fmla="*/ 83719 h 200860"/>
              <a:gd name="connsiteX0" fmla="*/ 5972 w 744847"/>
              <a:gd name="connsiteY0" fmla="*/ 83719 h 200860"/>
              <a:gd name="connsiteX1" fmla="*/ 407025 w 744847"/>
              <a:gd name="connsiteY1" fmla="*/ 3508 h 200860"/>
              <a:gd name="connsiteX2" fmla="*/ 734457 w 744847"/>
              <a:gd name="connsiteY2" fmla="*/ 200860 h 200860"/>
              <a:gd name="connsiteX3" fmla="*/ 5972 w 744847"/>
              <a:gd name="connsiteY3" fmla="*/ 83719 h 200860"/>
              <a:gd name="connsiteX0" fmla="*/ 0 w 738875"/>
              <a:gd name="connsiteY0" fmla="*/ 83545 h 200686"/>
              <a:gd name="connsiteX1" fmla="*/ 401053 w 738875"/>
              <a:gd name="connsiteY1" fmla="*/ 3334 h 200686"/>
              <a:gd name="connsiteX2" fmla="*/ 728485 w 738875"/>
              <a:gd name="connsiteY2" fmla="*/ 200686 h 200686"/>
              <a:gd name="connsiteX3" fmla="*/ 0 w 738875"/>
              <a:gd name="connsiteY3" fmla="*/ 83545 h 200686"/>
              <a:gd name="connsiteX0" fmla="*/ 0 w 738811"/>
              <a:gd name="connsiteY0" fmla="*/ 28502 h 145643"/>
              <a:gd name="connsiteX1" fmla="*/ 399029 w 738811"/>
              <a:gd name="connsiteY1" fmla="*/ 10316 h 145643"/>
              <a:gd name="connsiteX2" fmla="*/ 728485 w 738811"/>
              <a:gd name="connsiteY2" fmla="*/ 145643 h 145643"/>
              <a:gd name="connsiteX3" fmla="*/ 0 w 738811"/>
              <a:gd name="connsiteY3" fmla="*/ 28502 h 145643"/>
              <a:gd name="connsiteX0" fmla="*/ 0 w 728485"/>
              <a:gd name="connsiteY0" fmla="*/ 28502 h 145643"/>
              <a:gd name="connsiteX1" fmla="*/ 399029 w 728485"/>
              <a:gd name="connsiteY1" fmla="*/ 10316 h 145643"/>
              <a:gd name="connsiteX2" fmla="*/ 728485 w 728485"/>
              <a:gd name="connsiteY2" fmla="*/ 145643 h 145643"/>
              <a:gd name="connsiteX3" fmla="*/ 0 w 728485"/>
              <a:gd name="connsiteY3" fmla="*/ 28502 h 145643"/>
              <a:gd name="connsiteX0" fmla="*/ 0 w 728485"/>
              <a:gd name="connsiteY0" fmla="*/ 22970 h 140111"/>
              <a:gd name="connsiteX1" fmla="*/ 398271 w 728485"/>
              <a:gd name="connsiteY1" fmla="*/ 13356 h 140111"/>
              <a:gd name="connsiteX2" fmla="*/ 728485 w 728485"/>
              <a:gd name="connsiteY2" fmla="*/ 140111 h 140111"/>
              <a:gd name="connsiteX3" fmla="*/ 0 w 728485"/>
              <a:gd name="connsiteY3" fmla="*/ 22970 h 140111"/>
              <a:gd name="connsiteX0" fmla="*/ 0 w 748277"/>
              <a:gd name="connsiteY0" fmla="*/ 22520 h 140546"/>
              <a:gd name="connsiteX1" fmla="*/ 418063 w 748277"/>
              <a:gd name="connsiteY1" fmla="*/ 13791 h 140546"/>
              <a:gd name="connsiteX2" fmla="*/ 748277 w 748277"/>
              <a:gd name="connsiteY2" fmla="*/ 140546 h 140546"/>
              <a:gd name="connsiteX3" fmla="*/ 0 w 748277"/>
              <a:gd name="connsiteY3" fmla="*/ 22520 h 140546"/>
              <a:gd name="connsiteX0" fmla="*/ 0 w 748277"/>
              <a:gd name="connsiteY0" fmla="*/ 22520 h 140546"/>
              <a:gd name="connsiteX1" fmla="*/ 418063 w 748277"/>
              <a:gd name="connsiteY1" fmla="*/ 13791 h 140546"/>
              <a:gd name="connsiteX2" fmla="*/ 748277 w 748277"/>
              <a:gd name="connsiteY2" fmla="*/ 140546 h 140546"/>
              <a:gd name="connsiteX3" fmla="*/ 0 w 748277"/>
              <a:gd name="connsiteY3" fmla="*/ 22520 h 140546"/>
              <a:gd name="connsiteX0" fmla="*/ 0 w 748277"/>
              <a:gd name="connsiteY0" fmla="*/ 22520 h 140546"/>
              <a:gd name="connsiteX1" fmla="*/ 418063 w 748277"/>
              <a:gd name="connsiteY1" fmla="*/ 13791 h 140546"/>
              <a:gd name="connsiteX2" fmla="*/ 748277 w 748277"/>
              <a:gd name="connsiteY2" fmla="*/ 140546 h 140546"/>
              <a:gd name="connsiteX3" fmla="*/ 0 w 748277"/>
              <a:gd name="connsiteY3" fmla="*/ 22520 h 140546"/>
              <a:gd name="connsiteX0" fmla="*/ 0 w 748277"/>
              <a:gd name="connsiteY0" fmla="*/ 22520 h 140546"/>
              <a:gd name="connsiteX1" fmla="*/ 418063 w 748277"/>
              <a:gd name="connsiteY1" fmla="*/ 13791 h 140546"/>
              <a:gd name="connsiteX2" fmla="*/ 748277 w 748277"/>
              <a:gd name="connsiteY2" fmla="*/ 140546 h 140546"/>
              <a:gd name="connsiteX3" fmla="*/ 0 w 748277"/>
              <a:gd name="connsiteY3" fmla="*/ 22520 h 140546"/>
              <a:gd name="connsiteX0" fmla="*/ 0 w 748277"/>
              <a:gd name="connsiteY0" fmla="*/ 26411 h 144437"/>
              <a:gd name="connsiteX1" fmla="*/ 385791 w 748277"/>
              <a:gd name="connsiteY1" fmla="*/ 11375 h 144437"/>
              <a:gd name="connsiteX2" fmla="*/ 748277 w 748277"/>
              <a:gd name="connsiteY2" fmla="*/ 144437 h 144437"/>
              <a:gd name="connsiteX3" fmla="*/ 0 w 748277"/>
              <a:gd name="connsiteY3" fmla="*/ 26411 h 14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277" h="144437">
                <a:moveTo>
                  <a:pt x="0" y="26411"/>
                </a:moveTo>
                <a:cubicBezTo>
                  <a:pt x="55611" y="-1930"/>
                  <a:pt x="261078" y="-8296"/>
                  <a:pt x="385791" y="11375"/>
                </a:cubicBezTo>
                <a:cubicBezTo>
                  <a:pt x="510504" y="31046"/>
                  <a:pt x="680988" y="84661"/>
                  <a:pt x="748277" y="144437"/>
                </a:cubicBezTo>
                <a:cubicBezTo>
                  <a:pt x="383924" y="83140"/>
                  <a:pt x="362552" y="83921"/>
                  <a:pt x="0" y="264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B152AC8B-ED93-410E-A5DB-D09D2CCBEC6D}"/>
              </a:ext>
            </a:extLst>
          </p:cNvPr>
          <p:cNvSpPr/>
          <p:nvPr/>
        </p:nvSpPr>
        <p:spPr>
          <a:xfrm rot="11644379">
            <a:off x="6538629" y="4741767"/>
            <a:ext cx="790089" cy="156792"/>
          </a:xfrm>
          <a:custGeom>
            <a:avLst/>
            <a:gdLst>
              <a:gd name="connsiteX0" fmla="*/ 8431 w 853881"/>
              <a:gd name="connsiteY0" fmla="*/ 81598 h 227081"/>
              <a:gd name="connsiteX1" fmla="*/ 409484 w 853881"/>
              <a:gd name="connsiteY1" fmla="*/ 1387 h 227081"/>
              <a:gd name="connsiteX2" fmla="*/ 722305 w 853881"/>
              <a:gd name="connsiteY2" fmla="*/ 145766 h 227081"/>
              <a:gd name="connsiteX3" fmla="*/ 810537 w 853881"/>
              <a:gd name="connsiteY3" fmla="*/ 225977 h 227081"/>
              <a:gd name="connsiteX4" fmla="*/ 8431 w 853881"/>
              <a:gd name="connsiteY4" fmla="*/ 81598 h 227081"/>
              <a:gd name="connsiteX0" fmla="*/ 3258 w 751342"/>
              <a:gd name="connsiteY0" fmla="*/ 81333 h 161315"/>
              <a:gd name="connsiteX1" fmla="*/ 404311 w 751342"/>
              <a:gd name="connsiteY1" fmla="*/ 1122 h 161315"/>
              <a:gd name="connsiteX2" fmla="*/ 717132 w 751342"/>
              <a:gd name="connsiteY2" fmla="*/ 145501 h 161315"/>
              <a:gd name="connsiteX3" fmla="*/ 638082 w 751342"/>
              <a:gd name="connsiteY3" fmla="*/ 134043 h 161315"/>
              <a:gd name="connsiteX4" fmla="*/ 3258 w 751342"/>
              <a:gd name="connsiteY4" fmla="*/ 81333 h 161315"/>
              <a:gd name="connsiteX0" fmla="*/ 3255 w 751157"/>
              <a:gd name="connsiteY0" fmla="*/ 82658 h 194736"/>
              <a:gd name="connsiteX1" fmla="*/ 404308 w 751157"/>
              <a:gd name="connsiteY1" fmla="*/ 2447 h 194736"/>
              <a:gd name="connsiteX2" fmla="*/ 714730 w 751157"/>
              <a:gd name="connsiteY2" fmla="*/ 183763 h 194736"/>
              <a:gd name="connsiteX3" fmla="*/ 638079 w 751157"/>
              <a:gd name="connsiteY3" fmla="*/ 135368 h 194736"/>
              <a:gd name="connsiteX4" fmla="*/ 3255 w 751157"/>
              <a:gd name="connsiteY4" fmla="*/ 82658 h 194736"/>
              <a:gd name="connsiteX0" fmla="*/ 3143 w 651618"/>
              <a:gd name="connsiteY0" fmla="*/ 81002 h 136195"/>
              <a:gd name="connsiteX1" fmla="*/ 404196 w 651618"/>
              <a:gd name="connsiteY1" fmla="*/ 791 h 136195"/>
              <a:gd name="connsiteX2" fmla="*/ 637967 w 651618"/>
              <a:gd name="connsiteY2" fmla="*/ 133712 h 136195"/>
              <a:gd name="connsiteX3" fmla="*/ 3143 w 651618"/>
              <a:gd name="connsiteY3" fmla="*/ 81002 h 136195"/>
              <a:gd name="connsiteX0" fmla="*/ 5972 w 744847"/>
              <a:gd name="connsiteY0" fmla="*/ 83719 h 202109"/>
              <a:gd name="connsiteX1" fmla="*/ 407025 w 744847"/>
              <a:gd name="connsiteY1" fmla="*/ 3508 h 202109"/>
              <a:gd name="connsiteX2" fmla="*/ 734457 w 744847"/>
              <a:gd name="connsiteY2" fmla="*/ 200860 h 202109"/>
              <a:gd name="connsiteX3" fmla="*/ 5972 w 744847"/>
              <a:gd name="connsiteY3" fmla="*/ 83719 h 202109"/>
              <a:gd name="connsiteX0" fmla="*/ 5972 w 744847"/>
              <a:gd name="connsiteY0" fmla="*/ 83719 h 202109"/>
              <a:gd name="connsiteX1" fmla="*/ 407025 w 744847"/>
              <a:gd name="connsiteY1" fmla="*/ 3508 h 202109"/>
              <a:gd name="connsiteX2" fmla="*/ 734457 w 744847"/>
              <a:gd name="connsiteY2" fmla="*/ 200860 h 202109"/>
              <a:gd name="connsiteX3" fmla="*/ 5972 w 744847"/>
              <a:gd name="connsiteY3" fmla="*/ 83719 h 202109"/>
              <a:gd name="connsiteX0" fmla="*/ 5972 w 744847"/>
              <a:gd name="connsiteY0" fmla="*/ 83719 h 200860"/>
              <a:gd name="connsiteX1" fmla="*/ 407025 w 744847"/>
              <a:gd name="connsiteY1" fmla="*/ 3508 h 200860"/>
              <a:gd name="connsiteX2" fmla="*/ 734457 w 744847"/>
              <a:gd name="connsiteY2" fmla="*/ 200860 h 200860"/>
              <a:gd name="connsiteX3" fmla="*/ 5972 w 744847"/>
              <a:gd name="connsiteY3" fmla="*/ 83719 h 200860"/>
              <a:gd name="connsiteX0" fmla="*/ 5972 w 744847"/>
              <a:gd name="connsiteY0" fmla="*/ 83719 h 200860"/>
              <a:gd name="connsiteX1" fmla="*/ 407025 w 744847"/>
              <a:gd name="connsiteY1" fmla="*/ 3508 h 200860"/>
              <a:gd name="connsiteX2" fmla="*/ 734457 w 744847"/>
              <a:gd name="connsiteY2" fmla="*/ 200860 h 200860"/>
              <a:gd name="connsiteX3" fmla="*/ 5972 w 744847"/>
              <a:gd name="connsiteY3" fmla="*/ 83719 h 200860"/>
              <a:gd name="connsiteX0" fmla="*/ 5972 w 744847"/>
              <a:gd name="connsiteY0" fmla="*/ 83719 h 200860"/>
              <a:gd name="connsiteX1" fmla="*/ 407025 w 744847"/>
              <a:gd name="connsiteY1" fmla="*/ 3508 h 200860"/>
              <a:gd name="connsiteX2" fmla="*/ 734457 w 744847"/>
              <a:gd name="connsiteY2" fmla="*/ 200860 h 200860"/>
              <a:gd name="connsiteX3" fmla="*/ 5972 w 744847"/>
              <a:gd name="connsiteY3" fmla="*/ 83719 h 200860"/>
              <a:gd name="connsiteX0" fmla="*/ 0 w 738875"/>
              <a:gd name="connsiteY0" fmla="*/ 83545 h 200686"/>
              <a:gd name="connsiteX1" fmla="*/ 401053 w 738875"/>
              <a:gd name="connsiteY1" fmla="*/ 3334 h 200686"/>
              <a:gd name="connsiteX2" fmla="*/ 728485 w 738875"/>
              <a:gd name="connsiteY2" fmla="*/ 200686 h 200686"/>
              <a:gd name="connsiteX3" fmla="*/ 0 w 738875"/>
              <a:gd name="connsiteY3" fmla="*/ 83545 h 200686"/>
              <a:gd name="connsiteX0" fmla="*/ 0 w 738811"/>
              <a:gd name="connsiteY0" fmla="*/ 28502 h 145643"/>
              <a:gd name="connsiteX1" fmla="*/ 399029 w 738811"/>
              <a:gd name="connsiteY1" fmla="*/ 10316 h 145643"/>
              <a:gd name="connsiteX2" fmla="*/ 728485 w 738811"/>
              <a:gd name="connsiteY2" fmla="*/ 145643 h 145643"/>
              <a:gd name="connsiteX3" fmla="*/ 0 w 738811"/>
              <a:gd name="connsiteY3" fmla="*/ 28502 h 145643"/>
              <a:gd name="connsiteX0" fmla="*/ 0 w 728485"/>
              <a:gd name="connsiteY0" fmla="*/ 28502 h 145643"/>
              <a:gd name="connsiteX1" fmla="*/ 399029 w 728485"/>
              <a:gd name="connsiteY1" fmla="*/ 10316 h 145643"/>
              <a:gd name="connsiteX2" fmla="*/ 728485 w 728485"/>
              <a:gd name="connsiteY2" fmla="*/ 145643 h 145643"/>
              <a:gd name="connsiteX3" fmla="*/ 0 w 728485"/>
              <a:gd name="connsiteY3" fmla="*/ 28502 h 145643"/>
              <a:gd name="connsiteX0" fmla="*/ 0 w 728485"/>
              <a:gd name="connsiteY0" fmla="*/ 22970 h 140111"/>
              <a:gd name="connsiteX1" fmla="*/ 398271 w 728485"/>
              <a:gd name="connsiteY1" fmla="*/ 13356 h 140111"/>
              <a:gd name="connsiteX2" fmla="*/ 728485 w 728485"/>
              <a:gd name="connsiteY2" fmla="*/ 140111 h 140111"/>
              <a:gd name="connsiteX3" fmla="*/ 0 w 728485"/>
              <a:gd name="connsiteY3" fmla="*/ 22970 h 140111"/>
              <a:gd name="connsiteX0" fmla="*/ 0 w 748277"/>
              <a:gd name="connsiteY0" fmla="*/ 22520 h 140546"/>
              <a:gd name="connsiteX1" fmla="*/ 418063 w 748277"/>
              <a:gd name="connsiteY1" fmla="*/ 13791 h 140546"/>
              <a:gd name="connsiteX2" fmla="*/ 748277 w 748277"/>
              <a:gd name="connsiteY2" fmla="*/ 140546 h 140546"/>
              <a:gd name="connsiteX3" fmla="*/ 0 w 748277"/>
              <a:gd name="connsiteY3" fmla="*/ 22520 h 140546"/>
              <a:gd name="connsiteX0" fmla="*/ 0 w 748277"/>
              <a:gd name="connsiteY0" fmla="*/ 22520 h 140546"/>
              <a:gd name="connsiteX1" fmla="*/ 418063 w 748277"/>
              <a:gd name="connsiteY1" fmla="*/ 13791 h 140546"/>
              <a:gd name="connsiteX2" fmla="*/ 748277 w 748277"/>
              <a:gd name="connsiteY2" fmla="*/ 140546 h 140546"/>
              <a:gd name="connsiteX3" fmla="*/ 0 w 748277"/>
              <a:gd name="connsiteY3" fmla="*/ 22520 h 140546"/>
              <a:gd name="connsiteX0" fmla="*/ 0 w 748277"/>
              <a:gd name="connsiteY0" fmla="*/ 22520 h 140546"/>
              <a:gd name="connsiteX1" fmla="*/ 418063 w 748277"/>
              <a:gd name="connsiteY1" fmla="*/ 13791 h 140546"/>
              <a:gd name="connsiteX2" fmla="*/ 748277 w 748277"/>
              <a:gd name="connsiteY2" fmla="*/ 140546 h 140546"/>
              <a:gd name="connsiteX3" fmla="*/ 0 w 748277"/>
              <a:gd name="connsiteY3" fmla="*/ 22520 h 140546"/>
              <a:gd name="connsiteX0" fmla="*/ 0 w 748277"/>
              <a:gd name="connsiteY0" fmla="*/ 22520 h 140546"/>
              <a:gd name="connsiteX1" fmla="*/ 418063 w 748277"/>
              <a:gd name="connsiteY1" fmla="*/ 13791 h 140546"/>
              <a:gd name="connsiteX2" fmla="*/ 748277 w 748277"/>
              <a:gd name="connsiteY2" fmla="*/ 140546 h 140546"/>
              <a:gd name="connsiteX3" fmla="*/ 0 w 748277"/>
              <a:gd name="connsiteY3" fmla="*/ 22520 h 140546"/>
              <a:gd name="connsiteX0" fmla="*/ 0 w 748277"/>
              <a:gd name="connsiteY0" fmla="*/ 26411 h 144437"/>
              <a:gd name="connsiteX1" fmla="*/ 385791 w 748277"/>
              <a:gd name="connsiteY1" fmla="*/ 11375 h 144437"/>
              <a:gd name="connsiteX2" fmla="*/ 748277 w 748277"/>
              <a:gd name="connsiteY2" fmla="*/ 144437 h 144437"/>
              <a:gd name="connsiteX3" fmla="*/ 0 w 748277"/>
              <a:gd name="connsiteY3" fmla="*/ 26411 h 144437"/>
              <a:gd name="connsiteX0" fmla="*/ 0 w 790081"/>
              <a:gd name="connsiteY0" fmla="*/ 26307 h 142889"/>
              <a:gd name="connsiteX1" fmla="*/ 385791 w 790081"/>
              <a:gd name="connsiteY1" fmla="*/ 11271 h 142889"/>
              <a:gd name="connsiteX2" fmla="*/ 790081 w 790081"/>
              <a:gd name="connsiteY2" fmla="*/ 142889 h 142889"/>
              <a:gd name="connsiteX3" fmla="*/ 0 w 790081"/>
              <a:gd name="connsiteY3" fmla="*/ 26307 h 142889"/>
              <a:gd name="connsiteX0" fmla="*/ 0 w 785132"/>
              <a:gd name="connsiteY0" fmla="*/ 27491 h 160373"/>
              <a:gd name="connsiteX1" fmla="*/ 385791 w 785132"/>
              <a:gd name="connsiteY1" fmla="*/ 12455 h 160373"/>
              <a:gd name="connsiteX2" fmla="*/ 785132 w 785132"/>
              <a:gd name="connsiteY2" fmla="*/ 160373 h 160373"/>
              <a:gd name="connsiteX3" fmla="*/ 0 w 785132"/>
              <a:gd name="connsiteY3" fmla="*/ 27491 h 160373"/>
              <a:gd name="connsiteX0" fmla="*/ 0 w 785132"/>
              <a:gd name="connsiteY0" fmla="*/ 27491 h 160373"/>
              <a:gd name="connsiteX1" fmla="*/ 385791 w 785132"/>
              <a:gd name="connsiteY1" fmla="*/ 12455 h 160373"/>
              <a:gd name="connsiteX2" fmla="*/ 785132 w 785132"/>
              <a:gd name="connsiteY2" fmla="*/ 160373 h 160373"/>
              <a:gd name="connsiteX3" fmla="*/ 0 w 785132"/>
              <a:gd name="connsiteY3" fmla="*/ 27491 h 160373"/>
              <a:gd name="connsiteX0" fmla="*/ 0 w 793626"/>
              <a:gd name="connsiteY0" fmla="*/ 26461 h 145166"/>
              <a:gd name="connsiteX1" fmla="*/ 385791 w 793626"/>
              <a:gd name="connsiteY1" fmla="*/ 11425 h 145166"/>
              <a:gd name="connsiteX2" fmla="*/ 793626 w 793626"/>
              <a:gd name="connsiteY2" fmla="*/ 145166 h 145166"/>
              <a:gd name="connsiteX3" fmla="*/ 0 w 793626"/>
              <a:gd name="connsiteY3" fmla="*/ 26461 h 145166"/>
              <a:gd name="connsiteX0" fmla="*/ 0 w 790089"/>
              <a:gd name="connsiteY0" fmla="*/ 27181 h 155808"/>
              <a:gd name="connsiteX1" fmla="*/ 385791 w 790089"/>
              <a:gd name="connsiteY1" fmla="*/ 12145 h 155808"/>
              <a:gd name="connsiteX2" fmla="*/ 790089 w 790089"/>
              <a:gd name="connsiteY2" fmla="*/ 155808 h 155808"/>
              <a:gd name="connsiteX3" fmla="*/ 0 w 790089"/>
              <a:gd name="connsiteY3" fmla="*/ 27181 h 155808"/>
              <a:gd name="connsiteX0" fmla="*/ 0 w 790089"/>
              <a:gd name="connsiteY0" fmla="*/ 28165 h 156792"/>
              <a:gd name="connsiteX1" fmla="*/ 439640 w 790089"/>
              <a:gd name="connsiteY1" fmla="*/ 11677 h 156792"/>
              <a:gd name="connsiteX2" fmla="*/ 790089 w 790089"/>
              <a:gd name="connsiteY2" fmla="*/ 156792 h 156792"/>
              <a:gd name="connsiteX3" fmla="*/ 0 w 790089"/>
              <a:gd name="connsiteY3" fmla="*/ 28165 h 15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089" h="156792">
                <a:moveTo>
                  <a:pt x="0" y="28165"/>
                </a:moveTo>
                <a:cubicBezTo>
                  <a:pt x="55611" y="-176"/>
                  <a:pt x="307959" y="-9761"/>
                  <a:pt x="439640" y="11677"/>
                </a:cubicBezTo>
                <a:cubicBezTo>
                  <a:pt x="571321" y="33115"/>
                  <a:pt x="743338" y="82833"/>
                  <a:pt x="790089" y="156792"/>
                </a:cubicBezTo>
                <a:lnTo>
                  <a:pt x="0" y="28165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8" name="Arc 147">
            <a:extLst>
              <a:ext uri="{FF2B5EF4-FFF2-40B4-BE49-F238E27FC236}">
                <a16:creationId xmlns:a16="http://schemas.microsoft.com/office/drawing/2014/main" id="{5ECFC379-5C4D-4ABB-9EEB-27C67EFB8FBC}"/>
              </a:ext>
            </a:extLst>
          </p:cNvPr>
          <p:cNvSpPr/>
          <p:nvPr/>
        </p:nvSpPr>
        <p:spPr>
          <a:xfrm>
            <a:off x="7096048" y="2412113"/>
            <a:ext cx="827597" cy="264850"/>
          </a:xfrm>
          <a:prstGeom prst="arc">
            <a:avLst>
              <a:gd name="adj1" fmla="val 14146528"/>
              <a:gd name="adj2" fmla="val 21365192"/>
            </a:avLst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8C291C3-439D-44B2-B5B4-741D18E4D57C}"/>
              </a:ext>
            </a:extLst>
          </p:cNvPr>
          <p:cNvSpPr txBox="1"/>
          <p:nvPr/>
        </p:nvSpPr>
        <p:spPr>
          <a:xfrm rot="620895">
            <a:off x="7334020" y="2493859"/>
            <a:ext cx="618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</a:rPr>
              <a:t>23½</a:t>
            </a:r>
            <a:r>
              <a:rPr lang="en-ZA" sz="1400" b="1" baseline="30000" dirty="0">
                <a:solidFill>
                  <a:schemeClr val="bg1"/>
                </a:solidFill>
              </a:rPr>
              <a:t>o</a:t>
            </a:r>
            <a:endParaRPr lang="en-ZA" sz="1400" b="1" dirty="0">
              <a:solidFill>
                <a:schemeClr val="bg1"/>
              </a:solidFill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3C294455-7099-4665-B698-01B03C9FB4E5}"/>
              </a:ext>
            </a:extLst>
          </p:cNvPr>
          <p:cNvCxnSpPr>
            <a:cxnSpLocks/>
          </p:cNvCxnSpPr>
          <p:nvPr/>
        </p:nvCxnSpPr>
        <p:spPr>
          <a:xfrm flipH="1">
            <a:off x="7304267" y="2232534"/>
            <a:ext cx="38116" cy="3307273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145">
            <a:extLst>
              <a:ext uri="{FF2B5EF4-FFF2-40B4-BE49-F238E27FC236}">
                <a16:creationId xmlns:a16="http://schemas.microsoft.com/office/drawing/2014/main" id="{51B26BD2-C72F-4E95-B10E-EB57EDF08013}"/>
              </a:ext>
            </a:extLst>
          </p:cNvPr>
          <p:cNvSpPr/>
          <p:nvPr/>
        </p:nvSpPr>
        <p:spPr>
          <a:xfrm rot="1195835">
            <a:off x="7178949" y="2895414"/>
            <a:ext cx="1011836" cy="312226"/>
          </a:xfrm>
          <a:prstGeom prst="ellipse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A3D62433-7919-46F4-B69E-BAED5AF47E5F}"/>
              </a:ext>
            </a:extLst>
          </p:cNvPr>
          <p:cNvSpPr/>
          <p:nvPr/>
        </p:nvSpPr>
        <p:spPr>
          <a:xfrm rot="1195835">
            <a:off x="6453236" y="4642203"/>
            <a:ext cx="1011836" cy="312226"/>
          </a:xfrm>
          <a:prstGeom prst="ellipse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BD5CAF1B-3070-4445-8622-D14CD6D9B8B8}"/>
              </a:ext>
            </a:extLst>
          </p:cNvPr>
          <p:cNvCxnSpPr>
            <a:cxnSpLocks/>
          </p:cNvCxnSpPr>
          <p:nvPr/>
        </p:nvCxnSpPr>
        <p:spPr>
          <a:xfrm>
            <a:off x="3209731" y="4855974"/>
            <a:ext cx="3331677" cy="69292"/>
          </a:xfrm>
          <a:prstGeom prst="straightConnector1">
            <a:avLst/>
          </a:prstGeom>
          <a:ln w="57150">
            <a:solidFill>
              <a:srgbClr val="1FBF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A05D6D6F-DD89-485A-B6A1-94FDD44481DB}"/>
              </a:ext>
            </a:extLst>
          </p:cNvPr>
          <p:cNvSpPr txBox="1"/>
          <p:nvPr/>
        </p:nvSpPr>
        <p:spPr>
          <a:xfrm>
            <a:off x="6388933" y="4789277"/>
            <a:ext cx="475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srgbClr val="1FBF60"/>
                </a:solidFill>
              </a:rPr>
              <a:t>A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2A4707E-6E37-4FA5-BC17-C674519FCD71}"/>
              </a:ext>
            </a:extLst>
          </p:cNvPr>
          <p:cNvSpPr txBox="1"/>
          <p:nvPr/>
        </p:nvSpPr>
        <p:spPr>
          <a:xfrm>
            <a:off x="6889391" y="2635401"/>
            <a:ext cx="4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rgbClr val="00B0F0"/>
                </a:solidFill>
              </a:rPr>
              <a:t>B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55674EB7-22D9-4BF4-9335-C4444B8452CE}"/>
              </a:ext>
            </a:extLst>
          </p:cNvPr>
          <p:cNvCxnSpPr>
            <a:cxnSpLocks/>
            <a:stCxn id="104" idx="3"/>
          </p:cNvCxnSpPr>
          <p:nvPr/>
        </p:nvCxnSpPr>
        <p:spPr>
          <a:xfrm>
            <a:off x="3903609" y="2424873"/>
            <a:ext cx="3135976" cy="40525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itle 1">
            <a:extLst>
              <a:ext uri="{FF2B5EF4-FFF2-40B4-BE49-F238E27FC236}">
                <a16:creationId xmlns:a16="http://schemas.microsoft.com/office/drawing/2014/main" id="{ED2175CD-FE85-4EE3-BEE5-67FDDA0811D3}"/>
              </a:ext>
            </a:extLst>
          </p:cNvPr>
          <p:cNvSpPr txBox="1">
            <a:spLocks/>
          </p:cNvSpPr>
          <p:nvPr/>
        </p:nvSpPr>
        <p:spPr bwMode="auto">
          <a:xfrm>
            <a:off x="233680" y="291090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>
                <a:solidFill>
                  <a:schemeClr val="tx1"/>
                </a:solidFill>
              </a:rPr>
              <a:t>EFFECTS AT THE ARCTIC AND ANTARCTIC REGIONS 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1E849E6-4459-4E53-82B6-EC61AEE03420}"/>
              </a:ext>
            </a:extLst>
          </p:cNvPr>
          <p:cNvSpPr/>
          <p:nvPr/>
        </p:nvSpPr>
        <p:spPr>
          <a:xfrm>
            <a:off x="373224" y="4351596"/>
            <a:ext cx="3504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Notice that due to the Earth’s tilt the Antarctic regions experience 24 hours of day time.</a:t>
            </a:r>
          </a:p>
        </p:txBody>
      </p:sp>
      <p:sp>
        <p:nvSpPr>
          <p:cNvPr id="58" name="Date Placeholder 1">
            <a:extLst>
              <a:ext uri="{FF2B5EF4-FFF2-40B4-BE49-F238E27FC236}">
                <a16:creationId xmlns:a16="http://schemas.microsoft.com/office/drawing/2014/main" id="{CDE4CF9C-1C16-430D-AFE9-B0E21F657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2020/07/17</a:t>
            </a:fld>
            <a:endParaRPr lang="en-ZA" sz="1100" dirty="0"/>
          </a:p>
        </p:txBody>
      </p:sp>
      <p:sp>
        <p:nvSpPr>
          <p:cNvPr id="59" name="Footer Placeholder 2">
            <a:extLst>
              <a:ext uri="{FF2B5EF4-FFF2-40B4-BE49-F238E27FC236}">
                <a16:creationId xmlns:a16="http://schemas.microsoft.com/office/drawing/2014/main" id="{3EE3DF8F-3977-49D2-A1E1-D780CB68B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675" y="6492875"/>
            <a:ext cx="5706058" cy="365125"/>
          </a:xfrm>
        </p:spPr>
        <p:txBody>
          <a:bodyPr/>
          <a:lstStyle/>
          <a:p>
            <a:pPr algn="l">
              <a:defRPr/>
            </a:pPr>
            <a:r>
              <a:rPr lang="pt-BR" sz="1100" dirty="0"/>
              <a:t>Templ ref: PPT-ISO-colour.001   Doc Ref no: RTC-PRE-050.1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0556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52" grpId="0"/>
      <p:bldP spid="153" grpId="0"/>
      <p:bldP spid="1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4B717-16E4-4D19-B08F-06BE2B9C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12</a:t>
            </a:fld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646576-35A1-4E75-B66F-1EC76AC346CE}"/>
              </a:ext>
            </a:extLst>
          </p:cNvPr>
          <p:cNvSpPr/>
          <p:nvPr/>
        </p:nvSpPr>
        <p:spPr>
          <a:xfrm>
            <a:off x="695615" y="2023702"/>
            <a:ext cx="77818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</a:rPr>
              <a:t>A solstice is when the sun reaches its highest or lowest point in the sky at noon. </a:t>
            </a:r>
          </a:p>
          <a:p>
            <a:endParaRPr lang="en-US" sz="2000" dirty="0">
              <a:solidFill>
                <a:srgbClr val="222222"/>
              </a:solidFill>
            </a:endParaRPr>
          </a:p>
          <a:p>
            <a:endParaRPr lang="en-US" sz="2000" dirty="0">
              <a:solidFill>
                <a:srgbClr val="22222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</a:rPr>
              <a:t>Marked by either the longest and shortest days.</a:t>
            </a:r>
            <a:endParaRPr lang="en-ZA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9022D0-288B-4014-A4FD-2BAF0465773F}"/>
              </a:ext>
            </a:extLst>
          </p:cNvPr>
          <p:cNvSpPr txBox="1">
            <a:spLocks/>
          </p:cNvSpPr>
          <p:nvPr/>
        </p:nvSpPr>
        <p:spPr bwMode="auto">
          <a:xfrm>
            <a:off x="233680" y="291090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>
                <a:solidFill>
                  <a:schemeClr val="tx1"/>
                </a:solidFill>
              </a:rPr>
              <a:t>WHAT IS A SOLSTICE?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C0063975-BAD9-40CD-8C49-815FBA15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2020/07/17</a:t>
            </a:fld>
            <a:endParaRPr lang="en-ZA" sz="11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5E80B80-759C-4186-882F-69CA2CD5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675" y="6492875"/>
            <a:ext cx="5706058" cy="365125"/>
          </a:xfrm>
        </p:spPr>
        <p:txBody>
          <a:bodyPr/>
          <a:lstStyle/>
          <a:p>
            <a:pPr algn="l">
              <a:defRPr/>
            </a:pPr>
            <a:r>
              <a:rPr lang="pt-BR" sz="1100" dirty="0"/>
              <a:t>Templ ref: PPT-ISO-colour.001   Doc Ref no: RTC-PRE-050.1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40891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6C5CB-1F57-46AB-B9A5-43A7598F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13</a:t>
            </a:fld>
            <a:endParaRPr lang="en-Z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2323E0-D166-4D88-BF9C-3F2DDB2F09A7}"/>
              </a:ext>
            </a:extLst>
          </p:cNvPr>
          <p:cNvSpPr txBox="1">
            <a:spLocks/>
          </p:cNvSpPr>
          <p:nvPr/>
        </p:nvSpPr>
        <p:spPr bwMode="auto">
          <a:xfrm>
            <a:off x="549678" y="1199802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kumimoji="0" lang="en-US" altLang="en-US" sz="2900" b="1" i="1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4AFF80-C52F-4D4A-BFBD-BFD969FFBBD5}"/>
              </a:ext>
            </a:extLst>
          </p:cNvPr>
          <p:cNvSpPr txBox="1">
            <a:spLocks/>
          </p:cNvSpPr>
          <p:nvPr/>
        </p:nvSpPr>
        <p:spPr bwMode="auto">
          <a:xfrm>
            <a:off x="233680" y="291090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>
                <a:solidFill>
                  <a:schemeClr val="tx1"/>
                </a:solidFill>
              </a:rPr>
              <a:t>WINTER IN THE SOUTHERN HEMISPHERE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FA4B5A-CFA5-47A2-AF0D-47BEFFB699FF}"/>
              </a:ext>
            </a:extLst>
          </p:cNvPr>
          <p:cNvSpPr txBox="1"/>
          <p:nvPr/>
        </p:nvSpPr>
        <p:spPr>
          <a:xfrm>
            <a:off x="4024470" y="2096457"/>
            <a:ext cx="5280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521286-394E-4EB3-A044-FB2FAB1CF7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78" y="1122022"/>
            <a:ext cx="2032113" cy="1671849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1156CBB-FD6F-4EB1-9671-030C88D945E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33530" y="1837544"/>
            <a:ext cx="3290940" cy="443579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FCE8D22-D19D-4E8E-98FF-56873C8C2BB6}"/>
              </a:ext>
            </a:extLst>
          </p:cNvPr>
          <p:cNvSpPr txBox="1"/>
          <p:nvPr/>
        </p:nvSpPr>
        <p:spPr>
          <a:xfrm>
            <a:off x="2897789" y="1215316"/>
            <a:ext cx="5860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/>
              <a:t>The </a:t>
            </a:r>
            <a:r>
              <a:rPr lang="en-ZA" sz="2000" b="1" dirty="0">
                <a:solidFill>
                  <a:srgbClr val="FF0000"/>
                </a:solidFill>
              </a:rPr>
              <a:t>subsolar point </a:t>
            </a:r>
            <a:r>
              <a:rPr lang="en-ZA" sz="2000" dirty="0"/>
              <a:t>is seen to be directly over 23½° N, the Tropic of Cancer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941A796-5778-415B-B0D4-2131352CF4CE}"/>
              </a:ext>
            </a:extLst>
          </p:cNvPr>
          <p:cNvSpPr/>
          <p:nvPr/>
        </p:nvSpPr>
        <p:spPr>
          <a:xfrm>
            <a:off x="333806" y="3052098"/>
            <a:ext cx="330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Occurs on 21 June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D060A4C-B1BC-4681-9B76-942291E64DF5}"/>
              </a:ext>
            </a:extLst>
          </p:cNvPr>
          <p:cNvSpPr/>
          <p:nvPr/>
        </p:nvSpPr>
        <p:spPr>
          <a:xfrm>
            <a:off x="306784" y="3583677"/>
            <a:ext cx="330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Representing winter in the Southern Hemisphere and summer in the Northern Hemisphere.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556189E-59A2-4C81-B68A-AA35389A2BA8}"/>
              </a:ext>
            </a:extLst>
          </p:cNvPr>
          <p:cNvSpPr/>
          <p:nvPr/>
        </p:nvSpPr>
        <p:spPr>
          <a:xfrm>
            <a:off x="302621" y="4841898"/>
            <a:ext cx="330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Shortest day and longest night in the Southern Hemisphere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6521860-021C-4FD6-BF64-1075C2D703EF}"/>
              </a:ext>
            </a:extLst>
          </p:cNvPr>
          <p:cNvGrpSpPr/>
          <p:nvPr/>
        </p:nvGrpSpPr>
        <p:grpSpPr>
          <a:xfrm>
            <a:off x="3801589" y="2471938"/>
            <a:ext cx="4945128" cy="3825728"/>
            <a:chOff x="1775753" y="1443329"/>
            <a:chExt cx="4945128" cy="382572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1B254EB-9B2A-4BE5-A495-5092EEFD719A}"/>
                </a:ext>
              </a:extLst>
            </p:cNvPr>
            <p:cNvGrpSpPr/>
            <p:nvPr/>
          </p:nvGrpSpPr>
          <p:grpSpPr>
            <a:xfrm>
              <a:off x="1927755" y="2114816"/>
              <a:ext cx="1990359" cy="1487813"/>
              <a:chOff x="4098448" y="3450771"/>
              <a:chExt cx="1990359" cy="1487813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37D1287-78E0-4A39-8F55-707D79BF8894}"/>
                  </a:ext>
                </a:extLst>
              </p:cNvPr>
              <p:cNvCxnSpPr/>
              <p:nvPr/>
            </p:nvCxnSpPr>
            <p:spPr>
              <a:xfrm flipH="1" flipV="1">
                <a:off x="4173862" y="3742527"/>
                <a:ext cx="1820985" cy="874643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4CCE8E87-1E29-4CA5-8E79-DBF18EE987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22321" y="3450771"/>
                <a:ext cx="1666486" cy="758736"/>
              </a:xfrm>
              <a:prstGeom prst="line">
                <a:avLst/>
              </a:prstGeom>
              <a:ln w="127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5CEDA22-2F3F-41FD-9C0E-D73DD8FFB6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98448" y="4179848"/>
                <a:ext cx="1666486" cy="758736"/>
              </a:xfrm>
              <a:prstGeom prst="line">
                <a:avLst/>
              </a:prstGeom>
              <a:ln w="127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29974A6-86D6-49A5-83F8-ED4B5471D78A}"/>
                </a:ext>
              </a:extLst>
            </p:cNvPr>
            <p:cNvGrpSpPr/>
            <p:nvPr/>
          </p:nvGrpSpPr>
          <p:grpSpPr>
            <a:xfrm>
              <a:off x="2129386" y="1878469"/>
              <a:ext cx="1442877" cy="1950532"/>
              <a:chOff x="559818" y="1017290"/>
              <a:chExt cx="1442877" cy="1950532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D524A30-4DEF-440F-8F63-A79D7CCD8E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14249" y="1017290"/>
                <a:ext cx="688446" cy="290041"/>
              </a:xfrm>
              <a:prstGeom prst="line">
                <a:avLst/>
              </a:prstGeom>
              <a:ln w="127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069D6907-36D2-488D-A525-B61646327B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9818" y="2637922"/>
                <a:ext cx="753035" cy="329900"/>
              </a:xfrm>
              <a:prstGeom prst="line">
                <a:avLst/>
              </a:prstGeom>
              <a:ln w="127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F23F8DD-D192-42CD-AA17-3E888016DC2D}"/>
                </a:ext>
              </a:extLst>
            </p:cNvPr>
            <p:cNvSpPr txBox="1"/>
            <p:nvPr/>
          </p:nvSpPr>
          <p:spPr>
            <a:xfrm>
              <a:off x="5009498" y="4877887"/>
              <a:ext cx="1509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>
                  <a:solidFill>
                    <a:schemeClr val="bg1">
                      <a:lumMod val="95000"/>
                    </a:schemeClr>
                  </a:solidFill>
                </a:rPr>
                <a:t>Not to scale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07F0462-C731-48B6-AFEC-322C23EFF715}"/>
                </a:ext>
              </a:extLst>
            </p:cNvPr>
            <p:cNvSpPr/>
            <p:nvPr/>
          </p:nvSpPr>
          <p:spPr>
            <a:xfrm>
              <a:off x="1982337" y="1443329"/>
              <a:ext cx="4695022" cy="381272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47409C6-7594-48A5-B894-78B542004B83}"/>
                </a:ext>
              </a:extLst>
            </p:cNvPr>
            <p:cNvGrpSpPr/>
            <p:nvPr/>
          </p:nvGrpSpPr>
          <p:grpSpPr>
            <a:xfrm>
              <a:off x="2212453" y="2830679"/>
              <a:ext cx="1990359" cy="1487813"/>
              <a:chOff x="4098448" y="3450771"/>
              <a:chExt cx="1990359" cy="1487813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C826B9A-FFF8-46BA-92C1-F767EB7FB1B9}"/>
                  </a:ext>
                </a:extLst>
              </p:cNvPr>
              <p:cNvCxnSpPr/>
              <p:nvPr/>
            </p:nvCxnSpPr>
            <p:spPr>
              <a:xfrm flipH="1" flipV="1">
                <a:off x="4173862" y="3742527"/>
                <a:ext cx="1820985" cy="874643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FAC52C3C-AE95-4EF6-9547-7D304D4B99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22321" y="3450771"/>
                <a:ext cx="1666486" cy="758736"/>
              </a:xfrm>
              <a:prstGeom prst="line">
                <a:avLst/>
              </a:prstGeom>
              <a:ln w="127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2B9BE11-EB29-4114-BB17-CC250C01B7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98448" y="4179848"/>
                <a:ext cx="1666486" cy="758736"/>
              </a:xfrm>
              <a:prstGeom prst="line">
                <a:avLst/>
              </a:prstGeom>
              <a:ln w="127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87828BC-EEB5-4771-9353-6DD3D9B82876}"/>
                </a:ext>
              </a:extLst>
            </p:cNvPr>
            <p:cNvGrpSpPr/>
            <p:nvPr/>
          </p:nvGrpSpPr>
          <p:grpSpPr>
            <a:xfrm>
              <a:off x="2410568" y="2584490"/>
              <a:ext cx="1442877" cy="1950532"/>
              <a:chOff x="559818" y="1017290"/>
              <a:chExt cx="1442877" cy="1950532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C5863EC3-180A-4A6A-933B-4DED6AEBA0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14249" y="1017290"/>
                <a:ext cx="688446" cy="290041"/>
              </a:xfrm>
              <a:prstGeom prst="line">
                <a:avLst/>
              </a:prstGeom>
              <a:ln w="127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DFF3B4D-23F7-4DA9-81C6-919CD9FB54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9818" y="2637922"/>
                <a:ext cx="753035" cy="329900"/>
              </a:xfrm>
              <a:prstGeom prst="line">
                <a:avLst/>
              </a:prstGeom>
              <a:ln w="127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1E0082B-98C4-4D2F-8F29-936E4C0FA479}"/>
                </a:ext>
              </a:extLst>
            </p:cNvPr>
            <p:cNvGrpSpPr/>
            <p:nvPr/>
          </p:nvGrpSpPr>
          <p:grpSpPr>
            <a:xfrm>
              <a:off x="2085439" y="2035721"/>
              <a:ext cx="2218544" cy="3078230"/>
              <a:chOff x="6650628" y="2386575"/>
              <a:chExt cx="2218544" cy="3078230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71AF57B-CFD8-4BF2-90F0-91F68D75F170}"/>
                  </a:ext>
                </a:extLst>
              </p:cNvPr>
              <p:cNvGrpSpPr/>
              <p:nvPr/>
            </p:nvGrpSpPr>
            <p:grpSpPr>
              <a:xfrm>
                <a:off x="6650628" y="2386575"/>
                <a:ext cx="2218544" cy="3078230"/>
                <a:chOff x="6858000" y="2247143"/>
                <a:chExt cx="2218544" cy="3078230"/>
              </a:xfrm>
            </p:grpSpPr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63A2098B-5B25-4A19-9E61-75870281D5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8000" y="2247143"/>
                  <a:ext cx="2218544" cy="3078230"/>
                </a:xfrm>
                <a:prstGeom prst="rect">
                  <a:avLst/>
                </a:prstGeom>
              </p:spPr>
            </p:pic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E35B9BDA-83DE-4630-843F-1EAECD2E753E}"/>
                    </a:ext>
                  </a:extLst>
                </p:cNvPr>
                <p:cNvGrpSpPr/>
                <p:nvPr/>
              </p:nvGrpSpPr>
              <p:grpSpPr>
                <a:xfrm>
                  <a:off x="6934089" y="3012693"/>
                  <a:ext cx="2125315" cy="1517471"/>
                  <a:chOff x="4078716" y="3421113"/>
                  <a:chExt cx="2010091" cy="1517471"/>
                </a:xfrm>
              </p:grpSpPr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58191947-F9C5-4E8E-AACD-9CE12B48EED1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4173862" y="3742527"/>
                    <a:ext cx="1820985" cy="874643"/>
                  </a:xfrm>
                  <a:prstGeom prst="line">
                    <a:avLst/>
                  </a:prstGeom>
                  <a:ln w="28575">
                    <a:solidFill>
                      <a:srgbClr val="FFFF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16DFA590-37A8-444B-9549-BDCFE9FB16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377512" y="3421113"/>
                    <a:ext cx="1711295" cy="788394"/>
                  </a:xfrm>
                  <a:prstGeom prst="line">
                    <a:avLst/>
                  </a:prstGeom>
                  <a:ln w="12700">
                    <a:solidFill>
                      <a:srgbClr val="FFFF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C4F4A444-1CBE-40BC-8EAA-BBF83FE3B3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078716" y="4120191"/>
                    <a:ext cx="1686221" cy="818393"/>
                  </a:xfrm>
                  <a:prstGeom prst="line">
                    <a:avLst/>
                  </a:prstGeom>
                  <a:ln w="12700">
                    <a:solidFill>
                      <a:srgbClr val="FFFF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CFF0C61D-3C15-4BE3-9D2B-0C14752D382E}"/>
                    </a:ext>
                  </a:extLst>
                </p:cNvPr>
                <p:cNvGrpSpPr/>
                <p:nvPr/>
              </p:nvGrpSpPr>
              <p:grpSpPr>
                <a:xfrm>
                  <a:off x="7213103" y="2757489"/>
                  <a:ext cx="1510648" cy="2027878"/>
                  <a:chOff x="520174" y="1017291"/>
                  <a:chExt cx="1510648" cy="2027878"/>
                </a:xfrm>
              </p:grpSpPr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D19C63B3-50BB-4EBB-95F2-B123F1C29A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314249" y="1017291"/>
                    <a:ext cx="716573" cy="284862"/>
                  </a:xfrm>
                  <a:prstGeom prst="line">
                    <a:avLst/>
                  </a:prstGeom>
                  <a:ln w="12700">
                    <a:solidFill>
                      <a:srgbClr val="FFFF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3BA92382-6935-49C4-AFCD-BB0249A719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20174" y="2715269"/>
                    <a:ext cx="753035" cy="329900"/>
                  </a:xfrm>
                  <a:prstGeom prst="line">
                    <a:avLst/>
                  </a:prstGeom>
                  <a:ln w="12700">
                    <a:solidFill>
                      <a:srgbClr val="FFFF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9" name="Chord 21">
                <a:extLst>
                  <a:ext uri="{FF2B5EF4-FFF2-40B4-BE49-F238E27FC236}">
                    <a16:creationId xmlns:a16="http://schemas.microsoft.com/office/drawing/2014/main" id="{9BB404DB-D512-4235-8813-2959A9DB8674}"/>
                  </a:ext>
                </a:extLst>
              </p:cNvPr>
              <p:cNvSpPr/>
              <p:nvPr/>
            </p:nvSpPr>
            <p:spPr>
              <a:xfrm rot="1478888">
                <a:off x="6687837" y="2814442"/>
                <a:ext cx="1505339" cy="1977899"/>
              </a:xfrm>
              <a:custGeom>
                <a:avLst/>
                <a:gdLst>
                  <a:gd name="connsiteX0" fmla="*/ 1337453 w 1503370"/>
                  <a:gd name="connsiteY0" fmla="*/ 1520478 h 1869420"/>
                  <a:gd name="connsiteX1" fmla="*/ 313306 w 1503370"/>
                  <a:gd name="connsiteY1" fmla="*/ 1694005 h 1869420"/>
                  <a:gd name="connsiteX2" fmla="*/ 16866 w 1503370"/>
                  <a:gd name="connsiteY2" fmla="*/ 737816 h 1869420"/>
                  <a:gd name="connsiteX3" fmla="*/ 751685 w 1503370"/>
                  <a:gd name="connsiteY3" fmla="*/ 0 h 1869420"/>
                  <a:gd name="connsiteX4" fmla="*/ 1337453 w 1503370"/>
                  <a:gd name="connsiteY4" fmla="*/ 1520478 h 1869420"/>
                  <a:gd name="connsiteX0" fmla="*/ 1489056 w 1489056"/>
                  <a:gd name="connsiteY0" fmla="*/ 1903904 h 2065902"/>
                  <a:gd name="connsiteX1" fmla="*/ 313522 w 1489056"/>
                  <a:gd name="connsiteY1" fmla="*/ 1694005 h 2065902"/>
                  <a:gd name="connsiteX2" fmla="*/ 17082 w 1489056"/>
                  <a:gd name="connsiteY2" fmla="*/ 737816 h 2065902"/>
                  <a:gd name="connsiteX3" fmla="*/ 751901 w 1489056"/>
                  <a:gd name="connsiteY3" fmla="*/ 0 h 2065902"/>
                  <a:gd name="connsiteX4" fmla="*/ 1489056 w 1489056"/>
                  <a:gd name="connsiteY4" fmla="*/ 1903904 h 2065902"/>
                  <a:gd name="connsiteX0" fmla="*/ 1489056 w 1489056"/>
                  <a:gd name="connsiteY0" fmla="*/ 1903904 h 1937261"/>
                  <a:gd name="connsiteX1" fmla="*/ 313522 w 1489056"/>
                  <a:gd name="connsiteY1" fmla="*/ 1694005 h 1937261"/>
                  <a:gd name="connsiteX2" fmla="*/ 17082 w 1489056"/>
                  <a:gd name="connsiteY2" fmla="*/ 737816 h 1937261"/>
                  <a:gd name="connsiteX3" fmla="*/ 751901 w 1489056"/>
                  <a:gd name="connsiteY3" fmla="*/ 0 h 1937261"/>
                  <a:gd name="connsiteX4" fmla="*/ 1489056 w 1489056"/>
                  <a:gd name="connsiteY4" fmla="*/ 1903904 h 1937261"/>
                  <a:gd name="connsiteX0" fmla="*/ 1489056 w 1489056"/>
                  <a:gd name="connsiteY0" fmla="*/ 1931789 h 1965146"/>
                  <a:gd name="connsiteX1" fmla="*/ 313522 w 1489056"/>
                  <a:gd name="connsiteY1" fmla="*/ 1721890 h 1965146"/>
                  <a:gd name="connsiteX2" fmla="*/ 17082 w 1489056"/>
                  <a:gd name="connsiteY2" fmla="*/ 765701 h 1965146"/>
                  <a:gd name="connsiteX3" fmla="*/ 740891 w 1489056"/>
                  <a:gd name="connsiteY3" fmla="*/ 0 h 1965146"/>
                  <a:gd name="connsiteX4" fmla="*/ 1489056 w 1489056"/>
                  <a:gd name="connsiteY4" fmla="*/ 1931789 h 1965146"/>
                  <a:gd name="connsiteX0" fmla="*/ 1489056 w 1489056"/>
                  <a:gd name="connsiteY0" fmla="*/ 1931789 h 1965146"/>
                  <a:gd name="connsiteX1" fmla="*/ 313522 w 1489056"/>
                  <a:gd name="connsiteY1" fmla="*/ 1721890 h 1965146"/>
                  <a:gd name="connsiteX2" fmla="*/ 17082 w 1489056"/>
                  <a:gd name="connsiteY2" fmla="*/ 765701 h 1965146"/>
                  <a:gd name="connsiteX3" fmla="*/ 740891 w 1489056"/>
                  <a:gd name="connsiteY3" fmla="*/ 0 h 1965146"/>
                  <a:gd name="connsiteX4" fmla="*/ 1489056 w 1489056"/>
                  <a:gd name="connsiteY4" fmla="*/ 1931789 h 1965146"/>
                  <a:gd name="connsiteX0" fmla="*/ 1484955 w 1484955"/>
                  <a:gd name="connsiteY0" fmla="*/ 1931789 h 1960816"/>
                  <a:gd name="connsiteX1" fmla="*/ 369411 w 1484955"/>
                  <a:gd name="connsiteY1" fmla="*/ 1690147 h 1960816"/>
                  <a:gd name="connsiteX2" fmla="*/ 12981 w 1484955"/>
                  <a:gd name="connsiteY2" fmla="*/ 765701 h 1960816"/>
                  <a:gd name="connsiteX3" fmla="*/ 736790 w 1484955"/>
                  <a:gd name="connsiteY3" fmla="*/ 0 h 1960816"/>
                  <a:gd name="connsiteX4" fmla="*/ 1484955 w 1484955"/>
                  <a:gd name="connsiteY4" fmla="*/ 1931789 h 1960816"/>
                  <a:gd name="connsiteX0" fmla="*/ 1444078 w 1444078"/>
                  <a:gd name="connsiteY0" fmla="*/ 1931789 h 1960685"/>
                  <a:gd name="connsiteX1" fmla="*/ 328534 w 1444078"/>
                  <a:gd name="connsiteY1" fmla="*/ 1690147 h 1960685"/>
                  <a:gd name="connsiteX2" fmla="*/ 15219 w 1444078"/>
                  <a:gd name="connsiteY2" fmla="*/ 772853 h 1960685"/>
                  <a:gd name="connsiteX3" fmla="*/ 695913 w 1444078"/>
                  <a:gd name="connsiteY3" fmla="*/ 0 h 1960685"/>
                  <a:gd name="connsiteX4" fmla="*/ 1444078 w 1444078"/>
                  <a:gd name="connsiteY4" fmla="*/ 1931789 h 1960685"/>
                  <a:gd name="connsiteX0" fmla="*/ 1425888 w 1425888"/>
                  <a:gd name="connsiteY0" fmla="*/ 1931789 h 1960531"/>
                  <a:gd name="connsiteX1" fmla="*/ 310344 w 1425888"/>
                  <a:gd name="connsiteY1" fmla="*/ 1690147 h 1960531"/>
                  <a:gd name="connsiteX2" fmla="*/ 16477 w 1425888"/>
                  <a:gd name="connsiteY2" fmla="*/ 781290 h 1960531"/>
                  <a:gd name="connsiteX3" fmla="*/ 677723 w 1425888"/>
                  <a:gd name="connsiteY3" fmla="*/ 0 h 1960531"/>
                  <a:gd name="connsiteX4" fmla="*/ 1425888 w 1425888"/>
                  <a:gd name="connsiteY4" fmla="*/ 1931789 h 1960531"/>
                  <a:gd name="connsiteX0" fmla="*/ 1423224 w 1423224"/>
                  <a:gd name="connsiteY0" fmla="*/ 1931789 h 1968122"/>
                  <a:gd name="connsiteX1" fmla="*/ 307680 w 1423224"/>
                  <a:gd name="connsiteY1" fmla="*/ 1690147 h 1968122"/>
                  <a:gd name="connsiteX2" fmla="*/ 13813 w 1423224"/>
                  <a:gd name="connsiteY2" fmla="*/ 781290 h 1968122"/>
                  <a:gd name="connsiteX3" fmla="*/ 675059 w 1423224"/>
                  <a:gd name="connsiteY3" fmla="*/ 0 h 1968122"/>
                  <a:gd name="connsiteX4" fmla="*/ 1423224 w 1423224"/>
                  <a:gd name="connsiteY4" fmla="*/ 1931789 h 1968122"/>
                  <a:gd name="connsiteX0" fmla="*/ 1428817 w 1428817"/>
                  <a:gd name="connsiteY0" fmla="*/ 1931789 h 1965747"/>
                  <a:gd name="connsiteX1" fmla="*/ 313273 w 1428817"/>
                  <a:gd name="connsiteY1" fmla="*/ 1690147 h 1965747"/>
                  <a:gd name="connsiteX2" fmla="*/ 19406 w 1428817"/>
                  <a:gd name="connsiteY2" fmla="*/ 781290 h 1965747"/>
                  <a:gd name="connsiteX3" fmla="*/ 680652 w 1428817"/>
                  <a:gd name="connsiteY3" fmla="*/ 0 h 1965747"/>
                  <a:gd name="connsiteX4" fmla="*/ 1428817 w 1428817"/>
                  <a:gd name="connsiteY4" fmla="*/ 1931789 h 1965747"/>
                  <a:gd name="connsiteX0" fmla="*/ 1425888 w 1425888"/>
                  <a:gd name="connsiteY0" fmla="*/ 1931789 h 1960531"/>
                  <a:gd name="connsiteX1" fmla="*/ 310344 w 1425888"/>
                  <a:gd name="connsiteY1" fmla="*/ 1690147 h 1960531"/>
                  <a:gd name="connsiteX2" fmla="*/ 16477 w 1425888"/>
                  <a:gd name="connsiteY2" fmla="*/ 781290 h 1960531"/>
                  <a:gd name="connsiteX3" fmla="*/ 677723 w 1425888"/>
                  <a:gd name="connsiteY3" fmla="*/ 0 h 1960531"/>
                  <a:gd name="connsiteX4" fmla="*/ 1425888 w 1425888"/>
                  <a:gd name="connsiteY4" fmla="*/ 1931789 h 1960531"/>
                  <a:gd name="connsiteX0" fmla="*/ 1425888 w 1425888"/>
                  <a:gd name="connsiteY0" fmla="*/ 1931789 h 1981921"/>
                  <a:gd name="connsiteX1" fmla="*/ 310344 w 1425888"/>
                  <a:gd name="connsiteY1" fmla="*/ 1690147 h 1981921"/>
                  <a:gd name="connsiteX2" fmla="*/ 16477 w 1425888"/>
                  <a:gd name="connsiteY2" fmla="*/ 781290 h 1981921"/>
                  <a:gd name="connsiteX3" fmla="*/ 677723 w 1425888"/>
                  <a:gd name="connsiteY3" fmla="*/ 0 h 1981921"/>
                  <a:gd name="connsiteX4" fmla="*/ 1425888 w 1425888"/>
                  <a:gd name="connsiteY4" fmla="*/ 1931789 h 1981921"/>
                  <a:gd name="connsiteX0" fmla="*/ 1425888 w 1425888"/>
                  <a:gd name="connsiteY0" fmla="*/ 1931789 h 1981921"/>
                  <a:gd name="connsiteX1" fmla="*/ 310344 w 1425888"/>
                  <a:gd name="connsiteY1" fmla="*/ 1690147 h 1981921"/>
                  <a:gd name="connsiteX2" fmla="*/ 16477 w 1425888"/>
                  <a:gd name="connsiteY2" fmla="*/ 781290 h 1981921"/>
                  <a:gd name="connsiteX3" fmla="*/ 677723 w 1425888"/>
                  <a:gd name="connsiteY3" fmla="*/ 0 h 1981921"/>
                  <a:gd name="connsiteX4" fmla="*/ 1425888 w 1425888"/>
                  <a:gd name="connsiteY4" fmla="*/ 1931789 h 1981921"/>
                  <a:gd name="connsiteX0" fmla="*/ 1425888 w 1425888"/>
                  <a:gd name="connsiteY0" fmla="*/ 1931789 h 1981921"/>
                  <a:gd name="connsiteX1" fmla="*/ 310344 w 1425888"/>
                  <a:gd name="connsiteY1" fmla="*/ 1690147 h 1981921"/>
                  <a:gd name="connsiteX2" fmla="*/ 16477 w 1425888"/>
                  <a:gd name="connsiteY2" fmla="*/ 781290 h 1981921"/>
                  <a:gd name="connsiteX3" fmla="*/ 677723 w 1425888"/>
                  <a:gd name="connsiteY3" fmla="*/ 0 h 1981921"/>
                  <a:gd name="connsiteX4" fmla="*/ 1425888 w 1425888"/>
                  <a:gd name="connsiteY4" fmla="*/ 1931789 h 1981921"/>
                  <a:gd name="connsiteX0" fmla="*/ 1425888 w 1425888"/>
                  <a:gd name="connsiteY0" fmla="*/ 1931789 h 1981921"/>
                  <a:gd name="connsiteX1" fmla="*/ 310344 w 1425888"/>
                  <a:gd name="connsiteY1" fmla="*/ 1690147 h 1981921"/>
                  <a:gd name="connsiteX2" fmla="*/ 16477 w 1425888"/>
                  <a:gd name="connsiteY2" fmla="*/ 781290 h 1981921"/>
                  <a:gd name="connsiteX3" fmla="*/ 677723 w 1425888"/>
                  <a:gd name="connsiteY3" fmla="*/ 0 h 1981921"/>
                  <a:gd name="connsiteX4" fmla="*/ 1425888 w 1425888"/>
                  <a:gd name="connsiteY4" fmla="*/ 1931789 h 1981921"/>
                  <a:gd name="connsiteX0" fmla="*/ 1432040 w 1432040"/>
                  <a:gd name="connsiteY0" fmla="*/ 1931789 h 1981921"/>
                  <a:gd name="connsiteX1" fmla="*/ 316496 w 1432040"/>
                  <a:gd name="connsiteY1" fmla="*/ 1690147 h 1981921"/>
                  <a:gd name="connsiteX2" fmla="*/ 22629 w 1432040"/>
                  <a:gd name="connsiteY2" fmla="*/ 781290 h 1981921"/>
                  <a:gd name="connsiteX3" fmla="*/ 683875 w 1432040"/>
                  <a:gd name="connsiteY3" fmla="*/ 0 h 1981921"/>
                  <a:gd name="connsiteX4" fmla="*/ 1432040 w 1432040"/>
                  <a:gd name="connsiteY4" fmla="*/ 1931789 h 1981921"/>
                  <a:gd name="connsiteX0" fmla="*/ 1433177 w 1433177"/>
                  <a:gd name="connsiteY0" fmla="*/ 1931789 h 1983834"/>
                  <a:gd name="connsiteX1" fmla="*/ 306443 w 1433177"/>
                  <a:gd name="connsiteY1" fmla="*/ 1702623 h 1983834"/>
                  <a:gd name="connsiteX2" fmla="*/ 23766 w 1433177"/>
                  <a:gd name="connsiteY2" fmla="*/ 781290 h 1983834"/>
                  <a:gd name="connsiteX3" fmla="*/ 685012 w 1433177"/>
                  <a:gd name="connsiteY3" fmla="*/ 0 h 1983834"/>
                  <a:gd name="connsiteX4" fmla="*/ 1433177 w 1433177"/>
                  <a:gd name="connsiteY4" fmla="*/ 1931789 h 1983834"/>
                  <a:gd name="connsiteX0" fmla="*/ 1433177 w 1433177"/>
                  <a:gd name="connsiteY0" fmla="*/ 1925854 h 1977899"/>
                  <a:gd name="connsiteX1" fmla="*/ 306443 w 1433177"/>
                  <a:gd name="connsiteY1" fmla="*/ 1696688 h 1977899"/>
                  <a:gd name="connsiteX2" fmla="*/ 23766 w 1433177"/>
                  <a:gd name="connsiteY2" fmla="*/ 775355 h 1977899"/>
                  <a:gd name="connsiteX3" fmla="*/ 654857 w 1433177"/>
                  <a:gd name="connsiteY3" fmla="*/ 0 h 1977899"/>
                  <a:gd name="connsiteX4" fmla="*/ 1433177 w 1433177"/>
                  <a:gd name="connsiteY4" fmla="*/ 1925854 h 1977899"/>
                  <a:gd name="connsiteX0" fmla="*/ 1433177 w 1433177"/>
                  <a:gd name="connsiteY0" fmla="*/ 1925854 h 1977899"/>
                  <a:gd name="connsiteX1" fmla="*/ 306443 w 1433177"/>
                  <a:gd name="connsiteY1" fmla="*/ 1696688 h 1977899"/>
                  <a:gd name="connsiteX2" fmla="*/ 23766 w 1433177"/>
                  <a:gd name="connsiteY2" fmla="*/ 775355 h 1977899"/>
                  <a:gd name="connsiteX3" fmla="*/ 654857 w 1433177"/>
                  <a:gd name="connsiteY3" fmla="*/ 0 h 1977899"/>
                  <a:gd name="connsiteX4" fmla="*/ 1433177 w 1433177"/>
                  <a:gd name="connsiteY4" fmla="*/ 1925854 h 1977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3177" h="1977899">
                    <a:moveTo>
                      <a:pt x="1433177" y="1925854"/>
                    </a:moveTo>
                    <a:cubicBezTo>
                      <a:pt x="797165" y="2070174"/>
                      <a:pt x="541345" y="1888438"/>
                      <a:pt x="306443" y="1696688"/>
                    </a:cubicBezTo>
                    <a:cubicBezTo>
                      <a:pt x="71541" y="1504938"/>
                      <a:pt x="-55952" y="1137575"/>
                      <a:pt x="23766" y="775355"/>
                    </a:cubicBezTo>
                    <a:cubicBezTo>
                      <a:pt x="160924" y="360474"/>
                      <a:pt x="234997" y="259862"/>
                      <a:pt x="654857" y="0"/>
                    </a:cubicBezTo>
                    <a:cubicBezTo>
                      <a:pt x="850113" y="506826"/>
                      <a:pt x="1237921" y="1419028"/>
                      <a:pt x="1433177" y="1925854"/>
                    </a:cubicBezTo>
                    <a:close/>
                  </a:path>
                </a:pathLst>
              </a:custGeom>
              <a:solidFill>
                <a:srgbClr val="40404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53B2175-0306-4456-A308-A8681865BA11}"/>
                </a:ext>
              </a:extLst>
            </p:cNvPr>
            <p:cNvSpPr txBox="1"/>
            <p:nvPr/>
          </p:nvSpPr>
          <p:spPr>
            <a:xfrm>
              <a:off x="3665157" y="1751811"/>
              <a:ext cx="963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600" b="1" dirty="0">
                  <a:solidFill>
                    <a:srgbClr val="FF0000"/>
                  </a:solidFill>
                </a:rPr>
                <a:t>North Pole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71425CE-CA11-404E-AD58-5C75B92FEC0D}"/>
                </a:ext>
              </a:extLst>
            </p:cNvPr>
            <p:cNvSpPr txBox="1"/>
            <p:nvPr/>
          </p:nvSpPr>
          <p:spPr>
            <a:xfrm>
              <a:off x="1775753" y="4641967"/>
              <a:ext cx="9982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600" b="1" dirty="0">
                  <a:solidFill>
                    <a:srgbClr val="FF0000"/>
                  </a:solidFill>
                </a:rPr>
                <a:t>South Pole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E437B1B-BDC5-4519-8A07-1BF44431F698}"/>
                </a:ext>
              </a:extLst>
            </p:cNvPr>
            <p:cNvSpPr/>
            <p:nvPr/>
          </p:nvSpPr>
          <p:spPr>
            <a:xfrm>
              <a:off x="4202741" y="3496118"/>
              <a:ext cx="148222" cy="15301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2F328F1-0E2B-40CB-A013-40FB0EE42B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12399" y="3551158"/>
              <a:ext cx="1143752" cy="14848"/>
            </a:xfrm>
            <a:prstGeom prst="straightConnector1">
              <a:avLst/>
            </a:prstGeom>
            <a:ln w="28575">
              <a:tailEnd type="triangle" w="med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37CF379-1FB8-4122-9C3F-FD5C74ECD577}"/>
                </a:ext>
              </a:extLst>
            </p:cNvPr>
            <p:cNvSpPr txBox="1"/>
            <p:nvPr/>
          </p:nvSpPr>
          <p:spPr>
            <a:xfrm rot="620895">
              <a:off x="3194586" y="2146953"/>
              <a:ext cx="6185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400" b="1" dirty="0">
                  <a:solidFill>
                    <a:schemeClr val="bg1"/>
                  </a:solidFill>
                </a:rPr>
                <a:t>23½</a:t>
              </a:r>
              <a:r>
                <a:rPr lang="en-ZA" sz="1400" b="1" baseline="30000" dirty="0">
                  <a:solidFill>
                    <a:schemeClr val="bg1"/>
                  </a:solidFill>
                </a:rPr>
                <a:t>o</a:t>
              </a:r>
              <a:endParaRPr lang="en-ZA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428D870-DBEB-409C-9648-21967E05AB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4010" y="1948777"/>
              <a:ext cx="38116" cy="3307273"/>
            </a:xfrm>
            <a:prstGeom prst="line">
              <a:avLst/>
            </a:prstGeom>
            <a:ln w="1905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3FFDA882-4285-4905-A9A2-841E1A7BA546}"/>
                </a:ext>
              </a:extLst>
            </p:cNvPr>
            <p:cNvSpPr/>
            <p:nvPr/>
          </p:nvSpPr>
          <p:spPr>
            <a:xfrm>
              <a:off x="2866350" y="2146847"/>
              <a:ext cx="870524" cy="264850"/>
            </a:xfrm>
            <a:prstGeom prst="arc">
              <a:avLst>
                <a:gd name="adj1" fmla="val 14146528"/>
                <a:gd name="adj2" fmla="val 21365192"/>
              </a:avLst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3464D6F-7F92-41FF-9F60-745575E5B99F}"/>
                </a:ext>
              </a:extLst>
            </p:cNvPr>
            <p:cNvGrpSpPr/>
            <p:nvPr/>
          </p:nvGrpSpPr>
          <p:grpSpPr>
            <a:xfrm>
              <a:off x="5215140" y="1975485"/>
              <a:ext cx="1505741" cy="3115350"/>
              <a:chOff x="7350026" y="2984280"/>
              <a:chExt cx="1505741" cy="3115350"/>
            </a:xfrm>
          </p:grpSpPr>
          <p:sp>
            <p:nvSpPr>
              <p:cNvPr id="63" name="Oval 44">
                <a:extLst>
                  <a:ext uri="{FF2B5EF4-FFF2-40B4-BE49-F238E27FC236}">
                    <a16:creationId xmlns:a16="http://schemas.microsoft.com/office/drawing/2014/main" id="{B5EC7FBF-86F1-4276-AA94-661FBD4A6AB3}"/>
                  </a:ext>
                </a:extLst>
              </p:cNvPr>
              <p:cNvSpPr/>
              <p:nvPr/>
            </p:nvSpPr>
            <p:spPr>
              <a:xfrm>
                <a:off x="7589472" y="3159193"/>
                <a:ext cx="1209325" cy="2810551"/>
              </a:xfrm>
              <a:custGeom>
                <a:avLst/>
                <a:gdLst>
                  <a:gd name="connsiteX0" fmla="*/ 0 w 2743200"/>
                  <a:gd name="connsiteY0" fmla="*/ 1397867 h 2795734"/>
                  <a:gd name="connsiteX1" fmla="*/ 1371600 w 2743200"/>
                  <a:gd name="connsiteY1" fmla="*/ 0 h 2795734"/>
                  <a:gd name="connsiteX2" fmla="*/ 2743200 w 2743200"/>
                  <a:gd name="connsiteY2" fmla="*/ 1397867 h 2795734"/>
                  <a:gd name="connsiteX3" fmla="*/ 1371600 w 2743200"/>
                  <a:gd name="connsiteY3" fmla="*/ 2795734 h 2795734"/>
                  <a:gd name="connsiteX4" fmla="*/ 0 w 2743200"/>
                  <a:gd name="connsiteY4" fmla="*/ 1397867 h 2795734"/>
                  <a:gd name="connsiteX0" fmla="*/ 0 w 1487966"/>
                  <a:gd name="connsiteY0" fmla="*/ 1398124 h 2796288"/>
                  <a:gd name="connsiteX1" fmla="*/ 1371600 w 1487966"/>
                  <a:gd name="connsiteY1" fmla="*/ 257 h 2796288"/>
                  <a:gd name="connsiteX2" fmla="*/ 1412421 w 1487966"/>
                  <a:gd name="connsiteY2" fmla="*/ 1487931 h 2796288"/>
                  <a:gd name="connsiteX3" fmla="*/ 1371600 w 1487966"/>
                  <a:gd name="connsiteY3" fmla="*/ 2795991 h 2796288"/>
                  <a:gd name="connsiteX4" fmla="*/ 0 w 1487966"/>
                  <a:gd name="connsiteY4" fmla="*/ 1398124 h 2796288"/>
                  <a:gd name="connsiteX0" fmla="*/ 0 w 1487966"/>
                  <a:gd name="connsiteY0" fmla="*/ 1398124 h 2796288"/>
                  <a:gd name="connsiteX1" fmla="*/ 1371600 w 1487966"/>
                  <a:gd name="connsiteY1" fmla="*/ 257 h 2796288"/>
                  <a:gd name="connsiteX2" fmla="*/ 1412421 w 1487966"/>
                  <a:gd name="connsiteY2" fmla="*/ 1487931 h 2796288"/>
                  <a:gd name="connsiteX3" fmla="*/ 1371600 w 1487966"/>
                  <a:gd name="connsiteY3" fmla="*/ 2795991 h 2796288"/>
                  <a:gd name="connsiteX4" fmla="*/ 0 w 1487966"/>
                  <a:gd name="connsiteY4" fmla="*/ 1398124 h 2796288"/>
                  <a:gd name="connsiteX0" fmla="*/ 0 w 1487966"/>
                  <a:gd name="connsiteY0" fmla="*/ 1398124 h 2796288"/>
                  <a:gd name="connsiteX1" fmla="*/ 1371600 w 1487966"/>
                  <a:gd name="connsiteY1" fmla="*/ 257 h 2796288"/>
                  <a:gd name="connsiteX2" fmla="*/ 1412421 w 1487966"/>
                  <a:gd name="connsiteY2" fmla="*/ 1487931 h 2796288"/>
                  <a:gd name="connsiteX3" fmla="*/ 1371600 w 1487966"/>
                  <a:gd name="connsiteY3" fmla="*/ 2795991 h 2796288"/>
                  <a:gd name="connsiteX4" fmla="*/ 0 w 1487966"/>
                  <a:gd name="connsiteY4" fmla="*/ 1398124 h 2796288"/>
                  <a:gd name="connsiteX0" fmla="*/ 0 w 1487966"/>
                  <a:gd name="connsiteY0" fmla="*/ 1398124 h 2796288"/>
                  <a:gd name="connsiteX1" fmla="*/ 1371600 w 1487966"/>
                  <a:gd name="connsiteY1" fmla="*/ 257 h 2796288"/>
                  <a:gd name="connsiteX2" fmla="*/ 1412421 w 1487966"/>
                  <a:gd name="connsiteY2" fmla="*/ 1487931 h 2796288"/>
                  <a:gd name="connsiteX3" fmla="*/ 1371600 w 1487966"/>
                  <a:gd name="connsiteY3" fmla="*/ 2795991 h 2796288"/>
                  <a:gd name="connsiteX4" fmla="*/ 0 w 1487966"/>
                  <a:gd name="connsiteY4" fmla="*/ 1398124 h 2796288"/>
                  <a:gd name="connsiteX0" fmla="*/ 0 w 1412421"/>
                  <a:gd name="connsiteY0" fmla="*/ 1398124 h 2795991"/>
                  <a:gd name="connsiteX1" fmla="*/ 1371600 w 1412421"/>
                  <a:gd name="connsiteY1" fmla="*/ 257 h 2795991"/>
                  <a:gd name="connsiteX2" fmla="*/ 1412421 w 1412421"/>
                  <a:gd name="connsiteY2" fmla="*/ 1487931 h 2795991"/>
                  <a:gd name="connsiteX3" fmla="*/ 1371600 w 1412421"/>
                  <a:gd name="connsiteY3" fmla="*/ 2795991 h 2795991"/>
                  <a:gd name="connsiteX4" fmla="*/ 0 w 1412421"/>
                  <a:gd name="connsiteY4" fmla="*/ 1398124 h 2795991"/>
                  <a:gd name="connsiteX0" fmla="*/ 43 w 1420629"/>
                  <a:gd name="connsiteY0" fmla="*/ 1398043 h 2795910"/>
                  <a:gd name="connsiteX1" fmla="*/ 1371643 w 1420629"/>
                  <a:gd name="connsiteY1" fmla="*/ 176 h 2795910"/>
                  <a:gd name="connsiteX2" fmla="*/ 1412464 w 1420629"/>
                  <a:gd name="connsiteY2" fmla="*/ 1487850 h 2795910"/>
                  <a:gd name="connsiteX3" fmla="*/ 1420629 w 1420629"/>
                  <a:gd name="connsiteY3" fmla="*/ 2795910 h 2795910"/>
                  <a:gd name="connsiteX4" fmla="*/ 43 w 1420629"/>
                  <a:gd name="connsiteY4" fmla="*/ 1398043 h 2795910"/>
                  <a:gd name="connsiteX0" fmla="*/ 26464 w 1509708"/>
                  <a:gd name="connsiteY0" fmla="*/ 1398043 h 2813029"/>
                  <a:gd name="connsiteX1" fmla="*/ 1398064 w 1509708"/>
                  <a:gd name="connsiteY1" fmla="*/ 176 h 2813029"/>
                  <a:gd name="connsiteX2" fmla="*/ 1438885 w 1509708"/>
                  <a:gd name="connsiteY2" fmla="*/ 1487850 h 2813029"/>
                  <a:gd name="connsiteX3" fmla="*/ 1447050 w 1509708"/>
                  <a:gd name="connsiteY3" fmla="*/ 2795910 h 2813029"/>
                  <a:gd name="connsiteX4" fmla="*/ 565307 w 1509708"/>
                  <a:gd name="connsiteY4" fmla="*/ 2180569 h 2813029"/>
                  <a:gd name="connsiteX5" fmla="*/ 26464 w 1509708"/>
                  <a:gd name="connsiteY5" fmla="*/ 1398043 h 2813029"/>
                  <a:gd name="connsiteX0" fmla="*/ 26464 w 1509708"/>
                  <a:gd name="connsiteY0" fmla="*/ 1398043 h 2813029"/>
                  <a:gd name="connsiteX1" fmla="*/ 1398064 w 1509708"/>
                  <a:gd name="connsiteY1" fmla="*/ 176 h 2813029"/>
                  <a:gd name="connsiteX2" fmla="*/ 1438885 w 1509708"/>
                  <a:gd name="connsiteY2" fmla="*/ 1487850 h 2813029"/>
                  <a:gd name="connsiteX3" fmla="*/ 1447050 w 1509708"/>
                  <a:gd name="connsiteY3" fmla="*/ 2795910 h 2813029"/>
                  <a:gd name="connsiteX4" fmla="*/ 565307 w 1509708"/>
                  <a:gd name="connsiteY4" fmla="*/ 2180569 h 2813029"/>
                  <a:gd name="connsiteX5" fmla="*/ 26464 w 1509708"/>
                  <a:gd name="connsiteY5" fmla="*/ 1398043 h 2813029"/>
                  <a:gd name="connsiteX0" fmla="*/ 26464 w 1509708"/>
                  <a:gd name="connsiteY0" fmla="*/ 1426703 h 2841689"/>
                  <a:gd name="connsiteX1" fmla="*/ 565307 w 1509708"/>
                  <a:gd name="connsiteY1" fmla="*/ 600865 h 2841689"/>
                  <a:gd name="connsiteX2" fmla="*/ 1398064 w 1509708"/>
                  <a:gd name="connsiteY2" fmla="*/ 28836 h 2841689"/>
                  <a:gd name="connsiteX3" fmla="*/ 1438885 w 1509708"/>
                  <a:gd name="connsiteY3" fmla="*/ 1516510 h 2841689"/>
                  <a:gd name="connsiteX4" fmla="*/ 1447050 w 1509708"/>
                  <a:gd name="connsiteY4" fmla="*/ 2824570 h 2841689"/>
                  <a:gd name="connsiteX5" fmla="*/ 565307 w 1509708"/>
                  <a:gd name="connsiteY5" fmla="*/ 2209229 h 2841689"/>
                  <a:gd name="connsiteX6" fmla="*/ 26464 w 1509708"/>
                  <a:gd name="connsiteY6" fmla="*/ 1426703 h 2841689"/>
                  <a:gd name="connsiteX0" fmla="*/ 26464 w 1509708"/>
                  <a:gd name="connsiteY0" fmla="*/ 1426703 h 2841689"/>
                  <a:gd name="connsiteX1" fmla="*/ 565307 w 1509708"/>
                  <a:gd name="connsiteY1" fmla="*/ 600865 h 2841689"/>
                  <a:gd name="connsiteX2" fmla="*/ 1398064 w 1509708"/>
                  <a:gd name="connsiteY2" fmla="*/ 28836 h 2841689"/>
                  <a:gd name="connsiteX3" fmla="*/ 1438885 w 1509708"/>
                  <a:gd name="connsiteY3" fmla="*/ 1516510 h 2841689"/>
                  <a:gd name="connsiteX4" fmla="*/ 1447050 w 1509708"/>
                  <a:gd name="connsiteY4" fmla="*/ 2824570 h 2841689"/>
                  <a:gd name="connsiteX5" fmla="*/ 565307 w 1509708"/>
                  <a:gd name="connsiteY5" fmla="*/ 2209229 h 2841689"/>
                  <a:gd name="connsiteX6" fmla="*/ 26464 w 1509708"/>
                  <a:gd name="connsiteY6" fmla="*/ 1426703 h 2841689"/>
                  <a:gd name="connsiteX0" fmla="*/ 26464 w 1509708"/>
                  <a:gd name="connsiteY0" fmla="*/ 1426703 h 2841689"/>
                  <a:gd name="connsiteX1" fmla="*/ 565307 w 1509708"/>
                  <a:gd name="connsiteY1" fmla="*/ 600865 h 2841689"/>
                  <a:gd name="connsiteX2" fmla="*/ 1398064 w 1509708"/>
                  <a:gd name="connsiteY2" fmla="*/ 28836 h 2841689"/>
                  <a:gd name="connsiteX3" fmla="*/ 1438885 w 1509708"/>
                  <a:gd name="connsiteY3" fmla="*/ 1516510 h 2841689"/>
                  <a:gd name="connsiteX4" fmla="*/ 1447050 w 1509708"/>
                  <a:gd name="connsiteY4" fmla="*/ 2824570 h 2841689"/>
                  <a:gd name="connsiteX5" fmla="*/ 565307 w 1509708"/>
                  <a:gd name="connsiteY5" fmla="*/ 2209229 h 2841689"/>
                  <a:gd name="connsiteX6" fmla="*/ 26464 w 1509708"/>
                  <a:gd name="connsiteY6" fmla="*/ 1426703 h 2841689"/>
                  <a:gd name="connsiteX0" fmla="*/ 2172 w 1485416"/>
                  <a:gd name="connsiteY0" fmla="*/ 1426703 h 2841689"/>
                  <a:gd name="connsiteX1" fmla="*/ 541015 w 1485416"/>
                  <a:gd name="connsiteY1" fmla="*/ 600865 h 2841689"/>
                  <a:gd name="connsiteX2" fmla="*/ 1373772 w 1485416"/>
                  <a:gd name="connsiteY2" fmla="*/ 28836 h 2841689"/>
                  <a:gd name="connsiteX3" fmla="*/ 1414593 w 1485416"/>
                  <a:gd name="connsiteY3" fmla="*/ 1516510 h 2841689"/>
                  <a:gd name="connsiteX4" fmla="*/ 1422758 w 1485416"/>
                  <a:gd name="connsiteY4" fmla="*/ 2824570 h 2841689"/>
                  <a:gd name="connsiteX5" fmla="*/ 541015 w 1485416"/>
                  <a:gd name="connsiteY5" fmla="*/ 2209229 h 2841689"/>
                  <a:gd name="connsiteX6" fmla="*/ 2172 w 1485416"/>
                  <a:gd name="connsiteY6" fmla="*/ 1426703 h 2841689"/>
                  <a:gd name="connsiteX0" fmla="*/ 3743 w 1299209"/>
                  <a:gd name="connsiteY0" fmla="*/ 1476055 h 2841831"/>
                  <a:gd name="connsiteX1" fmla="*/ 354808 w 1299209"/>
                  <a:gd name="connsiteY1" fmla="*/ 601231 h 2841831"/>
                  <a:gd name="connsiteX2" fmla="*/ 1187565 w 1299209"/>
                  <a:gd name="connsiteY2" fmla="*/ 29202 h 2841831"/>
                  <a:gd name="connsiteX3" fmla="*/ 1228386 w 1299209"/>
                  <a:gd name="connsiteY3" fmla="*/ 1516876 h 2841831"/>
                  <a:gd name="connsiteX4" fmla="*/ 1236551 w 1299209"/>
                  <a:gd name="connsiteY4" fmla="*/ 2824936 h 2841831"/>
                  <a:gd name="connsiteX5" fmla="*/ 354808 w 1299209"/>
                  <a:gd name="connsiteY5" fmla="*/ 2209595 h 2841831"/>
                  <a:gd name="connsiteX6" fmla="*/ 3743 w 1299209"/>
                  <a:gd name="connsiteY6" fmla="*/ 1476055 h 2841831"/>
                  <a:gd name="connsiteX0" fmla="*/ 169 w 1295635"/>
                  <a:gd name="connsiteY0" fmla="*/ 1478586 h 2844362"/>
                  <a:gd name="connsiteX1" fmla="*/ 318577 w 1295635"/>
                  <a:gd name="connsiteY1" fmla="*/ 554777 h 2844362"/>
                  <a:gd name="connsiteX2" fmla="*/ 1183991 w 1295635"/>
                  <a:gd name="connsiteY2" fmla="*/ 31733 h 2844362"/>
                  <a:gd name="connsiteX3" fmla="*/ 1224812 w 1295635"/>
                  <a:gd name="connsiteY3" fmla="*/ 1519407 h 2844362"/>
                  <a:gd name="connsiteX4" fmla="*/ 1232977 w 1295635"/>
                  <a:gd name="connsiteY4" fmla="*/ 2827467 h 2844362"/>
                  <a:gd name="connsiteX5" fmla="*/ 351234 w 1295635"/>
                  <a:gd name="connsiteY5" fmla="*/ 2212126 h 2844362"/>
                  <a:gd name="connsiteX6" fmla="*/ 169 w 1295635"/>
                  <a:gd name="connsiteY6" fmla="*/ 1478586 h 2844362"/>
                  <a:gd name="connsiteX0" fmla="*/ 12 w 1295478"/>
                  <a:gd name="connsiteY0" fmla="*/ 1478586 h 2845331"/>
                  <a:gd name="connsiteX1" fmla="*/ 318420 w 1295478"/>
                  <a:gd name="connsiteY1" fmla="*/ 554777 h 2845331"/>
                  <a:gd name="connsiteX2" fmla="*/ 1183834 w 1295478"/>
                  <a:gd name="connsiteY2" fmla="*/ 31733 h 2845331"/>
                  <a:gd name="connsiteX3" fmla="*/ 1224655 w 1295478"/>
                  <a:gd name="connsiteY3" fmla="*/ 1519407 h 2845331"/>
                  <a:gd name="connsiteX4" fmla="*/ 1232820 w 1295478"/>
                  <a:gd name="connsiteY4" fmla="*/ 2827467 h 2845331"/>
                  <a:gd name="connsiteX5" fmla="*/ 326584 w 1295478"/>
                  <a:gd name="connsiteY5" fmla="*/ 2244783 h 2845331"/>
                  <a:gd name="connsiteX6" fmla="*/ 12 w 1295478"/>
                  <a:gd name="connsiteY6" fmla="*/ 1478586 h 2845331"/>
                  <a:gd name="connsiteX0" fmla="*/ 12 w 1295478"/>
                  <a:gd name="connsiteY0" fmla="*/ 1478586 h 2845331"/>
                  <a:gd name="connsiteX1" fmla="*/ 318420 w 1295478"/>
                  <a:gd name="connsiteY1" fmla="*/ 554777 h 2845331"/>
                  <a:gd name="connsiteX2" fmla="*/ 1257312 w 1295478"/>
                  <a:gd name="connsiteY2" fmla="*/ 31733 h 2845331"/>
                  <a:gd name="connsiteX3" fmla="*/ 1224655 w 1295478"/>
                  <a:gd name="connsiteY3" fmla="*/ 1519407 h 2845331"/>
                  <a:gd name="connsiteX4" fmla="*/ 1232820 w 1295478"/>
                  <a:gd name="connsiteY4" fmla="*/ 2827467 h 2845331"/>
                  <a:gd name="connsiteX5" fmla="*/ 326584 w 1295478"/>
                  <a:gd name="connsiteY5" fmla="*/ 2244783 h 2845331"/>
                  <a:gd name="connsiteX6" fmla="*/ 12 w 1295478"/>
                  <a:gd name="connsiteY6" fmla="*/ 1478586 h 2845331"/>
                  <a:gd name="connsiteX0" fmla="*/ 12 w 1361036"/>
                  <a:gd name="connsiteY0" fmla="*/ 1478586 h 2930114"/>
                  <a:gd name="connsiteX1" fmla="*/ 318420 w 1361036"/>
                  <a:gd name="connsiteY1" fmla="*/ 554777 h 2930114"/>
                  <a:gd name="connsiteX2" fmla="*/ 1257312 w 1361036"/>
                  <a:gd name="connsiteY2" fmla="*/ 31733 h 2930114"/>
                  <a:gd name="connsiteX3" fmla="*/ 1232820 w 1361036"/>
                  <a:gd name="connsiteY3" fmla="*/ 2827467 h 2930114"/>
                  <a:gd name="connsiteX4" fmla="*/ 326584 w 1361036"/>
                  <a:gd name="connsiteY4" fmla="*/ 2244783 h 2930114"/>
                  <a:gd name="connsiteX5" fmla="*/ 12 w 1361036"/>
                  <a:gd name="connsiteY5" fmla="*/ 1478586 h 2930114"/>
                  <a:gd name="connsiteX0" fmla="*/ 12 w 1320813"/>
                  <a:gd name="connsiteY0" fmla="*/ 1478586 h 2930114"/>
                  <a:gd name="connsiteX1" fmla="*/ 318420 w 1320813"/>
                  <a:gd name="connsiteY1" fmla="*/ 554777 h 2930114"/>
                  <a:gd name="connsiteX2" fmla="*/ 1257312 w 1320813"/>
                  <a:gd name="connsiteY2" fmla="*/ 31733 h 2930114"/>
                  <a:gd name="connsiteX3" fmla="*/ 1232820 w 1320813"/>
                  <a:gd name="connsiteY3" fmla="*/ 2827467 h 2930114"/>
                  <a:gd name="connsiteX4" fmla="*/ 326584 w 1320813"/>
                  <a:gd name="connsiteY4" fmla="*/ 2244783 h 2930114"/>
                  <a:gd name="connsiteX5" fmla="*/ 12 w 1320813"/>
                  <a:gd name="connsiteY5" fmla="*/ 1478586 h 2930114"/>
                  <a:gd name="connsiteX0" fmla="*/ 12 w 1257312"/>
                  <a:gd name="connsiteY0" fmla="*/ 1478586 h 2930114"/>
                  <a:gd name="connsiteX1" fmla="*/ 318420 w 1257312"/>
                  <a:gd name="connsiteY1" fmla="*/ 554777 h 2930114"/>
                  <a:gd name="connsiteX2" fmla="*/ 1257312 w 1257312"/>
                  <a:gd name="connsiteY2" fmla="*/ 31733 h 2930114"/>
                  <a:gd name="connsiteX3" fmla="*/ 1232820 w 1257312"/>
                  <a:gd name="connsiteY3" fmla="*/ 2827467 h 2930114"/>
                  <a:gd name="connsiteX4" fmla="*/ 326584 w 1257312"/>
                  <a:gd name="connsiteY4" fmla="*/ 2244783 h 2930114"/>
                  <a:gd name="connsiteX5" fmla="*/ 12 w 1257312"/>
                  <a:gd name="connsiteY5" fmla="*/ 1478586 h 2930114"/>
                  <a:gd name="connsiteX0" fmla="*/ 12 w 1257312"/>
                  <a:gd name="connsiteY0" fmla="*/ 1446853 h 2898381"/>
                  <a:gd name="connsiteX1" fmla="*/ 318420 w 1257312"/>
                  <a:gd name="connsiteY1" fmla="*/ 523044 h 2898381"/>
                  <a:gd name="connsiteX2" fmla="*/ 1257312 w 1257312"/>
                  <a:gd name="connsiteY2" fmla="*/ 0 h 2898381"/>
                  <a:gd name="connsiteX3" fmla="*/ 1232820 w 1257312"/>
                  <a:gd name="connsiteY3" fmla="*/ 2795734 h 2898381"/>
                  <a:gd name="connsiteX4" fmla="*/ 326584 w 1257312"/>
                  <a:gd name="connsiteY4" fmla="*/ 2213050 h 2898381"/>
                  <a:gd name="connsiteX5" fmla="*/ 12 w 1257312"/>
                  <a:gd name="connsiteY5" fmla="*/ 1446853 h 2898381"/>
                  <a:gd name="connsiteX0" fmla="*/ 12 w 1257312"/>
                  <a:gd name="connsiteY0" fmla="*/ 1446853 h 2795734"/>
                  <a:gd name="connsiteX1" fmla="*/ 318420 w 1257312"/>
                  <a:gd name="connsiteY1" fmla="*/ 523044 h 2795734"/>
                  <a:gd name="connsiteX2" fmla="*/ 1257312 w 1257312"/>
                  <a:gd name="connsiteY2" fmla="*/ 0 h 2795734"/>
                  <a:gd name="connsiteX3" fmla="*/ 1232820 w 1257312"/>
                  <a:gd name="connsiteY3" fmla="*/ 2795734 h 2795734"/>
                  <a:gd name="connsiteX4" fmla="*/ 326584 w 1257312"/>
                  <a:gd name="connsiteY4" fmla="*/ 2213050 h 2795734"/>
                  <a:gd name="connsiteX5" fmla="*/ 12 w 1257312"/>
                  <a:gd name="connsiteY5" fmla="*/ 1446853 h 2795734"/>
                  <a:gd name="connsiteX0" fmla="*/ 12 w 1257312"/>
                  <a:gd name="connsiteY0" fmla="*/ 1446853 h 2795734"/>
                  <a:gd name="connsiteX1" fmla="*/ 318420 w 1257312"/>
                  <a:gd name="connsiteY1" fmla="*/ 523044 h 2795734"/>
                  <a:gd name="connsiteX2" fmla="*/ 1257312 w 1257312"/>
                  <a:gd name="connsiteY2" fmla="*/ 0 h 2795734"/>
                  <a:gd name="connsiteX3" fmla="*/ 1232820 w 1257312"/>
                  <a:gd name="connsiteY3" fmla="*/ 2795734 h 2795734"/>
                  <a:gd name="connsiteX4" fmla="*/ 326584 w 1257312"/>
                  <a:gd name="connsiteY4" fmla="*/ 2213050 h 2795734"/>
                  <a:gd name="connsiteX5" fmla="*/ 12 w 1257312"/>
                  <a:gd name="connsiteY5" fmla="*/ 1446853 h 2795734"/>
                  <a:gd name="connsiteX0" fmla="*/ 1 w 1257301"/>
                  <a:gd name="connsiteY0" fmla="*/ 1446853 h 2795734"/>
                  <a:gd name="connsiteX1" fmla="*/ 318409 w 1257301"/>
                  <a:gd name="connsiteY1" fmla="*/ 523044 h 2795734"/>
                  <a:gd name="connsiteX2" fmla="*/ 1257301 w 1257301"/>
                  <a:gd name="connsiteY2" fmla="*/ 0 h 2795734"/>
                  <a:gd name="connsiteX3" fmla="*/ 1232809 w 1257301"/>
                  <a:gd name="connsiteY3" fmla="*/ 2795734 h 2795734"/>
                  <a:gd name="connsiteX4" fmla="*/ 318182 w 1257301"/>
                  <a:gd name="connsiteY4" fmla="*/ 2245630 h 2795734"/>
                  <a:gd name="connsiteX5" fmla="*/ 1 w 1257301"/>
                  <a:gd name="connsiteY5" fmla="*/ 1446853 h 2795734"/>
                  <a:gd name="connsiteX0" fmla="*/ 0 w 1265690"/>
                  <a:gd name="connsiteY0" fmla="*/ 1397983 h 2795734"/>
                  <a:gd name="connsiteX1" fmla="*/ 326798 w 1265690"/>
                  <a:gd name="connsiteY1" fmla="*/ 523044 h 2795734"/>
                  <a:gd name="connsiteX2" fmla="*/ 1265690 w 1265690"/>
                  <a:gd name="connsiteY2" fmla="*/ 0 h 2795734"/>
                  <a:gd name="connsiteX3" fmla="*/ 1241198 w 1265690"/>
                  <a:gd name="connsiteY3" fmla="*/ 2795734 h 2795734"/>
                  <a:gd name="connsiteX4" fmla="*/ 326571 w 1265690"/>
                  <a:gd name="connsiteY4" fmla="*/ 2245630 h 2795734"/>
                  <a:gd name="connsiteX5" fmla="*/ 0 w 1265690"/>
                  <a:gd name="connsiteY5" fmla="*/ 1397983 h 2795734"/>
                  <a:gd name="connsiteX0" fmla="*/ 0 w 1242205"/>
                  <a:gd name="connsiteY0" fmla="*/ 1397983 h 2795734"/>
                  <a:gd name="connsiteX1" fmla="*/ 326798 w 1242205"/>
                  <a:gd name="connsiteY1" fmla="*/ 523044 h 2795734"/>
                  <a:gd name="connsiteX2" fmla="*/ 1223741 w 1242205"/>
                  <a:gd name="connsiteY2" fmla="*/ 0 h 2795734"/>
                  <a:gd name="connsiteX3" fmla="*/ 1241198 w 1242205"/>
                  <a:gd name="connsiteY3" fmla="*/ 2795734 h 2795734"/>
                  <a:gd name="connsiteX4" fmla="*/ 326571 w 1242205"/>
                  <a:gd name="connsiteY4" fmla="*/ 2245630 h 2795734"/>
                  <a:gd name="connsiteX5" fmla="*/ 0 w 1242205"/>
                  <a:gd name="connsiteY5" fmla="*/ 1397983 h 2795734"/>
                  <a:gd name="connsiteX0" fmla="*/ 0 w 1242415"/>
                  <a:gd name="connsiteY0" fmla="*/ 1397983 h 2795734"/>
                  <a:gd name="connsiteX1" fmla="*/ 326798 w 1242415"/>
                  <a:gd name="connsiteY1" fmla="*/ 523044 h 2795734"/>
                  <a:gd name="connsiteX2" fmla="*/ 1232131 w 1242415"/>
                  <a:gd name="connsiteY2" fmla="*/ 0 h 2795734"/>
                  <a:gd name="connsiteX3" fmla="*/ 1241198 w 1242415"/>
                  <a:gd name="connsiteY3" fmla="*/ 2795734 h 2795734"/>
                  <a:gd name="connsiteX4" fmla="*/ 326571 w 1242415"/>
                  <a:gd name="connsiteY4" fmla="*/ 2245630 h 2795734"/>
                  <a:gd name="connsiteX5" fmla="*/ 0 w 1242415"/>
                  <a:gd name="connsiteY5" fmla="*/ 1397983 h 2795734"/>
                  <a:gd name="connsiteX0" fmla="*/ 0 w 1248911"/>
                  <a:gd name="connsiteY0" fmla="*/ 1397983 h 2795734"/>
                  <a:gd name="connsiteX1" fmla="*/ 326798 w 1248911"/>
                  <a:gd name="connsiteY1" fmla="*/ 523044 h 2795734"/>
                  <a:gd name="connsiteX2" fmla="*/ 1248911 w 1248911"/>
                  <a:gd name="connsiteY2" fmla="*/ 0 h 2795734"/>
                  <a:gd name="connsiteX3" fmla="*/ 1241198 w 1248911"/>
                  <a:gd name="connsiteY3" fmla="*/ 2795734 h 2795734"/>
                  <a:gd name="connsiteX4" fmla="*/ 326571 w 1248911"/>
                  <a:gd name="connsiteY4" fmla="*/ 2245630 h 2795734"/>
                  <a:gd name="connsiteX5" fmla="*/ 0 w 1248911"/>
                  <a:gd name="connsiteY5" fmla="*/ 1397983 h 2795734"/>
                  <a:gd name="connsiteX0" fmla="*/ 0 w 1242737"/>
                  <a:gd name="connsiteY0" fmla="*/ 1406128 h 2803879"/>
                  <a:gd name="connsiteX1" fmla="*/ 326798 w 1242737"/>
                  <a:gd name="connsiteY1" fmla="*/ 531189 h 2803879"/>
                  <a:gd name="connsiteX2" fmla="*/ 1240521 w 1242737"/>
                  <a:gd name="connsiteY2" fmla="*/ 0 h 2803879"/>
                  <a:gd name="connsiteX3" fmla="*/ 1241198 w 1242737"/>
                  <a:gd name="connsiteY3" fmla="*/ 2803879 h 2803879"/>
                  <a:gd name="connsiteX4" fmla="*/ 326571 w 1242737"/>
                  <a:gd name="connsiteY4" fmla="*/ 2253775 h 2803879"/>
                  <a:gd name="connsiteX5" fmla="*/ 0 w 1242737"/>
                  <a:gd name="connsiteY5" fmla="*/ 1406128 h 280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737" h="2803879">
                    <a:moveTo>
                      <a:pt x="0" y="1406128"/>
                    </a:moveTo>
                    <a:cubicBezTo>
                      <a:pt x="38" y="1119030"/>
                      <a:pt x="120045" y="765544"/>
                      <a:pt x="326798" y="531189"/>
                    </a:cubicBezTo>
                    <a:cubicBezTo>
                      <a:pt x="533551" y="296834"/>
                      <a:pt x="972461" y="10678"/>
                      <a:pt x="1240521" y="0"/>
                    </a:cubicBezTo>
                    <a:cubicBezTo>
                      <a:pt x="1221471" y="517575"/>
                      <a:pt x="1249361" y="2394216"/>
                      <a:pt x="1241198" y="2803879"/>
                    </a:cubicBezTo>
                    <a:cubicBezTo>
                      <a:pt x="906463" y="2780835"/>
                      <a:pt x="533437" y="2486734"/>
                      <a:pt x="326571" y="2253775"/>
                    </a:cubicBezTo>
                    <a:cubicBezTo>
                      <a:pt x="119705" y="2020817"/>
                      <a:pt x="-38" y="1693226"/>
                      <a:pt x="0" y="140612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F632FF6B-EB45-428D-BAA2-2681B94EC841}"/>
                  </a:ext>
                </a:extLst>
              </p:cNvPr>
              <p:cNvGrpSpPr/>
              <p:nvPr/>
            </p:nvGrpSpPr>
            <p:grpSpPr>
              <a:xfrm>
                <a:off x="7396600" y="2984280"/>
                <a:ext cx="1350044" cy="1515283"/>
                <a:chOff x="7396600" y="2984280"/>
                <a:chExt cx="1350044" cy="1515283"/>
              </a:xfrm>
            </p:grpSpPr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C9716451-6DF4-470A-BFE2-934FA1648390}"/>
                    </a:ext>
                  </a:extLst>
                </p:cNvPr>
                <p:cNvSpPr/>
                <p:nvPr/>
              </p:nvSpPr>
              <p:spPr>
                <a:xfrm rot="18361291">
                  <a:off x="7619704" y="3624310"/>
                  <a:ext cx="258174" cy="214506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1DB4EFC3-87DE-4F49-A9DF-F38B6DDA2788}"/>
                    </a:ext>
                  </a:extLst>
                </p:cNvPr>
                <p:cNvSpPr/>
                <p:nvPr/>
              </p:nvSpPr>
              <p:spPr>
                <a:xfrm rot="19089674">
                  <a:off x="7884099" y="3351439"/>
                  <a:ext cx="258174" cy="243141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74" name="Isosceles Triangle 73">
                  <a:extLst>
                    <a:ext uri="{FF2B5EF4-FFF2-40B4-BE49-F238E27FC236}">
                      <a16:creationId xmlns:a16="http://schemas.microsoft.com/office/drawing/2014/main" id="{101DAE48-CE58-42BE-9B76-E155C09C3E7A}"/>
                    </a:ext>
                  </a:extLst>
                </p:cNvPr>
                <p:cNvSpPr/>
                <p:nvPr/>
              </p:nvSpPr>
              <p:spPr>
                <a:xfrm rot="20805836">
                  <a:off x="8488470" y="2984280"/>
                  <a:ext cx="258174" cy="214506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75" name="Isosceles Triangle 74">
                  <a:extLst>
                    <a:ext uri="{FF2B5EF4-FFF2-40B4-BE49-F238E27FC236}">
                      <a16:creationId xmlns:a16="http://schemas.microsoft.com/office/drawing/2014/main" id="{1D3AA0D7-A366-401D-B5B2-E869975C53E8}"/>
                    </a:ext>
                  </a:extLst>
                </p:cNvPr>
                <p:cNvSpPr/>
                <p:nvPr/>
              </p:nvSpPr>
              <p:spPr>
                <a:xfrm rot="19822533">
                  <a:off x="8145404" y="3138799"/>
                  <a:ext cx="258174" cy="214506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76" name="Isosceles Triangle 75">
                  <a:extLst>
                    <a:ext uri="{FF2B5EF4-FFF2-40B4-BE49-F238E27FC236}">
                      <a16:creationId xmlns:a16="http://schemas.microsoft.com/office/drawing/2014/main" id="{360521E7-643E-468A-920D-2DD45E5DDA2A}"/>
                    </a:ext>
                  </a:extLst>
                </p:cNvPr>
                <p:cNvSpPr/>
                <p:nvPr/>
              </p:nvSpPr>
              <p:spPr>
                <a:xfrm rot="17494968">
                  <a:off x="7473715" y="3937521"/>
                  <a:ext cx="258174" cy="214506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77" name="Isosceles Triangle 76">
                  <a:extLst>
                    <a:ext uri="{FF2B5EF4-FFF2-40B4-BE49-F238E27FC236}">
                      <a16:creationId xmlns:a16="http://schemas.microsoft.com/office/drawing/2014/main" id="{41B9E300-22BD-41A1-9441-B76D70F6A671}"/>
                    </a:ext>
                  </a:extLst>
                </p:cNvPr>
                <p:cNvSpPr/>
                <p:nvPr/>
              </p:nvSpPr>
              <p:spPr>
                <a:xfrm rot="16519637">
                  <a:off x="7374766" y="4263223"/>
                  <a:ext cx="258174" cy="214506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8087BBF3-46D2-4F3B-A516-FD0C65CA44ED}"/>
                  </a:ext>
                </a:extLst>
              </p:cNvPr>
              <p:cNvGrpSpPr/>
              <p:nvPr/>
            </p:nvGrpSpPr>
            <p:grpSpPr>
              <a:xfrm rot="16506760">
                <a:off x="7426967" y="4670830"/>
                <a:ext cx="1351859" cy="1505741"/>
                <a:chOff x="7396600" y="2993822"/>
                <a:chExt cx="1351859" cy="1505741"/>
              </a:xfrm>
            </p:grpSpPr>
            <p:sp>
              <p:nvSpPr>
                <p:cNvPr id="66" name="Isosceles Triangle 65">
                  <a:extLst>
                    <a:ext uri="{FF2B5EF4-FFF2-40B4-BE49-F238E27FC236}">
                      <a16:creationId xmlns:a16="http://schemas.microsoft.com/office/drawing/2014/main" id="{F81DFBFA-36FD-4C3A-880B-3E15D6651F4B}"/>
                    </a:ext>
                  </a:extLst>
                </p:cNvPr>
                <p:cNvSpPr/>
                <p:nvPr/>
              </p:nvSpPr>
              <p:spPr>
                <a:xfrm rot="18361291">
                  <a:off x="7634659" y="3629739"/>
                  <a:ext cx="258174" cy="214506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67" name="Isosceles Triangle 66">
                  <a:extLst>
                    <a:ext uri="{FF2B5EF4-FFF2-40B4-BE49-F238E27FC236}">
                      <a16:creationId xmlns:a16="http://schemas.microsoft.com/office/drawing/2014/main" id="{BB6A8CBB-4015-4E04-A5A9-BE04F1DC6FAE}"/>
                    </a:ext>
                  </a:extLst>
                </p:cNvPr>
                <p:cNvSpPr/>
                <p:nvPr/>
              </p:nvSpPr>
              <p:spPr>
                <a:xfrm rot="19089674">
                  <a:off x="7884099" y="3351439"/>
                  <a:ext cx="258174" cy="243141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id="{F80FFA17-8A30-4B0C-BF63-5C18CD780079}"/>
                    </a:ext>
                  </a:extLst>
                </p:cNvPr>
                <p:cNvSpPr/>
                <p:nvPr/>
              </p:nvSpPr>
              <p:spPr>
                <a:xfrm rot="20566238">
                  <a:off x="8490285" y="2993822"/>
                  <a:ext cx="258174" cy="214506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69" name="Isosceles Triangle 68">
                  <a:extLst>
                    <a:ext uri="{FF2B5EF4-FFF2-40B4-BE49-F238E27FC236}">
                      <a16:creationId xmlns:a16="http://schemas.microsoft.com/office/drawing/2014/main" id="{B3ADC48B-CE41-46B8-9EA5-ACFCFD5DEC5A}"/>
                    </a:ext>
                  </a:extLst>
                </p:cNvPr>
                <p:cNvSpPr/>
                <p:nvPr/>
              </p:nvSpPr>
              <p:spPr>
                <a:xfrm rot="19822533">
                  <a:off x="8145404" y="3138799"/>
                  <a:ext cx="258174" cy="214506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70" name="Isosceles Triangle 69">
                  <a:extLst>
                    <a:ext uri="{FF2B5EF4-FFF2-40B4-BE49-F238E27FC236}">
                      <a16:creationId xmlns:a16="http://schemas.microsoft.com/office/drawing/2014/main" id="{03372214-A214-46FF-9F05-0A08D9D816B1}"/>
                    </a:ext>
                  </a:extLst>
                </p:cNvPr>
                <p:cNvSpPr/>
                <p:nvPr/>
              </p:nvSpPr>
              <p:spPr>
                <a:xfrm rot="17494968">
                  <a:off x="7473715" y="3937521"/>
                  <a:ext cx="258174" cy="214506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8C63E71F-BE37-4F79-9018-85A2667CDF42}"/>
                    </a:ext>
                  </a:extLst>
                </p:cNvPr>
                <p:cNvSpPr/>
                <p:nvPr/>
              </p:nvSpPr>
              <p:spPr>
                <a:xfrm rot="16519637">
                  <a:off x="7374766" y="4263223"/>
                  <a:ext cx="258174" cy="214506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</p:grpSp>
        </p:grp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327F51F-7248-478B-BCE7-7122CAF3EF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7492" y="3623119"/>
              <a:ext cx="1143752" cy="14848"/>
            </a:xfrm>
            <a:prstGeom prst="straightConnector1">
              <a:avLst/>
            </a:prstGeom>
            <a:ln w="28575">
              <a:tailEnd type="triangle" w="med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4625E65-D48F-4B35-9010-084B2FD48996}"/>
                </a:ext>
              </a:extLst>
            </p:cNvPr>
            <p:cNvSpPr txBox="1"/>
            <p:nvPr/>
          </p:nvSpPr>
          <p:spPr>
            <a:xfrm>
              <a:off x="5204831" y="4992058"/>
              <a:ext cx="1509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>
                  <a:solidFill>
                    <a:schemeClr val="bg1">
                      <a:lumMod val="95000"/>
                    </a:schemeClr>
                  </a:solidFill>
                </a:rPr>
                <a:t>Not to scale</a:t>
              </a: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6BF36B1C-8C26-4E87-8F62-588B0D939357}"/>
              </a:ext>
            </a:extLst>
          </p:cNvPr>
          <p:cNvSpPr txBox="1"/>
          <p:nvPr/>
        </p:nvSpPr>
        <p:spPr>
          <a:xfrm>
            <a:off x="5154971" y="3571388"/>
            <a:ext cx="387304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</a:rPr>
              <a:t>            24 hours</a:t>
            </a:r>
          </a:p>
          <a:p>
            <a:endParaRPr lang="en-ZA" sz="1600" dirty="0">
              <a:solidFill>
                <a:schemeClr val="bg1"/>
              </a:solidFill>
            </a:endParaRPr>
          </a:p>
          <a:p>
            <a:endParaRPr lang="en-ZA" sz="1600" dirty="0">
              <a:solidFill>
                <a:schemeClr val="bg1"/>
              </a:solidFill>
            </a:endParaRPr>
          </a:p>
          <a:p>
            <a:r>
              <a:rPr lang="en-ZA" sz="1600" dirty="0">
                <a:solidFill>
                  <a:schemeClr val="bg1"/>
                </a:solidFill>
              </a:rPr>
              <a:t>                   13,5 hours</a:t>
            </a:r>
          </a:p>
          <a:p>
            <a:endParaRPr lang="en-ZA" sz="2000" dirty="0">
              <a:solidFill>
                <a:schemeClr val="bg1"/>
              </a:solidFill>
            </a:endParaRPr>
          </a:p>
          <a:p>
            <a:r>
              <a:rPr lang="en-ZA" sz="1600" dirty="0">
                <a:solidFill>
                  <a:schemeClr val="bg1"/>
                </a:solidFill>
              </a:rPr>
              <a:t>                 12 hours</a:t>
            </a:r>
          </a:p>
          <a:p>
            <a:endParaRPr lang="en-ZA" sz="900" dirty="0">
              <a:solidFill>
                <a:schemeClr val="bg1"/>
              </a:solidFill>
            </a:endParaRPr>
          </a:p>
          <a:p>
            <a:r>
              <a:rPr lang="en-ZA" sz="1600" dirty="0">
                <a:solidFill>
                  <a:schemeClr val="bg1"/>
                </a:solidFill>
              </a:rPr>
              <a:t>             10,5 hours</a:t>
            </a:r>
          </a:p>
          <a:p>
            <a:endParaRPr lang="en-ZA" sz="400" dirty="0">
              <a:solidFill>
                <a:schemeClr val="bg1"/>
              </a:solidFill>
            </a:endParaRPr>
          </a:p>
          <a:p>
            <a:r>
              <a:rPr lang="en-ZA" sz="1600" dirty="0">
                <a:solidFill>
                  <a:schemeClr val="bg1"/>
                </a:solidFill>
              </a:rPr>
              <a:t>0 hours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21AAC6E-D7F8-4DC4-8E60-D92E0F6C0802}"/>
              </a:ext>
            </a:extLst>
          </p:cNvPr>
          <p:cNvSpPr/>
          <p:nvPr/>
        </p:nvSpPr>
        <p:spPr>
          <a:xfrm>
            <a:off x="237669" y="5876123"/>
            <a:ext cx="3534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Known as the winter Solstice</a:t>
            </a:r>
          </a:p>
        </p:txBody>
      </p:sp>
      <p:sp>
        <p:nvSpPr>
          <p:cNvPr id="99" name="Date Placeholder 1">
            <a:extLst>
              <a:ext uri="{FF2B5EF4-FFF2-40B4-BE49-F238E27FC236}">
                <a16:creationId xmlns:a16="http://schemas.microsoft.com/office/drawing/2014/main" id="{157FCA16-F8FB-463E-9CD8-EE4DCB91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2020/07/17</a:t>
            </a:fld>
            <a:endParaRPr lang="en-ZA" sz="1100" dirty="0"/>
          </a:p>
        </p:txBody>
      </p:sp>
      <p:sp>
        <p:nvSpPr>
          <p:cNvPr id="100" name="Footer Placeholder 2">
            <a:extLst>
              <a:ext uri="{FF2B5EF4-FFF2-40B4-BE49-F238E27FC236}">
                <a16:creationId xmlns:a16="http://schemas.microsoft.com/office/drawing/2014/main" id="{CAD68369-DC17-4B26-B36C-5E812F0B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675" y="6492875"/>
            <a:ext cx="5706058" cy="365125"/>
          </a:xfrm>
        </p:spPr>
        <p:txBody>
          <a:bodyPr/>
          <a:lstStyle/>
          <a:p>
            <a:pPr algn="l">
              <a:defRPr/>
            </a:pPr>
            <a:r>
              <a:rPr lang="pt-BR" sz="1100" dirty="0"/>
              <a:t>Templ ref: PPT-ISO-colour.001   Doc Ref no: RTC-PRE-050.1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156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2" grpId="0"/>
      <p:bldP spid="105" grpId="0"/>
      <p:bldP spid="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32D72-8B0F-43C7-B299-8805CA30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14</a:t>
            </a:fld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5E4CD-7F5B-4C50-A21C-04FF3818A682}"/>
              </a:ext>
            </a:extLst>
          </p:cNvPr>
          <p:cNvSpPr txBox="1"/>
          <p:nvPr/>
        </p:nvSpPr>
        <p:spPr>
          <a:xfrm>
            <a:off x="3890481" y="5987019"/>
            <a:ext cx="150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>
                    <a:lumMod val="95000"/>
                  </a:schemeClr>
                </a:solidFill>
              </a:rPr>
              <a:t>Not to scale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58B80B7-ED35-4EB3-840D-390C79AA00C8}"/>
              </a:ext>
            </a:extLst>
          </p:cNvPr>
          <p:cNvSpPr txBox="1"/>
          <p:nvPr/>
        </p:nvSpPr>
        <p:spPr>
          <a:xfrm>
            <a:off x="72532" y="5415772"/>
            <a:ext cx="150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chemeClr val="bg1">
                    <a:lumMod val="95000"/>
                  </a:schemeClr>
                </a:solidFill>
              </a:rPr>
              <a:t>Not to scale</a:t>
            </a:r>
          </a:p>
        </p:txBody>
      </p:sp>
      <p:sp>
        <p:nvSpPr>
          <p:cNvPr id="155" name="Title 1">
            <a:extLst>
              <a:ext uri="{FF2B5EF4-FFF2-40B4-BE49-F238E27FC236}">
                <a16:creationId xmlns:a16="http://schemas.microsoft.com/office/drawing/2014/main" id="{ED2175CD-FE85-4EE3-BEE5-67FDDA0811D3}"/>
              </a:ext>
            </a:extLst>
          </p:cNvPr>
          <p:cNvSpPr txBox="1">
            <a:spLocks/>
          </p:cNvSpPr>
          <p:nvPr/>
        </p:nvSpPr>
        <p:spPr bwMode="auto">
          <a:xfrm>
            <a:off x="233680" y="291090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>
                <a:solidFill>
                  <a:schemeClr val="tx1"/>
                </a:solidFill>
              </a:rPr>
              <a:t>EFFECTS AT THE ARCTIC AND ANTARCTIC REGIONS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88F1649-DF43-461A-BE3E-424345A9BD63}"/>
              </a:ext>
            </a:extLst>
          </p:cNvPr>
          <p:cNvGrpSpPr/>
          <p:nvPr/>
        </p:nvGrpSpPr>
        <p:grpSpPr>
          <a:xfrm>
            <a:off x="3829406" y="2039926"/>
            <a:ext cx="4945128" cy="3825728"/>
            <a:chOff x="1775753" y="1443329"/>
            <a:chExt cx="4945128" cy="382572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40B5B0F-4A23-42EF-B39C-0EC2E3742CE7}"/>
                </a:ext>
              </a:extLst>
            </p:cNvPr>
            <p:cNvGrpSpPr/>
            <p:nvPr/>
          </p:nvGrpSpPr>
          <p:grpSpPr>
            <a:xfrm>
              <a:off x="1927755" y="2114816"/>
              <a:ext cx="1990359" cy="1487813"/>
              <a:chOff x="4098448" y="3450771"/>
              <a:chExt cx="1990359" cy="1487813"/>
            </a:xfrm>
          </p:grpSpPr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3CB2A653-24CF-4CE4-B9E0-575609D79DD8}"/>
                  </a:ext>
                </a:extLst>
              </p:cNvPr>
              <p:cNvCxnSpPr/>
              <p:nvPr/>
            </p:nvCxnSpPr>
            <p:spPr>
              <a:xfrm flipH="1" flipV="1">
                <a:off x="4173862" y="3742527"/>
                <a:ext cx="1820985" cy="874643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E74FE6B-2C86-4D71-8E3A-1878A613F7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22321" y="3450771"/>
                <a:ext cx="1666486" cy="758736"/>
              </a:xfrm>
              <a:prstGeom prst="line">
                <a:avLst/>
              </a:prstGeom>
              <a:ln w="127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3323726A-050C-4244-9354-636DEF661D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98448" y="4179848"/>
                <a:ext cx="1666486" cy="758736"/>
              </a:xfrm>
              <a:prstGeom prst="line">
                <a:avLst/>
              </a:prstGeom>
              <a:ln w="127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917403C-5E14-4AA4-A2CF-48058B119F31}"/>
                </a:ext>
              </a:extLst>
            </p:cNvPr>
            <p:cNvGrpSpPr/>
            <p:nvPr/>
          </p:nvGrpSpPr>
          <p:grpSpPr>
            <a:xfrm>
              <a:off x="2129386" y="1878469"/>
              <a:ext cx="1442877" cy="1950532"/>
              <a:chOff x="559818" y="1017290"/>
              <a:chExt cx="1442877" cy="1950532"/>
            </a:xfrm>
          </p:grpSpPr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3FA71961-2D9E-4360-986F-92F9F7A86B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14249" y="1017290"/>
                <a:ext cx="688446" cy="290041"/>
              </a:xfrm>
              <a:prstGeom prst="line">
                <a:avLst/>
              </a:prstGeom>
              <a:ln w="127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6AE792E-8EE1-4380-818E-2C83FECA65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9818" y="2637922"/>
                <a:ext cx="753035" cy="329900"/>
              </a:xfrm>
              <a:prstGeom prst="line">
                <a:avLst/>
              </a:prstGeom>
              <a:ln w="127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FAC867E-1E74-4FFD-BDA0-0029D02BCC53}"/>
                </a:ext>
              </a:extLst>
            </p:cNvPr>
            <p:cNvSpPr txBox="1"/>
            <p:nvPr/>
          </p:nvSpPr>
          <p:spPr>
            <a:xfrm>
              <a:off x="5009498" y="4877887"/>
              <a:ext cx="1509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>
                  <a:solidFill>
                    <a:schemeClr val="bg1">
                      <a:lumMod val="95000"/>
                    </a:schemeClr>
                  </a:solidFill>
                </a:rPr>
                <a:t>Not to scale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4391AF7-C3E6-42B3-9B43-65145B92925B}"/>
                </a:ext>
              </a:extLst>
            </p:cNvPr>
            <p:cNvSpPr/>
            <p:nvPr/>
          </p:nvSpPr>
          <p:spPr>
            <a:xfrm>
              <a:off x="1982337" y="1443329"/>
              <a:ext cx="4695022" cy="381272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35D77BB-1BC4-4803-B74F-A6F855B8557C}"/>
                </a:ext>
              </a:extLst>
            </p:cNvPr>
            <p:cNvGrpSpPr/>
            <p:nvPr/>
          </p:nvGrpSpPr>
          <p:grpSpPr>
            <a:xfrm>
              <a:off x="2212453" y="2830679"/>
              <a:ext cx="1990359" cy="1487813"/>
              <a:chOff x="4098448" y="3450771"/>
              <a:chExt cx="1990359" cy="1487813"/>
            </a:xfrm>
          </p:grpSpPr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2122DE01-1720-40B8-A134-BA5268CC149E}"/>
                  </a:ext>
                </a:extLst>
              </p:cNvPr>
              <p:cNvCxnSpPr/>
              <p:nvPr/>
            </p:nvCxnSpPr>
            <p:spPr>
              <a:xfrm flipH="1" flipV="1">
                <a:off x="4173862" y="3742527"/>
                <a:ext cx="1820985" cy="874643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247C24AC-1E2C-42B3-8A7D-1AC9ADD0F2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22321" y="3450771"/>
                <a:ext cx="1666486" cy="758736"/>
              </a:xfrm>
              <a:prstGeom prst="line">
                <a:avLst/>
              </a:prstGeom>
              <a:ln w="127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E06E27A-85FC-4E72-8258-7E463FFC93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98448" y="4179848"/>
                <a:ext cx="1666486" cy="758736"/>
              </a:xfrm>
              <a:prstGeom prst="line">
                <a:avLst/>
              </a:prstGeom>
              <a:ln w="127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E49EF9E-D91E-4687-B025-50C1B163B70A}"/>
                </a:ext>
              </a:extLst>
            </p:cNvPr>
            <p:cNvGrpSpPr/>
            <p:nvPr/>
          </p:nvGrpSpPr>
          <p:grpSpPr>
            <a:xfrm>
              <a:off x="2410568" y="2584490"/>
              <a:ext cx="1442877" cy="1950532"/>
              <a:chOff x="559818" y="1017290"/>
              <a:chExt cx="1442877" cy="1950532"/>
            </a:xfrm>
          </p:grpSpPr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53DA58F0-8A5A-4146-A63C-ADE27FD3B5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14249" y="1017290"/>
                <a:ext cx="688446" cy="290041"/>
              </a:xfrm>
              <a:prstGeom prst="line">
                <a:avLst/>
              </a:prstGeom>
              <a:ln w="127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78B40CCC-BF09-4801-B30F-AF4BF1A96D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9818" y="2637922"/>
                <a:ext cx="753035" cy="329900"/>
              </a:xfrm>
              <a:prstGeom prst="line">
                <a:avLst/>
              </a:prstGeom>
              <a:ln w="127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F189E94-861D-4201-A4B7-9F61EB3178C3}"/>
                </a:ext>
              </a:extLst>
            </p:cNvPr>
            <p:cNvGrpSpPr/>
            <p:nvPr/>
          </p:nvGrpSpPr>
          <p:grpSpPr>
            <a:xfrm>
              <a:off x="2085439" y="2035721"/>
              <a:ext cx="2218544" cy="3078230"/>
              <a:chOff x="6650628" y="2386575"/>
              <a:chExt cx="2218544" cy="3078230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A37F8190-F1B4-407E-A952-54E457EF7ECC}"/>
                  </a:ext>
                </a:extLst>
              </p:cNvPr>
              <p:cNvGrpSpPr/>
              <p:nvPr/>
            </p:nvGrpSpPr>
            <p:grpSpPr>
              <a:xfrm>
                <a:off x="6650628" y="2386575"/>
                <a:ext cx="2218544" cy="3078230"/>
                <a:chOff x="6858000" y="2247143"/>
                <a:chExt cx="2218544" cy="3078230"/>
              </a:xfrm>
            </p:grpSpPr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949AA682-D439-4EB5-83D6-AB8AB02B71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8000" y="2247143"/>
                  <a:ext cx="2218544" cy="3078230"/>
                </a:xfrm>
                <a:prstGeom prst="rect">
                  <a:avLst/>
                </a:prstGeom>
              </p:spPr>
            </p:pic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B6B13836-1081-474F-80F7-7BAC4D4BD5FA}"/>
                    </a:ext>
                  </a:extLst>
                </p:cNvPr>
                <p:cNvGrpSpPr/>
                <p:nvPr/>
              </p:nvGrpSpPr>
              <p:grpSpPr>
                <a:xfrm>
                  <a:off x="6934089" y="3012693"/>
                  <a:ext cx="2125315" cy="1517471"/>
                  <a:chOff x="4078716" y="3421113"/>
                  <a:chExt cx="2010091" cy="1517471"/>
                </a:xfrm>
              </p:grpSpPr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21688C93-2CD2-4584-8FDA-D807D1263B45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4173862" y="3742527"/>
                    <a:ext cx="1820985" cy="874643"/>
                  </a:xfrm>
                  <a:prstGeom prst="line">
                    <a:avLst/>
                  </a:prstGeom>
                  <a:ln w="28575">
                    <a:solidFill>
                      <a:srgbClr val="FFFF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269663A8-953B-4A0E-8C64-4B0B770419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377512" y="3421113"/>
                    <a:ext cx="1711295" cy="788394"/>
                  </a:xfrm>
                  <a:prstGeom prst="line">
                    <a:avLst/>
                  </a:prstGeom>
                  <a:ln w="12700">
                    <a:solidFill>
                      <a:srgbClr val="FFFF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35D38094-C1D0-4E15-9659-87A55483D3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078716" y="4120191"/>
                    <a:ext cx="1686221" cy="818393"/>
                  </a:xfrm>
                  <a:prstGeom prst="line">
                    <a:avLst/>
                  </a:prstGeom>
                  <a:ln w="12700">
                    <a:solidFill>
                      <a:srgbClr val="FFFF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FE10272E-5106-48F7-89A2-8DE95DA54434}"/>
                    </a:ext>
                  </a:extLst>
                </p:cNvPr>
                <p:cNvGrpSpPr/>
                <p:nvPr/>
              </p:nvGrpSpPr>
              <p:grpSpPr>
                <a:xfrm>
                  <a:off x="7213103" y="2757489"/>
                  <a:ext cx="1510648" cy="2027878"/>
                  <a:chOff x="520174" y="1017291"/>
                  <a:chExt cx="1510648" cy="2027878"/>
                </a:xfrm>
              </p:grpSpPr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27D34061-98A1-478A-A2F0-FAC56944A6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314249" y="1017291"/>
                    <a:ext cx="716573" cy="284862"/>
                  </a:xfrm>
                  <a:prstGeom prst="line">
                    <a:avLst/>
                  </a:prstGeom>
                  <a:ln w="12700">
                    <a:solidFill>
                      <a:srgbClr val="FFFF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04C7BB54-22CC-4EB1-8DBF-958E587543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20174" y="2715269"/>
                    <a:ext cx="753035" cy="329900"/>
                  </a:xfrm>
                  <a:prstGeom prst="line">
                    <a:avLst/>
                  </a:prstGeom>
                  <a:ln w="12700">
                    <a:solidFill>
                      <a:srgbClr val="FFFF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5" name="Chord 21">
                <a:extLst>
                  <a:ext uri="{FF2B5EF4-FFF2-40B4-BE49-F238E27FC236}">
                    <a16:creationId xmlns:a16="http://schemas.microsoft.com/office/drawing/2014/main" id="{F025D84A-7CBE-4C15-A94E-88754F9941C9}"/>
                  </a:ext>
                </a:extLst>
              </p:cNvPr>
              <p:cNvSpPr/>
              <p:nvPr/>
            </p:nvSpPr>
            <p:spPr>
              <a:xfrm rot="1478888">
                <a:off x="6687837" y="2814442"/>
                <a:ext cx="1505339" cy="1977899"/>
              </a:xfrm>
              <a:custGeom>
                <a:avLst/>
                <a:gdLst>
                  <a:gd name="connsiteX0" fmla="*/ 1337453 w 1503370"/>
                  <a:gd name="connsiteY0" fmla="*/ 1520478 h 1869420"/>
                  <a:gd name="connsiteX1" fmla="*/ 313306 w 1503370"/>
                  <a:gd name="connsiteY1" fmla="*/ 1694005 h 1869420"/>
                  <a:gd name="connsiteX2" fmla="*/ 16866 w 1503370"/>
                  <a:gd name="connsiteY2" fmla="*/ 737816 h 1869420"/>
                  <a:gd name="connsiteX3" fmla="*/ 751685 w 1503370"/>
                  <a:gd name="connsiteY3" fmla="*/ 0 h 1869420"/>
                  <a:gd name="connsiteX4" fmla="*/ 1337453 w 1503370"/>
                  <a:gd name="connsiteY4" fmla="*/ 1520478 h 1869420"/>
                  <a:gd name="connsiteX0" fmla="*/ 1489056 w 1489056"/>
                  <a:gd name="connsiteY0" fmla="*/ 1903904 h 2065902"/>
                  <a:gd name="connsiteX1" fmla="*/ 313522 w 1489056"/>
                  <a:gd name="connsiteY1" fmla="*/ 1694005 h 2065902"/>
                  <a:gd name="connsiteX2" fmla="*/ 17082 w 1489056"/>
                  <a:gd name="connsiteY2" fmla="*/ 737816 h 2065902"/>
                  <a:gd name="connsiteX3" fmla="*/ 751901 w 1489056"/>
                  <a:gd name="connsiteY3" fmla="*/ 0 h 2065902"/>
                  <a:gd name="connsiteX4" fmla="*/ 1489056 w 1489056"/>
                  <a:gd name="connsiteY4" fmla="*/ 1903904 h 2065902"/>
                  <a:gd name="connsiteX0" fmla="*/ 1489056 w 1489056"/>
                  <a:gd name="connsiteY0" fmla="*/ 1903904 h 1937261"/>
                  <a:gd name="connsiteX1" fmla="*/ 313522 w 1489056"/>
                  <a:gd name="connsiteY1" fmla="*/ 1694005 h 1937261"/>
                  <a:gd name="connsiteX2" fmla="*/ 17082 w 1489056"/>
                  <a:gd name="connsiteY2" fmla="*/ 737816 h 1937261"/>
                  <a:gd name="connsiteX3" fmla="*/ 751901 w 1489056"/>
                  <a:gd name="connsiteY3" fmla="*/ 0 h 1937261"/>
                  <a:gd name="connsiteX4" fmla="*/ 1489056 w 1489056"/>
                  <a:gd name="connsiteY4" fmla="*/ 1903904 h 1937261"/>
                  <a:gd name="connsiteX0" fmla="*/ 1489056 w 1489056"/>
                  <a:gd name="connsiteY0" fmla="*/ 1931789 h 1965146"/>
                  <a:gd name="connsiteX1" fmla="*/ 313522 w 1489056"/>
                  <a:gd name="connsiteY1" fmla="*/ 1721890 h 1965146"/>
                  <a:gd name="connsiteX2" fmla="*/ 17082 w 1489056"/>
                  <a:gd name="connsiteY2" fmla="*/ 765701 h 1965146"/>
                  <a:gd name="connsiteX3" fmla="*/ 740891 w 1489056"/>
                  <a:gd name="connsiteY3" fmla="*/ 0 h 1965146"/>
                  <a:gd name="connsiteX4" fmla="*/ 1489056 w 1489056"/>
                  <a:gd name="connsiteY4" fmla="*/ 1931789 h 1965146"/>
                  <a:gd name="connsiteX0" fmla="*/ 1489056 w 1489056"/>
                  <a:gd name="connsiteY0" fmla="*/ 1931789 h 1965146"/>
                  <a:gd name="connsiteX1" fmla="*/ 313522 w 1489056"/>
                  <a:gd name="connsiteY1" fmla="*/ 1721890 h 1965146"/>
                  <a:gd name="connsiteX2" fmla="*/ 17082 w 1489056"/>
                  <a:gd name="connsiteY2" fmla="*/ 765701 h 1965146"/>
                  <a:gd name="connsiteX3" fmla="*/ 740891 w 1489056"/>
                  <a:gd name="connsiteY3" fmla="*/ 0 h 1965146"/>
                  <a:gd name="connsiteX4" fmla="*/ 1489056 w 1489056"/>
                  <a:gd name="connsiteY4" fmla="*/ 1931789 h 1965146"/>
                  <a:gd name="connsiteX0" fmla="*/ 1484955 w 1484955"/>
                  <a:gd name="connsiteY0" fmla="*/ 1931789 h 1960816"/>
                  <a:gd name="connsiteX1" fmla="*/ 369411 w 1484955"/>
                  <a:gd name="connsiteY1" fmla="*/ 1690147 h 1960816"/>
                  <a:gd name="connsiteX2" fmla="*/ 12981 w 1484955"/>
                  <a:gd name="connsiteY2" fmla="*/ 765701 h 1960816"/>
                  <a:gd name="connsiteX3" fmla="*/ 736790 w 1484955"/>
                  <a:gd name="connsiteY3" fmla="*/ 0 h 1960816"/>
                  <a:gd name="connsiteX4" fmla="*/ 1484955 w 1484955"/>
                  <a:gd name="connsiteY4" fmla="*/ 1931789 h 1960816"/>
                  <a:gd name="connsiteX0" fmla="*/ 1444078 w 1444078"/>
                  <a:gd name="connsiteY0" fmla="*/ 1931789 h 1960685"/>
                  <a:gd name="connsiteX1" fmla="*/ 328534 w 1444078"/>
                  <a:gd name="connsiteY1" fmla="*/ 1690147 h 1960685"/>
                  <a:gd name="connsiteX2" fmla="*/ 15219 w 1444078"/>
                  <a:gd name="connsiteY2" fmla="*/ 772853 h 1960685"/>
                  <a:gd name="connsiteX3" fmla="*/ 695913 w 1444078"/>
                  <a:gd name="connsiteY3" fmla="*/ 0 h 1960685"/>
                  <a:gd name="connsiteX4" fmla="*/ 1444078 w 1444078"/>
                  <a:gd name="connsiteY4" fmla="*/ 1931789 h 1960685"/>
                  <a:gd name="connsiteX0" fmla="*/ 1425888 w 1425888"/>
                  <a:gd name="connsiteY0" fmla="*/ 1931789 h 1960531"/>
                  <a:gd name="connsiteX1" fmla="*/ 310344 w 1425888"/>
                  <a:gd name="connsiteY1" fmla="*/ 1690147 h 1960531"/>
                  <a:gd name="connsiteX2" fmla="*/ 16477 w 1425888"/>
                  <a:gd name="connsiteY2" fmla="*/ 781290 h 1960531"/>
                  <a:gd name="connsiteX3" fmla="*/ 677723 w 1425888"/>
                  <a:gd name="connsiteY3" fmla="*/ 0 h 1960531"/>
                  <a:gd name="connsiteX4" fmla="*/ 1425888 w 1425888"/>
                  <a:gd name="connsiteY4" fmla="*/ 1931789 h 1960531"/>
                  <a:gd name="connsiteX0" fmla="*/ 1423224 w 1423224"/>
                  <a:gd name="connsiteY0" fmla="*/ 1931789 h 1968122"/>
                  <a:gd name="connsiteX1" fmla="*/ 307680 w 1423224"/>
                  <a:gd name="connsiteY1" fmla="*/ 1690147 h 1968122"/>
                  <a:gd name="connsiteX2" fmla="*/ 13813 w 1423224"/>
                  <a:gd name="connsiteY2" fmla="*/ 781290 h 1968122"/>
                  <a:gd name="connsiteX3" fmla="*/ 675059 w 1423224"/>
                  <a:gd name="connsiteY3" fmla="*/ 0 h 1968122"/>
                  <a:gd name="connsiteX4" fmla="*/ 1423224 w 1423224"/>
                  <a:gd name="connsiteY4" fmla="*/ 1931789 h 1968122"/>
                  <a:gd name="connsiteX0" fmla="*/ 1428817 w 1428817"/>
                  <a:gd name="connsiteY0" fmla="*/ 1931789 h 1965747"/>
                  <a:gd name="connsiteX1" fmla="*/ 313273 w 1428817"/>
                  <a:gd name="connsiteY1" fmla="*/ 1690147 h 1965747"/>
                  <a:gd name="connsiteX2" fmla="*/ 19406 w 1428817"/>
                  <a:gd name="connsiteY2" fmla="*/ 781290 h 1965747"/>
                  <a:gd name="connsiteX3" fmla="*/ 680652 w 1428817"/>
                  <a:gd name="connsiteY3" fmla="*/ 0 h 1965747"/>
                  <a:gd name="connsiteX4" fmla="*/ 1428817 w 1428817"/>
                  <a:gd name="connsiteY4" fmla="*/ 1931789 h 1965747"/>
                  <a:gd name="connsiteX0" fmla="*/ 1425888 w 1425888"/>
                  <a:gd name="connsiteY0" fmla="*/ 1931789 h 1960531"/>
                  <a:gd name="connsiteX1" fmla="*/ 310344 w 1425888"/>
                  <a:gd name="connsiteY1" fmla="*/ 1690147 h 1960531"/>
                  <a:gd name="connsiteX2" fmla="*/ 16477 w 1425888"/>
                  <a:gd name="connsiteY2" fmla="*/ 781290 h 1960531"/>
                  <a:gd name="connsiteX3" fmla="*/ 677723 w 1425888"/>
                  <a:gd name="connsiteY3" fmla="*/ 0 h 1960531"/>
                  <a:gd name="connsiteX4" fmla="*/ 1425888 w 1425888"/>
                  <a:gd name="connsiteY4" fmla="*/ 1931789 h 1960531"/>
                  <a:gd name="connsiteX0" fmla="*/ 1425888 w 1425888"/>
                  <a:gd name="connsiteY0" fmla="*/ 1931789 h 1981921"/>
                  <a:gd name="connsiteX1" fmla="*/ 310344 w 1425888"/>
                  <a:gd name="connsiteY1" fmla="*/ 1690147 h 1981921"/>
                  <a:gd name="connsiteX2" fmla="*/ 16477 w 1425888"/>
                  <a:gd name="connsiteY2" fmla="*/ 781290 h 1981921"/>
                  <a:gd name="connsiteX3" fmla="*/ 677723 w 1425888"/>
                  <a:gd name="connsiteY3" fmla="*/ 0 h 1981921"/>
                  <a:gd name="connsiteX4" fmla="*/ 1425888 w 1425888"/>
                  <a:gd name="connsiteY4" fmla="*/ 1931789 h 1981921"/>
                  <a:gd name="connsiteX0" fmla="*/ 1425888 w 1425888"/>
                  <a:gd name="connsiteY0" fmla="*/ 1931789 h 1981921"/>
                  <a:gd name="connsiteX1" fmla="*/ 310344 w 1425888"/>
                  <a:gd name="connsiteY1" fmla="*/ 1690147 h 1981921"/>
                  <a:gd name="connsiteX2" fmla="*/ 16477 w 1425888"/>
                  <a:gd name="connsiteY2" fmla="*/ 781290 h 1981921"/>
                  <a:gd name="connsiteX3" fmla="*/ 677723 w 1425888"/>
                  <a:gd name="connsiteY3" fmla="*/ 0 h 1981921"/>
                  <a:gd name="connsiteX4" fmla="*/ 1425888 w 1425888"/>
                  <a:gd name="connsiteY4" fmla="*/ 1931789 h 1981921"/>
                  <a:gd name="connsiteX0" fmla="*/ 1425888 w 1425888"/>
                  <a:gd name="connsiteY0" fmla="*/ 1931789 h 1981921"/>
                  <a:gd name="connsiteX1" fmla="*/ 310344 w 1425888"/>
                  <a:gd name="connsiteY1" fmla="*/ 1690147 h 1981921"/>
                  <a:gd name="connsiteX2" fmla="*/ 16477 w 1425888"/>
                  <a:gd name="connsiteY2" fmla="*/ 781290 h 1981921"/>
                  <a:gd name="connsiteX3" fmla="*/ 677723 w 1425888"/>
                  <a:gd name="connsiteY3" fmla="*/ 0 h 1981921"/>
                  <a:gd name="connsiteX4" fmla="*/ 1425888 w 1425888"/>
                  <a:gd name="connsiteY4" fmla="*/ 1931789 h 1981921"/>
                  <a:gd name="connsiteX0" fmla="*/ 1425888 w 1425888"/>
                  <a:gd name="connsiteY0" fmla="*/ 1931789 h 1981921"/>
                  <a:gd name="connsiteX1" fmla="*/ 310344 w 1425888"/>
                  <a:gd name="connsiteY1" fmla="*/ 1690147 h 1981921"/>
                  <a:gd name="connsiteX2" fmla="*/ 16477 w 1425888"/>
                  <a:gd name="connsiteY2" fmla="*/ 781290 h 1981921"/>
                  <a:gd name="connsiteX3" fmla="*/ 677723 w 1425888"/>
                  <a:gd name="connsiteY3" fmla="*/ 0 h 1981921"/>
                  <a:gd name="connsiteX4" fmla="*/ 1425888 w 1425888"/>
                  <a:gd name="connsiteY4" fmla="*/ 1931789 h 1981921"/>
                  <a:gd name="connsiteX0" fmla="*/ 1432040 w 1432040"/>
                  <a:gd name="connsiteY0" fmla="*/ 1931789 h 1981921"/>
                  <a:gd name="connsiteX1" fmla="*/ 316496 w 1432040"/>
                  <a:gd name="connsiteY1" fmla="*/ 1690147 h 1981921"/>
                  <a:gd name="connsiteX2" fmla="*/ 22629 w 1432040"/>
                  <a:gd name="connsiteY2" fmla="*/ 781290 h 1981921"/>
                  <a:gd name="connsiteX3" fmla="*/ 683875 w 1432040"/>
                  <a:gd name="connsiteY3" fmla="*/ 0 h 1981921"/>
                  <a:gd name="connsiteX4" fmla="*/ 1432040 w 1432040"/>
                  <a:gd name="connsiteY4" fmla="*/ 1931789 h 1981921"/>
                  <a:gd name="connsiteX0" fmla="*/ 1433177 w 1433177"/>
                  <a:gd name="connsiteY0" fmla="*/ 1931789 h 1983834"/>
                  <a:gd name="connsiteX1" fmla="*/ 306443 w 1433177"/>
                  <a:gd name="connsiteY1" fmla="*/ 1702623 h 1983834"/>
                  <a:gd name="connsiteX2" fmla="*/ 23766 w 1433177"/>
                  <a:gd name="connsiteY2" fmla="*/ 781290 h 1983834"/>
                  <a:gd name="connsiteX3" fmla="*/ 685012 w 1433177"/>
                  <a:gd name="connsiteY3" fmla="*/ 0 h 1983834"/>
                  <a:gd name="connsiteX4" fmla="*/ 1433177 w 1433177"/>
                  <a:gd name="connsiteY4" fmla="*/ 1931789 h 1983834"/>
                  <a:gd name="connsiteX0" fmla="*/ 1433177 w 1433177"/>
                  <a:gd name="connsiteY0" fmla="*/ 1925854 h 1977899"/>
                  <a:gd name="connsiteX1" fmla="*/ 306443 w 1433177"/>
                  <a:gd name="connsiteY1" fmla="*/ 1696688 h 1977899"/>
                  <a:gd name="connsiteX2" fmla="*/ 23766 w 1433177"/>
                  <a:gd name="connsiteY2" fmla="*/ 775355 h 1977899"/>
                  <a:gd name="connsiteX3" fmla="*/ 654857 w 1433177"/>
                  <a:gd name="connsiteY3" fmla="*/ 0 h 1977899"/>
                  <a:gd name="connsiteX4" fmla="*/ 1433177 w 1433177"/>
                  <a:gd name="connsiteY4" fmla="*/ 1925854 h 1977899"/>
                  <a:gd name="connsiteX0" fmla="*/ 1433177 w 1433177"/>
                  <a:gd name="connsiteY0" fmla="*/ 1925854 h 1977899"/>
                  <a:gd name="connsiteX1" fmla="*/ 306443 w 1433177"/>
                  <a:gd name="connsiteY1" fmla="*/ 1696688 h 1977899"/>
                  <a:gd name="connsiteX2" fmla="*/ 23766 w 1433177"/>
                  <a:gd name="connsiteY2" fmla="*/ 775355 h 1977899"/>
                  <a:gd name="connsiteX3" fmla="*/ 654857 w 1433177"/>
                  <a:gd name="connsiteY3" fmla="*/ 0 h 1977899"/>
                  <a:gd name="connsiteX4" fmla="*/ 1433177 w 1433177"/>
                  <a:gd name="connsiteY4" fmla="*/ 1925854 h 1977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3177" h="1977899">
                    <a:moveTo>
                      <a:pt x="1433177" y="1925854"/>
                    </a:moveTo>
                    <a:cubicBezTo>
                      <a:pt x="797165" y="2070174"/>
                      <a:pt x="541345" y="1888438"/>
                      <a:pt x="306443" y="1696688"/>
                    </a:cubicBezTo>
                    <a:cubicBezTo>
                      <a:pt x="71541" y="1504938"/>
                      <a:pt x="-55952" y="1137575"/>
                      <a:pt x="23766" y="775355"/>
                    </a:cubicBezTo>
                    <a:cubicBezTo>
                      <a:pt x="160924" y="360474"/>
                      <a:pt x="234997" y="259862"/>
                      <a:pt x="654857" y="0"/>
                    </a:cubicBezTo>
                    <a:cubicBezTo>
                      <a:pt x="850113" y="506826"/>
                      <a:pt x="1237921" y="1419028"/>
                      <a:pt x="1433177" y="1925854"/>
                    </a:cubicBezTo>
                    <a:close/>
                  </a:path>
                </a:pathLst>
              </a:custGeom>
              <a:solidFill>
                <a:srgbClr val="40404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F6B31BC-DC77-4397-A743-A4829C8AAC8F}"/>
                </a:ext>
              </a:extLst>
            </p:cNvPr>
            <p:cNvSpPr txBox="1"/>
            <p:nvPr/>
          </p:nvSpPr>
          <p:spPr>
            <a:xfrm>
              <a:off x="3665157" y="1751811"/>
              <a:ext cx="963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600" b="1" dirty="0">
                  <a:solidFill>
                    <a:srgbClr val="FF0000"/>
                  </a:solidFill>
                </a:rPr>
                <a:t>North Pole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97A7C5D-FD76-4884-B10F-48EFAC46F1E9}"/>
                </a:ext>
              </a:extLst>
            </p:cNvPr>
            <p:cNvSpPr txBox="1"/>
            <p:nvPr/>
          </p:nvSpPr>
          <p:spPr>
            <a:xfrm>
              <a:off x="1775753" y="4641967"/>
              <a:ext cx="9982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600" b="1" dirty="0">
                  <a:solidFill>
                    <a:srgbClr val="FF0000"/>
                  </a:solidFill>
                </a:rPr>
                <a:t>South Pole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347FEDF-5993-48D1-AEEF-3BDE9824D5AE}"/>
                </a:ext>
              </a:extLst>
            </p:cNvPr>
            <p:cNvSpPr/>
            <p:nvPr/>
          </p:nvSpPr>
          <p:spPr>
            <a:xfrm>
              <a:off x="4202741" y="3496118"/>
              <a:ext cx="148222" cy="15301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45E2EC6-1D55-4ADB-B54F-0AD9396BAC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12399" y="3551158"/>
              <a:ext cx="1143752" cy="14848"/>
            </a:xfrm>
            <a:prstGeom prst="straightConnector1">
              <a:avLst/>
            </a:prstGeom>
            <a:ln w="28575">
              <a:tailEnd type="triangle" w="med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4DCAC2A-FB78-4C41-BA97-8257BCC3D710}"/>
                </a:ext>
              </a:extLst>
            </p:cNvPr>
            <p:cNvSpPr txBox="1"/>
            <p:nvPr/>
          </p:nvSpPr>
          <p:spPr>
            <a:xfrm rot="620895">
              <a:off x="3194586" y="2146953"/>
              <a:ext cx="6185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400" b="1" dirty="0">
                  <a:solidFill>
                    <a:schemeClr val="bg1"/>
                  </a:solidFill>
                </a:rPr>
                <a:t>23½</a:t>
              </a:r>
              <a:r>
                <a:rPr lang="en-ZA" sz="1400" b="1" baseline="30000" dirty="0">
                  <a:solidFill>
                    <a:schemeClr val="bg1"/>
                  </a:solidFill>
                </a:rPr>
                <a:t>o</a:t>
              </a:r>
              <a:endParaRPr lang="en-ZA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3557E57-172D-40BC-87E0-E5677EBD12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4010" y="1948777"/>
              <a:ext cx="38116" cy="3307273"/>
            </a:xfrm>
            <a:prstGeom prst="line">
              <a:avLst/>
            </a:prstGeom>
            <a:ln w="1905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Arc 72">
              <a:extLst>
                <a:ext uri="{FF2B5EF4-FFF2-40B4-BE49-F238E27FC236}">
                  <a16:creationId xmlns:a16="http://schemas.microsoft.com/office/drawing/2014/main" id="{ADD5BB85-7FE4-446F-9461-7D375BDAB619}"/>
                </a:ext>
              </a:extLst>
            </p:cNvPr>
            <p:cNvSpPr/>
            <p:nvPr/>
          </p:nvSpPr>
          <p:spPr>
            <a:xfrm>
              <a:off x="2866350" y="2146847"/>
              <a:ext cx="870524" cy="264850"/>
            </a:xfrm>
            <a:prstGeom prst="arc">
              <a:avLst>
                <a:gd name="adj1" fmla="val 14146528"/>
                <a:gd name="adj2" fmla="val 21365192"/>
              </a:avLst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E799BF9-A56B-4B87-8485-E7A8CCC09A38}"/>
                </a:ext>
              </a:extLst>
            </p:cNvPr>
            <p:cNvGrpSpPr/>
            <p:nvPr/>
          </p:nvGrpSpPr>
          <p:grpSpPr>
            <a:xfrm>
              <a:off x="5215140" y="1975485"/>
              <a:ext cx="1505741" cy="3115350"/>
              <a:chOff x="7350026" y="2984280"/>
              <a:chExt cx="1505741" cy="3115350"/>
            </a:xfrm>
          </p:grpSpPr>
          <p:sp>
            <p:nvSpPr>
              <p:cNvPr id="77" name="Oval 44">
                <a:extLst>
                  <a:ext uri="{FF2B5EF4-FFF2-40B4-BE49-F238E27FC236}">
                    <a16:creationId xmlns:a16="http://schemas.microsoft.com/office/drawing/2014/main" id="{DB5524A1-361B-4987-83B5-5BD310F3CD4F}"/>
                  </a:ext>
                </a:extLst>
              </p:cNvPr>
              <p:cNvSpPr/>
              <p:nvPr/>
            </p:nvSpPr>
            <p:spPr>
              <a:xfrm>
                <a:off x="7589472" y="3159193"/>
                <a:ext cx="1209325" cy="2810551"/>
              </a:xfrm>
              <a:custGeom>
                <a:avLst/>
                <a:gdLst>
                  <a:gd name="connsiteX0" fmla="*/ 0 w 2743200"/>
                  <a:gd name="connsiteY0" fmla="*/ 1397867 h 2795734"/>
                  <a:gd name="connsiteX1" fmla="*/ 1371600 w 2743200"/>
                  <a:gd name="connsiteY1" fmla="*/ 0 h 2795734"/>
                  <a:gd name="connsiteX2" fmla="*/ 2743200 w 2743200"/>
                  <a:gd name="connsiteY2" fmla="*/ 1397867 h 2795734"/>
                  <a:gd name="connsiteX3" fmla="*/ 1371600 w 2743200"/>
                  <a:gd name="connsiteY3" fmla="*/ 2795734 h 2795734"/>
                  <a:gd name="connsiteX4" fmla="*/ 0 w 2743200"/>
                  <a:gd name="connsiteY4" fmla="*/ 1397867 h 2795734"/>
                  <a:gd name="connsiteX0" fmla="*/ 0 w 1487966"/>
                  <a:gd name="connsiteY0" fmla="*/ 1398124 h 2796288"/>
                  <a:gd name="connsiteX1" fmla="*/ 1371600 w 1487966"/>
                  <a:gd name="connsiteY1" fmla="*/ 257 h 2796288"/>
                  <a:gd name="connsiteX2" fmla="*/ 1412421 w 1487966"/>
                  <a:gd name="connsiteY2" fmla="*/ 1487931 h 2796288"/>
                  <a:gd name="connsiteX3" fmla="*/ 1371600 w 1487966"/>
                  <a:gd name="connsiteY3" fmla="*/ 2795991 h 2796288"/>
                  <a:gd name="connsiteX4" fmla="*/ 0 w 1487966"/>
                  <a:gd name="connsiteY4" fmla="*/ 1398124 h 2796288"/>
                  <a:gd name="connsiteX0" fmla="*/ 0 w 1487966"/>
                  <a:gd name="connsiteY0" fmla="*/ 1398124 h 2796288"/>
                  <a:gd name="connsiteX1" fmla="*/ 1371600 w 1487966"/>
                  <a:gd name="connsiteY1" fmla="*/ 257 h 2796288"/>
                  <a:gd name="connsiteX2" fmla="*/ 1412421 w 1487966"/>
                  <a:gd name="connsiteY2" fmla="*/ 1487931 h 2796288"/>
                  <a:gd name="connsiteX3" fmla="*/ 1371600 w 1487966"/>
                  <a:gd name="connsiteY3" fmla="*/ 2795991 h 2796288"/>
                  <a:gd name="connsiteX4" fmla="*/ 0 w 1487966"/>
                  <a:gd name="connsiteY4" fmla="*/ 1398124 h 2796288"/>
                  <a:gd name="connsiteX0" fmla="*/ 0 w 1487966"/>
                  <a:gd name="connsiteY0" fmla="*/ 1398124 h 2796288"/>
                  <a:gd name="connsiteX1" fmla="*/ 1371600 w 1487966"/>
                  <a:gd name="connsiteY1" fmla="*/ 257 h 2796288"/>
                  <a:gd name="connsiteX2" fmla="*/ 1412421 w 1487966"/>
                  <a:gd name="connsiteY2" fmla="*/ 1487931 h 2796288"/>
                  <a:gd name="connsiteX3" fmla="*/ 1371600 w 1487966"/>
                  <a:gd name="connsiteY3" fmla="*/ 2795991 h 2796288"/>
                  <a:gd name="connsiteX4" fmla="*/ 0 w 1487966"/>
                  <a:gd name="connsiteY4" fmla="*/ 1398124 h 2796288"/>
                  <a:gd name="connsiteX0" fmla="*/ 0 w 1487966"/>
                  <a:gd name="connsiteY0" fmla="*/ 1398124 h 2796288"/>
                  <a:gd name="connsiteX1" fmla="*/ 1371600 w 1487966"/>
                  <a:gd name="connsiteY1" fmla="*/ 257 h 2796288"/>
                  <a:gd name="connsiteX2" fmla="*/ 1412421 w 1487966"/>
                  <a:gd name="connsiteY2" fmla="*/ 1487931 h 2796288"/>
                  <a:gd name="connsiteX3" fmla="*/ 1371600 w 1487966"/>
                  <a:gd name="connsiteY3" fmla="*/ 2795991 h 2796288"/>
                  <a:gd name="connsiteX4" fmla="*/ 0 w 1487966"/>
                  <a:gd name="connsiteY4" fmla="*/ 1398124 h 2796288"/>
                  <a:gd name="connsiteX0" fmla="*/ 0 w 1412421"/>
                  <a:gd name="connsiteY0" fmla="*/ 1398124 h 2795991"/>
                  <a:gd name="connsiteX1" fmla="*/ 1371600 w 1412421"/>
                  <a:gd name="connsiteY1" fmla="*/ 257 h 2795991"/>
                  <a:gd name="connsiteX2" fmla="*/ 1412421 w 1412421"/>
                  <a:gd name="connsiteY2" fmla="*/ 1487931 h 2795991"/>
                  <a:gd name="connsiteX3" fmla="*/ 1371600 w 1412421"/>
                  <a:gd name="connsiteY3" fmla="*/ 2795991 h 2795991"/>
                  <a:gd name="connsiteX4" fmla="*/ 0 w 1412421"/>
                  <a:gd name="connsiteY4" fmla="*/ 1398124 h 2795991"/>
                  <a:gd name="connsiteX0" fmla="*/ 43 w 1420629"/>
                  <a:gd name="connsiteY0" fmla="*/ 1398043 h 2795910"/>
                  <a:gd name="connsiteX1" fmla="*/ 1371643 w 1420629"/>
                  <a:gd name="connsiteY1" fmla="*/ 176 h 2795910"/>
                  <a:gd name="connsiteX2" fmla="*/ 1412464 w 1420629"/>
                  <a:gd name="connsiteY2" fmla="*/ 1487850 h 2795910"/>
                  <a:gd name="connsiteX3" fmla="*/ 1420629 w 1420629"/>
                  <a:gd name="connsiteY3" fmla="*/ 2795910 h 2795910"/>
                  <a:gd name="connsiteX4" fmla="*/ 43 w 1420629"/>
                  <a:gd name="connsiteY4" fmla="*/ 1398043 h 2795910"/>
                  <a:gd name="connsiteX0" fmla="*/ 26464 w 1509708"/>
                  <a:gd name="connsiteY0" fmla="*/ 1398043 h 2813029"/>
                  <a:gd name="connsiteX1" fmla="*/ 1398064 w 1509708"/>
                  <a:gd name="connsiteY1" fmla="*/ 176 h 2813029"/>
                  <a:gd name="connsiteX2" fmla="*/ 1438885 w 1509708"/>
                  <a:gd name="connsiteY2" fmla="*/ 1487850 h 2813029"/>
                  <a:gd name="connsiteX3" fmla="*/ 1447050 w 1509708"/>
                  <a:gd name="connsiteY3" fmla="*/ 2795910 h 2813029"/>
                  <a:gd name="connsiteX4" fmla="*/ 565307 w 1509708"/>
                  <a:gd name="connsiteY4" fmla="*/ 2180569 h 2813029"/>
                  <a:gd name="connsiteX5" fmla="*/ 26464 w 1509708"/>
                  <a:gd name="connsiteY5" fmla="*/ 1398043 h 2813029"/>
                  <a:gd name="connsiteX0" fmla="*/ 26464 w 1509708"/>
                  <a:gd name="connsiteY0" fmla="*/ 1398043 h 2813029"/>
                  <a:gd name="connsiteX1" fmla="*/ 1398064 w 1509708"/>
                  <a:gd name="connsiteY1" fmla="*/ 176 h 2813029"/>
                  <a:gd name="connsiteX2" fmla="*/ 1438885 w 1509708"/>
                  <a:gd name="connsiteY2" fmla="*/ 1487850 h 2813029"/>
                  <a:gd name="connsiteX3" fmla="*/ 1447050 w 1509708"/>
                  <a:gd name="connsiteY3" fmla="*/ 2795910 h 2813029"/>
                  <a:gd name="connsiteX4" fmla="*/ 565307 w 1509708"/>
                  <a:gd name="connsiteY4" fmla="*/ 2180569 h 2813029"/>
                  <a:gd name="connsiteX5" fmla="*/ 26464 w 1509708"/>
                  <a:gd name="connsiteY5" fmla="*/ 1398043 h 2813029"/>
                  <a:gd name="connsiteX0" fmla="*/ 26464 w 1509708"/>
                  <a:gd name="connsiteY0" fmla="*/ 1426703 h 2841689"/>
                  <a:gd name="connsiteX1" fmla="*/ 565307 w 1509708"/>
                  <a:gd name="connsiteY1" fmla="*/ 600865 h 2841689"/>
                  <a:gd name="connsiteX2" fmla="*/ 1398064 w 1509708"/>
                  <a:gd name="connsiteY2" fmla="*/ 28836 h 2841689"/>
                  <a:gd name="connsiteX3" fmla="*/ 1438885 w 1509708"/>
                  <a:gd name="connsiteY3" fmla="*/ 1516510 h 2841689"/>
                  <a:gd name="connsiteX4" fmla="*/ 1447050 w 1509708"/>
                  <a:gd name="connsiteY4" fmla="*/ 2824570 h 2841689"/>
                  <a:gd name="connsiteX5" fmla="*/ 565307 w 1509708"/>
                  <a:gd name="connsiteY5" fmla="*/ 2209229 h 2841689"/>
                  <a:gd name="connsiteX6" fmla="*/ 26464 w 1509708"/>
                  <a:gd name="connsiteY6" fmla="*/ 1426703 h 2841689"/>
                  <a:gd name="connsiteX0" fmla="*/ 26464 w 1509708"/>
                  <a:gd name="connsiteY0" fmla="*/ 1426703 h 2841689"/>
                  <a:gd name="connsiteX1" fmla="*/ 565307 w 1509708"/>
                  <a:gd name="connsiteY1" fmla="*/ 600865 h 2841689"/>
                  <a:gd name="connsiteX2" fmla="*/ 1398064 w 1509708"/>
                  <a:gd name="connsiteY2" fmla="*/ 28836 h 2841689"/>
                  <a:gd name="connsiteX3" fmla="*/ 1438885 w 1509708"/>
                  <a:gd name="connsiteY3" fmla="*/ 1516510 h 2841689"/>
                  <a:gd name="connsiteX4" fmla="*/ 1447050 w 1509708"/>
                  <a:gd name="connsiteY4" fmla="*/ 2824570 h 2841689"/>
                  <a:gd name="connsiteX5" fmla="*/ 565307 w 1509708"/>
                  <a:gd name="connsiteY5" fmla="*/ 2209229 h 2841689"/>
                  <a:gd name="connsiteX6" fmla="*/ 26464 w 1509708"/>
                  <a:gd name="connsiteY6" fmla="*/ 1426703 h 2841689"/>
                  <a:gd name="connsiteX0" fmla="*/ 26464 w 1509708"/>
                  <a:gd name="connsiteY0" fmla="*/ 1426703 h 2841689"/>
                  <a:gd name="connsiteX1" fmla="*/ 565307 w 1509708"/>
                  <a:gd name="connsiteY1" fmla="*/ 600865 h 2841689"/>
                  <a:gd name="connsiteX2" fmla="*/ 1398064 w 1509708"/>
                  <a:gd name="connsiteY2" fmla="*/ 28836 h 2841689"/>
                  <a:gd name="connsiteX3" fmla="*/ 1438885 w 1509708"/>
                  <a:gd name="connsiteY3" fmla="*/ 1516510 h 2841689"/>
                  <a:gd name="connsiteX4" fmla="*/ 1447050 w 1509708"/>
                  <a:gd name="connsiteY4" fmla="*/ 2824570 h 2841689"/>
                  <a:gd name="connsiteX5" fmla="*/ 565307 w 1509708"/>
                  <a:gd name="connsiteY5" fmla="*/ 2209229 h 2841689"/>
                  <a:gd name="connsiteX6" fmla="*/ 26464 w 1509708"/>
                  <a:gd name="connsiteY6" fmla="*/ 1426703 h 2841689"/>
                  <a:gd name="connsiteX0" fmla="*/ 2172 w 1485416"/>
                  <a:gd name="connsiteY0" fmla="*/ 1426703 h 2841689"/>
                  <a:gd name="connsiteX1" fmla="*/ 541015 w 1485416"/>
                  <a:gd name="connsiteY1" fmla="*/ 600865 h 2841689"/>
                  <a:gd name="connsiteX2" fmla="*/ 1373772 w 1485416"/>
                  <a:gd name="connsiteY2" fmla="*/ 28836 h 2841689"/>
                  <a:gd name="connsiteX3" fmla="*/ 1414593 w 1485416"/>
                  <a:gd name="connsiteY3" fmla="*/ 1516510 h 2841689"/>
                  <a:gd name="connsiteX4" fmla="*/ 1422758 w 1485416"/>
                  <a:gd name="connsiteY4" fmla="*/ 2824570 h 2841689"/>
                  <a:gd name="connsiteX5" fmla="*/ 541015 w 1485416"/>
                  <a:gd name="connsiteY5" fmla="*/ 2209229 h 2841689"/>
                  <a:gd name="connsiteX6" fmla="*/ 2172 w 1485416"/>
                  <a:gd name="connsiteY6" fmla="*/ 1426703 h 2841689"/>
                  <a:gd name="connsiteX0" fmla="*/ 3743 w 1299209"/>
                  <a:gd name="connsiteY0" fmla="*/ 1476055 h 2841831"/>
                  <a:gd name="connsiteX1" fmla="*/ 354808 w 1299209"/>
                  <a:gd name="connsiteY1" fmla="*/ 601231 h 2841831"/>
                  <a:gd name="connsiteX2" fmla="*/ 1187565 w 1299209"/>
                  <a:gd name="connsiteY2" fmla="*/ 29202 h 2841831"/>
                  <a:gd name="connsiteX3" fmla="*/ 1228386 w 1299209"/>
                  <a:gd name="connsiteY3" fmla="*/ 1516876 h 2841831"/>
                  <a:gd name="connsiteX4" fmla="*/ 1236551 w 1299209"/>
                  <a:gd name="connsiteY4" fmla="*/ 2824936 h 2841831"/>
                  <a:gd name="connsiteX5" fmla="*/ 354808 w 1299209"/>
                  <a:gd name="connsiteY5" fmla="*/ 2209595 h 2841831"/>
                  <a:gd name="connsiteX6" fmla="*/ 3743 w 1299209"/>
                  <a:gd name="connsiteY6" fmla="*/ 1476055 h 2841831"/>
                  <a:gd name="connsiteX0" fmla="*/ 169 w 1295635"/>
                  <a:gd name="connsiteY0" fmla="*/ 1478586 h 2844362"/>
                  <a:gd name="connsiteX1" fmla="*/ 318577 w 1295635"/>
                  <a:gd name="connsiteY1" fmla="*/ 554777 h 2844362"/>
                  <a:gd name="connsiteX2" fmla="*/ 1183991 w 1295635"/>
                  <a:gd name="connsiteY2" fmla="*/ 31733 h 2844362"/>
                  <a:gd name="connsiteX3" fmla="*/ 1224812 w 1295635"/>
                  <a:gd name="connsiteY3" fmla="*/ 1519407 h 2844362"/>
                  <a:gd name="connsiteX4" fmla="*/ 1232977 w 1295635"/>
                  <a:gd name="connsiteY4" fmla="*/ 2827467 h 2844362"/>
                  <a:gd name="connsiteX5" fmla="*/ 351234 w 1295635"/>
                  <a:gd name="connsiteY5" fmla="*/ 2212126 h 2844362"/>
                  <a:gd name="connsiteX6" fmla="*/ 169 w 1295635"/>
                  <a:gd name="connsiteY6" fmla="*/ 1478586 h 2844362"/>
                  <a:gd name="connsiteX0" fmla="*/ 12 w 1295478"/>
                  <a:gd name="connsiteY0" fmla="*/ 1478586 h 2845331"/>
                  <a:gd name="connsiteX1" fmla="*/ 318420 w 1295478"/>
                  <a:gd name="connsiteY1" fmla="*/ 554777 h 2845331"/>
                  <a:gd name="connsiteX2" fmla="*/ 1183834 w 1295478"/>
                  <a:gd name="connsiteY2" fmla="*/ 31733 h 2845331"/>
                  <a:gd name="connsiteX3" fmla="*/ 1224655 w 1295478"/>
                  <a:gd name="connsiteY3" fmla="*/ 1519407 h 2845331"/>
                  <a:gd name="connsiteX4" fmla="*/ 1232820 w 1295478"/>
                  <a:gd name="connsiteY4" fmla="*/ 2827467 h 2845331"/>
                  <a:gd name="connsiteX5" fmla="*/ 326584 w 1295478"/>
                  <a:gd name="connsiteY5" fmla="*/ 2244783 h 2845331"/>
                  <a:gd name="connsiteX6" fmla="*/ 12 w 1295478"/>
                  <a:gd name="connsiteY6" fmla="*/ 1478586 h 2845331"/>
                  <a:gd name="connsiteX0" fmla="*/ 12 w 1295478"/>
                  <a:gd name="connsiteY0" fmla="*/ 1478586 h 2845331"/>
                  <a:gd name="connsiteX1" fmla="*/ 318420 w 1295478"/>
                  <a:gd name="connsiteY1" fmla="*/ 554777 h 2845331"/>
                  <a:gd name="connsiteX2" fmla="*/ 1257312 w 1295478"/>
                  <a:gd name="connsiteY2" fmla="*/ 31733 h 2845331"/>
                  <a:gd name="connsiteX3" fmla="*/ 1224655 w 1295478"/>
                  <a:gd name="connsiteY3" fmla="*/ 1519407 h 2845331"/>
                  <a:gd name="connsiteX4" fmla="*/ 1232820 w 1295478"/>
                  <a:gd name="connsiteY4" fmla="*/ 2827467 h 2845331"/>
                  <a:gd name="connsiteX5" fmla="*/ 326584 w 1295478"/>
                  <a:gd name="connsiteY5" fmla="*/ 2244783 h 2845331"/>
                  <a:gd name="connsiteX6" fmla="*/ 12 w 1295478"/>
                  <a:gd name="connsiteY6" fmla="*/ 1478586 h 2845331"/>
                  <a:gd name="connsiteX0" fmla="*/ 12 w 1361036"/>
                  <a:gd name="connsiteY0" fmla="*/ 1478586 h 2930114"/>
                  <a:gd name="connsiteX1" fmla="*/ 318420 w 1361036"/>
                  <a:gd name="connsiteY1" fmla="*/ 554777 h 2930114"/>
                  <a:gd name="connsiteX2" fmla="*/ 1257312 w 1361036"/>
                  <a:gd name="connsiteY2" fmla="*/ 31733 h 2930114"/>
                  <a:gd name="connsiteX3" fmla="*/ 1232820 w 1361036"/>
                  <a:gd name="connsiteY3" fmla="*/ 2827467 h 2930114"/>
                  <a:gd name="connsiteX4" fmla="*/ 326584 w 1361036"/>
                  <a:gd name="connsiteY4" fmla="*/ 2244783 h 2930114"/>
                  <a:gd name="connsiteX5" fmla="*/ 12 w 1361036"/>
                  <a:gd name="connsiteY5" fmla="*/ 1478586 h 2930114"/>
                  <a:gd name="connsiteX0" fmla="*/ 12 w 1320813"/>
                  <a:gd name="connsiteY0" fmla="*/ 1478586 h 2930114"/>
                  <a:gd name="connsiteX1" fmla="*/ 318420 w 1320813"/>
                  <a:gd name="connsiteY1" fmla="*/ 554777 h 2930114"/>
                  <a:gd name="connsiteX2" fmla="*/ 1257312 w 1320813"/>
                  <a:gd name="connsiteY2" fmla="*/ 31733 h 2930114"/>
                  <a:gd name="connsiteX3" fmla="*/ 1232820 w 1320813"/>
                  <a:gd name="connsiteY3" fmla="*/ 2827467 h 2930114"/>
                  <a:gd name="connsiteX4" fmla="*/ 326584 w 1320813"/>
                  <a:gd name="connsiteY4" fmla="*/ 2244783 h 2930114"/>
                  <a:gd name="connsiteX5" fmla="*/ 12 w 1320813"/>
                  <a:gd name="connsiteY5" fmla="*/ 1478586 h 2930114"/>
                  <a:gd name="connsiteX0" fmla="*/ 12 w 1257312"/>
                  <a:gd name="connsiteY0" fmla="*/ 1478586 h 2930114"/>
                  <a:gd name="connsiteX1" fmla="*/ 318420 w 1257312"/>
                  <a:gd name="connsiteY1" fmla="*/ 554777 h 2930114"/>
                  <a:gd name="connsiteX2" fmla="*/ 1257312 w 1257312"/>
                  <a:gd name="connsiteY2" fmla="*/ 31733 h 2930114"/>
                  <a:gd name="connsiteX3" fmla="*/ 1232820 w 1257312"/>
                  <a:gd name="connsiteY3" fmla="*/ 2827467 h 2930114"/>
                  <a:gd name="connsiteX4" fmla="*/ 326584 w 1257312"/>
                  <a:gd name="connsiteY4" fmla="*/ 2244783 h 2930114"/>
                  <a:gd name="connsiteX5" fmla="*/ 12 w 1257312"/>
                  <a:gd name="connsiteY5" fmla="*/ 1478586 h 2930114"/>
                  <a:gd name="connsiteX0" fmla="*/ 12 w 1257312"/>
                  <a:gd name="connsiteY0" fmla="*/ 1446853 h 2898381"/>
                  <a:gd name="connsiteX1" fmla="*/ 318420 w 1257312"/>
                  <a:gd name="connsiteY1" fmla="*/ 523044 h 2898381"/>
                  <a:gd name="connsiteX2" fmla="*/ 1257312 w 1257312"/>
                  <a:gd name="connsiteY2" fmla="*/ 0 h 2898381"/>
                  <a:gd name="connsiteX3" fmla="*/ 1232820 w 1257312"/>
                  <a:gd name="connsiteY3" fmla="*/ 2795734 h 2898381"/>
                  <a:gd name="connsiteX4" fmla="*/ 326584 w 1257312"/>
                  <a:gd name="connsiteY4" fmla="*/ 2213050 h 2898381"/>
                  <a:gd name="connsiteX5" fmla="*/ 12 w 1257312"/>
                  <a:gd name="connsiteY5" fmla="*/ 1446853 h 2898381"/>
                  <a:gd name="connsiteX0" fmla="*/ 12 w 1257312"/>
                  <a:gd name="connsiteY0" fmla="*/ 1446853 h 2795734"/>
                  <a:gd name="connsiteX1" fmla="*/ 318420 w 1257312"/>
                  <a:gd name="connsiteY1" fmla="*/ 523044 h 2795734"/>
                  <a:gd name="connsiteX2" fmla="*/ 1257312 w 1257312"/>
                  <a:gd name="connsiteY2" fmla="*/ 0 h 2795734"/>
                  <a:gd name="connsiteX3" fmla="*/ 1232820 w 1257312"/>
                  <a:gd name="connsiteY3" fmla="*/ 2795734 h 2795734"/>
                  <a:gd name="connsiteX4" fmla="*/ 326584 w 1257312"/>
                  <a:gd name="connsiteY4" fmla="*/ 2213050 h 2795734"/>
                  <a:gd name="connsiteX5" fmla="*/ 12 w 1257312"/>
                  <a:gd name="connsiteY5" fmla="*/ 1446853 h 2795734"/>
                  <a:gd name="connsiteX0" fmla="*/ 12 w 1257312"/>
                  <a:gd name="connsiteY0" fmla="*/ 1446853 h 2795734"/>
                  <a:gd name="connsiteX1" fmla="*/ 318420 w 1257312"/>
                  <a:gd name="connsiteY1" fmla="*/ 523044 h 2795734"/>
                  <a:gd name="connsiteX2" fmla="*/ 1257312 w 1257312"/>
                  <a:gd name="connsiteY2" fmla="*/ 0 h 2795734"/>
                  <a:gd name="connsiteX3" fmla="*/ 1232820 w 1257312"/>
                  <a:gd name="connsiteY3" fmla="*/ 2795734 h 2795734"/>
                  <a:gd name="connsiteX4" fmla="*/ 326584 w 1257312"/>
                  <a:gd name="connsiteY4" fmla="*/ 2213050 h 2795734"/>
                  <a:gd name="connsiteX5" fmla="*/ 12 w 1257312"/>
                  <a:gd name="connsiteY5" fmla="*/ 1446853 h 2795734"/>
                  <a:gd name="connsiteX0" fmla="*/ 1 w 1257301"/>
                  <a:gd name="connsiteY0" fmla="*/ 1446853 h 2795734"/>
                  <a:gd name="connsiteX1" fmla="*/ 318409 w 1257301"/>
                  <a:gd name="connsiteY1" fmla="*/ 523044 h 2795734"/>
                  <a:gd name="connsiteX2" fmla="*/ 1257301 w 1257301"/>
                  <a:gd name="connsiteY2" fmla="*/ 0 h 2795734"/>
                  <a:gd name="connsiteX3" fmla="*/ 1232809 w 1257301"/>
                  <a:gd name="connsiteY3" fmla="*/ 2795734 h 2795734"/>
                  <a:gd name="connsiteX4" fmla="*/ 318182 w 1257301"/>
                  <a:gd name="connsiteY4" fmla="*/ 2245630 h 2795734"/>
                  <a:gd name="connsiteX5" fmla="*/ 1 w 1257301"/>
                  <a:gd name="connsiteY5" fmla="*/ 1446853 h 2795734"/>
                  <a:gd name="connsiteX0" fmla="*/ 0 w 1265690"/>
                  <a:gd name="connsiteY0" fmla="*/ 1397983 h 2795734"/>
                  <a:gd name="connsiteX1" fmla="*/ 326798 w 1265690"/>
                  <a:gd name="connsiteY1" fmla="*/ 523044 h 2795734"/>
                  <a:gd name="connsiteX2" fmla="*/ 1265690 w 1265690"/>
                  <a:gd name="connsiteY2" fmla="*/ 0 h 2795734"/>
                  <a:gd name="connsiteX3" fmla="*/ 1241198 w 1265690"/>
                  <a:gd name="connsiteY3" fmla="*/ 2795734 h 2795734"/>
                  <a:gd name="connsiteX4" fmla="*/ 326571 w 1265690"/>
                  <a:gd name="connsiteY4" fmla="*/ 2245630 h 2795734"/>
                  <a:gd name="connsiteX5" fmla="*/ 0 w 1265690"/>
                  <a:gd name="connsiteY5" fmla="*/ 1397983 h 2795734"/>
                  <a:gd name="connsiteX0" fmla="*/ 0 w 1242205"/>
                  <a:gd name="connsiteY0" fmla="*/ 1397983 h 2795734"/>
                  <a:gd name="connsiteX1" fmla="*/ 326798 w 1242205"/>
                  <a:gd name="connsiteY1" fmla="*/ 523044 h 2795734"/>
                  <a:gd name="connsiteX2" fmla="*/ 1223741 w 1242205"/>
                  <a:gd name="connsiteY2" fmla="*/ 0 h 2795734"/>
                  <a:gd name="connsiteX3" fmla="*/ 1241198 w 1242205"/>
                  <a:gd name="connsiteY3" fmla="*/ 2795734 h 2795734"/>
                  <a:gd name="connsiteX4" fmla="*/ 326571 w 1242205"/>
                  <a:gd name="connsiteY4" fmla="*/ 2245630 h 2795734"/>
                  <a:gd name="connsiteX5" fmla="*/ 0 w 1242205"/>
                  <a:gd name="connsiteY5" fmla="*/ 1397983 h 2795734"/>
                  <a:gd name="connsiteX0" fmla="*/ 0 w 1242415"/>
                  <a:gd name="connsiteY0" fmla="*/ 1397983 h 2795734"/>
                  <a:gd name="connsiteX1" fmla="*/ 326798 w 1242415"/>
                  <a:gd name="connsiteY1" fmla="*/ 523044 h 2795734"/>
                  <a:gd name="connsiteX2" fmla="*/ 1232131 w 1242415"/>
                  <a:gd name="connsiteY2" fmla="*/ 0 h 2795734"/>
                  <a:gd name="connsiteX3" fmla="*/ 1241198 w 1242415"/>
                  <a:gd name="connsiteY3" fmla="*/ 2795734 h 2795734"/>
                  <a:gd name="connsiteX4" fmla="*/ 326571 w 1242415"/>
                  <a:gd name="connsiteY4" fmla="*/ 2245630 h 2795734"/>
                  <a:gd name="connsiteX5" fmla="*/ 0 w 1242415"/>
                  <a:gd name="connsiteY5" fmla="*/ 1397983 h 2795734"/>
                  <a:gd name="connsiteX0" fmla="*/ 0 w 1248911"/>
                  <a:gd name="connsiteY0" fmla="*/ 1397983 h 2795734"/>
                  <a:gd name="connsiteX1" fmla="*/ 326798 w 1248911"/>
                  <a:gd name="connsiteY1" fmla="*/ 523044 h 2795734"/>
                  <a:gd name="connsiteX2" fmla="*/ 1248911 w 1248911"/>
                  <a:gd name="connsiteY2" fmla="*/ 0 h 2795734"/>
                  <a:gd name="connsiteX3" fmla="*/ 1241198 w 1248911"/>
                  <a:gd name="connsiteY3" fmla="*/ 2795734 h 2795734"/>
                  <a:gd name="connsiteX4" fmla="*/ 326571 w 1248911"/>
                  <a:gd name="connsiteY4" fmla="*/ 2245630 h 2795734"/>
                  <a:gd name="connsiteX5" fmla="*/ 0 w 1248911"/>
                  <a:gd name="connsiteY5" fmla="*/ 1397983 h 2795734"/>
                  <a:gd name="connsiteX0" fmla="*/ 0 w 1242737"/>
                  <a:gd name="connsiteY0" fmla="*/ 1406128 h 2803879"/>
                  <a:gd name="connsiteX1" fmla="*/ 326798 w 1242737"/>
                  <a:gd name="connsiteY1" fmla="*/ 531189 h 2803879"/>
                  <a:gd name="connsiteX2" fmla="*/ 1240521 w 1242737"/>
                  <a:gd name="connsiteY2" fmla="*/ 0 h 2803879"/>
                  <a:gd name="connsiteX3" fmla="*/ 1241198 w 1242737"/>
                  <a:gd name="connsiteY3" fmla="*/ 2803879 h 2803879"/>
                  <a:gd name="connsiteX4" fmla="*/ 326571 w 1242737"/>
                  <a:gd name="connsiteY4" fmla="*/ 2253775 h 2803879"/>
                  <a:gd name="connsiteX5" fmla="*/ 0 w 1242737"/>
                  <a:gd name="connsiteY5" fmla="*/ 1406128 h 280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737" h="2803879">
                    <a:moveTo>
                      <a:pt x="0" y="1406128"/>
                    </a:moveTo>
                    <a:cubicBezTo>
                      <a:pt x="38" y="1119030"/>
                      <a:pt x="120045" y="765544"/>
                      <a:pt x="326798" y="531189"/>
                    </a:cubicBezTo>
                    <a:cubicBezTo>
                      <a:pt x="533551" y="296834"/>
                      <a:pt x="972461" y="10678"/>
                      <a:pt x="1240521" y="0"/>
                    </a:cubicBezTo>
                    <a:cubicBezTo>
                      <a:pt x="1221471" y="517575"/>
                      <a:pt x="1249361" y="2394216"/>
                      <a:pt x="1241198" y="2803879"/>
                    </a:cubicBezTo>
                    <a:cubicBezTo>
                      <a:pt x="906463" y="2780835"/>
                      <a:pt x="533437" y="2486734"/>
                      <a:pt x="326571" y="2253775"/>
                    </a:cubicBezTo>
                    <a:cubicBezTo>
                      <a:pt x="119705" y="2020817"/>
                      <a:pt x="-38" y="1693226"/>
                      <a:pt x="0" y="140612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E2B7196D-27E1-4384-AD29-45AEA0805599}"/>
                  </a:ext>
                </a:extLst>
              </p:cNvPr>
              <p:cNvGrpSpPr/>
              <p:nvPr/>
            </p:nvGrpSpPr>
            <p:grpSpPr>
              <a:xfrm>
                <a:off x="7396600" y="2984280"/>
                <a:ext cx="1350044" cy="1515283"/>
                <a:chOff x="7396600" y="2984280"/>
                <a:chExt cx="1350044" cy="1515283"/>
              </a:xfrm>
            </p:grpSpPr>
            <p:sp>
              <p:nvSpPr>
                <p:cNvPr id="86" name="Isosceles Triangle 85">
                  <a:extLst>
                    <a:ext uri="{FF2B5EF4-FFF2-40B4-BE49-F238E27FC236}">
                      <a16:creationId xmlns:a16="http://schemas.microsoft.com/office/drawing/2014/main" id="{7659CC48-2A28-401B-8A8B-01C0F31464E4}"/>
                    </a:ext>
                  </a:extLst>
                </p:cNvPr>
                <p:cNvSpPr/>
                <p:nvPr/>
              </p:nvSpPr>
              <p:spPr>
                <a:xfrm rot="18361291">
                  <a:off x="7619704" y="3624310"/>
                  <a:ext cx="258174" cy="214506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87" name="Isosceles Triangle 86">
                  <a:extLst>
                    <a:ext uri="{FF2B5EF4-FFF2-40B4-BE49-F238E27FC236}">
                      <a16:creationId xmlns:a16="http://schemas.microsoft.com/office/drawing/2014/main" id="{2A6869AE-329E-4A27-9B8B-68A21E311077}"/>
                    </a:ext>
                  </a:extLst>
                </p:cNvPr>
                <p:cNvSpPr/>
                <p:nvPr/>
              </p:nvSpPr>
              <p:spPr>
                <a:xfrm rot="19089674">
                  <a:off x="7884099" y="3351439"/>
                  <a:ext cx="258174" cy="243141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88" name="Isosceles Triangle 87">
                  <a:extLst>
                    <a:ext uri="{FF2B5EF4-FFF2-40B4-BE49-F238E27FC236}">
                      <a16:creationId xmlns:a16="http://schemas.microsoft.com/office/drawing/2014/main" id="{B7ECD179-E612-4AB3-A21D-B0248C26EDBA}"/>
                    </a:ext>
                  </a:extLst>
                </p:cNvPr>
                <p:cNvSpPr/>
                <p:nvPr/>
              </p:nvSpPr>
              <p:spPr>
                <a:xfrm rot="20805836">
                  <a:off x="8488470" y="2984280"/>
                  <a:ext cx="258174" cy="214506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89" name="Isosceles Triangle 88">
                  <a:extLst>
                    <a:ext uri="{FF2B5EF4-FFF2-40B4-BE49-F238E27FC236}">
                      <a16:creationId xmlns:a16="http://schemas.microsoft.com/office/drawing/2014/main" id="{F94EF4C9-9310-4459-9CF5-C1541B74B3A0}"/>
                    </a:ext>
                  </a:extLst>
                </p:cNvPr>
                <p:cNvSpPr/>
                <p:nvPr/>
              </p:nvSpPr>
              <p:spPr>
                <a:xfrm rot="19822533">
                  <a:off x="8145404" y="3138799"/>
                  <a:ext cx="258174" cy="214506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90" name="Isosceles Triangle 89">
                  <a:extLst>
                    <a:ext uri="{FF2B5EF4-FFF2-40B4-BE49-F238E27FC236}">
                      <a16:creationId xmlns:a16="http://schemas.microsoft.com/office/drawing/2014/main" id="{1C1FABBC-F81B-4997-BA88-91FE92CB69BE}"/>
                    </a:ext>
                  </a:extLst>
                </p:cNvPr>
                <p:cNvSpPr/>
                <p:nvPr/>
              </p:nvSpPr>
              <p:spPr>
                <a:xfrm rot="17494968">
                  <a:off x="7473715" y="3937521"/>
                  <a:ext cx="258174" cy="214506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91" name="Isosceles Triangle 90">
                  <a:extLst>
                    <a:ext uri="{FF2B5EF4-FFF2-40B4-BE49-F238E27FC236}">
                      <a16:creationId xmlns:a16="http://schemas.microsoft.com/office/drawing/2014/main" id="{034F2577-21DE-4550-986E-9256B6A05899}"/>
                    </a:ext>
                  </a:extLst>
                </p:cNvPr>
                <p:cNvSpPr/>
                <p:nvPr/>
              </p:nvSpPr>
              <p:spPr>
                <a:xfrm rot="16519637">
                  <a:off x="7374766" y="4263223"/>
                  <a:ext cx="258174" cy="214506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5E27B7A0-6DA1-4D09-886B-EA6693EB0D2D}"/>
                  </a:ext>
                </a:extLst>
              </p:cNvPr>
              <p:cNvGrpSpPr/>
              <p:nvPr/>
            </p:nvGrpSpPr>
            <p:grpSpPr>
              <a:xfrm rot="16506760">
                <a:off x="7426967" y="4670830"/>
                <a:ext cx="1351859" cy="1505741"/>
                <a:chOff x="7396600" y="2993822"/>
                <a:chExt cx="1351859" cy="1505741"/>
              </a:xfrm>
            </p:grpSpPr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id="{CF0E01FC-985D-4254-A9FD-A3E5897E0CE5}"/>
                    </a:ext>
                  </a:extLst>
                </p:cNvPr>
                <p:cNvSpPr/>
                <p:nvPr/>
              </p:nvSpPr>
              <p:spPr>
                <a:xfrm rot="18361291">
                  <a:off x="7634659" y="3629739"/>
                  <a:ext cx="258174" cy="214506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81" name="Isosceles Triangle 80">
                  <a:extLst>
                    <a:ext uri="{FF2B5EF4-FFF2-40B4-BE49-F238E27FC236}">
                      <a16:creationId xmlns:a16="http://schemas.microsoft.com/office/drawing/2014/main" id="{C61F636C-AE89-4339-91E3-A03A4D1E90FA}"/>
                    </a:ext>
                  </a:extLst>
                </p:cNvPr>
                <p:cNvSpPr/>
                <p:nvPr/>
              </p:nvSpPr>
              <p:spPr>
                <a:xfrm rot="19089674">
                  <a:off x="7884099" y="3351439"/>
                  <a:ext cx="258174" cy="243141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82" name="Isosceles Triangle 81">
                  <a:extLst>
                    <a:ext uri="{FF2B5EF4-FFF2-40B4-BE49-F238E27FC236}">
                      <a16:creationId xmlns:a16="http://schemas.microsoft.com/office/drawing/2014/main" id="{D91A21C0-CC5B-422E-A638-CF99364273FE}"/>
                    </a:ext>
                  </a:extLst>
                </p:cNvPr>
                <p:cNvSpPr/>
                <p:nvPr/>
              </p:nvSpPr>
              <p:spPr>
                <a:xfrm rot="20566238">
                  <a:off x="8490285" y="2993822"/>
                  <a:ext cx="258174" cy="214506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83" name="Isosceles Triangle 82">
                  <a:extLst>
                    <a:ext uri="{FF2B5EF4-FFF2-40B4-BE49-F238E27FC236}">
                      <a16:creationId xmlns:a16="http://schemas.microsoft.com/office/drawing/2014/main" id="{66A4E7BF-4A90-4B6C-9FFF-2A7506ED54BD}"/>
                    </a:ext>
                  </a:extLst>
                </p:cNvPr>
                <p:cNvSpPr/>
                <p:nvPr/>
              </p:nvSpPr>
              <p:spPr>
                <a:xfrm rot="19822533">
                  <a:off x="8145404" y="3138799"/>
                  <a:ext cx="258174" cy="214506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id="{17262218-E368-4C8C-A3D3-AE93A36BC113}"/>
                    </a:ext>
                  </a:extLst>
                </p:cNvPr>
                <p:cNvSpPr/>
                <p:nvPr/>
              </p:nvSpPr>
              <p:spPr>
                <a:xfrm rot="17494968">
                  <a:off x="7473715" y="3937521"/>
                  <a:ext cx="258174" cy="214506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85" name="Isosceles Triangle 84">
                  <a:extLst>
                    <a:ext uri="{FF2B5EF4-FFF2-40B4-BE49-F238E27FC236}">
                      <a16:creationId xmlns:a16="http://schemas.microsoft.com/office/drawing/2014/main" id="{196AB147-6D77-47F1-8C8D-46F00B7C1100}"/>
                    </a:ext>
                  </a:extLst>
                </p:cNvPr>
                <p:cNvSpPr/>
                <p:nvPr/>
              </p:nvSpPr>
              <p:spPr>
                <a:xfrm rot="16519637">
                  <a:off x="7374766" y="4263223"/>
                  <a:ext cx="258174" cy="214506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</p:grpSp>
        </p:grp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94058C97-C854-460A-867D-0F8219BE24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7492" y="3623119"/>
              <a:ext cx="1143752" cy="14848"/>
            </a:xfrm>
            <a:prstGeom prst="straightConnector1">
              <a:avLst/>
            </a:prstGeom>
            <a:ln w="28575">
              <a:tailEnd type="triangle" w="med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C0317F1-4A57-4864-B37C-663A6398398A}"/>
                </a:ext>
              </a:extLst>
            </p:cNvPr>
            <p:cNvSpPr txBox="1"/>
            <p:nvPr/>
          </p:nvSpPr>
          <p:spPr>
            <a:xfrm>
              <a:off x="5204831" y="4992058"/>
              <a:ext cx="1509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>
                  <a:solidFill>
                    <a:schemeClr val="bg1">
                      <a:lumMod val="95000"/>
                    </a:schemeClr>
                  </a:solidFill>
                </a:rPr>
                <a:t>Not to scale</a:t>
              </a:r>
            </a:p>
          </p:txBody>
        </p:sp>
      </p:grp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6EC96143-8721-43E4-AEB5-71E9AA19C2CA}"/>
              </a:ext>
            </a:extLst>
          </p:cNvPr>
          <p:cNvSpPr/>
          <p:nvPr/>
        </p:nvSpPr>
        <p:spPr>
          <a:xfrm rot="770453">
            <a:off x="5263346" y="3196670"/>
            <a:ext cx="748277" cy="144437"/>
          </a:xfrm>
          <a:custGeom>
            <a:avLst/>
            <a:gdLst>
              <a:gd name="connsiteX0" fmla="*/ 8431 w 853881"/>
              <a:gd name="connsiteY0" fmla="*/ 81598 h 227081"/>
              <a:gd name="connsiteX1" fmla="*/ 409484 w 853881"/>
              <a:gd name="connsiteY1" fmla="*/ 1387 h 227081"/>
              <a:gd name="connsiteX2" fmla="*/ 722305 w 853881"/>
              <a:gd name="connsiteY2" fmla="*/ 145766 h 227081"/>
              <a:gd name="connsiteX3" fmla="*/ 810537 w 853881"/>
              <a:gd name="connsiteY3" fmla="*/ 225977 h 227081"/>
              <a:gd name="connsiteX4" fmla="*/ 8431 w 853881"/>
              <a:gd name="connsiteY4" fmla="*/ 81598 h 227081"/>
              <a:gd name="connsiteX0" fmla="*/ 3258 w 751342"/>
              <a:gd name="connsiteY0" fmla="*/ 81333 h 161315"/>
              <a:gd name="connsiteX1" fmla="*/ 404311 w 751342"/>
              <a:gd name="connsiteY1" fmla="*/ 1122 h 161315"/>
              <a:gd name="connsiteX2" fmla="*/ 717132 w 751342"/>
              <a:gd name="connsiteY2" fmla="*/ 145501 h 161315"/>
              <a:gd name="connsiteX3" fmla="*/ 638082 w 751342"/>
              <a:gd name="connsiteY3" fmla="*/ 134043 h 161315"/>
              <a:gd name="connsiteX4" fmla="*/ 3258 w 751342"/>
              <a:gd name="connsiteY4" fmla="*/ 81333 h 161315"/>
              <a:gd name="connsiteX0" fmla="*/ 3255 w 751157"/>
              <a:gd name="connsiteY0" fmla="*/ 82658 h 194736"/>
              <a:gd name="connsiteX1" fmla="*/ 404308 w 751157"/>
              <a:gd name="connsiteY1" fmla="*/ 2447 h 194736"/>
              <a:gd name="connsiteX2" fmla="*/ 714730 w 751157"/>
              <a:gd name="connsiteY2" fmla="*/ 183763 h 194736"/>
              <a:gd name="connsiteX3" fmla="*/ 638079 w 751157"/>
              <a:gd name="connsiteY3" fmla="*/ 135368 h 194736"/>
              <a:gd name="connsiteX4" fmla="*/ 3255 w 751157"/>
              <a:gd name="connsiteY4" fmla="*/ 82658 h 194736"/>
              <a:gd name="connsiteX0" fmla="*/ 3143 w 651618"/>
              <a:gd name="connsiteY0" fmla="*/ 81002 h 136195"/>
              <a:gd name="connsiteX1" fmla="*/ 404196 w 651618"/>
              <a:gd name="connsiteY1" fmla="*/ 791 h 136195"/>
              <a:gd name="connsiteX2" fmla="*/ 637967 w 651618"/>
              <a:gd name="connsiteY2" fmla="*/ 133712 h 136195"/>
              <a:gd name="connsiteX3" fmla="*/ 3143 w 651618"/>
              <a:gd name="connsiteY3" fmla="*/ 81002 h 136195"/>
              <a:gd name="connsiteX0" fmla="*/ 5972 w 744847"/>
              <a:gd name="connsiteY0" fmla="*/ 83719 h 202109"/>
              <a:gd name="connsiteX1" fmla="*/ 407025 w 744847"/>
              <a:gd name="connsiteY1" fmla="*/ 3508 h 202109"/>
              <a:gd name="connsiteX2" fmla="*/ 734457 w 744847"/>
              <a:gd name="connsiteY2" fmla="*/ 200860 h 202109"/>
              <a:gd name="connsiteX3" fmla="*/ 5972 w 744847"/>
              <a:gd name="connsiteY3" fmla="*/ 83719 h 202109"/>
              <a:gd name="connsiteX0" fmla="*/ 5972 w 744847"/>
              <a:gd name="connsiteY0" fmla="*/ 83719 h 202109"/>
              <a:gd name="connsiteX1" fmla="*/ 407025 w 744847"/>
              <a:gd name="connsiteY1" fmla="*/ 3508 h 202109"/>
              <a:gd name="connsiteX2" fmla="*/ 734457 w 744847"/>
              <a:gd name="connsiteY2" fmla="*/ 200860 h 202109"/>
              <a:gd name="connsiteX3" fmla="*/ 5972 w 744847"/>
              <a:gd name="connsiteY3" fmla="*/ 83719 h 202109"/>
              <a:gd name="connsiteX0" fmla="*/ 5972 w 744847"/>
              <a:gd name="connsiteY0" fmla="*/ 83719 h 200860"/>
              <a:gd name="connsiteX1" fmla="*/ 407025 w 744847"/>
              <a:gd name="connsiteY1" fmla="*/ 3508 h 200860"/>
              <a:gd name="connsiteX2" fmla="*/ 734457 w 744847"/>
              <a:gd name="connsiteY2" fmla="*/ 200860 h 200860"/>
              <a:gd name="connsiteX3" fmla="*/ 5972 w 744847"/>
              <a:gd name="connsiteY3" fmla="*/ 83719 h 200860"/>
              <a:gd name="connsiteX0" fmla="*/ 5972 w 744847"/>
              <a:gd name="connsiteY0" fmla="*/ 83719 h 200860"/>
              <a:gd name="connsiteX1" fmla="*/ 407025 w 744847"/>
              <a:gd name="connsiteY1" fmla="*/ 3508 h 200860"/>
              <a:gd name="connsiteX2" fmla="*/ 734457 w 744847"/>
              <a:gd name="connsiteY2" fmla="*/ 200860 h 200860"/>
              <a:gd name="connsiteX3" fmla="*/ 5972 w 744847"/>
              <a:gd name="connsiteY3" fmla="*/ 83719 h 200860"/>
              <a:gd name="connsiteX0" fmla="*/ 5972 w 744847"/>
              <a:gd name="connsiteY0" fmla="*/ 83719 h 200860"/>
              <a:gd name="connsiteX1" fmla="*/ 407025 w 744847"/>
              <a:gd name="connsiteY1" fmla="*/ 3508 h 200860"/>
              <a:gd name="connsiteX2" fmla="*/ 734457 w 744847"/>
              <a:gd name="connsiteY2" fmla="*/ 200860 h 200860"/>
              <a:gd name="connsiteX3" fmla="*/ 5972 w 744847"/>
              <a:gd name="connsiteY3" fmla="*/ 83719 h 200860"/>
              <a:gd name="connsiteX0" fmla="*/ 0 w 738875"/>
              <a:gd name="connsiteY0" fmla="*/ 83545 h 200686"/>
              <a:gd name="connsiteX1" fmla="*/ 401053 w 738875"/>
              <a:gd name="connsiteY1" fmla="*/ 3334 h 200686"/>
              <a:gd name="connsiteX2" fmla="*/ 728485 w 738875"/>
              <a:gd name="connsiteY2" fmla="*/ 200686 h 200686"/>
              <a:gd name="connsiteX3" fmla="*/ 0 w 738875"/>
              <a:gd name="connsiteY3" fmla="*/ 83545 h 200686"/>
              <a:gd name="connsiteX0" fmla="*/ 0 w 738811"/>
              <a:gd name="connsiteY0" fmla="*/ 28502 h 145643"/>
              <a:gd name="connsiteX1" fmla="*/ 399029 w 738811"/>
              <a:gd name="connsiteY1" fmla="*/ 10316 h 145643"/>
              <a:gd name="connsiteX2" fmla="*/ 728485 w 738811"/>
              <a:gd name="connsiteY2" fmla="*/ 145643 h 145643"/>
              <a:gd name="connsiteX3" fmla="*/ 0 w 738811"/>
              <a:gd name="connsiteY3" fmla="*/ 28502 h 145643"/>
              <a:gd name="connsiteX0" fmla="*/ 0 w 728485"/>
              <a:gd name="connsiteY0" fmla="*/ 28502 h 145643"/>
              <a:gd name="connsiteX1" fmla="*/ 399029 w 728485"/>
              <a:gd name="connsiteY1" fmla="*/ 10316 h 145643"/>
              <a:gd name="connsiteX2" fmla="*/ 728485 w 728485"/>
              <a:gd name="connsiteY2" fmla="*/ 145643 h 145643"/>
              <a:gd name="connsiteX3" fmla="*/ 0 w 728485"/>
              <a:gd name="connsiteY3" fmla="*/ 28502 h 145643"/>
              <a:gd name="connsiteX0" fmla="*/ 0 w 728485"/>
              <a:gd name="connsiteY0" fmla="*/ 22970 h 140111"/>
              <a:gd name="connsiteX1" fmla="*/ 398271 w 728485"/>
              <a:gd name="connsiteY1" fmla="*/ 13356 h 140111"/>
              <a:gd name="connsiteX2" fmla="*/ 728485 w 728485"/>
              <a:gd name="connsiteY2" fmla="*/ 140111 h 140111"/>
              <a:gd name="connsiteX3" fmla="*/ 0 w 728485"/>
              <a:gd name="connsiteY3" fmla="*/ 22970 h 140111"/>
              <a:gd name="connsiteX0" fmla="*/ 0 w 748277"/>
              <a:gd name="connsiteY0" fmla="*/ 22520 h 140546"/>
              <a:gd name="connsiteX1" fmla="*/ 418063 w 748277"/>
              <a:gd name="connsiteY1" fmla="*/ 13791 h 140546"/>
              <a:gd name="connsiteX2" fmla="*/ 748277 w 748277"/>
              <a:gd name="connsiteY2" fmla="*/ 140546 h 140546"/>
              <a:gd name="connsiteX3" fmla="*/ 0 w 748277"/>
              <a:gd name="connsiteY3" fmla="*/ 22520 h 140546"/>
              <a:gd name="connsiteX0" fmla="*/ 0 w 748277"/>
              <a:gd name="connsiteY0" fmla="*/ 22520 h 140546"/>
              <a:gd name="connsiteX1" fmla="*/ 418063 w 748277"/>
              <a:gd name="connsiteY1" fmla="*/ 13791 h 140546"/>
              <a:gd name="connsiteX2" fmla="*/ 748277 w 748277"/>
              <a:gd name="connsiteY2" fmla="*/ 140546 h 140546"/>
              <a:gd name="connsiteX3" fmla="*/ 0 w 748277"/>
              <a:gd name="connsiteY3" fmla="*/ 22520 h 140546"/>
              <a:gd name="connsiteX0" fmla="*/ 0 w 748277"/>
              <a:gd name="connsiteY0" fmla="*/ 22520 h 140546"/>
              <a:gd name="connsiteX1" fmla="*/ 418063 w 748277"/>
              <a:gd name="connsiteY1" fmla="*/ 13791 h 140546"/>
              <a:gd name="connsiteX2" fmla="*/ 748277 w 748277"/>
              <a:gd name="connsiteY2" fmla="*/ 140546 h 140546"/>
              <a:gd name="connsiteX3" fmla="*/ 0 w 748277"/>
              <a:gd name="connsiteY3" fmla="*/ 22520 h 140546"/>
              <a:gd name="connsiteX0" fmla="*/ 0 w 748277"/>
              <a:gd name="connsiteY0" fmla="*/ 22520 h 140546"/>
              <a:gd name="connsiteX1" fmla="*/ 418063 w 748277"/>
              <a:gd name="connsiteY1" fmla="*/ 13791 h 140546"/>
              <a:gd name="connsiteX2" fmla="*/ 748277 w 748277"/>
              <a:gd name="connsiteY2" fmla="*/ 140546 h 140546"/>
              <a:gd name="connsiteX3" fmla="*/ 0 w 748277"/>
              <a:gd name="connsiteY3" fmla="*/ 22520 h 140546"/>
              <a:gd name="connsiteX0" fmla="*/ 0 w 748277"/>
              <a:gd name="connsiteY0" fmla="*/ 26411 h 144437"/>
              <a:gd name="connsiteX1" fmla="*/ 385791 w 748277"/>
              <a:gd name="connsiteY1" fmla="*/ 11375 h 144437"/>
              <a:gd name="connsiteX2" fmla="*/ 748277 w 748277"/>
              <a:gd name="connsiteY2" fmla="*/ 144437 h 144437"/>
              <a:gd name="connsiteX3" fmla="*/ 0 w 748277"/>
              <a:gd name="connsiteY3" fmla="*/ 26411 h 14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277" h="144437">
                <a:moveTo>
                  <a:pt x="0" y="26411"/>
                </a:moveTo>
                <a:cubicBezTo>
                  <a:pt x="55611" y="-1930"/>
                  <a:pt x="261078" y="-8296"/>
                  <a:pt x="385791" y="11375"/>
                </a:cubicBezTo>
                <a:cubicBezTo>
                  <a:pt x="510504" y="31046"/>
                  <a:pt x="680988" y="84661"/>
                  <a:pt x="748277" y="144437"/>
                </a:cubicBezTo>
                <a:cubicBezTo>
                  <a:pt x="383924" y="83140"/>
                  <a:pt x="362552" y="83921"/>
                  <a:pt x="0" y="2641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A2380571-BEB2-4CD6-9405-C8D0A460FF5D}"/>
              </a:ext>
            </a:extLst>
          </p:cNvPr>
          <p:cNvSpPr/>
          <p:nvPr/>
        </p:nvSpPr>
        <p:spPr>
          <a:xfrm rot="11644379">
            <a:off x="4463894" y="4945484"/>
            <a:ext cx="790089" cy="156792"/>
          </a:xfrm>
          <a:custGeom>
            <a:avLst/>
            <a:gdLst>
              <a:gd name="connsiteX0" fmla="*/ 8431 w 853881"/>
              <a:gd name="connsiteY0" fmla="*/ 81598 h 227081"/>
              <a:gd name="connsiteX1" fmla="*/ 409484 w 853881"/>
              <a:gd name="connsiteY1" fmla="*/ 1387 h 227081"/>
              <a:gd name="connsiteX2" fmla="*/ 722305 w 853881"/>
              <a:gd name="connsiteY2" fmla="*/ 145766 h 227081"/>
              <a:gd name="connsiteX3" fmla="*/ 810537 w 853881"/>
              <a:gd name="connsiteY3" fmla="*/ 225977 h 227081"/>
              <a:gd name="connsiteX4" fmla="*/ 8431 w 853881"/>
              <a:gd name="connsiteY4" fmla="*/ 81598 h 227081"/>
              <a:gd name="connsiteX0" fmla="*/ 3258 w 751342"/>
              <a:gd name="connsiteY0" fmla="*/ 81333 h 161315"/>
              <a:gd name="connsiteX1" fmla="*/ 404311 w 751342"/>
              <a:gd name="connsiteY1" fmla="*/ 1122 h 161315"/>
              <a:gd name="connsiteX2" fmla="*/ 717132 w 751342"/>
              <a:gd name="connsiteY2" fmla="*/ 145501 h 161315"/>
              <a:gd name="connsiteX3" fmla="*/ 638082 w 751342"/>
              <a:gd name="connsiteY3" fmla="*/ 134043 h 161315"/>
              <a:gd name="connsiteX4" fmla="*/ 3258 w 751342"/>
              <a:gd name="connsiteY4" fmla="*/ 81333 h 161315"/>
              <a:gd name="connsiteX0" fmla="*/ 3255 w 751157"/>
              <a:gd name="connsiteY0" fmla="*/ 82658 h 194736"/>
              <a:gd name="connsiteX1" fmla="*/ 404308 w 751157"/>
              <a:gd name="connsiteY1" fmla="*/ 2447 h 194736"/>
              <a:gd name="connsiteX2" fmla="*/ 714730 w 751157"/>
              <a:gd name="connsiteY2" fmla="*/ 183763 h 194736"/>
              <a:gd name="connsiteX3" fmla="*/ 638079 w 751157"/>
              <a:gd name="connsiteY3" fmla="*/ 135368 h 194736"/>
              <a:gd name="connsiteX4" fmla="*/ 3255 w 751157"/>
              <a:gd name="connsiteY4" fmla="*/ 82658 h 194736"/>
              <a:gd name="connsiteX0" fmla="*/ 3143 w 651618"/>
              <a:gd name="connsiteY0" fmla="*/ 81002 h 136195"/>
              <a:gd name="connsiteX1" fmla="*/ 404196 w 651618"/>
              <a:gd name="connsiteY1" fmla="*/ 791 h 136195"/>
              <a:gd name="connsiteX2" fmla="*/ 637967 w 651618"/>
              <a:gd name="connsiteY2" fmla="*/ 133712 h 136195"/>
              <a:gd name="connsiteX3" fmla="*/ 3143 w 651618"/>
              <a:gd name="connsiteY3" fmla="*/ 81002 h 136195"/>
              <a:gd name="connsiteX0" fmla="*/ 5972 w 744847"/>
              <a:gd name="connsiteY0" fmla="*/ 83719 h 202109"/>
              <a:gd name="connsiteX1" fmla="*/ 407025 w 744847"/>
              <a:gd name="connsiteY1" fmla="*/ 3508 h 202109"/>
              <a:gd name="connsiteX2" fmla="*/ 734457 w 744847"/>
              <a:gd name="connsiteY2" fmla="*/ 200860 h 202109"/>
              <a:gd name="connsiteX3" fmla="*/ 5972 w 744847"/>
              <a:gd name="connsiteY3" fmla="*/ 83719 h 202109"/>
              <a:gd name="connsiteX0" fmla="*/ 5972 w 744847"/>
              <a:gd name="connsiteY0" fmla="*/ 83719 h 202109"/>
              <a:gd name="connsiteX1" fmla="*/ 407025 w 744847"/>
              <a:gd name="connsiteY1" fmla="*/ 3508 h 202109"/>
              <a:gd name="connsiteX2" fmla="*/ 734457 w 744847"/>
              <a:gd name="connsiteY2" fmla="*/ 200860 h 202109"/>
              <a:gd name="connsiteX3" fmla="*/ 5972 w 744847"/>
              <a:gd name="connsiteY3" fmla="*/ 83719 h 202109"/>
              <a:gd name="connsiteX0" fmla="*/ 5972 w 744847"/>
              <a:gd name="connsiteY0" fmla="*/ 83719 h 200860"/>
              <a:gd name="connsiteX1" fmla="*/ 407025 w 744847"/>
              <a:gd name="connsiteY1" fmla="*/ 3508 h 200860"/>
              <a:gd name="connsiteX2" fmla="*/ 734457 w 744847"/>
              <a:gd name="connsiteY2" fmla="*/ 200860 h 200860"/>
              <a:gd name="connsiteX3" fmla="*/ 5972 w 744847"/>
              <a:gd name="connsiteY3" fmla="*/ 83719 h 200860"/>
              <a:gd name="connsiteX0" fmla="*/ 5972 w 744847"/>
              <a:gd name="connsiteY0" fmla="*/ 83719 h 200860"/>
              <a:gd name="connsiteX1" fmla="*/ 407025 w 744847"/>
              <a:gd name="connsiteY1" fmla="*/ 3508 h 200860"/>
              <a:gd name="connsiteX2" fmla="*/ 734457 w 744847"/>
              <a:gd name="connsiteY2" fmla="*/ 200860 h 200860"/>
              <a:gd name="connsiteX3" fmla="*/ 5972 w 744847"/>
              <a:gd name="connsiteY3" fmla="*/ 83719 h 200860"/>
              <a:gd name="connsiteX0" fmla="*/ 5972 w 744847"/>
              <a:gd name="connsiteY0" fmla="*/ 83719 h 200860"/>
              <a:gd name="connsiteX1" fmla="*/ 407025 w 744847"/>
              <a:gd name="connsiteY1" fmla="*/ 3508 h 200860"/>
              <a:gd name="connsiteX2" fmla="*/ 734457 w 744847"/>
              <a:gd name="connsiteY2" fmla="*/ 200860 h 200860"/>
              <a:gd name="connsiteX3" fmla="*/ 5972 w 744847"/>
              <a:gd name="connsiteY3" fmla="*/ 83719 h 200860"/>
              <a:gd name="connsiteX0" fmla="*/ 0 w 738875"/>
              <a:gd name="connsiteY0" fmla="*/ 83545 h 200686"/>
              <a:gd name="connsiteX1" fmla="*/ 401053 w 738875"/>
              <a:gd name="connsiteY1" fmla="*/ 3334 h 200686"/>
              <a:gd name="connsiteX2" fmla="*/ 728485 w 738875"/>
              <a:gd name="connsiteY2" fmla="*/ 200686 h 200686"/>
              <a:gd name="connsiteX3" fmla="*/ 0 w 738875"/>
              <a:gd name="connsiteY3" fmla="*/ 83545 h 200686"/>
              <a:gd name="connsiteX0" fmla="*/ 0 w 738811"/>
              <a:gd name="connsiteY0" fmla="*/ 28502 h 145643"/>
              <a:gd name="connsiteX1" fmla="*/ 399029 w 738811"/>
              <a:gd name="connsiteY1" fmla="*/ 10316 h 145643"/>
              <a:gd name="connsiteX2" fmla="*/ 728485 w 738811"/>
              <a:gd name="connsiteY2" fmla="*/ 145643 h 145643"/>
              <a:gd name="connsiteX3" fmla="*/ 0 w 738811"/>
              <a:gd name="connsiteY3" fmla="*/ 28502 h 145643"/>
              <a:gd name="connsiteX0" fmla="*/ 0 w 728485"/>
              <a:gd name="connsiteY0" fmla="*/ 28502 h 145643"/>
              <a:gd name="connsiteX1" fmla="*/ 399029 w 728485"/>
              <a:gd name="connsiteY1" fmla="*/ 10316 h 145643"/>
              <a:gd name="connsiteX2" fmla="*/ 728485 w 728485"/>
              <a:gd name="connsiteY2" fmla="*/ 145643 h 145643"/>
              <a:gd name="connsiteX3" fmla="*/ 0 w 728485"/>
              <a:gd name="connsiteY3" fmla="*/ 28502 h 145643"/>
              <a:gd name="connsiteX0" fmla="*/ 0 w 728485"/>
              <a:gd name="connsiteY0" fmla="*/ 22970 h 140111"/>
              <a:gd name="connsiteX1" fmla="*/ 398271 w 728485"/>
              <a:gd name="connsiteY1" fmla="*/ 13356 h 140111"/>
              <a:gd name="connsiteX2" fmla="*/ 728485 w 728485"/>
              <a:gd name="connsiteY2" fmla="*/ 140111 h 140111"/>
              <a:gd name="connsiteX3" fmla="*/ 0 w 728485"/>
              <a:gd name="connsiteY3" fmla="*/ 22970 h 140111"/>
              <a:gd name="connsiteX0" fmla="*/ 0 w 748277"/>
              <a:gd name="connsiteY0" fmla="*/ 22520 h 140546"/>
              <a:gd name="connsiteX1" fmla="*/ 418063 w 748277"/>
              <a:gd name="connsiteY1" fmla="*/ 13791 h 140546"/>
              <a:gd name="connsiteX2" fmla="*/ 748277 w 748277"/>
              <a:gd name="connsiteY2" fmla="*/ 140546 h 140546"/>
              <a:gd name="connsiteX3" fmla="*/ 0 w 748277"/>
              <a:gd name="connsiteY3" fmla="*/ 22520 h 140546"/>
              <a:gd name="connsiteX0" fmla="*/ 0 w 748277"/>
              <a:gd name="connsiteY0" fmla="*/ 22520 h 140546"/>
              <a:gd name="connsiteX1" fmla="*/ 418063 w 748277"/>
              <a:gd name="connsiteY1" fmla="*/ 13791 h 140546"/>
              <a:gd name="connsiteX2" fmla="*/ 748277 w 748277"/>
              <a:gd name="connsiteY2" fmla="*/ 140546 h 140546"/>
              <a:gd name="connsiteX3" fmla="*/ 0 w 748277"/>
              <a:gd name="connsiteY3" fmla="*/ 22520 h 140546"/>
              <a:gd name="connsiteX0" fmla="*/ 0 w 748277"/>
              <a:gd name="connsiteY0" fmla="*/ 22520 h 140546"/>
              <a:gd name="connsiteX1" fmla="*/ 418063 w 748277"/>
              <a:gd name="connsiteY1" fmla="*/ 13791 h 140546"/>
              <a:gd name="connsiteX2" fmla="*/ 748277 w 748277"/>
              <a:gd name="connsiteY2" fmla="*/ 140546 h 140546"/>
              <a:gd name="connsiteX3" fmla="*/ 0 w 748277"/>
              <a:gd name="connsiteY3" fmla="*/ 22520 h 140546"/>
              <a:gd name="connsiteX0" fmla="*/ 0 w 748277"/>
              <a:gd name="connsiteY0" fmla="*/ 22520 h 140546"/>
              <a:gd name="connsiteX1" fmla="*/ 418063 w 748277"/>
              <a:gd name="connsiteY1" fmla="*/ 13791 h 140546"/>
              <a:gd name="connsiteX2" fmla="*/ 748277 w 748277"/>
              <a:gd name="connsiteY2" fmla="*/ 140546 h 140546"/>
              <a:gd name="connsiteX3" fmla="*/ 0 w 748277"/>
              <a:gd name="connsiteY3" fmla="*/ 22520 h 140546"/>
              <a:gd name="connsiteX0" fmla="*/ 0 w 748277"/>
              <a:gd name="connsiteY0" fmla="*/ 26411 h 144437"/>
              <a:gd name="connsiteX1" fmla="*/ 385791 w 748277"/>
              <a:gd name="connsiteY1" fmla="*/ 11375 h 144437"/>
              <a:gd name="connsiteX2" fmla="*/ 748277 w 748277"/>
              <a:gd name="connsiteY2" fmla="*/ 144437 h 144437"/>
              <a:gd name="connsiteX3" fmla="*/ 0 w 748277"/>
              <a:gd name="connsiteY3" fmla="*/ 26411 h 144437"/>
              <a:gd name="connsiteX0" fmla="*/ 0 w 790081"/>
              <a:gd name="connsiteY0" fmla="*/ 26307 h 142889"/>
              <a:gd name="connsiteX1" fmla="*/ 385791 w 790081"/>
              <a:gd name="connsiteY1" fmla="*/ 11271 h 142889"/>
              <a:gd name="connsiteX2" fmla="*/ 790081 w 790081"/>
              <a:gd name="connsiteY2" fmla="*/ 142889 h 142889"/>
              <a:gd name="connsiteX3" fmla="*/ 0 w 790081"/>
              <a:gd name="connsiteY3" fmla="*/ 26307 h 142889"/>
              <a:gd name="connsiteX0" fmla="*/ 0 w 785132"/>
              <a:gd name="connsiteY0" fmla="*/ 27491 h 160373"/>
              <a:gd name="connsiteX1" fmla="*/ 385791 w 785132"/>
              <a:gd name="connsiteY1" fmla="*/ 12455 h 160373"/>
              <a:gd name="connsiteX2" fmla="*/ 785132 w 785132"/>
              <a:gd name="connsiteY2" fmla="*/ 160373 h 160373"/>
              <a:gd name="connsiteX3" fmla="*/ 0 w 785132"/>
              <a:gd name="connsiteY3" fmla="*/ 27491 h 160373"/>
              <a:gd name="connsiteX0" fmla="*/ 0 w 785132"/>
              <a:gd name="connsiteY0" fmla="*/ 27491 h 160373"/>
              <a:gd name="connsiteX1" fmla="*/ 385791 w 785132"/>
              <a:gd name="connsiteY1" fmla="*/ 12455 h 160373"/>
              <a:gd name="connsiteX2" fmla="*/ 785132 w 785132"/>
              <a:gd name="connsiteY2" fmla="*/ 160373 h 160373"/>
              <a:gd name="connsiteX3" fmla="*/ 0 w 785132"/>
              <a:gd name="connsiteY3" fmla="*/ 27491 h 160373"/>
              <a:gd name="connsiteX0" fmla="*/ 0 w 793626"/>
              <a:gd name="connsiteY0" fmla="*/ 26461 h 145166"/>
              <a:gd name="connsiteX1" fmla="*/ 385791 w 793626"/>
              <a:gd name="connsiteY1" fmla="*/ 11425 h 145166"/>
              <a:gd name="connsiteX2" fmla="*/ 793626 w 793626"/>
              <a:gd name="connsiteY2" fmla="*/ 145166 h 145166"/>
              <a:gd name="connsiteX3" fmla="*/ 0 w 793626"/>
              <a:gd name="connsiteY3" fmla="*/ 26461 h 145166"/>
              <a:gd name="connsiteX0" fmla="*/ 0 w 790089"/>
              <a:gd name="connsiteY0" fmla="*/ 27181 h 155808"/>
              <a:gd name="connsiteX1" fmla="*/ 385791 w 790089"/>
              <a:gd name="connsiteY1" fmla="*/ 12145 h 155808"/>
              <a:gd name="connsiteX2" fmla="*/ 790089 w 790089"/>
              <a:gd name="connsiteY2" fmla="*/ 155808 h 155808"/>
              <a:gd name="connsiteX3" fmla="*/ 0 w 790089"/>
              <a:gd name="connsiteY3" fmla="*/ 27181 h 155808"/>
              <a:gd name="connsiteX0" fmla="*/ 0 w 790089"/>
              <a:gd name="connsiteY0" fmla="*/ 28165 h 156792"/>
              <a:gd name="connsiteX1" fmla="*/ 439640 w 790089"/>
              <a:gd name="connsiteY1" fmla="*/ 11677 h 156792"/>
              <a:gd name="connsiteX2" fmla="*/ 790089 w 790089"/>
              <a:gd name="connsiteY2" fmla="*/ 156792 h 156792"/>
              <a:gd name="connsiteX3" fmla="*/ 0 w 790089"/>
              <a:gd name="connsiteY3" fmla="*/ 28165 h 15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089" h="156792">
                <a:moveTo>
                  <a:pt x="0" y="28165"/>
                </a:moveTo>
                <a:cubicBezTo>
                  <a:pt x="55611" y="-176"/>
                  <a:pt x="307959" y="-9761"/>
                  <a:pt x="439640" y="11677"/>
                </a:cubicBezTo>
                <a:cubicBezTo>
                  <a:pt x="571321" y="33115"/>
                  <a:pt x="743338" y="82833"/>
                  <a:pt x="790089" y="156792"/>
                </a:cubicBezTo>
                <a:lnTo>
                  <a:pt x="0" y="2816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420B2204-2E88-435D-8205-91E2A80F969A}"/>
              </a:ext>
            </a:extLst>
          </p:cNvPr>
          <p:cNvSpPr/>
          <p:nvPr/>
        </p:nvSpPr>
        <p:spPr>
          <a:xfrm rot="1195835">
            <a:off x="5104214" y="3099131"/>
            <a:ext cx="1011836" cy="312226"/>
          </a:xfrm>
          <a:prstGeom prst="ellipse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92CD5D52-E485-4B8A-815E-2A363FB13B54}"/>
              </a:ext>
            </a:extLst>
          </p:cNvPr>
          <p:cNvSpPr/>
          <p:nvPr/>
        </p:nvSpPr>
        <p:spPr>
          <a:xfrm rot="1195835">
            <a:off x="4378501" y="4845920"/>
            <a:ext cx="1011836" cy="312226"/>
          </a:xfrm>
          <a:prstGeom prst="ellipse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7D2A221D-5C67-4218-B2B7-EB206CDD33D8}"/>
              </a:ext>
            </a:extLst>
          </p:cNvPr>
          <p:cNvSpPr/>
          <p:nvPr/>
        </p:nvSpPr>
        <p:spPr>
          <a:xfrm>
            <a:off x="351657" y="2560966"/>
            <a:ext cx="3455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In contrast, the Arctic regions experience 24 hours of day time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78705FF7-C017-4AD4-844A-CC3699908877}"/>
              </a:ext>
            </a:extLst>
          </p:cNvPr>
          <p:cNvCxnSpPr>
            <a:cxnSpLocks/>
          </p:cNvCxnSpPr>
          <p:nvPr/>
        </p:nvCxnSpPr>
        <p:spPr>
          <a:xfrm>
            <a:off x="3027405" y="4843849"/>
            <a:ext cx="1155634" cy="7929"/>
          </a:xfrm>
          <a:prstGeom prst="straightConnector1">
            <a:avLst/>
          </a:prstGeom>
          <a:ln w="57150">
            <a:solidFill>
              <a:srgbClr val="1FBF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600DE444-148D-491D-B7A5-975B9C5D85FC}"/>
              </a:ext>
            </a:extLst>
          </p:cNvPr>
          <p:cNvSpPr txBox="1"/>
          <p:nvPr/>
        </p:nvSpPr>
        <p:spPr>
          <a:xfrm>
            <a:off x="4052287" y="4748862"/>
            <a:ext cx="475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srgbClr val="1FBF60"/>
                </a:solidFill>
              </a:rPr>
              <a:t>A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FD807035-68E6-45AB-A515-5BBEBB3FD7C2}"/>
              </a:ext>
            </a:extLst>
          </p:cNvPr>
          <p:cNvSpPr txBox="1"/>
          <p:nvPr/>
        </p:nvSpPr>
        <p:spPr>
          <a:xfrm>
            <a:off x="4799175" y="2780553"/>
            <a:ext cx="4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rgbClr val="00B0F0"/>
                </a:solidFill>
              </a:rPr>
              <a:t>B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DF8590A0-C219-4A8E-B6C4-386030DB23D7}"/>
              </a:ext>
            </a:extLst>
          </p:cNvPr>
          <p:cNvCxnSpPr>
            <a:cxnSpLocks/>
          </p:cNvCxnSpPr>
          <p:nvPr/>
        </p:nvCxnSpPr>
        <p:spPr>
          <a:xfrm>
            <a:off x="3855308" y="2940908"/>
            <a:ext cx="1067224" cy="1476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>
            <a:extLst>
              <a:ext uri="{FF2B5EF4-FFF2-40B4-BE49-F238E27FC236}">
                <a16:creationId xmlns:a16="http://schemas.microsoft.com/office/drawing/2014/main" id="{6E8351B0-3A2F-48E0-96B0-AC8A0D2E2088}"/>
              </a:ext>
            </a:extLst>
          </p:cNvPr>
          <p:cNvSpPr/>
          <p:nvPr/>
        </p:nvSpPr>
        <p:spPr>
          <a:xfrm>
            <a:off x="337743" y="4201554"/>
            <a:ext cx="2975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Notice that due to the Earth’s tilt the Antarctic regions experience 24 hours of night</a:t>
            </a:r>
          </a:p>
        </p:txBody>
      </p:sp>
      <p:sp>
        <p:nvSpPr>
          <p:cNvPr id="93" name="Date Placeholder 1">
            <a:extLst>
              <a:ext uri="{FF2B5EF4-FFF2-40B4-BE49-F238E27FC236}">
                <a16:creationId xmlns:a16="http://schemas.microsoft.com/office/drawing/2014/main" id="{841906D9-80A9-4825-B996-6C061BEF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2020/07/17</a:t>
            </a:fld>
            <a:endParaRPr lang="en-ZA" sz="1100" dirty="0"/>
          </a:p>
        </p:txBody>
      </p:sp>
      <p:sp>
        <p:nvSpPr>
          <p:cNvPr id="103" name="Footer Placeholder 2">
            <a:extLst>
              <a:ext uri="{FF2B5EF4-FFF2-40B4-BE49-F238E27FC236}">
                <a16:creationId xmlns:a16="http://schemas.microsoft.com/office/drawing/2014/main" id="{1E26CAAB-0F42-467C-A9B2-B6427153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675" y="6492875"/>
            <a:ext cx="5706058" cy="365125"/>
          </a:xfrm>
        </p:spPr>
        <p:txBody>
          <a:bodyPr/>
          <a:lstStyle/>
          <a:p>
            <a:pPr algn="l">
              <a:defRPr/>
            </a:pPr>
            <a:r>
              <a:rPr lang="pt-BR" sz="1100" dirty="0"/>
              <a:t>Templ ref: PPT-ISO-colour.001   Doc Ref no: RTC-PRE-050.1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7613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3" grpId="0"/>
      <p:bldP spid="174" grpId="0"/>
      <p:bldP spid="1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46930E-FAAA-4E92-AC95-ED971D45C3B5}"/>
              </a:ext>
            </a:extLst>
          </p:cNvPr>
          <p:cNvSpPr/>
          <p:nvPr/>
        </p:nvSpPr>
        <p:spPr>
          <a:xfrm>
            <a:off x="4031064" y="2450986"/>
            <a:ext cx="4695022" cy="38127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86000D-2319-4483-8BCF-C9B0C1BC548B}"/>
              </a:ext>
            </a:extLst>
          </p:cNvPr>
          <p:cNvCxnSpPr>
            <a:cxnSpLocks/>
          </p:cNvCxnSpPr>
          <p:nvPr/>
        </p:nvCxnSpPr>
        <p:spPr>
          <a:xfrm flipH="1">
            <a:off x="6361126" y="4558815"/>
            <a:ext cx="1143752" cy="14848"/>
          </a:xfrm>
          <a:prstGeom prst="straightConnector1">
            <a:avLst/>
          </a:prstGeom>
          <a:ln w="28575">
            <a:tailEnd type="triangle" w="med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Oval 44">
            <a:extLst>
              <a:ext uri="{FF2B5EF4-FFF2-40B4-BE49-F238E27FC236}">
                <a16:creationId xmlns:a16="http://schemas.microsoft.com/office/drawing/2014/main" id="{749FE762-6352-4C4B-991D-A14E4F33FE78}"/>
              </a:ext>
            </a:extLst>
          </p:cNvPr>
          <p:cNvSpPr/>
          <p:nvPr/>
        </p:nvSpPr>
        <p:spPr>
          <a:xfrm>
            <a:off x="7503313" y="3158055"/>
            <a:ext cx="1209325" cy="2810551"/>
          </a:xfrm>
          <a:custGeom>
            <a:avLst/>
            <a:gdLst>
              <a:gd name="connsiteX0" fmla="*/ 0 w 2743200"/>
              <a:gd name="connsiteY0" fmla="*/ 1397867 h 2795734"/>
              <a:gd name="connsiteX1" fmla="*/ 1371600 w 2743200"/>
              <a:gd name="connsiteY1" fmla="*/ 0 h 2795734"/>
              <a:gd name="connsiteX2" fmla="*/ 2743200 w 2743200"/>
              <a:gd name="connsiteY2" fmla="*/ 1397867 h 2795734"/>
              <a:gd name="connsiteX3" fmla="*/ 1371600 w 2743200"/>
              <a:gd name="connsiteY3" fmla="*/ 2795734 h 2795734"/>
              <a:gd name="connsiteX4" fmla="*/ 0 w 2743200"/>
              <a:gd name="connsiteY4" fmla="*/ 1397867 h 2795734"/>
              <a:gd name="connsiteX0" fmla="*/ 0 w 1487966"/>
              <a:gd name="connsiteY0" fmla="*/ 1398124 h 2796288"/>
              <a:gd name="connsiteX1" fmla="*/ 1371600 w 1487966"/>
              <a:gd name="connsiteY1" fmla="*/ 257 h 2796288"/>
              <a:gd name="connsiteX2" fmla="*/ 1412421 w 1487966"/>
              <a:gd name="connsiteY2" fmla="*/ 1487931 h 2796288"/>
              <a:gd name="connsiteX3" fmla="*/ 1371600 w 1487966"/>
              <a:gd name="connsiteY3" fmla="*/ 2795991 h 2796288"/>
              <a:gd name="connsiteX4" fmla="*/ 0 w 1487966"/>
              <a:gd name="connsiteY4" fmla="*/ 1398124 h 2796288"/>
              <a:gd name="connsiteX0" fmla="*/ 0 w 1487966"/>
              <a:gd name="connsiteY0" fmla="*/ 1398124 h 2796288"/>
              <a:gd name="connsiteX1" fmla="*/ 1371600 w 1487966"/>
              <a:gd name="connsiteY1" fmla="*/ 257 h 2796288"/>
              <a:gd name="connsiteX2" fmla="*/ 1412421 w 1487966"/>
              <a:gd name="connsiteY2" fmla="*/ 1487931 h 2796288"/>
              <a:gd name="connsiteX3" fmla="*/ 1371600 w 1487966"/>
              <a:gd name="connsiteY3" fmla="*/ 2795991 h 2796288"/>
              <a:gd name="connsiteX4" fmla="*/ 0 w 1487966"/>
              <a:gd name="connsiteY4" fmla="*/ 1398124 h 2796288"/>
              <a:gd name="connsiteX0" fmla="*/ 0 w 1487966"/>
              <a:gd name="connsiteY0" fmla="*/ 1398124 h 2796288"/>
              <a:gd name="connsiteX1" fmla="*/ 1371600 w 1487966"/>
              <a:gd name="connsiteY1" fmla="*/ 257 h 2796288"/>
              <a:gd name="connsiteX2" fmla="*/ 1412421 w 1487966"/>
              <a:gd name="connsiteY2" fmla="*/ 1487931 h 2796288"/>
              <a:gd name="connsiteX3" fmla="*/ 1371600 w 1487966"/>
              <a:gd name="connsiteY3" fmla="*/ 2795991 h 2796288"/>
              <a:gd name="connsiteX4" fmla="*/ 0 w 1487966"/>
              <a:gd name="connsiteY4" fmla="*/ 1398124 h 2796288"/>
              <a:gd name="connsiteX0" fmla="*/ 0 w 1487966"/>
              <a:gd name="connsiteY0" fmla="*/ 1398124 h 2796288"/>
              <a:gd name="connsiteX1" fmla="*/ 1371600 w 1487966"/>
              <a:gd name="connsiteY1" fmla="*/ 257 h 2796288"/>
              <a:gd name="connsiteX2" fmla="*/ 1412421 w 1487966"/>
              <a:gd name="connsiteY2" fmla="*/ 1487931 h 2796288"/>
              <a:gd name="connsiteX3" fmla="*/ 1371600 w 1487966"/>
              <a:gd name="connsiteY3" fmla="*/ 2795991 h 2796288"/>
              <a:gd name="connsiteX4" fmla="*/ 0 w 1487966"/>
              <a:gd name="connsiteY4" fmla="*/ 1398124 h 2796288"/>
              <a:gd name="connsiteX0" fmla="*/ 0 w 1412421"/>
              <a:gd name="connsiteY0" fmla="*/ 1398124 h 2795991"/>
              <a:gd name="connsiteX1" fmla="*/ 1371600 w 1412421"/>
              <a:gd name="connsiteY1" fmla="*/ 257 h 2795991"/>
              <a:gd name="connsiteX2" fmla="*/ 1412421 w 1412421"/>
              <a:gd name="connsiteY2" fmla="*/ 1487931 h 2795991"/>
              <a:gd name="connsiteX3" fmla="*/ 1371600 w 1412421"/>
              <a:gd name="connsiteY3" fmla="*/ 2795991 h 2795991"/>
              <a:gd name="connsiteX4" fmla="*/ 0 w 1412421"/>
              <a:gd name="connsiteY4" fmla="*/ 1398124 h 2795991"/>
              <a:gd name="connsiteX0" fmla="*/ 43 w 1420629"/>
              <a:gd name="connsiteY0" fmla="*/ 1398043 h 2795910"/>
              <a:gd name="connsiteX1" fmla="*/ 1371643 w 1420629"/>
              <a:gd name="connsiteY1" fmla="*/ 176 h 2795910"/>
              <a:gd name="connsiteX2" fmla="*/ 1412464 w 1420629"/>
              <a:gd name="connsiteY2" fmla="*/ 1487850 h 2795910"/>
              <a:gd name="connsiteX3" fmla="*/ 1420629 w 1420629"/>
              <a:gd name="connsiteY3" fmla="*/ 2795910 h 2795910"/>
              <a:gd name="connsiteX4" fmla="*/ 43 w 1420629"/>
              <a:gd name="connsiteY4" fmla="*/ 1398043 h 2795910"/>
              <a:gd name="connsiteX0" fmla="*/ 26464 w 1509708"/>
              <a:gd name="connsiteY0" fmla="*/ 1398043 h 2813029"/>
              <a:gd name="connsiteX1" fmla="*/ 1398064 w 1509708"/>
              <a:gd name="connsiteY1" fmla="*/ 176 h 2813029"/>
              <a:gd name="connsiteX2" fmla="*/ 1438885 w 1509708"/>
              <a:gd name="connsiteY2" fmla="*/ 1487850 h 2813029"/>
              <a:gd name="connsiteX3" fmla="*/ 1447050 w 1509708"/>
              <a:gd name="connsiteY3" fmla="*/ 2795910 h 2813029"/>
              <a:gd name="connsiteX4" fmla="*/ 565307 w 1509708"/>
              <a:gd name="connsiteY4" fmla="*/ 2180569 h 2813029"/>
              <a:gd name="connsiteX5" fmla="*/ 26464 w 1509708"/>
              <a:gd name="connsiteY5" fmla="*/ 1398043 h 2813029"/>
              <a:gd name="connsiteX0" fmla="*/ 26464 w 1509708"/>
              <a:gd name="connsiteY0" fmla="*/ 1398043 h 2813029"/>
              <a:gd name="connsiteX1" fmla="*/ 1398064 w 1509708"/>
              <a:gd name="connsiteY1" fmla="*/ 176 h 2813029"/>
              <a:gd name="connsiteX2" fmla="*/ 1438885 w 1509708"/>
              <a:gd name="connsiteY2" fmla="*/ 1487850 h 2813029"/>
              <a:gd name="connsiteX3" fmla="*/ 1447050 w 1509708"/>
              <a:gd name="connsiteY3" fmla="*/ 2795910 h 2813029"/>
              <a:gd name="connsiteX4" fmla="*/ 565307 w 1509708"/>
              <a:gd name="connsiteY4" fmla="*/ 2180569 h 2813029"/>
              <a:gd name="connsiteX5" fmla="*/ 26464 w 1509708"/>
              <a:gd name="connsiteY5" fmla="*/ 1398043 h 2813029"/>
              <a:gd name="connsiteX0" fmla="*/ 26464 w 1509708"/>
              <a:gd name="connsiteY0" fmla="*/ 1426703 h 2841689"/>
              <a:gd name="connsiteX1" fmla="*/ 565307 w 1509708"/>
              <a:gd name="connsiteY1" fmla="*/ 600865 h 2841689"/>
              <a:gd name="connsiteX2" fmla="*/ 1398064 w 1509708"/>
              <a:gd name="connsiteY2" fmla="*/ 28836 h 2841689"/>
              <a:gd name="connsiteX3" fmla="*/ 1438885 w 1509708"/>
              <a:gd name="connsiteY3" fmla="*/ 1516510 h 2841689"/>
              <a:gd name="connsiteX4" fmla="*/ 1447050 w 1509708"/>
              <a:gd name="connsiteY4" fmla="*/ 2824570 h 2841689"/>
              <a:gd name="connsiteX5" fmla="*/ 565307 w 1509708"/>
              <a:gd name="connsiteY5" fmla="*/ 2209229 h 2841689"/>
              <a:gd name="connsiteX6" fmla="*/ 26464 w 1509708"/>
              <a:gd name="connsiteY6" fmla="*/ 1426703 h 2841689"/>
              <a:gd name="connsiteX0" fmla="*/ 26464 w 1509708"/>
              <a:gd name="connsiteY0" fmla="*/ 1426703 h 2841689"/>
              <a:gd name="connsiteX1" fmla="*/ 565307 w 1509708"/>
              <a:gd name="connsiteY1" fmla="*/ 600865 h 2841689"/>
              <a:gd name="connsiteX2" fmla="*/ 1398064 w 1509708"/>
              <a:gd name="connsiteY2" fmla="*/ 28836 h 2841689"/>
              <a:gd name="connsiteX3" fmla="*/ 1438885 w 1509708"/>
              <a:gd name="connsiteY3" fmla="*/ 1516510 h 2841689"/>
              <a:gd name="connsiteX4" fmla="*/ 1447050 w 1509708"/>
              <a:gd name="connsiteY4" fmla="*/ 2824570 h 2841689"/>
              <a:gd name="connsiteX5" fmla="*/ 565307 w 1509708"/>
              <a:gd name="connsiteY5" fmla="*/ 2209229 h 2841689"/>
              <a:gd name="connsiteX6" fmla="*/ 26464 w 1509708"/>
              <a:gd name="connsiteY6" fmla="*/ 1426703 h 2841689"/>
              <a:gd name="connsiteX0" fmla="*/ 26464 w 1509708"/>
              <a:gd name="connsiteY0" fmla="*/ 1426703 h 2841689"/>
              <a:gd name="connsiteX1" fmla="*/ 565307 w 1509708"/>
              <a:gd name="connsiteY1" fmla="*/ 600865 h 2841689"/>
              <a:gd name="connsiteX2" fmla="*/ 1398064 w 1509708"/>
              <a:gd name="connsiteY2" fmla="*/ 28836 h 2841689"/>
              <a:gd name="connsiteX3" fmla="*/ 1438885 w 1509708"/>
              <a:gd name="connsiteY3" fmla="*/ 1516510 h 2841689"/>
              <a:gd name="connsiteX4" fmla="*/ 1447050 w 1509708"/>
              <a:gd name="connsiteY4" fmla="*/ 2824570 h 2841689"/>
              <a:gd name="connsiteX5" fmla="*/ 565307 w 1509708"/>
              <a:gd name="connsiteY5" fmla="*/ 2209229 h 2841689"/>
              <a:gd name="connsiteX6" fmla="*/ 26464 w 1509708"/>
              <a:gd name="connsiteY6" fmla="*/ 1426703 h 2841689"/>
              <a:gd name="connsiteX0" fmla="*/ 2172 w 1485416"/>
              <a:gd name="connsiteY0" fmla="*/ 1426703 h 2841689"/>
              <a:gd name="connsiteX1" fmla="*/ 541015 w 1485416"/>
              <a:gd name="connsiteY1" fmla="*/ 600865 h 2841689"/>
              <a:gd name="connsiteX2" fmla="*/ 1373772 w 1485416"/>
              <a:gd name="connsiteY2" fmla="*/ 28836 h 2841689"/>
              <a:gd name="connsiteX3" fmla="*/ 1414593 w 1485416"/>
              <a:gd name="connsiteY3" fmla="*/ 1516510 h 2841689"/>
              <a:gd name="connsiteX4" fmla="*/ 1422758 w 1485416"/>
              <a:gd name="connsiteY4" fmla="*/ 2824570 h 2841689"/>
              <a:gd name="connsiteX5" fmla="*/ 541015 w 1485416"/>
              <a:gd name="connsiteY5" fmla="*/ 2209229 h 2841689"/>
              <a:gd name="connsiteX6" fmla="*/ 2172 w 1485416"/>
              <a:gd name="connsiteY6" fmla="*/ 1426703 h 2841689"/>
              <a:gd name="connsiteX0" fmla="*/ 3743 w 1299209"/>
              <a:gd name="connsiteY0" fmla="*/ 1476055 h 2841831"/>
              <a:gd name="connsiteX1" fmla="*/ 354808 w 1299209"/>
              <a:gd name="connsiteY1" fmla="*/ 601231 h 2841831"/>
              <a:gd name="connsiteX2" fmla="*/ 1187565 w 1299209"/>
              <a:gd name="connsiteY2" fmla="*/ 29202 h 2841831"/>
              <a:gd name="connsiteX3" fmla="*/ 1228386 w 1299209"/>
              <a:gd name="connsiteY3" fmla="*/ 1516876 h 2841831"/>
              <a:gd name="connsiteX4" fmla="*/ 1236551 w 1299209"/>
              <a:gd name="connsiteY4" fmla="*/ 2824936 h 2841831"/>
              <a:gd name="connsiteX5" fmla="*/ 354808 w 1299209"/>
              <a:gd name="connsiteY5" fmla="*/ 2209595 h 2841831"/>
              <a:gd name="connsiteX6" fmla="*/ 3743 w 1299209"/>
              <a:gd name="connsiteY6" fmla="*/ 1476055 h 2841831"/>
              <a:gd name="connsiteX0" fmla="*/ 169 w 1295635"/>
              <a:gd name="connsiteY0" fmla="*/ 1478586 h 2844362"/>
              <a:gd name="connsiteX1" fmla="*/ 318577 w 1295635"/>
              <a:gd name="connsiteY1" fmla="*/ 554777 h 2844362"/>
              <a:gd name="connsiteX2" fmla="*/ 1183991 w 1295635"/>
              <a:gd name="connsiteY2" fmla="*/ 31733 h 2844362"/>
              <a:gd name="connsiteX3" fmla="*/ 1224812 w 1295635"/>
              <a:gd name="connsiteY3" fmla="*/ 1519407 h 2844362"/>
              <a:gd name="connsiteX4" fmla="*/ 1232977 w 1295635"/>
              <a:gd name="connsiteY4" fmla="*/ 2827467 h 2844362"/>
              <a:gd name="connsiteX5" fmla="*/ 351234 w 1295635"/>
              <a:gd name="connsiteY5" fmla="*/ 2212126 h 2844362"/>
              <a:gd name="connsiteX6" fmla="*/ 169 w 1295635"/>
              <a:gd name="connsiteY6" fmla="*/ 1478586 h 2844362"/>
              <a:gd name="connsiteX0" fmla="*/ 12 w 1295478"/>
              <a:gd name="connsiteY0" fmla="*/ 1478586 h 2845331"/>
              <a:gd name="connsiteX1" fmla="*/ 318420 w 1295478"/>
              <a:gd name="connsiteY1" fmla="*/ 554777 h 2845331"/>
              <a:gd name="connsiteX2" fmla="*/ 1183834 w 1295478"/>
              <a:gd name="connsiteY2" fmla="*/ 31733 h 2845331"/>
              <a:gd name="connsiteX3" fmla="*/ 1224655 w 1295478"/>
              <a:gd name="connsiteY3" fmla="*/ 1519407 h 2845331"/>
              <a:gd name="connsiteX4" fmla="*/ 1232820 w 1295478"/>
              <a:gd name="connsiteY4" fmla="*/ 2827467 h 2845331"/>
              <a:gd name="connsiteX5" fmla="*/ 326584 w 1295478"/>
              <a:gd name="connsiteY5" fmla="*/ 2244783 h 2845331"/>
              <a:gd name="connsiteX6" fmla="*/ 12 w 1295478"/>
              <a:gd name="connsiteY6" fmla="*/ 1478586 h 2845331"/>
              <a:gd name="connsiteX0" fmla="*/ 12 w 1295478"/>
              <a:gd name="connsiteY0" fmla="*/ 1478586 h 2845331"/>
              <a:gd name="connsiteX1" fmla="*/ 318420 w 1295478"/>
              <a:gd name="connsiteY1" fmla="*/ 554777 h 2845331"/>
              <a:gd name="connsiteX2" fmla="*/ 1257312 w 1295478"/>
              <a:gd name="connsiteY2" fmla="*/ 31733 h 2845331"/>
              <a:gd name="connsiteX3" fmla="*/ 1224655 w 1295478"/>
              <a:gd name="connsiteY3" fmla="*/ 1519407 h 2845331"/>
              <a:gd name="connsiteX4" fmla="*/ 1232820 w 1295478"/>
              <a:gd name="connsiteY4" fmla="*/ 2827467 h 2845331"/>
              <a:gd name="connsiteX5" fmla="*/ 326584 w 1295478"/>
              <a:gd name="connsiteY5" fmla="*/ 2244783 h 2845331"/>
              <a:gd name="connsiteX6" fmla="*/ 12 w 1295478"/>
              <a:gd name="connsiteY6" fmla="*/ 1478586 h 2845331"/>
              <a:gd name="connsiteX0" fmla="*/ 12 w 1361036"/>
              <a:gd name="connsiteY0" fmla="*/ 1478586 h 2930114"/>
              <a:gd name="connsiteX1" fmla="*/ 318420 w 1361036"/>
              <a:gd name="connsiteY1" fmla="*/ 554777 h 2930114"/>
              <a:gd name="connsiteX2" fmla="*/ 1257312 w 1361036"/>
              <a:gd name="connsiteY2" fmla="*/ 31733 h 2930114"/>
              <a:gd name="connsiteX3" fmla="*/ 1232820 w 1361036"/>
              <a:gd name="connsiteY3" fmla="*/ 2827467 h 2930114"/>
              <a:gd name="connsiteX4" fmla="*/ 326584 w 1361036"/>
              <a:gd name="connsiteY4" fmla="*/ 2244783 h 2930114"/>
              <a:gd name="connsiteX5" fmla="*/ 12 w 1361036"/>
              <a:gd name="connsiteY5" fmla="*/ 1478586 h 2930114"/>
              <a:gd name="connsiteX0" fmla="*/ 12 w 1320813"/>
              <a:gd name="connsiteY0" fmla="*/ 1478586 h 2930114"/>
              <a:gd name="connsiteX1" fmla="*/ 318420 w 1320813"/>
              <a:gd name="connsiteY1" fmla="*/ 554777 h 2930114"/>
              <a:gd name="connsiteX2" fmla="*/ 1257312 w 1320813"/>
              <a:gd name="connsiteY2" fmla="*/ 31733 h 2930114"/>
              <a:gd name="connsiteX3" fmla="*/ 1232820 w 1320813"/>
              <a:gd name="connsiteY3" fmla="*/ 2827467 h 2930114"/>
              <a:gd name="connsiteX4" fmla="*/ 326584 w 1320813"/>
              <a:gd name="connsiteY4" fmla="*/ 2244783 h 2930114"/>
              <a:gd name="connsiteX5" fmla="*/ 12 w 1320813"/>
              <a:gd name="connsiteY5" fmla="*/ 1478586 h 2930114"/>
              <a:gd name="connsiteX0" fmla="*/ 12 w 1257312"/>
              <a:gd name="connsiteY0" fmla="*/ 1478586 h 2930114"/>
              <a:gd name="connsiteX1" fmla="*/ 318420 w 1257312"/>
              <a:gd name="connsiteY1" fmla="*/ 554777 h 2930114"/>
              <a:gd name="connsiteX2" fmla="*/ 1257312 w 1257312"/>
              <a:gd name="connsiteY2" fmla="*/ 31733 h 2930114"/>
              <a:gd name="connsiteX3" fmla="*/ 1232820 w 1257312"/>
              <a:gd name="connsiteY3" fmla="*/ 2827467 h 2930114"/>
              <a:gd name="connsiteX4" fmla="*/ 326584 w 1257312"/>
              <a:gd name="connsiteY4" fmla="*/ 2244783 h 2930114"/>
              <a:gd name="connsiteX5" fmla="*/ 12 w 1257312"/>
              <a:gd name="connsiteY5" fmla="*/ 1478586 h 2930114"/>
              <a:gd name="connsiteX0" fmla="*/ 12 w 1257312"/>
              <a:gd name="connsiteY0" fmla="*/ 1446853 h 2898381"/>
              <a:gd name="connsiteX1" fmla="*/ 318420 w 1257312"/>
              <a:gd name="connsiteY1" fmla="*/ 523044 h 2898381"/>
              <a:gd name="connsiteX2" fmla="*/ 1257312 w 1257312"/>
              <a:gd name="connsiteY2" fmla="*/ 0 h 2898381"/>
              <a:gd name="connsiteX3" fmla="*/ 1232820 w 1257312"/>
              <a:gd name="connsiteY3" fmla="*/ 2795734 h 2898381"/>
              <a:gd name="connsiteX4" fmla="*/ 326584 w 1257312"/>
              <a:gd name="connsiteY4" fmla="*/ 2213050 h 2898381"/>
              <a:gd name="connsiteX5" fmla="*/ 12 w 1257312"/>
              <a:gd name="connsiteY5" fmla="*/ 1446853 h 2898381"/>
              <a:gd name="connsiteX0" fmla="*/ 12 w 1257312"/>
              <a:gd name="connsiteY0" fmla="*/ 1446853 h 2795734"/>
              <a:gd name="connsiteX1" fmla="*/ 318420 w 1257312"/>
              <a:gd name="connsiteY1" fmla="*/ 523044 h 2795734"/>
              <a:gd name="connsiteX2" fmla="*/ 1257312 w 1257312"/>
              <a:gd name="connsiteY2" fmla="*/ 0 h 2795734"/>
              <a:gd name="connsiteX3" fmla="*/ 1232820 w 1257312"/>
              <a:gd name="connsiteY3" fmla="*/ 2795734 h 2795734"/>
              <a:gd name="connsiteX4" fmla="*/ 326584 w 1257312"/>
              <a:gd name="connsiteY4" fmla="*/ 2213050 h 2795734"/>
              <a:gd name="connsiteX5" fmla="*/ 12 w 1257312"/>
              <a:gd name="connsiteY5" fmla="*/ 1446853 h 2795734"/>
              <a:gd name="connsiteX0" fmla="*/ 12 w 1257312"/>
              <a:gd name="connsiteY0" fmla="*/ 1446853 h 2795734"/>
              <a:gd name="connsiteX1" fmla="*/ 318420 w 1257312"/>
              <a:gd name="connsiteY1" fmla="*/ 523044 h 2795734"/>
              <a:gd name="connsiteX2" fmla="*/ 1257312 w 1257312"/>
              <a:gd name="connsiteY2" fmla="*/ 0 h 2795734"/>
              <a:gd name="connsiteX3" fmla="*/ 1232820 w 1257312"/>
              <a:gd name="connsiteY3" fmla="*/ 2795734 h 2795734"/>
              <a:gd name="connsiteX4" fmla="*/ 326584 w 1257312"/>
              <a:gd name="connsiteY4" fmla="*/ 2213050 h 2795734"/>
              <a:gd name="connsiteX5" fmla="*/ 12 w 1257312"/>
              <a:gd name="connsiteY5" fmla="*/ 1446853 h 2795734"/>
              <a:gd name="connsiteX0" fmla="*/ 1 w 1257301"/>
              <a:gd name="connsiteY0" fmla="*/ 1446853 h 2795734"/>
              <a:gd name="connsiteX1" fmla="*/ 318409 w 1257301"/>
              <a:gd name="connsiteY1" fmla="*/ 523044 h 2795734"/>
              <a:gd name="connsiteX2" fmla="*/ 1257301 w 1257301"/>
              <a:gd name="connsiteY2" fmla="*/ 0 h 2795734"/>
              <a:gd name="connsiteX3" fmla="*/ 1232809 w 1257301"/>
              <a:gd name="connsiteY3" fmla="*/ 2795734 h 2795734"/>
              <a:gd name="connsiteX4" fmla="*/ 318182 w 1257301"/>
              <a:gd name="connsiteY4" fmla="*/ 2245630 h 2795734"/>
              <a:gd name="connsiteX5" fmla="*/ 1 w 1257301"/>
              <a:gd name="connsiteY5" fmla="*/ 1446853 h 2795734"/>
              <a:gd name="connsiteX0" fmla="*/ 0 w 1265690"/>
              <a:gd name="connsiteY0" fmla="*/ 1397983 h 2795734"/>
              <a:gd name="connsiteX1" fmla="*/ 326798 w 1265690"/>
              <a:gd name="connsiteY1" fmla="*/ 523044 h 2795734"/>
              <a:gd name="connsiteX2" fmla="*/ 1265690 w 1265690"/>
              <a:gd name="connsiteY2" fmla="*/ 0 h 2795734"/>
              <a:gd name="connsiteX3" fmla="*/ 1241198 w 1265690"/>
              <a:gd name="connsiteY3" fmla="*/ 2795734 h 2795734"/>
              <a:gd name="connsiteX4" fmla="*/ 326571 w 1265690"/>
              <a:gd name="connsiteY4" fmla="*/ 2245630 h 2795734"/>
              <a:gd name="connsiteX5" fmla="*/ 0 w 1265690"/>
              <a:gd name="connsiteY5" fmla="*/ 1397983 h 2795734"/>
              <a:gd name="connsiteX0" fmla="*/ 0 w 1242205"/>
              <a:gd name="connsiteY0" fmla="*/ 1397983 h 2795734"/>
              <a:gd name="connsiteX1" fmla="*/ 326798 w 1242205"/>
              <a:gd name="connsiteY1" fmla="*/ 523044 h 2795734"/>
              <a:gd name="connsiteX2" fmla="*/ 1223741 w 1242205"/>
              <a:gd name="connsiteY2" fmla="*/ 0 h 2795734"/>
              <a:gd name="connsiteX3" fmla="*/ 1241198 w 1242205"/>
              <a:gd name="connsiteY3" fmla="*/ 2795734 h 2795734"/>
              <a:gd name="connsiteX4" fmla="*/ 326571 w 1242205"/>
              <a:gd name="connsiteY4" fmla="*/ 2245630 h 2795734"/>
              <a:gd name="connsiteX5" fmla="*/ 0 w 1242205"/>
              <a:gd name="connsiteY5" fmla="*/ 1397983 h 2795734"/>
              <a:gd name="connsiteX0" fmla="*/ 0 w 1242415"/>
              <a:gd name="connsiteY0" fmla="*/ 1397983 h 2795734"/>
              <a:gd name="connsiteX1" fmla="*/ 326798 w 1242415"/>
              <a:gd name="connsiteY1" fmla="*/ 523044 h 2795734"/>
              <a:gd name="connsiteX2" fmla="*/ 1232131 w 1242415"/>
              <a:gd name="connsiteY2" fmla="*/ 0 h 2795734"/>
              <a:gd name="connsiteX3" fmla="*/ 1241198 w 1242415"/>
              <a:gd name="connsiteY3" fmla="*/ 2795734 h 2795734"/>
              <a:gd name="connsiteX4" fmla="*/ 326571 w 1242415"/>
              <a:gd name="connsiteY4" fmla="*/ 2245630 h 2795734"/>
              <a:gd name="connsiteX5" fmla="*/ 0 w 1242415"/>
              <a:gd name="connsiteY5" fmla="*/ 1397983 h 2795734"/>
              <a:gd name="connsiteX0" fmla="*/ 0 w 1248911"/>
              <a:gd name="connsiteY0" fmla="*/ 1397983 h 2795734"/>
              <a:gd name="connsiteX1" fmla="*/ 326798 w 1248911"/>
              <a:gd name="connsiteY1" fmla="*/ 523044 h 2795734"/>
              <a:gd name="connsiteX2" fmla="*/ 1248911 w 1248911"/>
              <a:gd name="connsiteY2" fmla="*/ 0 h 2795734"/>
              <a:gd name="connsiteX3" fmla="*/ 1241198 w 1248911"/>
              <a:gd name="connsiteY3" fmla="*/ 2795734 h 2795734"/>
              <a:gd name="connsiteX4" fmla="*/ 326571 w 1248911"/>
              <a:gd name="connsiteY4" fmla="*/ 2245630 h 2795734"/>
              <a:gd name="connsiteX5" fmla="*/ 0 w 1248911"/>
              <a:gd name="connsiteY5" fmla="*/ 1397983 h 2795734"/>
              <a:gd name="connsiteX0" fmla="*/ 0 w 1242737"/>
              <a:gd name="connsiteY0" fmla="*/ 1406128 h 2803879"/>
              <a:gd name="connsiteX1" fmla="*/ 326798 w 1242737"/>
              <a:gd name="connsiteY1" fmla="*/ 531189 h 2803879"/>
              <a:gd name="connsiteX2" fmla="*/ 1240521 w 1242737"/>
              <a:gd name="connsiteY2" fmla="*/ 0 h 2803879"/>
              <a:gd name="connsiteX3" fmla="*/ 1241198 w 1242737"/>
              <a:gd name="connsiteY3" fmla="*/ 2803879 h 2803879"/>
              <a:gd name="connsiteX4" fmla="*/ 326571 w 1242737"/>
              <a:gd name="connsiteY4" fmla="*/ 2253775 h 2803879"/>
              <a:gd name="connsiteX5" fmla="*/ 0 w 1242737"/>
              <a:gd name="connsiteY5" fmla="*/ 1406128 h 280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737" h="2803879">
                <a:moveTo>
                  <a:pt x="0" y="1406128"/>
                </a:moveTo>
                <a:cubicBezTo>
                  <a:pt x="38" y="1119030"/>
                  <a:pt x="120045" y="765544"/>
                  <a:pt x="326798" y="531189"/>
                </a:cubicBezTo>
                <a:cubicBezTo>
                  <a:pt x="533551" y="296834"/>
                  <a:pt x="972461" y="10678"/>
                  <a:pt x="1240521" y="0"/>
                </a:cubicBezTo>
                <a:cubicBezTo>
                  <a:pt x="1221471" y="517575"/>
                  <a:pt x="1249361" y="2394216"/>
                  <a:pt x="1241198" y="2803879"/>
                </a:cubicBezTo>
                <a:cubicBezTo>
                  <a:pt x="906463" y="2780835"/>
                  <a:pt x="533437" y="2486734"/>
                  <a:pt x="326571" y="2253775"/>
                </a:cubicBezTo>
                <a:cubicBezTo>
                  <a:pt x="119705" y="2020817"/>
                  <a:pt x="-38" y="1693226"/>
                  <a:pt x="0" y="1406128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A0A6F8-DE5C-4FE5-9094-E1D90083285B}"/>
              </a:ext>
            </a:extLst>
          </p:cNvPr>
          <p:cNvCxnSpPr>
            <a:cxnSpLocks/>
          </p:cNvCxnSpPr>
          <p:nvPr/>
        </p:nvCxnSpPr>
        <p:spPr>
          <a:xfrm flipH="1">
            <a:off x="6356219" y="4630776"/>
            <a:ext cx="1143752" cy="14848"/>
          </a:xfrm>
          <a:prstGeom prst="straightConnector1">
            <a:avLst/>
          </a:prstGeom>
          <a:ln w="28575">
            <a:tailEnd type="triangle" w="med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4B423-0DD1-4A75-AA2F-474E5507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15</a:t>
            </a:fld>
            <a:endParaRPr lang="en-Z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B7AEBD-8D29-413B-842F-A49711C18F7A}"/>
              </a:ext>
            </a:extLst>
          </p:cNvPr>
          <p:cNvSpPr txBox="1">
            <a:spLocks/>
          </p:cNvSpPr>
          <p:nvPr/>
        </p:nvSpPr>
        <p:spPr bwMode="auto">
          <a:xfrm>
            <a:off x="233680" y="291090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>
                <a:solidFill>
                  <a:schemeClr val="tx1"/>
                </a:solidFill>
              </a:rPr>
              <a:t>AUTUMN IN THE SOUTHERN HEMISPHERE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DC0778-0321-4CCD-9968-ECB245E1EB0B}"/>
              </a:ext>
            </a:extLst>
          </p:cNvPr>
          <p:cNvSpPr txBox="1"/>
          <p:nvPr/>
        </p:nvSpPr>
        <p:spPr>
          <a:xfrm>
            <a:off x="4031064" y="2081654"/>
            <a:ext cx="5280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206A74-326C-4125-8DD9-687B7F1B33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78" y="1122022"/>
            <a:ext cx="2032113" cy="167184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A21895-2EE1-4D98-88FF-8C0FDD3D650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624614" y="1316422"/>
            <a:ext cx="2406450" cy="949898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F08D80-A364-4E56-AA8C-8250F96EB610}"/>
              </a:ext>
            </a:extLst>
          </p:cNvPr>
          <p:cNvGrpSpPr/>
          <p:nvPr/>
        </p:nvGrpSpPr>
        <p:grpSpPr>
          <a:xfrm>
            <a:off x="4269665" y="2644555"/>
            <a:ext cx="2213040" cy="3307273"/>
            <a:chOff x="4165535" y="2250273"/>
            <a:chExt cx="2213040" cy="330727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918B19-2795-4823-8CCF-05CD33183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5535" y="2274111"/>
              <a:ext cx="2213040" cy="307265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E59F9F-0BFB-4FEF-ADAB-67B5231A6CD7}"/>
                </a:ext>
              </a:extLst>
            </p:cNvPr>
            <p:cNvSpPr txBox="1"/>
            <p:nvPr/>
          </p:nvSpPr>
          <p:spPr>
            <a:xfrm rot="620895">
              <a:off x="5265284" y="2448449"/>
              <a:ext cx="6185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400" b="1" dirty="0">
                  <a:solidFill>
                    <a:schemeClr val="bg1"/>
                  </a:solidFill>
                </a:rPr>
                <a:t>23½</a:t>
              </a:r>
              <a:r>
                <a:rPr lang="en-ZA" sz="1400" b="1" baseline="30000" dirty="0">
                  <a:solidFill>
                    <a:schemeClr val="bg1"/>
                  </a:solidFill>
                </a:rPr>
                <a:t>o</a:t>
              </a:r>
              <a:endParaRPr lang="en-ZA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A91B699-E6E2-4A1F-8AF3-01B8EA28F3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4708" y="2250273"/>
              <a:ext cx="38116" cy="3307273"/>
            </a:xfrm>
            <a:prstGeom prst="line">
              <a:avLst/>
            </a:prstGeom>
            <a:ln w="1905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723CA6DF-F526-48F5-9761-676770A24D06}"/>
                </a:ext>
              </a:extLst>
            </p:cNvPr>
            <p:cNvSpPr/>
            <p:nvPr/>
          </p:nvSpPr>
          <p:spPr>
            <a:xfrm>
              <a:off x="4958743" y="2380569"/>
              <a:ext cx="870524" cy="264850"/>
            </a:xfrm>
            <a:prstGeom prst="arc">
              <a:avLst>
                <a:gd name="adj1" fmla="val 14146528"/>
                <a:gd name="adj2" fmla="val 21365192"/>
              </a:avLst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5BBAE06A-22A2-4688-9A6F-710DD1627713}"/>
              </a:ext>
            </a:extLst>
          </p:cNvPr>
          <p:cNvSpPr/>
          <p:nvPr/>
        </p:nvSpPr>
        <p:spPr>
          <a:xfrm>
            <a:off x="6295553" y="4554268"/>
            <a:ext cx="148222" cy="15301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27BC7E-C3ED-4FE3-8C08-470D3F53614B}"/>
              </a:ext>
            </a:extLst>
          </p:cNvPr>
          <p:cNvSpPr/>
          <p:nvPr/>
        </p:nvSpPr>
        <p:spPr>
          <a:xfrm>
            <a:off x="371684" y="3156861"/>
            <a:ext cx="330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Occurs on 21 March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5B1605-57FC-401F-99D2-B0D90AB49998}"/>
              </a:ext>
            </a:extLst>
          </p:cNvPr>
          <p:cNvSpPr/>
          <p:nvPr/>
        </p:nvSpPr>
        <p:spPr>
          <a:xfrm>
            <a:off x="361961" y="3757181"/>
            <a:ext cx="3513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Representing autumn in the Southern Hemisphere and spring in the Northern Hemisphere.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658350-F8A5-4B5B-993C-E6F08CED8AC5}"/>
              </a:ext>
            </a:extLst>
          </p:cNvPr>
          <p:cNvSpPr/>
          <p:nvPr/>
        </p:nvSpPr>
        <p:spPr>
          <a:xfrm>
            <a:off x="346877" y="5168401"/>
            <a:ext cx="330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Day and night are of equal length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2352B20-5FE6-495B-B470-544E0AE8F8C9}"/>
              </a:ext>
            </a:extLst>
          </p:cNvPr>
          <p:cNvSpPr/>
          <p:nvPr/>
        </p:nvSpPr>
        <p:spPr>
          <a:xfrm rot="18361291">
            <a:off x="7538470" y="3614783"/>
            <a:ext cx="258174" cy="21450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F73B630-93D5-42BD-A706-BB02AE2104FB}"/>
              </a:ext>
            </a:extLst>
          </p:cNvPr>
          <p:cNvSpPr/>
          <p:nvPr/>
        </p:nvSpPr>
        <p:spPr>
          <a:xfrm rot="19089674">
            <a:off x="7802865" y="3341912"/>
            <a:ext cx="258174" cy="243141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5AF788B-CC2E-4F5D-9087-37866B9C76BB}"/>
              </a:ext>
            </a:extLst>
          </p:cNvPr>
          <p:cNvSpPr/>
          <p:nvPr/>
        </p:nvSpPr>
        <p:spPr>
          <a:xfrm rot="20805836">
            <a:off x="8407236" y="2974753"/>
            <a:ext cx="258174" cy="21450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4AA5941B-C3B3-43DF-9205-7C5186F02389}"/>
              </a:ext>
            </a:extLst>
          </p:cNvPr>
          <p:cNvSpPr/>
          <p:nvPr/>
        </p:nvSpPr>
        <p:spPr>
          <a:xfrm rot="19822533">
            <a:off x="8064170" y="3129272"/>
            <a:ext cx="258174" cy="21450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756F9876-B33B-4180-B1B6-F7565F57149E}"/>
              </a:ext>
            </a:extLst>
          </p:cNvPr>
          <p:cNvSpPr/>
          <p:nvPr/>
        </p:nvSpPr>
        <p:spPr>
          <a:xfrm rot="17494968">
            <a:off x="7392481" y="3927994"/>
            <a:ext cx="258174" cy="21450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90CDF1E-DF86-4FF1-8DFC-F7DA8D4289AA}"/>
              </a:ext>
            </a:extLst>
          </p:cNvPr>
          <p:cNvSpPr/>
          <p:nvPr/>
        </p:nvSpPr>
        <p:spPr>
          <a:xfrm rot="16519637">
            <a:off x="7293532" y="4253696"/>
            <a:ext cx="258174" cy="21450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BD082AB0-C16C-4C0A-A26C-11148E86FDD3}"/>
              </a:ext>
            </a:extLst>
          </p:cNvPr>
          <p:cNvSpPr/>
          <p:nvPr/>
        </p:nvSpPr>
        <p:spPr>
          <a:xfrm rot="13268051">
            <a:off x="7855397" y="5613611"/>
            <a:ext cx="258174" cy="21450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AEA26899-1826-4288-97CF-BDA0977325E5}"/>
              </a:ext>
            </a:extLst>
          </p:cNvPr>
          <p:cNvSpPr/>
          <p:nvPr/>
        </p:nvSpPr>
        <p:spPr>
          <a:xfrm rot="13996434">
            <a:off x="7614693" y="5327321"/>
            <a:ext cx="258174" cy="243141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EAE9AD25-9930-420B-B4E6-BF2338BABC68}"/>
              </a:ext>
            </a:extLst>
          </p:cNvPr>
          <p:cNvSpPr/>
          <p:nvPr/>
        </p:nvSpPr>
        <p:spPr>
          <a:xfrm rot="15472998">
            <a:off x="7298258" y="4704720"/>
            <a:ext cx="258174" cy="21450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7F352FAA-A2B9-4C7D-B007-F459CE1B9008}"/>
              </a:ext>
            </a:extLst>
          </p:cNvPr>
          <p:cNvSpPr/>
          <p:nvPr/>
        </p:nvSpPr>
        <p:spPr>
          <a:xfrm rot="14729293">
            <a:off x="7411925" y="5061148"/>
            <a:ext cx="258174" cy="21450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32AB69F4-C355-4B87-B9F1-F5993652DBA4}"/>
              </a:ext>
            </a:extLst>
          </p:cNvPr>
          <p:cNvSpPr/>
          <p:nvPr/>
        </p:nvSpPr>
        <p:spPr>
          <a:xfrm rot="12401728">
            <a:off x="8147612" y="5801343"/>
            <a:ext cx="258174" cy="21450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A69E4316-32DE-4776-B163-30A3E3623B05}"/>
              </a:ext>
            </a:extLst>
          </p:cNvPr>
          <p:cNvSpPr/>
          <p:nvPr/>
        </p:nvSpPr>
        <p:spPr>
          <a:xfrm rot="11426397">
            <a:off x="8463200" y="5928923"/>
            <a:ext cx="258174" cy="21450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926356-055D-4221-838A-E4AA6269F747}"/>
              </a:ext>
            </a:extLst>
          </p:cNvPr>
          <p:cNvSpPr txBox="1"/>
          <p:nvPr/>
        </p:nvSpPr>
        <p:spPr>
          <a:xfrm>
            <a:off x="3375274" y="1095479"/>
            <a:ext cx="5535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/>
              <a:t>The </a:t>
            </a:r>
            <a:r>
              <a:rPr lang="en-ZA" sz="2000" b="1" dirty="0">
                <a:solidFill>
                  <a:srgbClr val="FF0000"/>
                </a:solidFill>
              </a:rPr>
              <a:t>subsolar point </a:t>
            </a:r>
            <a:r>
              <a:rPr lang="en-ZA" sz="2000" dirty="0"/>
              <a:t>is seen to be directly over 0°, the Equator - </a:t>
            </a:r>
            <a:r>
              <a:rPr lang="en-US" sz="2000" dirty="0">
                <a:solidFill>
                  <a:srgbClr val="111111"/>
                </a:solidFill>
              </a:rPr>
              <a:t>perpendicular to Earth's axial tilt</a:t>
            </a:r>
            <a:endParaRPr lang="en-ZA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14F81E-7293-4730-8F29-CFDB87DA76E4}"/>
              </a:ext>
            </a:extLst>
          </p:cNvPr>
          <p:cNvSpPr txBox="1"/>
          <p:nvPr/>
        </p:nvSpPr>
        <p:spPr>
          <a:xfrm>
            <a:off x="5345694" y="3215505"/>
            <a:ext cx="236944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</a:rPr>
              <a:t>            12 hours</a:t>
            </a:r>
          </a:p>
          <a:p>
            <a:endParaRPr lang="en-ZA" sz="1600" dirty="0">
              <a:solidFill>
                <a:schemeClr val="bg1"/>
              </a:solidFill>
            </a:endParaRPr>
          </a:p>
          <a:p>
            <a:endParaRPr lang="en-ZA" sz="1600" dirty="0">
              <a:solidFill>
                <a:schemeClr val="bg1"/>
              </a:solidFill>
            </a:endParaRPr>
          </a:p>
          <a:p>
            <a:r>
              <a:rPr lang="en-ZA" sz="1600" dirty="0">
                <a:solidFill>
                  <a:schemeClr val="bg1"/>
                </a:solidFill>
              </a:rPr>
              <a:t>                   12 hours</a:t>
            </a:r>
          </a:p>
          <a:p>
            <a:endParaRPr lang="en-ZA" sz="2000" dirty="0">
              <a:solidFill>
                <a:schemeClr val="bg1"/>
              </a:solidFill>
            </a:endParaRPr>
          </a:p>
          <a:p>
            <a:r>
              <a:rPr lang="en-ZA" sz="1600" dirty="0">
                <a:solidFill>
                  <a:schemeClr val="bg1"/>
                </a:solidFill>
              </a:rPr>
              <a:t>                  12 hours</a:t>
            </a:r>
          </a:p>
          <a:p>
            <a:endParaRPr lang="en-ZA" sz="900" dirty="0">
              <a:solidFill>
                <a:schemeClr val="bg1"/>
              </a:solidFill>
            </a:endParaRPr>
          </a:p>
          <a:p>
            <a:r>
              <a:rPr lang="en-ZA" sz="1600" dirty="0">
                <a:solidFill>
                  <a:schemeClr val="bg1"/>
                </a:solidFill>
              </a:rPr>
              <a:t>             12 hours</a:t>
            </a:r>
          </a:p>
          <a:p>
            <a:endParaRPr lang="en-ZA" sz="400" dirty="0">
              <a:solidFill>
                <a:schemeClr val="bg1"/>
              </a:solidFill>
            </a:endParaRPr>
          </a:p>
          <a:p>
            <a:r>
              <a:rPr lang="en-ZA" sz="1600" dirty="0">
                <a:solidFill>
                  <a:schemeClr val="bg1"/>
                </a:solidFill>
              </a:rPr>
              <a:t>12 hours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9C47A31-1940-4CB4-BE7B-2AF1D29B18EE}"/>
              </a:ext>
            </a:extLst>
          </p:cNvPr>
          <p:cNvSpPr/>
          <p:nvPr/>
        </p:nvSpPr>
        <p:spPr>
          <a:xfrm>
            <a:off x="299128" y="5904242"/>
            <a:ext cx="3760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Known as the autumn equinox</a:t>
            </a:r>
          </a:p>
        </p:txBody>
      </p:sp>
      <p:sp>
        <p:nvSpPr>
          <p:cNvPr id="39" name="Date Placeholder 1">
            <a:extLst>
              <a:ext uri="{FF2B5EF4-FFF2-40B4-BE49-F238E27FC236}">
                <a16:creationId xmlns:a16="http://schemas.microsoft.com/office/drawing/2014/main" id="{E8D8D566-00A1-4E78-A610-E49D58C8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2020/07/17</a:t>
            </a:fld>
            <a:endParaRPr lang="en-ZA" sz="1100" dirty="0"/>
          </a:p>
        </p:txBody>
      </p:sp>
      <p:sp>
        <p:nvSpPr>
          <p:cNvPr id="40" name="Footer Placeholder 2">
            <a:extLst>
              <a:ext uri="{FF2B5EF4-FFF2-40B4-BE49-F238E27FC236}">
                <a16:creationId xmlns:a16="http://schemas.microsoft.com/office/drawing/2014/main" id="{4A8FCEAE-B6A8-4689-93B5-5A36BD12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675" y="6492875"/>
            <a:ext cx="5706058" cy="365125"/>
          </a:xfrm>
        </p:spPr>
        <p:txBody>
          <a:bodyPr/>
          <a:lstStyle/>
          <a:p>
            <a:pPr algn="l">
              <a:defRPr/>
            </a:pPr>
            <a:r>
              <a:rPr lang="pt-BR" sz="1100" dirty="0"/>
              <a:t>Templ ref: PPT-ISO-colour.001   Doc Ref no: RTC-PRE-050.1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17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6" grpId="0"/>
      <p:bldP spid="38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46930E-FAAA-4E92-AC95-ED971D45C3B5}"/>
              </a:ext>
            </a:extLst>
          </p:cNvPr>
          <p:cNvSpPr/>
          <p:nvPr/>
        </p:nvSpPr>
        <p:spPr>
          <a:xfrm>
            <a:off x="4031064" y="2450986"/>
            <a:ext cx="4695022" cy="38127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44">
            <a:extLst>
              <a:ext uri="{FF2B5EF4-FFF2-40B4-BE49-F238E27FC236}">
                <a16:creationId xmlns:a16="http://schemas.microsoft.com/office/drawing/2014/main" id="{749FE762-6352-4C4B-991D-A14E4F33FE78}"/>
              </a:ext>
            </a:extLst>
          </p:cNvPr>
          <p:cNvSpPr/>
          <p:nvPr/>
        </p:nvSpPr>
        <p:spPr>
          <a:xfrm>
            <a:off x="7503313" y="3158055"/>
            <a:ext cx="1209325" cy="2810551"/>
          </a:xfrm>
          <a:custGeom>
            <a:avLst/>
            <a:gdLst>
              <a:gd name="connsiteX0" fmla="*/ 0 w 2743200"/>
              <a:gd name="connsiteY0" fmla="*/ 1397867 h 2795734"/>
              <a:gd name="connsiteX1" fmla="*/ 1371600 w 2743200"/>
              <a:gd name="connsiteY1" fmla="*/ 0 h 2795734"/>
              <a:gd name="connsiteX2" fmla="*/ 2743200 w 2743200"/>
              <a:gd name="connsiteY2" fmla="*/ 1397867 h 2795734"/>
              <a:gd name="connsiteX3" fmla="*/ 1371600 w 2743200"/>
              <a:gd name="connsiteY3" fmla="*/ 2795734 h 2795734"/>
              <a:gd name="connsiteX4" fmla="*/ 0 w 2743200"/>
              <a:gd name="connsiteY4" fmla="*/ 1397867 h 2795734"/>
              <a:gd name="connsiteX0" fmla="*/ 0 w 1487966"/>
              <a:gd name="connsiteY0" fmla="*/ 1398124 h 2796288"/>
              <a:gd name="connsiteX1" fmla="*/ 1371600 w 1487966"/>
              <a:gd name="connsiteY1" fmla="*/ 257 h 2796288"/>
              <a:gd name="connsiteX2" fmla="*/ 1412421 w 1487966"/>
              <a:gd name="connsiteY2" fmla="*/ 1487931 h 2796288"/>
              <a:gd name="connsiteX3" fmla="*/ 1371600 w 1487966"/>
              <a:gd name="connsiteY3" fmla="*/ 2795991 h 2796288"/>
              <a:gd name="connsiteX4" fmla="*/ 0 w 1487966"/>
              <a:gd name="connsiteY4" fmla="*/ 1398124 h 2796288"/>
              <a:gd name="connsiteX0" fmla="*/ 0 w 1487966"/>
              <a:gd name="connsiteY0" fmla="*/ 1398124 h 2796288"/>
              <a:gd name="connsiteX1" fmla="*/ 1371600 w 1487966"/>
              <a:gd name="connsiteY1" fmla="*/ 257 h 2796288"/>
              <a:gd name="connsiteX2" fmla="*/ 1412421 w 1487966"/>
              <a:gd name="connsiteY2" fmla="*/ 1487931 h 2796288"/>
              <a:gd name="connsiteX3" fmla="*/ 1371600 w 1487966"/>
              <a:gd name="connsiteY3" fmla="*/ 2795991 h 2796288"/>
              <a:gd name="connsiteX4" fmla="*/ 0 w 1487966"/>
              <a:gd name="connsiteY4" fmla="*/ 1398124 h 2796288"/>
              <a:gd name="connsiteX0" fmla="*/ 0 w 1487966"/>
              <a:gd name="connsiteY0" fmla="*/ 1398124 h 2796288"/>
              <a:gd name="connsiteX1" fmla="*/ 1371600 w 1487966"/>
              <a:gd name="connsiteY1" fmla="*/ 257 h 2796288"/>
              <a:gd name="connsiteX2" fmla="*/ 1412421 w 1487966"/>
              <a:gd name="connsiteY2" fmla="*/ 1487931 h 2796288"/>
              <a:gd name="connsiteX3" fmla="*/ 1371600 w 1487966"/>
              <a:gd name="connsiteY3" fmla="*/ 2795991 h 2796288"/>
              <a:gd name="connsiteX4" fmla="*/ 0 w 1487966"/>
              <a:gd name="connsiteY4" fmla="*/ 1398124 h 2796288"/>
              <a:gd name="connsiteX0" fmla="*/ 0 w 1487966"/>
              <a:gd name="connsiteY0" fmla="*/ 1398124 h 2796288"/>
              <a:gd name="connsiteX1" fmla="*/ 1371600 w 1487966"/>
              <a:gd name="connsiteY1" fmla="*/ 257 h 2796288"/>
              <a:gd name="connsiteX2" fmla="*/ 1412421 w 1487966"/>
              <a:gd name="connsiteY2" fmla="*/ 1487931 h 2796288"/>
              <a:gd name="connsiteX3" fmla="*/ 1371600 w 1487966"/>
              <a:gd name="connsiteY3" fmla="*/ 2795991 h 2796288"/>
              <a:gd name="connsiteX4" fmla="*/ 0 w 1487966"/>
              <a:gd name="connsiteY4" fmla="*/ 1398124 h 2796288"/>
              <a:gd name="connsiteX0" fmla="*/ 0 w 1412421"/>
              <a:gd name="connsiteY0" fmla="*/ 1398124 h 2795991"/>
              <a:gd name="connsiteX1" fmla="*/ 1371600 w 1412421"/>
              <a:gd name="connsiteY1" fmla="*/ 257 h 2795991"/>
              <a:gd name="connsiteX2" fmla="*/ 1412421 w 1412421"/>
              <a:gd name="connsiteY2" fmla="*/ 1487931 h 2795991"/>
              <a:gd name="connsiteX3" fmla="*/ 1371600 w 1412421"/>
              <a:gd name="connsiteY3" fmla="*/ 2795991 h 2795991"/>
              <a:gd name="connsiteX4" fmla="*/ 0 w 1412421"/>
              <a:gd name="connsiteY4" fmla="*/ 1398124 h 2795991"/>
              <a:gd name="connsiteX0" fmla="*/ 43 w 1420629"/>
              <a:gd name="connsiteY0" fmla="*/ 1398043 h 2795910"/>
              <a:gd name="connsiteX1" fmla="*/ 1371643 w 1420629"/>
              <a:gd name="connsiteY1" fmla="*/ 176 h 2795910"/>
              <a:gd name="connsiteX2" fmla="*/ 1412464 w 1420629"/>
              <a:gd name="connsiteY2" fmla="*/ 1487850 h 2795910"/>
              <a:gd name="connsiteX3" fmla="*/ 1420629 w 1420629"/>
              <a:gd name="connsiteY3" fmla="*/ 2795910 h 2795910"/>
              <a:gd name="connsiteX4" fmla="*/ 43 w 1420629"/>
              <a:gd name="connsiteY4" fmla="*/ 1398043 h 2795910"/>
              <a:gd name="connsiteX0" fmla="*/ 26464 w 1509708"/>
              <a:gd name="connsiteY0" fmla="*/ 1398043 h 2813029"/>
              <a:gd name="connsiteX1" fmla="*/ 1398064 w 1509708"/>
              <a:gd name="connsiteY1" fmla="*/ 176 h 2813029"/>
              <a:gd name="connsiteX2" fmla="*/ 1438885 w 1509708"/>
              <a:gd name="connsiteY2" fmla="*/ 1487850 h 2813029"/>
              <a:gd name="connsiteX3" fmla="*/ 1447050 w 1509708"/>
              <a:gd name="connsiteY3" fmla="*/ 2795910 h 2813029"/>
              <a:gd name="connsiteX4" fmla="*/ 565307 w 1509708"/>
              <a:gd name="connsiteY4" fmla="*/ 2180569 h 2813029"/>
              <a:gd name="connsiteX5" fmla="*/ 26464 w 1509708"/>
              <a:gd name="connsiteY5" fmla="*/ 1398043 h 2813029"/>
              <a:gd name="connsiteX0" fmla="*/ 26464 w 1509708"/>
              <a:gd name="connsiteY0" fmla="*/ 1398043 h 2813029"/>
              <a:gd name="connsiteX1" fmla="*/ 1398064 w 1509708"/>
              <a:gd name="connsiteY1" fmla="*/ 176 h 2813029"/>
              <a:gd name="connsiteX2" fmla="*/ 1438885 w 1509708"/>
              <a:gd name="connsiteY2" fmla="*/ 1487850 h 2813029"/>
              <a:gd name="connsiteX3" fmla="*/ 1447050 w 1509708"/>
              <a:gd name="connsiteY3" fmla="*/ 2795910 h 2813029"/>
              <a:gd name="connsiteX4" fmla="*/ 565307 w 1509708"/>
              <a:gd name="connsiteY4" fmla="*/ 2180569 h 2813029"/>
              <a:gd name="connsiteX5" fmla="*/ 26464 w 1509708"/>
              <a:gd name="connsiteY5" fmla="*/ 1398043 h 2813029"/>
              <a:gd name="connsiteX0" fmla="*/ 26464 w 1509708"/>
              <a:gd name="connsiteY0" fmla="*/ 1426703 h 2841689"/>
              <a:gd name="connsiteX1" fmla="*/ 565307 w 1509708"/>
              <a:gd name="connsiteY1" fmla="*/ 600865 h 2841689"/>
              <a:gd name="connsiteX2" fmla="*/ 1398064 w 1509708"/>
              <a:gd name="connsiteY2" fmla="*/ 28836 h 2841689"/>
              <a:gd name="connsiteX3" fmla="*/ 1438885 w 1509708"/>
              <a:gd name="connsiteY3" fmla="*/ 1516510 h 2841689"/>
              <a:gd name="connsiteX4" fmla="*/ 1447050 w 1509708"/>
              <a:gd name="connsiteY4" fmla="*/ 2824570 h 2841689"/>
              <a:gd name="connsiteX5" fmla="*/ 565307 w 1509708"/>
              <a:gd name="connsiteY5" fmla="*/ 2209229 h 2841689"/>
              <a:gd name="connsiteX6" fmla="*/ 26464 w 1509708"/>
              <a:gd name="connsiteY6" fmla="*/ 1426703 h 2841689"/>
              <a:gd name="connsiteX0" fmla="*/ 26464 w 1509708"/>
              <a:gd name="connsiteY0" fmla="*/ 1426703 h 2841689"/>
              <a:gd name="connsiteX1" fmla="*/ 565307 w 1509708"/>
              <a:gd name="connsiteY1" fmla="*/ 600865 h 2841689"/>
              <a:gd name="connsiteX2" fmla="*/ 1398064 w 1509708"/>
              <a:gd name="connsiteY2" fmla="*/ 28836 h 2841689"/>
              <a:gd name="connsiteX3" fmla="*/ 1438885 w 1509708"/>
              <a:gd name="connsiteY3" fmla="*/ 1516510 h 2841689"/>
              <a:gd name="connsiteX4" fmla="*/ 1447050 w 1509708"/>
              <a:gd name="connsiteY4" fmla="*/ 2824570 h 2841689"/>
              <a:gd name="connsiteX5" fmla="*/ 565307 w 1509708"/>
              <a:gd name="connsiteY5" fmla="*/ 2209229 h 2841689"/>
              <a:gd name="connsiteX6" fmla="*/ 26464 w 1509708"/>
              <a:gd name="connsiteY6" fmla="*/ 1426703 h 2841689"/>
              <a:gd name="connsiteX0" fmla="*/ 26464 w 1509708"/>
              <a:gd name="connsiteY0" fmla="*/ 1426703 h 2841689"/>
              <a:gd name="connsiteX1" fmla="*/ 565307 w 1509708"/>
              <a:gd name="connsiteY1" fmla="*/ 600865 h 2841689"/>
              <a:gd name="connsiteX2" fmla="*/ 1398064 w 1509708"/>
              <a:gd name="connsiteY2" fmla="*/ 28836 h 2841689"/>
              <a:gd name="connsiteX3" fmla="*/ 1438885 w 1509708"/>
              <a:gd name="connsiteY3" fmla="*/ 1516510 h 2841689"/>
              <a:gd name="connsiteX4" fmla="*/ 1447050 w 1509708"/>
              <a:gd name="connsiteY4" fmla="*/ 2824570 h 2841689"/>
              <a:gd name="connsiteX5" fmla="*/ 565307 w 1509708"/>
              <a:gd name="connsiteY5" fmla="*/ 2209229 h 2841689"/>
              <a:gd name="connsiteX6" fmla="*/ 26464 w 1509708"/>
              <a:gd name="connsiteY6" fmla="*/ 1426703 h 2841689"/>
              <a:gd name="connsiteX0" fmla="*/ 2172 w 1485416"/>
              <a:gd name="connsiteY0" fmla="*/ 1426703 h 2841689"/>
              <a:gd name="connsiteX1" fmla="*/ 541015 w 1485416"/>
              <a:gd name="connsiteY1" fmla="*/ 600865 h 2841689"/>
              <a:gd name="connsiteX2" fmla="*/ 1373772 w 1485416"/>
              <a:gd name="connsiteY2" fmla="*/ 28836 h 2841689"/>
              <a:gd name="connsiteX3" fmla="*/ 1414593 w 1485416"/>
              <a:gd name="connsiteY3" fmla="*/ 1516510 h 2841689"/>
              <a:gd name="connsiteX4" fmla="*/ 1422758 w 1485416"/>
              <a:gd name="connsiteY4" fmla="*/ 2824570 h 2841689"/>
              <a:gd name="connsiteX5" fmla="*/ 541015 w 1485416"/>
              <a:gd name="connsiteY5" fmla="*/ 2209229 h 2841689"/>
              <a:gd name="connsiteX6" fmla="*/ 2172 w 1485416"/>
              <a:gd name="connsiteY6" fmla="*/ 1426703 h 2841689"/>
              <a:gd name="connsiteX0" fmla="*/ 3743 w 1299209"/>
              <a:gd name="connsiteY0" fmla="*/ 1476055 h 2841831"/>
              <a:gd name="connsiteX1" fmla="*/ 354808 w 1299209"/>
              <a:gd name="connsiteY1" fmla="*/ 601231 h 2841831"/>
              <a:gd name="connsiteX2" fmla="*/ 1187565 w 1299209"/>
              <a:gd name="connsiteY2" fmla="*/ 29202 h 2841831"/>
              <a:gd name="connsiteX3" fmla="*/ 1228386 w 1299209"/>
              <a:gd name="connsiteY3" fmla="*/ 1516876 h 2841831"/>
              <a:gd name="connsiteX4" fmla="*/ 1236551 w 1299209"/>
              <a:gd name="connsiteY4" fmla="*/ 2824936 h 2841831"/>
              <a:gd name="connsiteX5" fmla="*/ 354808 w 1299209"/>
              <a:gd name="connsiteY5" fmla="*/ 2209595 h 2841831"/>
              <a:gd name="connsiteX6" fmla="*/ 3743 w 1299209"/>
              <a:gd name="connsiteY6" fmla="*/ 1476055 h 2841831"/>
              <a:gd name="connsiteX0" fmla="*/ 169 w 1295635"/>
              <a:gd name="connsiteY0" fmla="*/ 1478586 h 2844362"/>
              <a:gd name="connsiteX1" fmla="*/ 318577 w 1295635"/>
              <a:gd name="connsiteY1" fmla="*/ 554777 h 2844362"/>
              <a:gd name="connsiteX2" fmla="*/ 1183991 w 1295635"/>
              <a:gd name="connsiteY2" fmla="*/ 31733 h 2844362"/>
              <a:gd name="connsiteX3" fmla="*/ 1224812 w 1295635"/>
              <a:gd name="connsiteY3" fmla="*/ 1519407 h 2844362"/>
              <a:gd name="connsiteX4" fmla="*/ 1232977 w 1295635"/>
              <a:gd name="connsiteY4" fmla="*/ 2827467 h 2844362"/>
              <a:gd name="connsiteX5" fmla="*/ 351234 w 1295635"/>
              <a:gd name="connsiteY5" fmla="*/ 2212126 h 2844362"/>
              <a:gd name="connsiteX6" fmla="*/ 169 w 1295635"/>
              <a:gd name="connsiteY6" fmla="*/ 1478586 h 2844362"/>
              <a:gd name="connsiteX0" fmla="*/ 12 w 1295478"/>
              <a:gd name="connsiteY0" fmla="*/ 1478586 h 2845331"/>
              <a:gd name="connsiteX1" fmla="*/ 318420 w 1295478"/>
              <a:gd name="connsiteY1" fmla="*/ 554777 h 2845331"/>
              <a:gd name="connsiteX2" fmla="*/ 1183834 w 1295478"/>
              <a:gd name="connsiteY2" fmla="*/ 31733 h 2845331"/>
              <a:gd name="connsiteX3" fmla="*/ 1224655 w 1295478"/>
              <a:gd name="connsiteY3" fmla="*/ 1519407 h 2845331"/>
              <a:gd name="connsiteX4" fmla="*/ 1232820 w 1295478"/>
              <a:gd name="connsiteY4" fmla="*/ 2827467 h 2845331"/>
              <a:gd name="connsiteX5" fmla="*/ 326584 w 1295478"/>
              <a:gd name="connsiteY5" fmla="*/ 2244783 h 2845331"/>
              <a:gd name="connsiteX6" fmla="*/ 12 w 1295478"/>
              <a:gd name="connsiteY6" fmla="*/ 1478586 h 2845331"/>
              <a:gd name="connsiteX0" fmla="*/ 12 w 1295478"/>
              <a:gd name="connsiteY0" fmla="*/ 1478586 h 2845331"/>
              <a:gd name="connsiteX1" fmla="*/ 318420 w 1295478"/>
              <a:gd name="connsiteY1" fmla="*/ 554777 h 2845331"/>
              <a:gd name="connsiteX2" fmla="*/ 1257312 w 1295478"/>
              <a:gd name="connsiteY2" fmla="*/ 31733 h 2845331"/>
              <a:gd name="connsiteX3" fmla="*/ 1224655 w 1295478"/>
              <a:gd name="connsiteY3" fmla="*/ 1519407 h 2845331"/>
              <a:gd name="connsiteX4" fmla="*/ 1232820 w 1295478"/>
              <a:gd name="connsiteY4" fmla="*/ 2827467 h 2845331"/>
              <a:gd name="connsiteX5" fmla="*/ 326584 w 1295478"/>
              <a:gd name="connsiteY5" fmla="*/ 2244783 h 2845331"/>
              <a:gd name="connsiteX6" fmla="*/ 12 w 1295478"/>
              <a:gd name="connsiteY6" fmla="*/ 1478586 h 2845331"/>
              <a:gd name="connsiteX0" fmla="*/ 12 w 1361036"/>
              <a:gd name="connsiteY0" fmla="*/ 1478586 h 2930114"/>
              <a:gd name="connsiteX1" fmla="*/ 318420 w 1361036"/>
              <a:gd name="connsiteY1" fmla="*/ 554777 h 2930114"/>
              <a:gd name="connsiteX2" fmla="*/ 1257312 w 1361036"/>
              <a:gd name="connsiteY2" fmla="*/ 31733 h 2930114"/>
              <a:gd name="connsiteX3" fmla="*/ 1232820 w 1361036"/>
              <a:gd name="connsiteY3" fmla="*/ 2827467 h 2930114"/>
              <a:gd name="connsiteX4" fmla="*/ 326584 w 1361036"/>
              <a:gd name="connsiteY4" fmla="*/ 2244783 h 2930114"/>
              <a:gd name="connsiteX5" fmla="*/ 12 w 1361036"/>
              <a:gd name="connsiteY5" fmla="*/ 1478586 h 2930114"/>
              <a:gd name="connsiteX0" fmla="*/ 12 w 1320813"/>
              <a:gd name="connsiteY0" fmla="*/ 1478586 h 2930114"/>
              <a:gd name="connsiteX1" fmla="*/ 318420 w 1320813"/>
              <a:gd name="connsiteY1" fmla="*/ 554777 h 2930114"/>
              <a:gd name="connsiteX2" fmla="*/ 1257312 w 1320813"/>
              <a:gd name="connsiteY2" fmla="*/ 31733 h 2930114"/>
              <a:gd name="connsiteX3" fmla="*/ 1232820 w 1320813"/>
              <a:gd name="connsiteY3" fmla="*/ 2827467 h 2930114"/>
              <a:gd name="connsiteX4" fmla="*/ 326584 w 1320813"/>
              <a:gd name="connsiteY4" fmla="*/ 2244783 h 2930114"/>
              <a:gd name="connsiteX5" fmla="*/ 12 w 1320813"/>
              <a:gd name="connsiteY5" fmla="*/ 1478586 h 2930114"/>
              <a:gd name="connsiteX0" fmla="*/ 12 w 1257312"/>
              <a:gd name="connsiteY0" fmla="*/ 1478586 h 2930114"/>
              <a:gd name="connsiteX1" fmla="*/ 318420 w 1257312"/>
              <a:gd name="connsiteY1" fmla="*/ 554777 h 2930114"/>
              <a:gd name="connsiteX2" fmla="*/ 1257312 w 1257312"/>
              <a:gd name="connsiteY2" fmla="*/ 31733 h 2930114"/>
              <a:gd name="connsiteX3" fmla="*/ 1232820 w 1257312"/>
              <a:gd name="connsiteY3" fmla="*/ 2827467 h 2930114"/>
              <a:gd name="connsiteX4" fmla="*/ 326584 w 1257312"/>
              <a:gd name="connsiteY4" fmla="*/ 2244783 h 2930114"/>
              <a:gd name="connsiteX5" fmla="*/ 12 w 1257312"/>
              <a:gd name="connsiteY5" fmla="*/ 1478586 h 2930114"/>
              <a:gd name="connsiteX0" fmla="*/ 12 w 1257312"/>
              <a:gd name="connsiteY0" fmla="*/ 1446853 h 2898381"/>
              <a:gd name="connsiteX1" fmla="*/ 318420 w 1257312"/>
              <a:gd name="connsiteY1" fmla="*/ 523044 h 2898381"/>
              <a:gd name="connsiteX2" fmla="*/ 1257312 w 1257312"/>
              <a:gd name="connsiteY2" fmla="*/ 0 h 2898381"/>
              <a:gd name="connsiteX3" fmla="*/ 1232820 w 1257312"/>
              <a:gd name="connsiteY3" fmla="*/ 2795734 h 2898381"/>
              <a:gd name="connsiteX4" fmla="*/ 326584 w 1257312"/>
              <a:gd name="connsiteY4" fmla="*/ 2213050 h 2898381"/>
              <a:gd name="connsiteX5" fmla="*/ 12 w 1257312"/>
              <a:gd name="connsiteY5" fmla="*/ 1446853 h 2898381"/>
              <a:gd name="connsiteX0" fmla="*/ 12 w 1257312"/>
              <a:gd name="connsiteY0" fmla="*/ 1446853 h 2795734"/>
              <a:gd name="connsiteX1" fmla="*/ 318420 w 1257312"/>
              <a:gd name="connsiteY1" fmla="*/ 523044 h 2795734"/>
              <a:gd name="connsiteX2" fmla="*/ 1257312 w 1257312"/>
              <a:gd name="connsiteY2" fmla="*/ 0 h 2795734"/>
              <a:gd name="connsiteX3" fmla="*/ 1232820 w 1257312"/>
              <a:gd name="connsiteY3" fmla="*/ 2795734 h 2795734"/>
              <a:gd name="connsiteX4" fmla="*/ 326584 w 1257312"/>
              <a:gd name="connsiteY4" fmla="*/ 2213050 h 2795734"/>
              <a:gd name="connsiteX5" fmla="*/ 12 w 1257312"/>
              <a:gd name="connsiteY5" fmla="*/ 1446853 h 2795734"/>
              <a:gd name="connsiteX0" fmla="*/ 12 w 1257312"/>
              <a:gd name="connsiteY0" fmla="*/ 1446853 h 2795734"/>
              <a:gd name="connsiteX1" fmla="*/ 318420 w 1257312"/>
              <a:gd name="connsiteY1" fmla="*/ 523044 h 2795734"/>
              <a:gd name="connsiteX2" fmla="*/ 1257312 w 1257312"/>
              <a:gd name="connsiteY2" fmla="*/ 0 h 2795734"/>
              <a:gd name="connsiteX3" fmla="*/ 1232820 w 1257312"/>
              <a:gd name="connsiteY3" fmla="*/ 2795734 h 2795734"/>
              <a:gd name="connsiteX4" fmla="*/ 326584 w 1257312"/>
              <a:gd name="connsiteY4" fmla="*/ 2213050 h 2795734"/>
              <a:gd name="connsiteX5" fmla="*/ 12 w 1257312"/>
              <a:gd name="connsiteY5" fmla="*/ 1446853 h 2795734"/>
              <a:gd name="connsiteX0" fmla="*/ 1 w 1257301"/>
              <a:gd name="connsiteY0" fmla="*/ 1446853 h 2795734"/>
              <a:gd name="connsiteX1" fmla="*/ 318409 w 1257301"/>
              <a:gd name="connsiteY1" fmla="*/ 523044 h 2795734"/>
              <a:gd name="connsiteX2" fmla="*/ 1257301 w 1257301"/>
              <a:gd name="connsiteY2" fmla="*/ 0 h 2795734"/>
              <a:gd name="connsiteX3" fmla="*/ 1232809 w 1257301"/>
              <a:gd name="connsiteY3" fmla="*/ 2795734 h 2795734"/>
              <a:gd name="connsiteX4" fmla="*/ 318182 w 1257301"/>
              <a:gd name="connsiteY4" fmla="*/ 2245630 h 2795734"/>
              <a:gd name="connsiteX5" fmla="*/ 1 w 1257301"/>
              <a:gd name="connsiteY5" fmla="*/ 1446853 h 2795734"/>
              <a:gd name="connsiteX0" fmla="*/ 0 w 1265690"/>
              <a:gd name="connsiteY0" fmla="*/ 1397983 h 2795734"/>
              <a:gd name="connsiteX1" fmla="*/ 326798 w 1265690"/>
              <a:gd name="connsiteY1" fmla="*/ 523044 h 2795734"/>
              <a:gd name="connsiteX2" fmla="*/ 1265690 w 1265690"/>
              <a:gd name="connsiteY2" fmla="*/ 0 h 2795734"/>
              <a:gd name="connsiteX3" fmla="*/ 1241198 w 1265690"/>
              <a:gd name="connsiteY3" fmla="*/ 2795734 h 2795734"/>
              <a:gd name="connsiteX4" fmla="*/ 326571 w 1265690"/>
              <a:gd name="connsiteY4" fmla="*/ 2245630 h 2795734"/>
              <a:gd name="connsiteX5" fmla="*/ 0 w 1265690"/>
              <a:gd name="connsiteY5" fmla="*/ 1397983 h 2795734"/>
              <a:gd name="connsiteX0" fmla="*/ 0 w 1242205"/>
              <a:gd name="connsiteY0" fmla="*/ 1397983 h 2795734"/>
              <a:gd name="connsiteX1" fmla="*/ 326798 w 1242205"/>
              <a:gd name="connsiteY1" fmla="*/ 523044 h 2795734"/>
              <a:gd name="connsiteX2" fmla="*/ 1223741 w 1242205"/>
              <a:gd name="connsiteY2" fmla="*/ 0 h 2795734"/>
              <a:gd name="connsiteX3" fmla="*/ 1241198 w 1242205"/>
              <a:gd name="connsiteY3" fmla="*/ 2795734 h 2795734"/>
              <a:gd name="connsiteX4" fmla="*/ 326571 w 1242205"/>
              <a:gd name="connsiteY4" fmla="*/ 2245630 h 2795734"/>
              <a:gd name="connsiteX5" fmla="*/ 0 w 1242205"/>
              <a:gd name="connsiteY5" fmla="*/ 1397983 h 2795734"/>
              <a:gd name="connsiteX0" fmla="*/ 0 w 1242415"/>
              <a:gd name="connsiteY0" fmla="*/ 1397983 h 2795734"/>
              <a:gd name="connsiteX1" fmla="*/ 326798 w 1242415"/>
              <a:gd name="connsiteY1" fmla="*/ 523044 h 2795734"/>
              <a:gd name="connsiteX2" fmla="*/ 1232131 w 1242415"/>
              <a:gd name="connsiteY2" fmla="*/ 0 h 2795734"/>
              <a:gd name="connsiteX3" fmla="*/ 1241198 w 1242415"/>
              <a:gd name="connsiteY3" fmla="*/ 2795734 h 2795734"/>
              <a:gd name="connsiteX4" fmla="*/ 326571 w 1242415"/>
              <a:gd name="connsiteY4" fmla="*/ 2245630 h 2795734"/>
              <a:gd name="connsiteX5" fmla="*/ 0 w 1242415"/>
              <a:gd name="connsiteY5" fmla="*/ 1397983 h 2795734"/>
              <a:gd name="connsiteX0" fmla="*/ 0 w 1248911"/>
              <a:gd name="connsiteY0" fmla="*/ 1397983 h 2795734"/>
              <a:gd name="connsiteX1" fmla="*/ 326798 w 1248911"/>
              <a:gd name="connsiteY1" fmla="*/ 523044 h 2795734"/>
              <a:gd name="connsiteX2" fmla="*/ 1248911 w 1248911"/>
              <a:gd name="connsiteY2" fmla="*/ 0 h 2795734"/>
              <a:gd name="connsiteX3" fmla="*/ 1241198 w 1248911"/>
              <a:gd name="connsiteY3" fmla="*/ 2795734 h 2795734"/>
              <a:gd name="connsiteX4" fmla="*/ 326571 w 1248911"/>
              <a:gd name="connsiteY4" fmla="*/ 2245630 h 2795734"/>
              <a:gd name="connsiteX5" fmla="*/ 0 w 1248911"/>
              <a:gd name="connsiteY5" fmla="*/ 1397983 h 2795734"/>
              <a:gd name="connsiteX0" fmla="*/ 0 w 1242737"/>
              <a:gd name="connsiteY0" fmla="*/ 1406128 h 2803879"/>
              <a:gd name="connsiteX1" fmla="*/ 326798 w 1242737"/>
              <a:gd name="connsiteY1" fmla="*/ 531189 h 2803879"/>
              <a:gd name="connsiteX2" fmla="*/ 1240521 w 1242737"/>
              <a:gd name="connsiteY2" fmla="*/ 0 h 2803879"/>
              <a:gd name="connsiteX3" fmla="*/ 1241198 w 1242737"/>
              <a:gd name="connsiteY3" fmla="*/ 2803879 h 2803879"/>
              <a:gd name="connsiteX4" fmla="*/ 326571 w 1242737"/>
              <a:gd name="connsiteY4" fmla="*/ 2253775 h 2803879"/>
              <a:gd name="connsiteX5" fmla="*/ 0 w 1242737"/>
              <a:gd name="connsiteY5" fmla="*/ 1406128 h 280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737" h="2803879">
                <a:moveTo>
                  <a:pt x="0" y="1406128"/>
                </a:moveTo>
                <a:cubicBezTo>
                  <a:pt x="38" y="1119030"/>
                  <a:pt x="120045" y="765544"/>
                  <a:pt x="326798" y="531189"/>
                </a:cubicBezTo>
                <a:cubicBezTo>
                  <a:pt x="533551" y="296834"/>
                  <a:pt x="972461" y="10678"/>
                  <a:pt x="1240521" y="0"/>
                </a:cubicBezTo>
                <a:cubicBezTo>
                  <a:pt x="1221471" y="517575"/>
                  <a:pt x="1249361" y="2394216"/>
                  <a:pt x="1241198" y="2803879"/>
                </a:cubicBezTo>
                <a:cubicBezTo>
                  <a:pt x="906463" y="2780835"/>
                  <a:pt x="533437" y="2486734"/>
                  <a:pt x="326571" y="2253775"/>
                </a:cubicBezTo>
                <a:cubicBezTo>
                  <a:pt x="119705" y="2020817"/>
                  <a:pt x="-38" y="1693226"/>
                  <a:pt x="0" y="1406128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4B423-0DD1-4A75-AA2F-474E5507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16</a:t>
            </a:fld>
            <a:endParaRPr lang="en-Z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B7AEBD-8D29-413B-842F-A49711C18F7A}"/>
              </a:ext>
            </a:extLst>
          </p:cNvPr>
          <p:cNvSpPr txBox="1">
            <a:spLocks/>
          </p:cNvSpPr>
          <p:nvPr/>
        </p:nvSpPr>
        <p:spPr bwMode="auto">
          <a:xfrm>
            <a:off x="233680" y="291090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>
                <a:solidFill>
                  <a:schemeClr val="tx1"/>
                </a:solidFill>
              </a:rPr>
              <a:t>SPRING IN THE SOUTHERN HEMISPHERE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DC0778-0321-4CCD-9968-ECB245E1EB0B}"/>
              </a:ext>
            </a:extLst>
          </p:cNvPr>
          <p:cNvSpPr txBox="1"/>
          <p:nvPr/>
        </p:nvSpPr>
        <p:spPr>
          <a:xfrm>
            <a:off x="4031064" y="2060901"/>
            <a:ext cx="5280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206A74-326C-4125-8DD9-687B7F1B33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78" y="1122022"/>
            <a:ext cx="2032113" cy="167184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A21895-2EE1-4D98-88FF-8C0FDD3D6506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1641231" y="2245567"/>
            <a:ext cx="2389833" cy="349141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FE59F9F-0BFB-4FEF-ADAB-67B5231A6CD7}"/>
              </a:ext>
            </a:extLst>
          </p:cNvPr>
          <p:cNvSpPr txBox="1"/>
          <p:nvPr/>
        </p:nvSpPr>
        <p:spPr>
          <a:xfrm rot="620895">
            <a:off x="5394859" y="2859509"/>
            <a:ext cx="618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</a:rPr>
              <a:t>23½</a:t>
            </a:r>
            <a:r>
              <a:rPr lang="en-ZA" sz="1400" b="1" baseline="30000" dirty="0">
                <a:solidFill>
                  <a:schemeClr val="bg1"/>
                </a:solidFill>
              </a:rPr>
              <a:t>o</a:t>
            </a:r>
            <a:endParaRPr lang="en-ZA" sz="1400" b="1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91B699-E6E2-4A1F-8AF3-01B8EA28F398}"/>
              </a:ext>
            </a:extLst>
          </p:cNvPr>
          <p:cNvCxnSpPr>
            <a:cxnSpLocks/>
          </p:cNvCxnSpPr>
          <p:nvPr/>
        </p:nvCxnSpPr>
        <p:spPr>
          <a:xfrm flipH="1">
            <a:off x="5384283" y="2661333"/>
            <a:ext cx="38116" cy="3307273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>
            <a:extLst>
              <a:ext uri="{FF2B5EF4-FFF2-40B4-BE49-F238E27FC236}">
                <a16:creationId xmlns:a16="http://schemas.microsoft.com/office/drawing/2014/main" id="{723CA6DF-F526-48F5-9761-676770A24D06}"/>
              </a:ext>
            </a:extLst>
          </p:cNvPr>
          <p:cNvSpPr/>
          <p:nvPr/>
        </p:nvSpPr>
        <p:spPr>
          <a:xfrm>
            <a:off x="5088318" y="2791629"/>
            <a:ext cx="870524" cy="264850"/>
          </a:xfrm>
          <a:prstGeom prst="arc">
            <a:avLst>
              <a:gd name="adj1" fmla="val 14146528"/>
              <a:gd name="adj2" fmla="val 21365192"/>
            </a:avLst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7FBD6C-8D5F-4BCB-A63C-6CE96BAD48E8}"/>
              </a:ext>
            </a:extLst>
          </p:cNvPr>
          <p:cNvSpPr txBox="1"/>
          <p:nvPr/>
        </p:nvSpPr>
        <p:spPr>
          <a:xfrm>
            <a:off x="2897788" y="1122075"/>
            <a:ext cx="5696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/>
              <a:t>The </a:t>
            </a:r>
            <a:r>
              <a:rPr lang="en-ZA" sz="2000" b="1" dirty="0">
                <a:solidFill>
                  <a:srgbClr val="FF0000"/>
                </a:solidFill>
              </a:rPr>
              <a:t>subsolar point </a:t>
            </a:r>
            <a:r>
              <a:rPr lang="en-ZA" sz="2000" dirty="0"/>
              <a:t>is once again seen to be directly over 0°, the Equator - </a:t>
            </a:r>
            <a:r>
              <a:rPr lang="en-US" sz="2000" dirty="0">
                <a:solidFill>
                  <a:srgbClr val="111111"/>
                </a:solidFill>
              </a:rPr>
              <a:t>perpendicular to Earth's axial tilt</a:t>
            </a:r>
            <a:endParaRPr lang="en-ZA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27BC7E-C3ED-4FE3-8C08-470D3F53614B}"/>
              </a:ext>
            </a:extLst>
          </p:cNvPr>
          <p:cNvSpPr/>
          <p:nvPr/>
        </p:nvSpPr>
        <p:spPr>
          <a:xfrm>
            <a:off x="380378" y="3135306"/>
            <a:ext cx="330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Occurs on 23 September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5B1605-57FC-401F-99D2-B0D90AB49998}"/>
              </a:ext>
            </a:extLst>
          </p:cNvPr>
          <p:cNvSpPr/>
          <p:nvPr/>
        </p:nvSpPr>
        <p:spPr>
          <a:xfrm>
            <a:off x="385986" y="3714804"/>
            <a:ext cx="3532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Representing spring in the Southern Hemisphere and autumn in the Northern Hemisphere.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658350-F8A5-4B5B-993C-E6F08CED8AC5}"/>
              </a:ext>
            </a:extLst>
          </p:cNvPr>
          <p:cNvSpPr/>
          <p:nvPr/>
        </p:nvSpPr>
        <p:spPr>
          <a:xfrm>
            <a:off x="362419" y="5089594"/>
            <a:ext cx="357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Day and night are once again of equal length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213A48-CBB2-4CF0-957F-FEA3458F6ED3}"/>
              </a:ext>
            </a:extLst>
          </p:cNvPr>
          <p:cNvGrpSpPr/>
          <p:nvPr/>
        </p:nvGrpSpPr>
        <p:grpSpPr>
          <a:xfrm>
            <a:off x="4255174" y="2664011"/>
            <a:ext cx="2218544" cy="3078230"/>
            <a:chOff x="6858000" y="2247143"/>
            <a:chExt cx="2218544" cy="307823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C18D48A-8DD3-4EA8-BB97-ECFED4E87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2247143"/>
              <a:ext cx="2218544" cy="307823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396C006-6264-4582-A1DF-98113D3D2947}"/>
                </a:ext>
              </a:extLst>
            </p:cNvPr>
            <p:cNvGrpSpPr/>
            <p:nvPr/>
          </p:nvGrpSpPr>
          <p:grpSpPr>
            <a:xfrm>
              <a:off x="6954952" y="3042351"/>
              <a:ext cx="2104452" cy="1487813"/>
              <a:chOff x="4098448" y="3450771"/>
              <a:chExt cx="1990359" cy="1487813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CAF7555-CA70-43B7-8839-FB7BE9A9132C}"/>
                  </a:ext>
                </a:extLst>
              </p:cNvPr>
              <p:cNvCxnSpPr/>
              <p:nvPr/>
            </p:nvCxnSpPr>
            <p:spPr>
              <a:xfrm flipH="1" flipV="1">
                <a:off x="4173862" y="3742527"/>
                <a:ext cx="1820985" cy="874643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51DFB2F-1AFB-4F6E-9878-F0757979A0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22321" y="3450771"/>
                <a:ext cx="1666486" cy="758736"/>
              </a:xfrm>
              <a:prstGeom prst="line">
                <a:avLst/>
              </a:prstGeom>
              <a:ln w="127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2588456-005C-475D-A7D9-3FBC270CC8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98448" y="4179848"/>
                <a:ext cx="1666486" cy="758736"/>
              </a:xfrm>
              <a:prstGeom prst="line">
                <a:avLst/>
              </a:prstGeom>
              <a:ln w="127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935C0A0-225C-490A-B442-3E55297124E8}"/>
                </a:ext>
              </a:extLst>
            </p:cNvPr>
            <p:cNvGrpSpPr/>
            <p:nvPr/>
          </p:nvGrpSpPr>
          <p:grpSpPr>
            <a:xfrm>
              <a:off x="7213103" y="2757489"/>
              <a:ext cx="1510648" cy="2027878"/>
              <a:chOff x="520174" y="1017291"/>
              <a:chExt cx="1510648" cy="2027878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B679CDE-A21C-479C-9FCA-BC17076819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14249" y="1017291"/>
                <a:ext cx="716573" cy="284862"/>
              </a:xfrm>
              <a:prstGeom prst="line">
                <a:avLst/>
              </a:prstGeom>
              <a:ln w="127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F38D259-F054-40A1-AE5D-4B5EF7BCFB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0174" y="2715269"/>
                <a:ext cx="753035" cy="329900"/>
              </a:xfrm>
              <a:prstGeom prst="line">
                <a:avLst/>
              </a:prstGeom>
              <a:ln w="127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B44F58C0-DB56-46F9-85E7-159892D65C54}"/>
              </a:ext>
            </a:extLst>
          </p:cNvPr>
          <p:cNvSpPr/>
          <p:nvPr/>
        </p:nvSpPr>
        <p:spPr>
          <a:xfrm>
            <a:off x="4273026" y="3174357"/>
            <a:ext cx="2176992" cy="2057537"/>
          </a:xfrm>
          <a:prstGeom prst="ellipse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5FDE06-4344-404D-93C7-BA79C309A30B}"/>
              </a:ext>
            </a:extLst>
          </p:cNvPr>
          <p:cNvGrpSpPr/>
          <p:nvPr/>
        </p:nvGrpSpPr>
        <p:grpSpPr>
          <a:xfrm>
            <a:off x="7315367" y="2983143"/>
            <a:ext cx="1406008" cy="3168676"/>
            <a:chOff x="7315367" y="2572082"/>
            <a:chExt cx="1406008" cy="3168676"/>
          </a:xfrm>
        </p:grpSpPr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FB123FD3-77E5-4778-9785-D76C4956966C}"/>
                </a:ext>
              </a:extLst>
            </p:cNvPr>
            <p:cNvSpPr/>
            <p:nvPr/>
          </p:nvSpPr>
          <p:spPr>
            <a:xfrm rot="18361291">
              <a:off x="7538471" y="3212112"/>
              <a:ext cx="258174" cy="21450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FF9A912B-E9D8-47FA-B9AC-294984DAB75E}"/>
                </a:ext>
              </a:extLst>
            </p:cNvPr>
            <p:cNvSpPr/>
            <p:nvPr/>
          </p:nvSpPr>
          <p:spPr>
            <a:xfrm rot="19089674">
              <a:off x="7802866" y="2939241"/>
              <a:ext cx="258174" cy="243141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275EB2CC-9559-49D3-BF0A-658B71C4B2CA}"/>
                </a:ext>
              </a:extLst>
            </p:cNvPr>
            <p:cNvSpPr/>
            <p:nvPr/>
          </p:nvSpPr>
          <p:spPr>
            <a:xfrm rot="20805836">
              <a:off x="8407237" y="2572082"/>
              <a:ext cx="258174" cy="21450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BC1ED8E8-F4B2-48C4-A1D0-D1FA44C298DB}"/>
                </a:ext>
              </a:extLst>
            </p:cNvPr>
            <p:cNvSpPr/>
            <p:nvPr/>
          </p:nvSpPr>
          <p:spPr>
            <a:xfrm rot="19822533">
              <a:off x="8064171" y="2726601"/>
              <a:ext cx="258174" cy="21450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21DA88DB-9EA1-4CA8-859E-3830C14B4BEE}"/>
                </a:ext>
              </a:extLst>
            </p:cNvPr>
            <p:cNvSpPr/>
            <p:nvPr/>
          </p:nvSpPr>
          <p:spPr>
            <a:xfrm rot="17494968">
              <a:off x="7392482" y="3525323"/>
              <a:ext cx="258174" cy="21450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9A3D79C8-D0DA-429F-9AF3-EAB2F8450BB1}"/>
                </a:ext>
              </a:extLst>
            </p:cNvPr>
            <p:cNvSpPr/>
            <p:nvPr/>
          </p:nvSpPr>
          <p:spPr>
            <a:xfrm rot="16519637">
              <a:off x="7293533" y="3851025"/>
              <a:ext cx="258174" cy="21450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A3A3E970-DE99-422C-9999-1658EB36B667}"/>
                </a:ext>
              </a:extLst>
            </p:cNvPr>
            <p:cNvSpPr/>
            <p:nvPr/>
          </p:nvSpPr>
          <p:spPr>
            <a:xfrm rot="13268051">
              <a:off x="7855398" y="5210940"/>
              <a:ext cx="258174" cy="21450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AFD6CA24-A92B-4ACB-9486-D74DAFDA01EF}"/>
                </a:ext>
              </a:extLst>
            </p:cNvPr>
            <p:cNvSpPr/>
            <p:nvPr/>
          </p:nvSpPr>
          <p:spPr>
            <a:xfrm rot="13996434">
              <a:off x="7614694" y="4924650"/>
              <a:ext cx="258174" cy="243141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8DF765BD-3395-40D6-8510-3CB178441CBA}"/>
                </a:ext>
              </a:extLst>
            </p:cNvPr>
            <p:cNvSpPr/>
            <p:nvPr/>
          </p:nvSpPr>
          <p:spPr>
            <a:xfrm rot="15472998">
              <a:off x="7298259" y="4302049"/>
              <a:ext cx="258174" cy="21450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88A0F13C-157D-4CD3-8FF9-7A114231AF3A}"/>
                </a:ext>
              </a:extLst>
            </p:cNvPr>
            <p:cNvSpPr/>
            <p:nvPr/>
          </p:nvSpPr>
          <p:spPr>
            <a:xfrm rot="14729293">
              <a:off x="7411926" y="4658477"/>
              <a:ext cx="258174" cy="21450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1970FE26-5CC1-441F-AC95-10AC3A2B4506}"/>
                </a:ext>
              </a:extLst>
            </p:cNvPr>
            <p:cNvSpPr/>
            <p:nvPr/>
          </p:nvSpPr>
          <p:spPr>
            <a:xfrm rot="12401728">
              <a:off x="8147613" y="5398672"/>
              <a:ext cx="258174" cy="21450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6C625DF0-5AC1-4C05-983E-29904970BD18}"/>
                </a:ext>
              </a:extLst>
            </p:cNvPr>
            <p:cNvSpPr/>
            <p:nvPr/>
          </p:nvSpPr>
          <p:spPr>
            <a:xfrm rot="11426397">
              <a:off x="8463201" y="5526252"/>
              <a:ext cx="258174" cy="214506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CEE411C-C6A9-4D38-92BF-BA7A4468F5BD}"/>
              </a:ext>
            </a:extLst>
          </p:cNvPr>
          <p:cNvGrpSpPr/>
          <p:nvPr/>
        </p:nvGrpSpPr>
        <p:grpSpPr>
          <a:xfrm>
            <a:off x="6295553" y="4554268"/>
            <a:ext cx="1209325" cy="153015"/>
            <a:chOff x="6295553" y="4554268"/>
            <a:chExt cx="1209325" cy="15301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86000D-2319-4483-8BCF-C9B0C1BC54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1126" y="4558815"/>
              <a:ext cx="1143752" cy="14848"/>
            </a:xfrm>
            <a:prstGeom prst="straightConnector1">
              <a:avLst/>
            </a:prstGeom>
            <a:ln w="28575">
              <a:tailEnd type="triangle" w="med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9A0A6F8-DE5C-4FE5-9094-E1D9008328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6219" y="4630776"/>
              <a:ext cx="1143752" cy="14848"/>
            </a:xfrm>
            <a:prstGeom prst="straightConnector1">
              <a:avLst/>
            </a:prstGeom>
            <a:ln w="28575">
              <a:tailEnd type="triangle" w="med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BBAE06A-22A2-4688-9A6F-710DD1627713}"/>
                </a:ext>
              </a:extLst>
            </p:cNvPr>
            <p:cNvSpPr/>
            <p:nvPr/>
          </p:nvSpPr>
          <p:spPr>
            <a:xfrm>
              <a:off x="6295553" y="4554268"/>
              <a:ext cx="148222" cy="15301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373579A9-568A-4715-8484-4A1F67E16A7D}"/>
              </a:ext>
            </a:extLst>
          </p:cNvPr>
          <p:cNvSpPr txBox="1"/>
          <p:nvPr/>
        </p:nvSpPr>
        <p:spPr>
          <a:xfrm>
            <a:off x="5345694" y="3215505"/>
            <a:ext cx="2369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</a:rPr>
              <a:t>            12 hours</a:t>
            </a:r>
          </a:p>
          <a:p>
            <a:endParaRPr lang="en-ZA" sz="1600" dirty="0">
              <a:solidFill>
                <a:schemeClr val="bg1"/>
              </a:solidFill>
            </a:endParaRPr>
          </a:p>
          <a:p>
            <a:endParaRPr lang="en-ZA" sz="1600" dirty="0">
              <a:solidFill>
                <a:schemeClr val="bg1"/>
              </a:solidFill>
            </a:endParaRPr>
          </a:p>
          <a:p>
            <a:r>
              <a:rPr lang="en-ZA" sz="1600" dirty="0">
                <a:solidFill>
                  <a:schemeClr val="bg1"/>
                </a:solidFill>
              </a:rPr>
              <a:t>                   12 hours</a:t>
            </a:r>
          </a:p>
          <a:p>
            <a:endParaRPr lang="en-ZA" sz="1000" dirty="0">
              <a:solidFill>
                <a:schemeClr val="bg1"/>
              </a:solidFill>
            </a:endParaRPr>
          </a:p>
          <a:p>
            <a:r>
              <a:rPr lang="en-ZA" sz="1600" dirty="0">
                <a:solidFill>
                  <a:schemeClr val="bg1"/>
                </a:solidFill>
              </a:rPr>
              <a:t>                 12 hours</a:t>
            </a:r>
          </a:p>
          <a:p>
            <a:endParaRPr lang="en-ZA" dirty="0">
              <a:solidFill>
                <a:schemeClr val="bg1"/>
              </a:solidFill>
            </a:endParaRPr>
          </a:p>
          <a:p>
            <a:r>
              <a:rPr lang="en-ZA" sz="1600" dirty="0">
                <a:solidFill>
                  <a:schemeClr val="bg1"/>
                </a:solidFill>
              </a:rPr>
              <a:t>             12 hours</a:t>
            </a:r>
          </a:p>
          <a:p>
            <a:endParaRPr lang="en-ZA" sz="400" dirty="0">
              <a:solidFill>
                <a:schemeClr val="bg1"/>
              </a:solidFill>
            </a:endParaRPr>
          </a:p>
          <a:p>
            <a:r>
              <a:rPr lang="en-ZA" sz="1600" dirty="0">
                <a:solidFill>
                  <a:schemeClr val="bg1"/>
                </a:solidFill>
              </a:rPr>
              <a:t>12 hours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F52A506-F7B2-4E89-A10F-A4ED99712BFB}"/>
              </a:ext>
            </a:extLst>
          </p:cNvPr>
          <p:cNvSpPr/>
          <p:nvPr/>
        </p:nvSpPr>
        <p:spPr>
          <a:xfrm>
            <a:off x="313143" y="5913934"/>
            <a:ext cx="3534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Known as the spring Equinox</a:t>
            </a:r>
          </a:p>
        </p:txBody>
      </p:sp>
      <p:sp>
        <p:nvSpPr>
          <p:cNvPr id="48" name="Date Placeholder 1">
            <a:extLst>
              <a:ext uri="{FF2B5EF4-FFF2-40B4-BE49-F238E27FC236}">
                <a16:creationId xmlns:a16="http://schemas.microsoft.com/office/drawing/2014/main" id="{72365806-672E-44A8-8C78-4B69F2F3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2020/07/17</a:t>
            </a:fld>
            <a:endParaRPr lang="en-ZA" sz="1100" dirty="0"/>
          </a:p>
        </p:txBody>
      </p:sp>
      <p:sp>
        <p:nvSpPr>
          <p:cNvPr id="49" name="Footer Placeholder 2">
            <a:extLst>
              <a:ext uri="{FF2B5EF4-FFF2-40B4-BE49-F238E27FC236}">
                <a16:creationId xmlns:a16="http://schemas.microsoft.com/office/drawing/2014/main" id="{496944EE-EE91-436D-8635-5FBCE043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675" y="6492875"/>
            <a:ext cx="5706058" cy="365125"/>
          </a:xfrm>
        </p:spPr>
        <p:txBody>
          <a:bodyPr/>
          <a:lstStyle/>
          <a:p>
            <a:pPr algn="l">
              <a:defRPr/>
            </a:pPr>
            <a:r>
              <a:rPr lang="pt-BR" sz="1100" dirty="0"/>
              <a:t>Templ ref: PPT-ISO-colour.001   Doc Ref no: RTC-PRE-050.1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1864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74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D144D-612E-4AD6-9858-4FA524B1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17</a:t>
            </a:fld>
            <a:endParaRPr lang="en-ZA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70DA2027-ABA6-4B65-883F-93313AC57452}"/>
              </a:ext>
            </a:extLst>
          </p:cNvPr>
          <p:cNvSpPr txBox="1">
            <a:spLocks/>
          </p:cNvSpPr>
          <p:nvPr/>
        </p:nvSpPr>
        <p:spPr bwMode="auto">
          <a:xfrm>
            <a:off x="233680" y="291090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>
                <a:solidFill>
                  <a:schemeClr val="tx1"/>
                </a:solidFill>
              </a:rPr>
              <a:t>SUN’S POSITION DURING THE SEASONS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57C342F-8FE5-4E85-A3F1-0421899E7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84" y="1796309"/>
            <a:ext cx="5364757" cy="340873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27FB8DC-71A7-451D-A376-9C733F6545A6}"/>
              </a:ext>
            </a:extLst>
          </p:cNvPr>
          <p:cNvSpPr txBox="1"/>
          <p:nvPr/>
        </p:nvSpPr>
        <p:spPr>
          <a:xfrm>
            <a:off x="5748941" y="1985659"/>
            <a:ext cx="2949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The sun appears higher above the horizon during summer.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E91C67-BE25-45F1-947F-3C15C49503BD}"/>
              </a:ext>
            </a:extLst>
          </p:cNvPr>
          <p:cNvSpPr txBox="1"/>
          <p:nvPr/>
        </p:nvSpPr>
        <p:spPr>
          <a:xfrm>
            <a:off x="5748941" y="3356304"/>
            <a:ext cx="2949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The sun gradually drops lower to the horizon during Autumn and Spring until reaching its lowest point during winter.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6B0DD6B7-5757-4AFF-99EA-8598C4EB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2020/07/17</a:t>
            </a:fld>
            <a:endParaRPr lang="en-ZA" sz="1100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996511E-B94C-4AAC-A5A1-E1DEB48C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675" y="6492875"/>
            <a:ext cx="5706058" cy="365125"/>
          </a:xfrm>
        </p:spPr>
        <p:txBody>
          <a:bodyPr/>
          <a:lstStyle/>
          <a:p>
            <a:pPr algn="l">
              <a:defRPr/>
            </a:pPr>
            <a:r>
              <a:rPr lang="pt-BR" sz="1100" dirty="0"/>
              <a:t>Templ ref: PPT-ISO-colour.001   Doc Ref no: RTC-PRE-050.1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9510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E449E-59A2-4813-804D-4662D45E8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18</a:t>
            </a:fld>
            <a:endParaRPr lang="en-ZA" dirty="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D5DE06B1-4686-486C-8BA1-9D5F1F4881B1}"/>
              </a:ext>
            </a:extLst>
          </p:cNvPr>
          <p:cNvSpPr txBox="1">
            <a:spLocks/>
          </p:cNvSpPr>
          <p:nvPr/>
        </p:nvSpPr>
        <p:spPr bwMode="auto">
          <a:xfrm>
            <a:off x="233680" y="291090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>
                <a:solidFill>
                  <a:schemeClr val="tx1"/>
                </a:solidFill>
              </a:rPr>
              <a:t>SUN’S POSITION DURING THE SEASONS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F4DF094-706E-4143-B174-83D72B695E01}"/>
              </a:ext>
            </a:extLst>
          </p:cNvPr>
          <p:cNvGrpSpPr/>
          <p:nvPr/>
        </p:nvGrpSpPr>
        <p:grpSpPr>
          <a:xfrm>
            <a:off x="1197115" y="1223778"/>
            <a:ext cx="6554814" cy="5050278"/>
            <a:chOff x="1419927" y="1141295"/>
            <a:chExt cx="7095423" cy="529753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354CF21-DD9B-439D-AE36-1784C522D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9927" y="1141295"/>
              <a:ext cx="7095423" cy="5297539"/>
            </a:xfrm>
            <a:prstGeom prst="rect">
              <a:avLst/>
            </a:prstGeom>
          </p:spPr>
        </p:pic>
        <p:sp>
          <p:nvSpPr>
            <p:cNvPr id="50" name="Multiplication Sign 49">
              <a:extLst>
                <a:ext uri="{FF2B5EF4-FFF2-40B4-BE49-F238E27FC236}">
                  <a16:creationId xmlns:a16="http://schemas.microsoft.com/office/drawing/2014/main" id="{BF72CFE1-0099-42B8-80B9-AA6691D57613}"/>
                </a:ext>
              </a:extLst>
            </p:cNvPr>
            <p:cNvSpPr/>
            <p:nvPr/>
          </p:nvSpPr>
          <p:spPr>
            <a:xfrm rot="19621286">
              <a:off x="2221850" y="4406894"/>
              <a:ext cx="382555" cy="36512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7" name="Multiplication Sign 66">
              <a:extLst>
                <a:ext uri="{FF2B5EF4-FFF2-40B4-BE49-F238E27FC236}">
                  <a16:creationId xmlns:a16="http://schemas.microsoft.com/office/drawing/2014/main" id="{23D66618-B011-498E-9035-59721CB7A0F7}"/>
                </a:ext>
              </a:extLst>
            </p:cNvPr>
            <p:cNvSpPr/>
            <p:nvPr/>
          </p:nvSpPr>
          <p:spPr>
            <a:xfrm rot="19842937">
              <a:off x="7297458" y="2849634"/>
              <a:ext cx="382555" cy="36512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237536C-01C0-43E2-BD41-12802C01C7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79729" y="3881535"/>
              <a:ext cx="2106799" cy="64438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Dot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ECC7943-EFFC-4F14-B95D-3A3546DB07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8204" y="3082456"/>
              <a:ext cx="1409761" cy="405068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Dot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6ACF1CA6-B4E8-4882-92B0-9F6D84EF1DC7}"/>
              </a:ext>
            </a:extLst>
          </p:cNvPr>
          <p:cNvSpPr txBox="1"/>
          <p:nvPr/>
        </p:nvSpPr>
        <p:spPr>
          <a:xfrm>
            <a:off x="6965999" y="2705894"/>
            <a:ext cx="15493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0000FF"/>
                </a:solidFill>
              </a:rPr>
              <a:t> Perihelion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A4CD67E-EFB1-4CE6-9738-B564BF4F9413}"/>
              </a:ext>
            </a:extLst>
          </p:cNvPr>
          <p:cNvSpPr txBox="1"/>
          <p:nvPr/>
        </p:nvSpPr>
        <p:spPr>
          <a:xfrm>
            <a:off x="6977253" y="2418857"/>
            <a:ext cx="15493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dirty="0"/>
              <a:t>01 January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658B916-8884-438A-84FD-4BDC374F05CC}"/>
              </a:ext>
            </a:extLst>
          </p:cNvPr>
          <p:cNvSpPr txBox="1"/>
          <p:nvPr/>
        </p:nvSpPr>
        <p:spPr>
          <a:xfrm>
            <a:off x="636239" y="4677010"/>
            <a:ext cx="12354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01 July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4EDB91F-166E-4DD2-9333-8B135860CFFF}"/>
              </a:ext>
            </a:extLst>
          </p:cNvPr>
          <p:cNvSpPr txBox="1"/>
          <p:nvPr/>
        </p:nvSpPr>
        <p:spPr>
          <a:xfrm>
            <a:off x="636239" y="4410049"/>
            <a:ext cx="1319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solidFill>
                  <a:srgbClr val="0000FF"/>
                </a:solidFill>
              </a:rPr>
              <a:t>Aphelion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3570C6B4-6842-4D5A-AE77-A1BF72AF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2020/07/17</a:t>
            </a:fld>
            <a:endParaRPr lang="en-ZA" sz="1100" dirty="0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4363DC9C-B3B9-4508-8ADD-140BF58E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675" y="6492875"/>
            <a:ext cx="5706058" cy="365125"/>
          </a:xfrm>
        </p:spPr>
        <p:txBody>
          <a:bodyPr/>
          <a:lstStyle/>
          <a:p>
            <a:pPr algn="l">
              <a:defRPr/>
            </a:pPr>
            <a:r>
              <a:rPr lang="pt-BR" sz="1100" dirty="0"/>
              <a:t>Templ ref: PPT-ISO-colour.001   Doc Ref no: RTC-PRE-050.1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1965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4B717-16E4-4D19-B08F-06BE2B9C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19</a:t>
            </a:fld>
            <a:endParaRPr lang="en-Z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9022D0-288B-4014-A4FD-2BAF0465773F}"/>
              </a:ext>
            </a:extLst>
          </p:cNvPr>
          <p:cNvSpPr txBox="1">
            <a:spLocks/>
          </p:cNvSpPr>
          <p:nvPr/>
        </p:nvSpPr>
        <p:spPr bwMode="auto">
          <a:xfrm>
            <a:off x="233680" y="291090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>
                <a:solidFill>
                  <a:schemeClr val="tx1"/>
                </a:solidFill>
              </a:rPr>
              <a:t>OTHER POINTS OF INTEREST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8A06FE-636B-4BBE-9658-A95DA37D9C8C}"/>
              </a:ext>
            </a:extLst>
          </p:cNvPr>
          <p:cNvSpPr/>
          <p:nvPr/>
        </p:nvSpPr>
        <p:spPr>
          <a:xfrm>
            <a:off x="461602" y="1381711"/>
            <a:ext cx="8210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/>
              <a:t>Seasons are opposite on either side of the Equator.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In the Southern Hemisphere, it is known as the vernal (spring) equinox</a:t>
            </a:r>
            <a:r>
              <a:rPr lang="en-ZA" dirty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ZA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/>
              <a:t>in the Northern Hemisphere, the equinox in September is also known as the autumnal (fall) equinox.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6CEFAF-6ABE-4362-8869-9BE42033F82E}"/>
              </a:ext>
            </a:extLst>
          </p:cNvPr>
          <p:cNvSpPr/>
          <p:nvPr/>
        </p:nvSpPr>
        <p:spPr>
          <a:xfrm>
            <a:off x="523783" y="3779519"/>
            <a:ext cx="8210631" cy="16449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u="sng" dirty="0">
                <a:solidFill>
                  <a:srgbClr val="454545"/>
                </a:solidFill>
              </a:rPr>
              <a:t>In the Southern Hemisphere</a:t>
            </a:r>
            <a:r>
              <a:rPr lang="en-US" dirty="0">
                <a:solidFill>
                  <a:srgbClr val="454545"/>
                </a:solidFill>
              </a:rPr>
              <a:t>:-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54545"/>
                </a:solidFill>
              </a:rPr>
              <a:t>Autumn runs from March 1 to May 31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54545"/>
                </a:solidFill>
              </a:rPr>
              <a:t>Winter runs from June 1 to August 31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54545"/>
                </a:solidFill>
              </a:rPr>
              <a:t>Spring runs from September 1 to November 30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54545"/>
                </a:solidFill>
              </a:rPr>
              <a:t>Summer runs from December 1 to February 28 (February 29 in a </a:t>
            </a:r>
            <a:r>
              <a:rPr lang="en-US" dirty="0">
                <a:solidFill>
                  <a:srgbClr val="556BB5"/>
                </a:solidFill>
                <a:hlinkClick r:id="rId2"/>
              </a:rPr>
              <a:t>leap year</a:t>
            </a:r>
            <a:r>
              <a:rPr lang="en-US" dirty="0">
                <a:solidFill>
                  <a:srgbClr val="454545"/>
                </a:solidFill>
              </a:rPr>
              <a:t>).</a:t>
            </a:r>
            <a:endParaRPr lang="en-US" b="0" i="0" dirty="0">
              <a:solidFill>
                <a:srgbClr val="45454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797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53035" y="292192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r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>
                <a:solidFill>
                  <a:schemeClr val="tx1"/>
                </a:solidFill>
              </a:rPr>
              <a:t>THE EARTH’S REVOLUTION AROUND THE SUN</a:t>
            </a:r>
            <a:endParaRPr kumimoji="0" lang="en-US" altLang="en-US" sz="29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0B2D662-4A29-4236-A671-DDB739257EB1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A64A30-D54F-4307-A2EE-E8D2B45F54BE}"/>
              </a:ext>
            </a:extLst>
          </p:cNvPr>
          <p:cNvSpPr/>
          <p:nvPr/>
        </p:nvSpPr>
        <p:spPr>
          <a:xfrm>
            <a:off x="731520" y="1446686"/>
            <a:ext cx="6776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The Earth revolves around the Sun in an elliptical path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69620E-318E-4DA9-9A3F-B5D36908458D}"/>
              </a:ext>
            </a:extLst>
          </p:cNvPr>
          <p:cNvGrpSpPr/>
          <p:nvPr/>
        </p:nvGrpSpPr>
        <p:grpSpPr>
          <a:xfrm>
            <a:off x="1037730" y="2519853"/>
            <a:ext cx="3704450" cy="3027017"/>
            <a:chOff x="1037730" y="2519853"/>
            <a:chExt cx="3704450" cy="30270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7BE314-84C9-4DCD-8CD3-DD2E7E62E4AA}"/>
                </a:ext>
              </a:extLst>
            </p:cNvPr>
            <p:cNvSpPr/>
            <p:nvPr/>
          </p:nvSpPr>
          <p:spPr>
            <a:xfrm>
              <a:off x="1037730" y="2519853"/>
              <a:ext cx="3704450" cy="30270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85C4F6A-FE38-4B6D-B51F-03BA7145A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7730" y="2519853"/>
              <a:ext cx="3704450" cy="302701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86D4BE-E195-4457-9CD2-E0D310B0C274}"/>
              </a:ext>
            </a:extLst>
          </p:cNvPr>
          <p:cNvGrpSpPr/>
          <p:nvPr/>
        </p:nvGrpSpPr>
        <p:grpSpPr>
          <a:xfrm>
            <a:off x="4339906" y="3252992"/>
            <a:ext cx="4059873" cy="2094548"/>
            <a:chOff x="0" y="0"/>
            <a:chExt cx="2862303" cy="14459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B49A945-7F37-44D1-B6AB-DB02C03B2F55}"/>
                </a:ext>
              </a:extLst>
            </p:cNvPr>
            <p:cNvSpPr/>
            <p:nvPr/>
          </p:nvSpPr>
          <p:spPr>
            <a:xfrm>
              <a:off x="0" y="0"/>
              <a:ext cx="1444032" cy="1445908"/>
            </a:xfrm>
            <a:custGeom>
              <a:avLst/>
              <a:gdLst>
                <a:gd name="connsiteX0" fmla="*/ 81116 w 1452716"/>
                <a:gd name="connsiteY0" fmla="*/ 619432 h 1401097"/>
                <a:gd name="connsiteX1" fmla="*/ 678426 w 1452716"/>
                <a:gd name="connsiteY1" fmla="*/ 538316 h 1401097"/>
                <a:gd name="connsiteX2" fmla="*/ 877529 w 1452716"/>
                <a:gd name="connsiteY2" fmla="*/ 471949 h 1401097"/>
                <a:gd name="connsiteX3" fmla="*/ 1069258 w 1452716"/>
                <a:gd name="connsiteY3" fmla="*/ 361336 h 1401097"/>
                <a:gd name="connsiteX4" fmla="*/ 1297858 w 1452716"/>
                <a:gd name="connsiteY4" fmla="*/ 154858 h 1401097"/>
                <a:gd name="connsiteX5" fmla="*/ 1452716 w 1452716"/>
                <a:gd name="connsiteY5" fmla="*/ 0 h 1401097"/>
                <a:gd name="connsiteX6" fmla="*/ 1430594 w 1452716"/>
                <a:gd name="connsiteY6" fmla="*/ 1401097 h 1401097"/>
                <a:gd name="connsiteX7" fmla="*/ 1194620 w 1452716"/>
                <a:gd name="connsiteY7" fmla="*/ 1172497 h 1401097"/>
                <a:gd name="connsiteX8" fmla="*/ 921774 w 1452716"/>
                <a:gd name="connsiteY8" fmla="*/ 1025013 h 1401097"/>
                <a:gd name="connsiteX9" fmla="*/ 597310 w 1452716"/>
                <a:gd name="connsiteY9" fmla="*/ 936523 h 1401097"/>
                <a:gd name="connsiteX10" fmla="*/ 272845 w 1452716"/>
                <a:gd name="connsiteY10" fmla="*/ 884903 h 1401097"/>
                <a:gd name="connsiteX11" fmla="*/ 51620 w 1452716"/>
                <a:gd name="connsiteY11" fmla="*/ 877529 h 1401097"/>
                <a:gd name="connsiteX12" fmla="*/ 0 w 1452716"/>
                <a:gd name="connsiteY12" fmla="*/ 870155 h 1401097"/>
                <a:gd name="connsiteX13" fmla="*/ 117987 w 1452716"/>
                <a:gd name="connsiteY13" fmla="*/ 840658 h 1401097"/>
                <a:gd name="connsiteX14" fmla="*/ 176981 w 1452716"/>
                <a:gd name="connsiteY14" fmla="*/ 781665 h 1401097"/>
                <a:gd name="connsiteX15" fmla="*/ 169607 w 1452716"/>
                <a:gd name="connsiteY15" fmla="*/ 722671 h 1401097"/>
                <a:gd name="connsiteX16" fmla="*/ 147484 w 1452716"/>
                <a:gd name="connsiteY16" fmla="*/ 678426 h 1401097"/>
                <a:gd name="connsiteX17" fmla="*/ 81116 w 1452716"/>
                <a:gd name="connsiteY17" fmla="*/ 619432 h 1401097"/>
                <a:gd name="connsiteX0" fmla="*/ 81116 w 1452716"/>
                <a:gd name="connsiteY0" fmla="*/ 619432 h 1401097"/>
                <a:gd name="connsiteX1" fmla="*/ 678426 w 1452716"/>
                <a:gd name="connsiteY1" fmla="*/ 538316 h 1401097"/>
                <a:gd name="connsiteX2" fmla="*/ 877529 w 1452716"/>
                <a:gd name="connsiteY2" fmla="*/ 471949 h 1401097"/>
                <a:gd name="connsiteX3" fmla="*/ 1069258 w 1452716"/>
                <a:gd name="connsiteY3" fmla="*/ 361336 h 1401097"/>
                <a:gd name="connsiteX4" fmla="*/ 1297858 w 1452716"/>
                <a:gd name="connsiteY4" fmla="*/ 154858 h 1401097"/>
                <a:gd name="connsiteX5" fmla="*/ 1452716 w 1452716"/>
                <a:gd name="connsiteY5" fmla="*/ 0 h 1401097"/>
                <a:gd name="connsiteX6" fmla="*/ 1430594 w 1452716"/>
                <a:gd name="connsiteY6" fmla="*/ 1401097 h 1401097"/>
                <a:gd name="connsiteX7" fmla="*/ 1194620 w 1452716"/>
                <a:gd name="connsiteY7" fmla="*/ 1172497 h 1401097"/>
                <a:gd name="connsiteX8" fmla="*/ 921774 w 1452716"/>
                <a:gd name="connsiteY8" fmla="*/ 1025013 h 1401097"/>
                <a:gd name="connsiteX9" fmla="*/ 597310 w 1452716"/>
                <a:gd name="connsiteY9" fmla="*/ 936523 h 1401097"/>
                <a:gd name="connsiteX10" fmla="*/ 272845 w 1452716"/>
                <a:gd name="connsiteY10" fmla="*/ 884903 h 1401097"/>
                <a:gd name="connsiteX11" fmla="*/ 51620 w 1452716"/>
                <a:gd name="connsiteY11" fmla="*/ 877529 h 1401097"/>
                <a:gd name="connsiteX12" fmla="*/ 0 w 1452716"/>
                <a:gd name="connsiteY12" fmla="*/ 870155 h 1401097"/>
                <a:gd name="connsiteX13" fmla="*/ 117987 w 1452716"/>
                <a:gd name="connsiteY13" fmla="*/ 840658 h 1401097"/>
                <a:gd name="connsiteX14" fmla="*/ 176981 w 1452716"/>
                <a:gd name="connsiteY14" fmla="*/ 781665 h 1401097"/>
                <a:gd name="connsiteX15" fmla="*/ 169607 w 1452716"/>
                <a:gd name="connsiteY15" fmla="*/ 722671 h 1401097"/>
                <a:gd name="connsiteX16" fmla="*/ 147484 w 1452716"/>
                <a:gd name="connsiteY16" fmla="*/ 678426 h 1401097"/>
                <a:gd name="connsiteX17" fmla="*/ 81116 w 1452716"/>
                <a:gd name="connsiteY17" fmla="*/ 619432 h 1401097"/>
                <a:gd name="connsiteX0" fmla="*/ 81116 w 1452716"/>
                <a:gd name="connsiteY0" fmla="*/ 619432 h 1401097"/>
                <a:gd name="connsiteX1" fmla="*/ 678426 w 1452716"/>
                <a:gd name="connsiteY1" fmla="*/ 538316 h 1401097"/>
                <a:gd name="connsiteX2" fmla="*/ 877529 w 1452716"/>
                <a:gd name="connsiteY2" fmla="*/ 471949 h 1401097"/>
                <a:gd name="connsiteX3" fmla="*/ 1069258 w 1452716"/>
                <a:gd name="connsiteY3" fmla="*/ 361336 h 1401097"/>
                <a:gd name="connsiteX4" fmla="*/ 1297858 w 1452716"/>
                <a:gd name="connsiteY4" fmla="*/ 154858 h 1401097"/>
                <a:gd name="connsiteX5" fmla="*/ 1452716 w 1452716"/>
                <a:gd name="connsiteY5" fmla="*/ 0 h 1401097"/>
                <a:gd name="connsiteX6" fmla="*/ 1430594 w 1452716"/>
                <a:gd name="connsiteY6" fmla="*/ 1401097 h 1401097"/>
                <a:gd name="connsiteX7" fmla="*/ 1194620 w 1452716"/>
                <a:gd name="connsiteY7" fmla="*/ 1172497 h 1401097"/>
                <a:gd name="connsiteX8" fmla="*/ 921774 w 1452716"/>
                <a:gd name="connsiteY8" fmla="*/ 1025013 h 1401097"/>
                <a:gd name="connsiteX9" fmla="*/ 597310 w 1452716"/>
                <a:gd name="connsiteY9" fmla="*/ 936523 h 1401097"/>
                <a:gd name="connsiteX10" fmla="*/ 272845 w 1452716"/>
                <a:gd name="connsiteY10" fmla="*/ 884903 h 1401097"/>
                <a:gd name="connsiteX11" fmla="*/ 51620 w 1452716"/>
                <a:gd name="connsiteY11" fmla="*/ 877529 h 1401097"/>
                <a:gd name="connsiteX12" fmla="*/ 0 w 1452716"/>
                <a:gd name="connsiteY12" fmla="*/ 870155 h 1401097"/>
                <a:gd name="connsiteX13" fmla="*/ 117987 w 1452716"/>
                <a:gd name="connsiteY13" fmla="*/ 840658 h 1401097"/>
                <a:gd name="connsiteX14" fmla="*/ 176981 w 1452716"/>
                <a:gd name="connsiteY14" fmla="*/ 781665 h 1401097"/>
                <a:gd name="connsiteX15" fmla="*/ 169607 w 1452716"/>
                <a:gd name="connsiteY15" fmla="*/ 722671 h 1401097"/>
                <a:gd name="connsiteX16" fmla="*/ 147484 w 1452716"/>
                <a:gd name="connsiteY16" fmla="*/ 678426 h 1401097"/>
                <a:gd name="connsiteX17" fmla="*/ 81116 w 1452716"/>
                <a:gd name="connsiteY17" fmla="*/ 619432 h 1401097"/>
                <a:gd name="connsiteX0" fmla="*/ 81116 w 1452716"/>
                <a:gd name="connsiteY0" fmla="*/ 619432 h 1401097"/>
                <a:gd name="connsiteX1" fmla="*/ 678426 w 1452716"/>
                <a:gd name="connsiteY1" fmla="*/ 538316 h 1401097"/>
                <a:gd name="connsiteX2" fmla="*/ 877529 w 1452716"/>
                <a:gd name="connsiteY2" fmla="*/ 471949 h 1401097"/>
                <a:gd name="connsiteX3" fmla="*/ 1069258 w 1452716"/>
                <a:gd name="connsiteY3" fmla="*/ 361336 h 1401097"/>
                <a:gd name="connsiteX4" fmla="*/ 1297858 w 1452716"/>
                <a:gd name="connsiteY4" fmla="*/ 154858 h 1401097"/>
                <a:gd name="connsiteX5" fmla="*/ 1452716 w 1452716"/>
                <a:gd name="connsiteY5" fmla="*/ 0 h 1401097"/>
                <a:gd name="connsiteX6" fmla="*/ 1430594 w 1452716"/>
                <a:gd name="connsiteY6" fmla="*/ 1401097 h 1401097"/>
                <a:gd name="connsiteX7" fmla="*/ 1194620 w 1452716"/>
                <a:gd name="connsiteY7" fmla="*/ 1172497 h 1401097"/>
                <a:gd name="connsiteX8" fmla="*/ 921774 w 1452716"/>
                <a:gd name="connsiteY8" fmla="*/ 1025013 h 1401097"/>
                <a:gd name="connsiteX9" fmla="*/ 597310 w 1452716"/>
                <a:gd name="connsiteY9" fmla="*/ 936523 h 1401097"/>
                <a:gd name="connsiteX10" fmla="*/ 272845 w 1452716"/>
                <a:gd name="connsiteY10" fmla="*/ 884903 h 1401097"/>
                <a:gd name="connsiteX11" fmla="*/ 51620 w 1452716"/>
                <a:gd name="connsiteY11" fmla="*/ 877529 h 1401097"/>
                <a:gd name="connsiteX12" fmla="*/ 0 w 1452716"/>
                <a:gd name="connsiteY12" fmla="*/ 870155 h 1401097"/>
                <a:gd name="connsiteX13" fmla="*/ 117987 w 1452716"/>
                <a:gd name="connsiteY13" fmla="*/ 840658 h 1401097"/>
                <a:gd name="connsiteX14" fmla="*/ 176981 w 1452716"/>
                <a:gd name="connsiteY14" fmla="*/ 781665 h 1401097"/>
                <a:gd name="connsiteX15" fmla="*/ 169607 w 1452716"/>
                <a:gd name="connsiteY15" fmla="*/ 722671 h 1401097"/>
                <a:gd name="connsiteX16" fmla="*/ 147484 w 1452716"/>
                <a:gd name="connsiteY16" fmla="*/ 678426 h 1401097"/>
                <a:gd name="connsiteX17" fmla="*/ 81116 w 1452716"/>
                <a:gd name="connsiteY17" fmla="*/ 619432 h 1401097"/>
                <a:gd name="connsiteX0" fmla="*/ 81116 w 1452716"/>
                <a:gd name="connsiteY0" fmla="*/ 692553 h 1474218"/>
                <a:gd name="connsiteX1" fmla="*/ 678426 w 1452716"/>
                <a:gd name="connsiteY1" fmla="*/ 611437 h 1474218"/>
                <a:gd name="connsiteX2" fmla="*/ 877529 w 1452716"/>
                <a:gd name="connsiteY2" fmla="*/ 545070 h 1474218"/>
                <a:gd name="connsiteX3" fmla="*/ 1069258 w 1452716"/>
                <a:gd name="connsiteY3" fmla="*/ 434457 h 1474218"/>
                <a:gd name="connsiteX4" fmla="*/ 1297858 w 1452716"/>
                <a:gd name="connsiteY4" fmla="*/ 227979 h 1474218"/>
                <a:gd name="connsiteX5" fmla="*/ 1452716 w 1452716"/>
                <a:gd name="connsiteY5" fmla="*/ 73121 h 1474218"/>
                <a:gd name="connsiteX6" fmla="*/ 1430594 w 1452716"/>
                <a:gd name="connsiteY6" fmla="*/ 1474218 h 1474218"/>
                <a:gd name="connsiteX7" fmla="*/ 1194620 w 1452716"/>
                <a:gd name="connsiteY7" fmla="*/ 1245618 h 1474218"/>
                <a:gd name="connsiteX8" fmla="*/ 921774 w 1452716"/>
                <a:gd name="connsiteY8" fmla="*/ 1098134 h 1474218"/>
                <a:gd name="connsiteX9" fmla="*/ 597310 w 1452716"/>
                <a:gd name="connsiteY9" fmla="*/ 1009644 h 1474218"/>
                <a:gd name="connsiteX10" fmla="*/ 272845 w 1452716"/>
                <a:gd name="connsiteY10" fmla="*/ 958024 h 1474218"/>
                <a:gd name="connsiteX11" fmla="*/ 51620 w 1452716"/>
                <a:gd name="connsiteY11" fmla="*/ 950650 h 1474218"/>
                <a:gd name="connsiteX12" fmla="*/ 0 w 1452716"/>
                <a:gd name="connsiteY12" fmla="*/ 943276 h 1474218"/>
                <a:gd name="connsiteX13" fmla="*/ 117987 w 1452716"/>
                <a:gd name="connsiteY13" fmla="*/ 913779 h 1474218"/>
                <a:gd name="connsiteX14" fmla="*/ 176981 w 1452716"/>
                <a:gd name="connsiteY14" fmla="*/ 854786 h 1474218"/>
                <a:gd name="connsiteX15" fmla="*/ 169607 w 1452716"/>
                <a:gd name="connsiteY15" fmla="*/ 795792 h 1474218"/>
                <a:gd name="connsiteX16" fmla="*/ 147484 w 1452716"/>
                <a:gd name="connsiteY16" fmla="*/ 751547 h 1474218"/>
                <a:gd name="connsiteX17" fmla="*/ 81116 w 1452716"/>
                <a:gd name="connsiteY17" fmla="*/ 692553 h 1474218"/>
                <a:gd name="connsiteX0" fmla="*/ 81116 w 1452716"/>
                <a:gd name="connsiteY0" fmla="*/ 692553 h 1474218"/>
                <a:gd name="connsiteX1" fmla="*/ 678426 w 1452716"/>
                <a:gd name="connsiteY1" fmla="*/ 611437 h 1474218"/>
                <a:gd name="connsiteX2" fmla="*/ 877529 w 1452716"/>
                <a:gd name="connsiteY2" fmla="*/ 545070 h 1474218"/>
                <a:gd name="connsiteX3" fmla="*/ 1069258 w 1452716"/>
                <a:gd name="connsiteY3" fmla="*/ 434457 h 1474218"/>
                <a:gd name="connsiteX4" fmla="*/ 1297858 w 1452716"/>
                <a:gd name="connsiteY4" fmla="*/ 227979 h 1474218"/>
                <a:gd name="connsiteX5" fmla="*/ 1452716 w 1452716"/>
                <a:gd name="connsiteY5" fmla="*/ 73121 h 1474218"/>
                <a:gd name="connsiteX6" fmla="*/ 1430594 w 1452716"/>
                <a:gd name="connsiteY6" fmla="*/ 1474218 h 1474218"/>
                <a:gd name="connsiteX7" fmla="*/ 1194620 w 1452716"/>
                <a:gd name="connsiteY7" fmla="*/ 1245618 h 1474218"/>
                <a:gd name="connsiteX8" fmla="*/ 921774 w 1452716"/>
                <a:gd name="connsiteY8" fmla="*/ 1098134 h 1474218"/>
                <a:gd name="connsiteX9" fmla="*/ 597310 w 1452716"/>
                <a:gd name="connsiteY9" fmla="*/ 1009644 h 1474218"/>
                <a:gd name="connsiteX10" fmla="*/ 272845 w 1452716"/>
                <a:gd name="connsiteY10" fmla="*/ 958024 h 1474218"/>
                <a:gd name="connsiteX11" fmla="*/ 51620 w 1452716"/>
                <a:gd name="connsiteY11" fmla="*/ 950650 h 1474218"/>
                <a:gd name="connsiteX12" fmla="*/ 0 w 1452716"/>
                <a:gd name="connsiteY12" fmla="*/ 943276 h 1474218"/>
                <a:gd name="connsiteX13" fmla="*/ 117987 w 1452716"/>
                <a:gd name="connsiteY13" fmla="*/ 913779 h 1474218"/>
                <a:gd name="connsiteX14" fmla="*/ 176981 w 1452716"/>
                <a:gd name="connsiteY14" fmla="*/ 854786 h 1474218"/>
                <a:gd name="connsiteX15" fmla="*/ 169607 w 1452716"/>
                <a:gd name="connsiteY15" fmla="*/ 795792 h 1474218"/>
                <a:gd name="connsiteX16" fmla="*/ 147484 w 1452716"/>
                <a:gd name="connsiteY16" fmla="*/ 751547 h 1474218"/>
                <a:gd name="connsiteX17" fmla="*/ 81116 w 1452716"/>
                <a:gd name="connsiteY17" fmla="*/ 692553 h 1474218"/>
                <a:gd name="connsiteX0" fmla="*/ 81116 w 1452716"/>
                <a:gd name="connsiteY0" fmla="*/ 692553 h 1474218"/>
                <a:gd name="connsiteX1" fmla="*/ 678426 w 1452716"/>
                <a:gd name="connsiteY1" fmla="*/ 611437 h 1474218"/>
                <a:gd name="connsiteX2" fmla="*/ 877529 w 1452716"/>
                <a:gd name="connsiteY2" fmla="*/ 545070 h 1474218"/>
                <a:gd name="connsiteX3" fmla="*/ 1069258 w 1452716"/>
                <a:gd name="connsiteY3" fmla="*/ 434457 h 1474218"/>
                <a:gd name="connsiteX4" fmla="*/ 1297858 w 1452716"/>
                <a:gd name="connsiteY4" fmla="*/ 227979 h 1474218"/>
                <a:gd name="connsiteX5" fmla="*/ 1452716 w 1452716"/>
                <a:gd name="connsiteY5" fmla="*/ 73121 h 1474218"/>
                <a:gd name="connsiteX6" fmla="*/ 1430594 w 1452716"/>
                <a:gd name="connsiteY6" fmla="*/ 1474218 h 1474218"/>
                <a:gd name="connsiteX7" fmla="*/ 1194620 w 1452716"/>
                <a:gd name="connsiteY7" fmla="*/ 1245618 h 1474218"/>
                <a:gd name="connsiteX8" fmla="*/ 921774 w 1452716"/>
                <a:gd name="connsiteY8" fmla="*/ 1098134 h 1474218"/>
                <a:gd name="connsiteX9" fmla="*/ 597310 w 1452716"/>
                <a:gd name="connsiteY9" fmla="*/ 1009644 h 1474218"/>
                <a:gd name="connsiteX10" fmla="*/ 272845 w 1452716"/>
                <a:gd name="connsiteY10" fmla="*/ 958024 h 1474218"/>
                <a:gd name="connsiteX11" fmla="*/ 51620 w 1452716"/>
                <a:gd name="connsiteY11" fmla="*/ 950650 h 1474218"/>
                <a:gd name="connsiteX12" fmla="*/ 0 w 1452716"/>
                <a:gd name="connsiteY12" fmla="*/ 943276 h 1474218"/>
                <a:gd name="connsiteX13" fmla="*/ 117987 w 1452716"/>
                <a:gd name="connsiteY13" fmla="*/ 913779 h 1474218"/>
                <a:gd name="connsiteX14" fmla="*/ 176981 w 1452716"/>
                <a:gd name="connsiteY14" fmla="*/ 854786 h 1474218"/>
                <a:gd name="connsiteX15" fmla="*/ 169607 w 1452716"/>
                <a:gd name="connsiteY15" fmla="*/ 795792 h 1474218"/>
                <a:gd name="connsiteX16" fmla="*/ 147484 w 1452716"/>
                <a:gd name="connsiteY16" fmla="*/ 751547 h 1474218"/>
                <a:gd name="connsiteX17" fmla="*/ 81116 w 1452716"/>
                <a:gd name="connsiteY17" fmla="*/ 692553 h 1474218"/>
                <a:gd name="connsiteX0" fmla="*/ 81116 w 1452716"/>
                <a:gd name="connsiteY0" fmla="*/ 692553 h 1474218"/>
                <a:gd name="connsiteX1" fmla="*/ 678426 w 1452716"/>
                <a:gd name="connsiteY1" fmla="*/ 611437 h 1474218"/>
                <a:gd name="connsiteX2" fmla="*/ 877529 w 1452716"/>
                <a:gd name="connsiteY2" fmla="*/ 545070 h 1474218"/>
                <a:gd name="connsiteX3" fmla="*/ 1069258 w 1452716"/>
                <a:gd name="connsiteY3" fmla="*/ 434457 h 1474218"/>
                <a:gd name="connsiteX4" fmla="*/ 1297858 w 1452716"/>
                <a:gd name="connsiteY4" fmla="*/ 227979 h 1474218"/>
                <a:gd name="connsiteX5" fmla="*/ 1452716 w 1452716"/>
                <a:gd name="connsiteY5" fmla="*/ 73121 h 1474218"/>
                <a:gd name="connsiteX6" fmla="*/ 1430594 w 1452716"/>
                <a:gd name="connsiteY6" fmla="*/ 1474218 h 1474218"/>
                <a:gd name="connsiteX7" fmla="*/ 1194620 w 1452716"/>
                <a:gd name="connsiteY7" fmla="*/ 1245618 h 1474218"/>
                <a:gd name="connsiteX8" fmla="*/ 921774 w 1452716"/>
                <a:gd name="connsiteY8" fmla="*/ 1098134 h 1474218"/>
                <a:gd name="connsiteX9" fmla="*/ 597310 w 1452716"/>
                <a:gd name="connsiteY9" fmla="*/ 1009644 h 1474218"/>
                <a:gd name="connsiteX10" fmla="*/ 272845 w 1452716"/>
                <a:gd name="connsiteY10" fmla="*/ 958024 h 1474218"/>
                <a:gd name="connsiteX11" fmla="*/ 51620 w 1452716"/>
                <a:gd name="connsiteY11" fmla="*/ 950650 h 1474218"/>
                <a:gd name="connsiteX12" fmla="*/ 0 w 1452716"/>
                <a:gd name="connsiteY12" fmla="*/ 943276 h 1474218"/>
                <a:gd name="connsiteX13" fmla="*/ 117987 w 1452716"/>
                <a:gd name="connsiteY13" fmla="*/ 913779 h 1474218"/>
                <a:gd name="connsiteX14" fmla="*/ 176981 w 1452716"/>
                <a:gd name="connsiteY14" fmla="*/ 854786 h 1474218"/>
                <a:gd name="connsiteX15" fmla="*/ 169607 w 1452716"/>
                <a:gd name="connsiteY15" fmla="*/ 795792 h 1474218"/>
                <a:gd name="connsiteX16" fmla="*/ 147484 w 1452716"/>
                <a:gd name="connsiteY16" fmla="*/ 751547 h 1474218"/>
                <a:gd name="connsiteX17" fmla="*/ 81116 w 1452716"/>
                <a:gd name="connsiteY17" fmla="*/ 692553 h 1474218"/>
                <a:gd name="connsiteX0" fmla="*/ 81116 w 1452716"/>
                <a:gd name="connsiteY0" fmla="*/ 692553 h 1531594"/>
                <a:gd name="connsiteX1" fmla="*/ 678426 w 1452716"/>
                <a:gd name="connsiteY1" fmla="*/ 611437 h 1531594"/>
                <a:gd name="connsiteX2" fmla="*/ 877529 w 1452716"/>
                <a:gd name="connsiteY2" fmla="*/ 545070 h 1531594"/>
                <a:gd name="connsiteX3" fmla="*/ 1069258 w 1452716"/>
                <a:gd name="connsiteY3" fmla="*/ 434457 h 1531594"/>
                <a:gd name="connsiteX4" fmla="*/ 1297858 w 1452716"/>
                <a:gd name="connsiteY4" fmla="*/ 227979 h 1531594"/>
                <a:gd name="connsiteX5" fmla="*/ 1452716 w 1452716"/>
                <a:gd name="connsiteY5" fmla="*/ 73121 h 1531594"/>
                <a:gd name="connsiteX6" fmla="*/ 1430594 w 1452716"/>
                <a:gd name="connsiteY6" fmla="*/ 1474218 h 1531594"/>
                <a:gd name="connsiteX7" fmla="*/ 1194620 w 1452716"/>
                <a:gd name="connsiteY7" fmla="*/ 1245618 h 1531594"/>
                <a:gd name="connsiteX8" fmla="*/ 921774 w 1452716"/>
                <a:gd name="connsiteY8" fmla="*/ 1098134 h 1531594"/>
                <a:gd name="connsiteX9" fmla="*/ 597310 w 1452716"/>
                <a:gd name="connsiteY9" fmla="*/ 1009644 h 1531594"/>
                <a:gd name="connsiteX10" fmla="*/ 272845 w 1452716"/>
                <a:gd name="connsiteY10" fmla="*/ 958024 h 1531594"/>
                <a:gd name="connsiteX11" fmla="*/ 51620 w 1452716"/>
                <a:gd name="connsiteY11" fmla="*/ 950650 h 1531594"/>
                <a:gd name="connsiteX12" fmla="*/ 0 w 1452716"/>
                <a:gd name="connsiteY12" fmla="*/ 943276 h 1531594"/>
                <a:gd name="connsiteX13" fmla="*/ 117987 w 1452716"/>
                <a:gd name="connsiteY13" fmla="*/ 913779 h 1531594"/>
                <a:gd name="connsiteX14" fmla="*/ 176981 w 1452716"/>
                <a:gd name="connsiteY14" fmla="*/ 854786 h 1531594"/>
                <a:gd name="connsiteX15" fmla="*/ 169607 w 1452716"/>
                <a:gd name="connsiteY15" fmla="*/ 795792 h 1531594"/>
                <a:gd name="connsiteX16" fmla="*/ 147484 w 1452716"/>
                <a:gd name="connsiteY16" fmla="*/ 751547 h 1531594"/>
                <a:gd name="connsiteX17" fmla="*/ 81116 w 1452716"/>
                <a:gd name="connsiteY17" fmla="*/ 692553 h 1531594"/>
                <a:gd name="connsiteX0" fmla="*/ 81116 w 1452716"/>
                <a:gd name="connsiteY0" fmla="*/ 692553 h 1532508"/>
                <a:gd name="connsiteX1" fmla="*/ 678426 w 1452716"/>
                <a:gd name="connsiteY1" fmla="*/ 611437 h 1532508"/>
                <a:gd name="connsiteX2" fmla="*/ 877529 w 1452716"/>
                <a:gd name="connsiteY2" fmla="*/ 545070 h 1532508"/>
                <a:gd name="connsiteX3" fmla="*/ 1069258 w 1452716"/>
                <a:gd name="connsiteY3" fmla="*/ 434457 h 1532508"/>
                <a:gd name="connsiteX4" fmla="*/ 1297858 w 1452716"/>
                <a:gd name="connsiteY4" fmla="*/ 227979 h 1532508"/>
                <a:gd name="connsiteX5" fmla="*/ 1452716 w 1452716"/>
                <a:gd name="connsiteY5" fmla="*/ 73121 h 1532508"/>
                <a:gd name="connsiteX6" fmla="*/ 1430594 w 1452716"/>
                <a:gd name="connsiteY6" fmla="*/ 1474218 h 1532508"/>
                <a:gd name="connsiteX7" fmla="*/ 1194620 w 1452716"/>
                <a:gd name="connsiteY7" fmla="*/ 1245618 h 1532508"/>
                <a:gd name="connsiteX8" fmla="*/ 921774 w 1452716"/>
                <a:gd name="connsiteY8" fmla="*/ 1098134 h 1532508"/>
                <a:gd name="connsiteX9" fmla="*/ 597310 w 1452716"/>
                <a:gd name="connsiteY9" fmla="*/ 1009644 h 1532508"/>
                <a:gd name="connsiteX10" fmla="*/ 272845 w 1452716"/>
                <a:gd name="connsiteY10" fmla="*/ 958024 h 1532508"/>
                <a:gd name="connsiteX11" fmla="*/ 51620 w 1452716"/>
                <a:gd name="connsiteY11" fmla="*/ 950650 h 1532508"/>
                <a:gd name="connsiteX12" fmla="*/ 0 w 1452716"/>
                <a:gd name="connsiteY12" fmla="*/ 943276 h 1532508"/>
                <a:gd name="connsiteX13" fmla="*/ 117987 w 1452716"/>
                <a:gd name="connsiteY13" fmla="*/ 913779 h 1532508"/>
                <a:gd name="connsiteX14" fmla="*/ 176981 w 1452716"/>
                <a:gd name="connsiteY14" fmla="*/ 854786 h 1532508"/>
                <a:gd name="connsiteX15" fmla="*/ 169607 w 1452716"/>
                <a:gd name="connsiteY15" fmla="*/ 795792 h 1532508"/>
                <a:gd name="connsiteX16" fmla="*/ 147484 w 1452716"/>
                <a:gd name="connsiteY16" fmla="*/ 751547 h 1532508"/>
                <a:gd name="connsiteX17" fmla="*/ 81116 w 1452716"/>
                <a:gd name="connsiteY17" fmla="*/ 692553 h 1532508"/>
                <a:gd name="connsiteX0" fmla="*/ 81116 w 1452716"/>
                <a:gd name="connsiteY0" fmla="*/ 692553 h 1474218"/>
                <a:gd name="connsiteX1" fmla="*/ 678426 w 1452716"/>
                <a:gd name="connsiteY1" fmla="*/ 611437 h 1474218"/>
                <a:gd name="connsiteX2" fmla="*/ 877529 w 1452716"/>
                <a:gd name="connsiteY2" fmla="*/ 545070 h 1474218"/>
                <a:gd name="connsiteX3" fmla="*/ 1069258 w 1452716"/>
                <a:gd name="connsiteY3" fmla="*/ 434457 h 1474218"/>
                <a:gd name="connsiteX4" fmla="*/ 1297858 w 1452716"/>
                <a:gd name="connsiteY4" fmla="*/ 227979 h 1474218"/>
                <a:gd name="connsiteX5" fmla="*/ 1452716 w 1452716"/>
                <a:gd name="connsiteY5" fmla="*/ 73121 h 1474218"/>
                <a:gd name="connsiteX6" fmla="*/ 1430594 w 1452716"/>
                <a:gd name="connsiteY6" fmla="*/ 1474218 h 1474218"/>
                <a:gd name="connsiteX7" fmla="*/ 1194620 w 1452716"/>
                <a:gd name="connsiteY7" fmla="*/ 1245618 h 1474218"/>
                <a:gd name="connsiteX8" fmla="*/ 921774 w 1452716"/>
                <a:gd name="connsiteY8" fmla="*/ 1098134 h 1474218"/>
                <a:gd name="connsiteX9" fmla="*/ 597310 w 1452716"/>
                <a:gd name="connsiteY9" fmla="*/ 1009644 h 1474218"/>
                <a:gd name="connsiteX10" fmla="*/ 272845 w 1452716"/>
                <a:gd name="connsiteY10" fmla="*/ 958024 h 1474218"/>
                <a:gd name="connsiteX11" fmla="*/ 51620 w 1452716"/>
                <a:gd name="connsiteY11" fmla="*/ 950650 h 1474218"/>
                <a:gd name="connsiteX12" fmla="*/ 0 w 1452716"/>
                <a:gd name="connsiteY12" fmla="*/ 943276 h 1474218"/>
                <a:gd name="connsiteX13" fmla="*/ 117987 w 1452716"/>
                <a:gd name="connsiteY13" fmla="*/ 913779 h 1474218"/>
                <a:gd name="connsiteX14" fmla="*/ 176981 w 1452716"/>
                <a:gd name="connsiteY14" fmla="*/ 854786 h 1474218"/>
                <a:gd name="connsiteX15" fmla="*/ 169607 w 1452716"/>
                <a:gd name="connsiteY15" fmla="*/ 795792 h 1474218"/>
                <a:gd name="connsiteX16" fmla="*/ 147484 w 1452716"/>
                <a:gd name="connsiteY16" fmla="*/ 751547 h 1474218"/>
                <a:gd name="connsiteX17" fmla="*/ 81116 w 1452716"/>
                <a:gd name="connsiteY17" fmla="*/ 692553 h 1474218"/>
                <a:gd name="connsiteX0" fmla="*/ 81116 w 1452716"/>
                <a:gd name="connsiteY0" fmla="*/ 692553 h 1474218"/>
                <a:gd name="connsiteX1" fmla="*/ 678426 w 1452716"/>
                <a:gd name="connsiteY1" fmla="*/ 611437 h 1474218"/>
                <a:gd name="connsiteX2" fmla="*/ 877529 w 1452716"/>
                <a:gd name="connsiteY2" fmla="*/ 545070 h 1474218"/>
                <a:gd name="connsiteX3" fmla="*/ 1069258 w 1452716"/>
                <a:gd name="connsiteY3" fmla="*/ 434457 h 1474218"/>
                <a:gd name="connsiteX4" fmla="*/ 1297858 w 1452716"/>
                <a:gd name="connsiteY4" fmla="*/ 227979 h 1474218"/>
                <a:gd name="connsiteX5" fmla="*/ 1452716 w 1452716"/>
                <a:gd name="connsiteY5" fmla="*/ 73121 h 1474218"/>
                <a:gd name="connsiteX6" fmla="*/ 1430594 w 1452716"/>
                <a:gd name="connsiteY6" fmla="*/ 1474218 h 1474218"/>
                <a:gd name="connsiteX7" fmla="*/ 1162779 w 1452716"/>
                <a:gd name="connsiteY7" fmla="*/ 1260089 h 1474218"/>
                <a:gd name="connsiteX8" fmla="*/ 921774 w 1452716"/>
                <a:gd name="connsiteY8" fmla="*/ 1098134 h 1474218"/>
                <a:gd name="connsiteX9" fmla="*/ 597310 w 1452716"/>
                <a:gd name="connsiteY9" fmla="*/ 1009644 h 1474218"/>
                <a:gd name="connsiteX10" fmla="*/ 272845 w 1452716"/>
                <a:gd name="connsiteY10" fmla="*/ 958024 h 1474218"/>
                <a:gd name="connsiteX11" fmla="*/ 51620 w 1452716"/>
                <a:gd name="connsiteY11" fmla="*/ 950650 h 1474218"/>
                <a:gd name="connsiteX12" fmla="*/ 0 w 1452716"/>
                <a:gd name="connsiteY12" fmla="*/ 943276 h 1474218"/>
                <a:gd name="connsiteX13" fmla="*/ 117987 w 1452716"/>
                <a:gd name="connsiteY13" fmla="*/ 913779 h 1474218"/>
                <a:gd name="connsiteX14" fmla="*/ 176981 w 1452716"/>
                <a:gd name="connsiteY14" fmla="*/ 854786 h 1474218"/>
                <a:gd name="connsiteX15" fmla="*/ 169607 w 1452716"/>
                <a:gd name="connsiteY15" fmla="*/ 795792 h 1474218"/>
                <a:gd name="connsiteX16" fmla="*/ 147484 w 1452716"/>
                <a:gd name="connsiteY16" fmla="*/ 751547 h 1474218"/>
                <a:gd name="connsiteX17" fmla="*/ 81116 w 1452716"/>
                <a:gd name="connsiteY17" fmla="*/ 692553 h 1474218"/>
                <a:gd name="connsiteX0" fmla="*/ 81116 w 1452716"/>
                <a:gd name="connsiteY0" fmla="*/ 619432 h 1401097"/>
                <a:gd name="connsiteX1" fmla="*/ 678426 w 1452716"/>
                <a:gd name="connsiteY1" fmla="*/ 538316 h 1401097"/>
                <a:gd name="connsiteX2" fmla="*/ 877529 w 1452716"/>
                <a:gd name="connsiteY2" fmla="*/ 471949 h 1401097"/>
                <a:gd name="connsiteX3" fmla="*/ 1069258 w 1452716"/>
                <a:gd name="connsiteY3" fmla="*/ 361336 h 1401097"/>
                <a:gd name="connsiteX4" fmla="*/ 1297858 w 1452716"/>
                <a:gd name="connsiteY4" fmla="*/ 154858 h 1401097"/>
                <a:gd name="connsiteX5" fmla="*/ 1452716 w 1452716"/>
                <a:gd name="connsiteY5" fmla="*/ 0 h 1401097"/>
                <a:gd name="connsiteX6" fmla="*/ 1430594 w 1452716"/>
                <a:gd name="connsiteY6" fmla="*/ 1401097 h 1401097"/>
                <a:gd name="connsiteX7" fmla="*/ 1162779 w 1452716"/>
                <a:gd name="connsiteY7" fmla="*/ 1186968 h 1401097"/>
                <a:gd name="connsiteX8" fmla="*/ 921774 w 1452716"/>
                <a:gd name="connsiteY8" fmla="*/ 1025013 h 1401097"/>
                <a:gd name="connsiteX9" fmla="*/ 597310 w 1452716"/>
                <a:gd name="connsiteY9" fmla="*/ 936523 h 1401097"/>
                <a:gd name="connsiteX10" fmla="*/ 272845 w 1452716"/>
                <a:gd name="connsiteY10" fmla="*/ 884903 h 1401097"/>
                <a:gd name="connsiteX11" fmla="*/ 51620 w 1452716"/>
                <a:gd name="connsiteY11" fmla="*/ 877529 h 1401097"/>
                <a:gd name="connsiteX12" fmla="*/ 0 w 1452716"/>
                <a:gd name="connsiteY12" fmla="*/ 870155 h 1401097"/>
                <a:gd name="connsiteX13" fmla="*/ 117987 w 1452716"/>
                <a:gd name="connsiteY13" fmla="*/ 840658 h 1401097"/>
                <a:gd name="connsiteX14" fmla="*/ 176981 w 1452716"/>
                <a:gd name="connsiteY14" fmla="*/ 781665 h 1401097"/>
                <a:gd name="connsiteX15" fmla="*/ 169607 w 1452716"/>
                <a:gd name="connsiteY15" fmla="*/ 722671 h 1401097"/>
                <a:gd name="connsiteX16" fmla="*/ 147484 w 1452716"/>
                <a:gd name="connsiteY16" fmla="*/ 678426 h 1401097"/>
                <a:gd name="connsiteX17" fmla="*/ 81116 w 1452716"/>
                <a:gd name="connsiteY17" fmla="*/ 619432 h 1401097"/>
                <a:gd name="connsiteX0" fmla="*/ 81116 w 1452716"/>
                <a:gd name="connsiteY0" fmla="*/ 619432 h 1424339"/>
                <a:gd name="connsiteX1" fmla="*/ 678426 w 1452716"/>
                <a:gd name="connsiteY1" fmla="*/ 538316 h 1424339"/>
                <a:gd name="connsiteX2" fmla="*/ 877529 w 1452716"/>
                <a:gd name="connsiteY2" fmla="*/ 471949 h 1424339"/>
                <a:gd name="connsiteX3" fmla="*/ 1069258 w 1452716"/>
                <a:gd name="connsiteY3" fmla="*/ 361336 h 1424339"/>
                <a:gd name="connsiteX4" fmla="*/ 1297858 w 1452716"/>
                <a:gd name="connsiteY4" fmla="*/ 154858 h 1424339"/>
                <a:gd name="connsiteX5" fmla="*/ 1452716 w 1452716"/>
                <a:gd name="connsiteY5" fmla="*/ 0 h 1424339"/>
                <a:gd name="connsiteX6" fmla="*/ 1439853 w 1452716"/>
                <a:gd name="connsiteY6" fmla="*/ 1424339 h 1424339"/>
                <a:gd name="connsiteX7" fmla="*/ 1162779 w 1452716"/>
                <a:gd name="connsiteY7" fmla="*/ 1186968 h 1424339"/>
                <a:gd name="connsiteX8" fmla="*/ 921774 w 1452716"/>
                <a:gd name="connsiteY8" fmla="*/ 1025013 h 1424339"/>
                <a:gd name="connsiteX9" fmla="*/ 597310 w 1452716"/>
                <a:gd name="connsiteY9" fmla="*/ 936523 h 1424339"/>
                <a:gd name="connsiteX10" fmla="*/ 272845 w 1452716"/>
                <a:gd name="connsiteY10" fmla="*/ 884903 h 1424339"/>
                <a:gd name="connsiteX11" fmla="*/ 51620 w 1452716"/>
                <a:gd name="connsiteY11" fmla="*/ 877529 h 1424339"/>
                <a:gd name="connsiteX12" fmla="*/ 0 w 1452716"/>
                <a:gd name="connsiteY12" fmla="*/ 870155 h 1424339"/>
                <a:gd name="connsiteX13" fmla="*/ 117987 w 1452716"/>
                <a:gd name="connsiteY13" fmla="*/ 840658 h 1424339"/>
                <a:gd name="connsiteX14" fmla="*/ 176981 w 1452716"/>
                <a:gd name="connsiteY14" fmla="*/ 781665 h 1424339"/>
                <a:gd name="connsiteX15" fmla="*/ 169607 w 1452716"/>
                <a:gd name="connsiteY15" fmla="*/ 722671 h 1424339"/>
                <a:gd name="connsiteX16" fmla="*/ 147484 w 1452716"/>
                <a:gd name="connsiteY16" fmla="*/ 678426 h 1424339"/>
                <a:gd name="connsiteX17" fmla="*/ 81116 w 1452716"/>
                <a:gd name="connsiteY17" fmla="*/ 619432 h 1424339"/>
                <a:gd name="connsiteX0" fmla="*/ 81116 w 1452716"/>
                <a:gd name="connsiteY0" fmla="*/ 635211 h 1440118"/>
                <a:gd name="connsiteX1" fmla="*/ 678426 w 1452716"/>
                <a:gd name="connsiteY1" fmla="*/ 554095 h 1440118"/>
                <a:gd name="connsiteX2" fmla="*/ 877529 w 1452716"/>
                <a:gd name="connsiteY2" fmla="*/ 487728 h 1440118"/>
                <a:gd name="connsiteX3" fmla="*/ 1069258 w 1452716"/>
                <a:gd name="connsiteY3" fmla="*/ 377115 h 1440118"/>
                <a:gd name="connsiteX4" fmla="*/ 1297858 w 1452716"/>
                <a:gd name="connsiteY4" fmla="*/ 170637 h 1440118"/>
                <a:gd name="connsiteX5" fmla="*/ 1452716 w 1452716"/>
                <a:gd name="connsiteY5" fmla="*/ 0 h 1440118"/>
                <a:gd name="connsiteX6" fmla="*/ 1439853 w 1452716"/>
                <a:gd name="connsiteY6" fmla="*/ 1440118 h 1440118"/>
                <a:gd name="connsiteX7" fmla="*/ 1162779 w 1452716"/>
                <a:gd name="connsiteY7" fmla="*/ 1202747 h 1440118"/>
                <a:gd name="connsiteX8" fmla="*/ 921774 w 1452716"/>
                <a:gd name="connsiteY8" fmla="*/ 1040792 h 1440118"/>
                <a:gd name="connsiteX9" fmla="*/ 597310 w 1452716"/>
                <a:gd name="connsiteY9" fmla="*/ 952302 h 1440118"/>
                <a:gd name="connsiteX10" fmla="*/ 272845 w 1452716"/>
                <a:gd name="connsiteY10" fmla="*/ 900682 h 1440118"/>
                <a:gd name="connsiteX11" fmla="*/ 51620 w 1452716"/>
                <a:gd name="connsiteY11" fmla="*/ 893308 h 1440118"/>
                <a:gd name="connsiteX12" fmla="*/ 0 w 1452716"/>
                <a:gd name="connsiteY12" fmla="*/ 885934 h 1440118"/>
                <a:gd name="connsiteX13" fmla="*/ 117987 w 1452716"/>
                <a:gd name="connsiteY13" fmla="*/ 856437 h 1440118"/>
                <a:gd name="connsiteX14" fmla="*/ 176981 w 1452716"/>
                <a:gd name="connsiteY14" fmla="*/ 797444 h 1440118"/>
                <a:gd name="connsiteX15" fmla="*/ 169607 w 1452716"/>
                <a:gd name="connsiteY15" fmla="*/ 738450 h 1440118"/>
                <a:gd name="connsiteX16" fmla="*/ 147484 w 1452716"/>
                <a:gd name="connsiteY16" fmla="*/ 694205 h 1440118"/>
                <a:gd name="connsiteX17" fmla="*/ 81116 w 1452716"/>
                <a:gd name="connsiteY17" fmla="*/ 635211 h 1440118"/>
                <a:gd name="connsiteX0" fmla="*/ 81116 w 1452716"/>
                <a:gd name="connsiteY0" fmla="*/ 635211 h 1440118"/>
                <a:gd name="connsiteX1" fmla="*/ 678426 w 1452716"/>
                <a:gd name="connsiteY1" fmla="*/ 554095 h 1440118"/>
                <a:gd name="connsiteX2" fmla="*/ 877529 w 1452716"/>
                <a:gd name="connsiteY2" fmla="*/ 487728 h 1440118"/>
                <a:gd name="connsiteX3" fmla="*/ 1069258 w 1452716"/>
                <a:gd name="connsiteY3" fmla="*/ 377115 h 1440118"/>
                <a:gd name="connsiteX4" fmla="*/ 1289174 w 1452716"/>
                <a:gd name="connsiteY4" fmla="*/ 170637 h 1440118"/>
                <a:gd name="connsiteX5" fmla="*/ 1452716 w 1452716"/>
                <a:gd name="connsiteY5" fmla="*/ 0 h 1440118"/>
                <a:gd name="connsiteX6" fmla="*/ 1439853 w 1452716"/>
                <a:gd name="connsiteY6" fmla="*/ 1440118 h 1440118"/>
                <a:gd name="connsiteX7" fmla="*/ 1162779 w 1452716"/>
                <a:gd name="connsiteY7" fmla="*/ 1202747 h 1440118"/>
                <a:gd name="connsiteX8" fmla="*/ 921774 w 1452716"/>
                <a:gd name="connsiteY8" fmla="*/ 1040792 h 1440118"/>
                <a:gd name="connsiteX9" fmla="*/ 597310 w 1452716"/>
                <a:gd name="connsiteY9" fmla="*/ 952302 h 1440118"/>
                <a:gd name="connsiteX10" fmla="*/ 272845 w 1452716"/>
                <a:gd name="connsiteY10" fmla="*/ 900682 h 1440118"/>
                <a:gd name="connsiteX11" fmla="*/ 51620 w 1452716"/>
                <a:gd name="connsiteY11" fmla="*/ 893308 h 1440118"/>
                <a:gd name="connsiteX12" fmla="*/ 0 w 1452716"/>
                <a:gd name="connsiteY12" fmla="*/ 885934 h 1440118"/>
                <a:gd name="connsiteX13" fmla="*/ 117987 w 1452716"/>
                <a:gd name="connsiteY13" fmla="*/ 856437 h 1440118"/>
                <a:gd name="connsiteX14" fmla="*/ 176981 w 1452716"/>
                <a:gd name="connsiteY14" fmla="*/ 797444 h 1440118"/>
                <a:gd name="connsiteX15" fmla="*/ 169607 w 1452716"/>
                <a:gd name="connsiteY15" fmla="*/ 738450 h 1440118"/>
                <a:gd name="connsiteX16" fmla="*/ 147484 w 1452716"/>
                <a:gd name="connsiteY16" fmla="*/ 694205 h 1440118"/>
                <a:gd name="connsiteX17" fmla="*/ 81116 w 1452716"/>
                <a:gd name="connsiteY17" fmla="*/ 635211 h 1440118"/>
                <a:gd name="connsiteX0" fmla="*/ 81116 w 1444032"/>
                <a:gd name="connsiteY0" fmla="*/ 641001 h 1445908"/>
                <a:gd name="connsiteX1" fmla="*/ 678426 w 1444032"/>
                <a:gd name="connsiteY1" fmla="*/ 559885 h 1445908"/>
                <a:gd name="connsiteX2" fmla="*/ 877529 w 1444032"/>
                <a:gd name="connsiteY2" fmla="*/ 493518 h 1445908"/>
                <a:gd name="connsiteX3" fmla="*/ 1069258 w 1444032"/>
                <a:gd name="connsiteY3" fmla="*/ 382905 h 1445908"/>
                <a:gd name="connsiteX4" fmla="*/ 1289174 w 1444032"/>
                <a:gd name="connsiteY4" fmla="*/ 176427 h 1445908"/>
                <a:gd name="connsiteX5" fmla="*/ 1444032 w 1444032"/>
                <a:gd name="connsiteY5" fmla="*/ 0 h 1445908"/>
                <a:gd name="connsiteX6" fmla="*/ 1439853 w 1444032"/>
                <a:gd name="connsiteY6" fmla="*/ 1445908 h 1445908"/>
                <a:gd name="connsiteX7" fmla="*/ 1162779 w 1444032"/>
                <a:gd name="connsiteY7" fmla="*/ 1208537 h 1445908"/>
                <a:gd name="connsiteX8" fmla="*/ 921774 w 1444032"/>
                <a:gd name="connsiteY8" fmla="*/ 1046582 h 1445908"/>
                <a:gd name="connsiteX9" fmla="*/ 597310 w 1444032"/>
                <a:gd name="connsiteY9" fmla="*/ 958092 h 1445908"/>
                <a:gd name="connsiteX10" fmla="*/ 272845 w 1444032"/>
                <a:gd name="connsiteY10" fmla="*/ 906472 h 1445908"/>
                <a:gd name="connsiteX11" fmla="*/ 51620 w 1444032"/>
                <a:gd name="connsiteY11" fmla="*/ 899098 h 1445908"/>
                <a:gd name="connsiteX12" fmla="*/ 0 w 1444032"/>
                <a:gd name="connsiteY12" fmla="*/ 891724 h 1445908"/>
                <a:gd name="connsiteX13" fmla="*/ 117987 w 1444032"/>
                <a:gd name="connsiteY13" fmla="*/ 862227 h 1445908"/>
                <a:gd name="connsiteX14" fmla="*/ 176981 w 1444032"/>
                <a:gd name="connsiteY14" fmla="*/ 803234 h 1445908"/>
                <a:gd name="connsiteX15" fmla="*/ 169607 w 1444032"/>
                <a:gd name="connsiteY15" fmla="*/ 744240 h 1445908"/>
                <a:gd name="connsiteX16" fmla="*/ 147484 w 1444032"/>
                <a:gd name="connsiteY16" fmla="*/ 699995 h 1445908"/>
                <a:gd name="connsiteX17" fmla="*/ 81116 w 1444032"/>
                <a:gd name="connsiteY17" fmla="*/ 641001 h 1445908"/>
                <a:gd name="connsiteX0" fmla="*/ 81116 w 1444032"/>
                <a:gd name="connsiteY0" fmla="*/ 641001 h 1445908"/>
                <a:gd name="connsiteX1" fmla="*/ 678426 w 1444032"/>
                <a:gd name="connsiteY1" fmla="*/ 559885 h 1445908"/>
                <a:gd name="connsiteX2" fmla="*/ 877529 w 1444032"/>
                <a:gd name="connsiteY2" fmla="*/ 493518 h 1445908"/>
                <a:gd name="connsiteX3" fmla="*/ 1057683 w 1444032"/>
                <a:gd name="connsiteY3" fmla="*/ 377118 h 1445908"/>
                <a:gd name="connsiteX4" fmla="*/ 1289174 w 1444032"/>
                <a:gd name="connsiteY4" fmla="*/ 176427 h 1445908"/>
                <a:gd name="connsiteX5" fmla="*/ 1444032 w 1444032"/>
                <a:gd name="connsiteY5" fmla="*/ 0 h 1445908"/>
                <a:gd name="connsiteX6" fmla="*/ 1439853 w 1444032"/>
                <a:gd name="connsiteY6" fmla="*/ 1445908 h 1445908"/>
                <a:gd name="connsiteX7" fmla="*/ 1162779 w 1444032"/>
                <a:gd name="connsiteY7" fmla="*/ 1208537 h 1445908"/>
                <a:gd name="connsiteX8" fmla="*/ 921774 w 1444032"/>
                <a:gd name="connsiteY8" fmla="*/ 1046582 h 1445908"/>
                <a:gd name="connsiteX9" fmla="*/ 597310 w 1444032"/>
                <a:gd name="connsiteY9" fmla="*/ 958092 h 1445908"/>
                <a:gd name="connsiteX10" fmla="*/ 272845 w 1444032"/>
                <a:gd name="connsiteY10" fmla="*/ 906472 h 1445908"/>
                <a:gd name="connsiteX11" fmla="*/ 51620 w 1444032"/>
                <a:gd name="connsiteY11" fmla="*/ 899098 h 1445908"/>
                <a:gd name="connsiteX12" fmla="*/ 0 w 1444032"/>
                <a:gd name="connsiteY12" fmla="*/ 891724 h 1445908"/>
                <a:gd name="connsiteX13" fmla="*/ 117987 w 1444032"/>
                <a:gd name="connsiteY13" fmla="*/ 862227 h 1445908"/>
                <a:gd name="connsiteX14" fmla="*/ 176981 w 1444032"/>
                <a:gd name="connsiteY14" fmla="*/ 803234 h 1445908"/>
                <a:gd name="connsiteX15" fmla="*/ 169607 w 1444032"/>
                <a:gd name="connsiteY15" fmla="*/ 744240 h 1445908"/>
                <a:gd name="connsiteX16" fmla="*/ 147484 w 1444032"/>
                <a:gd name="connsiteY16" fmla="*/ 699995 h 1445908"/>
                <a:gd name="connsiteX17" fmla="*/ 81116 w 1444032"/>
                <a:gd name="connsiteY17" fmla="*/ 641001 h 1445908"/>
                <a:gd name="connsiteX0" fmla="*/ 81116 w 1444032"/>
                <a:gd name="connsiteY0" fmla="*/ 641001 h 1445908"/>
                <a:gd name="connsiteX1" fmla="*/ 678426 w 1444032"/>
                <a:gd name="connsiteY1" fmla="*/ 559885 h 1445908"/>
                <a:gd name="connsiteX2" fmla="*/ 857273 w 1444032"/>
                <a:gd name="connsiteY2" fmla="*/ 490625 h 1445908"/>
                <a:gd name="connsiteX3" fmla="*/ 1057683 w 1444032"/>
                <a:gd name="connsiteY3" fmla="*/ 377118 h 1445908"/>
                <a:gd name="connsiteX4" fmla="*/ 1289174 w 1444032"/>
                <a:gd name="connsiteY4" fmla="*/ 176427 h 1445908"/>
                <a:gd name="connsiteX5" fmla="*/ 1444032 w 1444032"/>
                <a:gd name="connsiteY5" fmla="*/ 0 h 1445908"/>
                <a:gd name="connsiteX6" fmla="*/ 1439853 w 1444032"/>
                <a:gd name="connsiteY6" fmla="*/ 1445908 h 1445908"/>
                <a:gd name="connsiteX7" fmla="*/ 1162779 w 1444032"/>
                <a:gd name="connsiteY7" fmla="*/ 1208537 h 1445908"/>
                <a:gd name="connsiteX8" fmla="*/ 921774 w 1444032"/>
                <a:gd name="connsiteY8" fmla="*/ 1046582 h 1445908"/>
                <a:gd name="connsiteX9" fmla="*/ 597310 w 1444032"/>
                <a:gd name="connsiteY9" fmla="*/ 958092 h 1445908"/>
                <a:gd name="connsiteX10" fmla="*/ 272845 w 1444032"/>
                <a:gd name="connsiteY10" fmla="*/ 906472 h 1445908"/>
                <a:gd name="connsiteX11" fmla="*/ 51620 w 1444032"/>
                <a:gd name="connsiteY11" fmla="*/ 899098 h 1445908"/>
                <a:gd name="connsiteX12" fmla="*/ 0 w 1444032"/>
                <a:gd name="connsiteY12" fmla="*/ 891724 h 1445908"/>
                <a:gd name="connsiteX13" fmla="*/ 117987 w 1444032"/>
                <a:gd name="connsiteY13" fmla="*/ 862227 h 1445908"/>
                <a:gd name="connsiteX14" fmla="*/ 176981 w 1444032"/>
                <a:gd name="connsiteY14" fmla="*/ 803234 h 1445908"/>
                <a:gd name="connsiteX15" fmla="*/ 169607 w 1444032"/>
                <a:gd name="connsiteY15" fmla="*/ 744240 h 1445908"/>
                <a:gd name="connsiteX16" fmla="*/ 147484 w 1444032"/>
                <a:gd name="connsiteY16" fmla="*/ 699995 h 1445908"/>
                <a:gd name="connsiteX17" fmla="*/ 81116 w 1444032"/>
                <a:gd name="connsiteY17" fmla="*/ 641001 h 1445908"/>
                <a:gd name="connsiteX0" fmla="*/ 81116 w 1444032"/>
                <a:gd name="connsiteY0" fmla="*/ 641001 h 1445908"/>
                <a:gd name="connsiteX1" fmla="*/ 581645 w 1444032"/>
                <a:gd name="connsiteY1" fmla="*/ 562778 h 1445908"/>
                <a:gd name="connsiteX2" fmla="*/ 857273 w 1444032"/>
                <a:gd name="connsiteY2" fmla="*/ 490625 h 1445908"/>
                <a:gd name="connsiteX3" fmla="*/ 1057683 w 1444032"/>
                <a:gd name="connsiteY3" fmla="*/ 377118 h 1445908"/>
                <a:gd name="connsiteX4" fmla="*/ 1289174 w 1444032"/>
                <a:gd name="connsiteY4" fmla="*/ 176427 h 1445908"/>
                <a:gd name="connsiteX5" fmla="*/ 1444032 w 1444032"/>
                <a:gd name="connsiteY5" fmla="*/ 0 h 1445908"/>
                <a:gd name="connsiteX6" fmla="*/ 1439853 w 1444032"/>
                <a:gd name="connsiteY6" fmla="*/ 1445908 h 1445908"/>
                <a:gd name="connsiteX7" fmla="*/ 1162779 w 1444032"/>
                <a:gd name="connsiteY7" fmla="*/ 1208537 h 1445908"/>
                <a:gd name="connsiteX8" fmla="*/ 921774 w 1444032"/>
                <a:gd name="connsiteY8" fmla="*/ 1046582 h 1445908"/>
                <a:gd name="connsiteX9" fmla="*/ 597310 w 1444032"/>
                <a:gd name="connsiteY9" fmla="*/ 958092 h 1445908"/>
                <a:gd name="connsiteX10" fmla="*/ 272845 w 1444032"/>
                <a:gd name="connsiteY10" fmla="*/ 906472 h 1445908"/>
                <a:gd name="connsiteX11" fmla="*/ 51620 w 1444032"/>
                <a:gd name="connsiteY11" fmla="*/ 899098 h 1445908"/>
                <a:gd name="connsiteX12" fmla="*/ 0 w 1444032"/>
                <a:gd name="connsiteY12" fmla="*/ 891724 h 1445908"/>
                <a:gd name="connsiteX13" fmla="*/ 117987 w 1444032"/>
                <a:gd name="connsiteY13" fmla="*/ 862227 h 1445908"/>
                <a:gd name="connsiteX14" fmla="*/ 176981 w 1444032"/>
                <a:gd name="connsiteY14" fmla="*/ 803234 h 1445908"/>
                <a:gd name="connsiteX15" fmla="*/ 169607 w 1444032"/>
                <a:gd name="connsiteY15" fmla="*/ 744240 h 1445908"/>
                <a:gd name="connsiteX16" fmla="*/ 147484 w 1444032"/>
                <a:gd name="connsiteY16" fmla="*/ 699995 h 1445908"/>
                <a:gd name="connsiteX17" fmla="*/ 81116 w 1444032"/>
                <a:gd name="connsiteY17" fmla="*/ 641001 h 1445908"/>
                <a:gd name="connsiteX0" fmla="*/ 81116 w 1444032"/>
                <a:gd name="connsiteY0" fmla="*/ 641001 h 1445908"/>
                <a:gd name="connsiteX1" fmla="*/ 581645 w 1444032"/>
                <a:gd name="connsiteY1" fmla="*/ 562778 h 1445908"/>
                <a:gd name="connsiteX2" fmla="*/ 857273 w 1444032"/>
                <a:gd name="connsiteY2" fmla="*/ 490625 h 1445908"/>
                <a:gd name="connsiteX3" fmla="*/ 1057683 w 1444032"/>
                <a:gd name="connsiteY3" fmla="*/ 377118 h 1445908"/>
                <a:gd name="connsiteX4" fmla="*/ 1289174 w 1444032"/>
                <a:gd name="connsiteY4" fmla="*/ 176427 h 1445908"/>
                <a:gd name="connsiteX5" fmla="*/ 1444032 w 1444032"/>
                <a:gd name="connsiteY5" fmla="*/ 0 h 1445908"/>
                <a:gd name="connsiteX6" fmla="*/ 1439853 w 1444032"/>
                <a:gd name="connsiteY6" fmla="*/ 1445908 h 1445908"/>
                <a:gd name="connsiteX7" fmla="*/ 1154098 w 1444032"/>
                <a:gd name="connsiteY7" fmla="*/ 1211430 h 1445908"/>
                <a:gd name="connsiteX8" fmla="*/ 921774 w 1444032"/>
                <a:gd name="connsiteY8" fmla="*/ 1046582 h 1445908"/>
                <a:gd name="connsiteX9" fmla="*/ 597310 w 1444032"/>
                <a:gd name="connsiteY9" fmla="*/ 958092 h 1445908"/>
                <a:gd name="connsiteX10" fmla="*/ 272845 w 1444032"/>
                <a:gd name="connsiteY10" fmla="*/ 906472 h 1445908"/>
                <a:gd name="connsiteX11" fmla="*/ 51620 w 1444032"/>
                <a:gd name="connsiteY11" fmla="*/ 899098 h 1445908"/>
                <a:gd name="connsiteX12" fmla="*/ 0 w 1444032"/>
                <a:gd name="connsiteY12" fmla="*/ 891724 h 1445908"/>
                <a:gd name="connsiteX13" fmla="*/ 117987 w 1444032"/>
                <a:gd name="connsiteY13" fmla="*/ 862227 h 1445908"/>
                <a:gd name="connsiteX14" fmla="*/ 176981 w 1444032"/>
                <a:gd name="connsiteY14" fmla="*/ 803234 h 1445908"/>
                <a:gd name="connsiteX15" fmla="*/ 169607 w 1444032"/>
                <a:gd name="connsiteY15" fmla="*/ 744240 h 1445908"/>
                <a:gd name="connsiteX16" fmla="*/ 147484 w 1444032"/>
                <a:gd name="connsiteY16" fmla="*/ 699995 h 1445908"/>
                <a:gd name="connsiteX17" fmla="*/ 81116 w 1444032"/>
                <a:gd name="connsiteY17" fmla="*/ 641001 h 1445908"/>
                <a:gd name="connsiteX0" fmla="*/ 81116 w 1444032"/>
                <a:gd name="connsiteY0" fmla="*/ 641001 h 1445908"/>
                <a:gd name="connsiteX1" fmla="*/ 581645 w 1444032"/>
                <a:gd name="connsiteY1" fmla="*/ 562778 h 1445908"/>
                <a:gd name="connsiteX2" fmla="*/ 857273 w 1444032"/>
                <a:gd name="connsiteY2" fmla="*/ 490625 h 1445908"/>
                <a:gd name="connsiteX3" fmla="*/ 1057683 w 1444032"/>
                <a:gd name="connsiteY3" fmla="*/ 377118 h 1445908"/>
                <a:gd name="connsiteX4" fmla="*/ 1289174 w 1444032"/>
                <a:gd name="connsiteY4" fmla="*/ 176427 h 1445908"/>
                <a:gd name="connsiteX5" fmla="*/ 1444032 w 1444032"/>
                <a:gd name="connsiteY5" fmla="*/ 0 h 1445908"/>
                <a:gd name="connsiteX6" fmla="*/ 1439853 w 1444032"/>
                <a:gd name="connsiteY6" fmla="*/ 1445908 h 1445908"/>
                <a:gd name="connsiteX7" fmla="*/ 1154098 w 1444032"/>
                <a:gd name="connsiteY7" fmla="*/ 1211430 h 1445908"/>
                <a:gd name="connsiteX8" fmla="*/ 907305 w 1444032"/>
                <a:gd name="connsiteY8" fmla="*/ 1046582 h 1445908"/>
                <a:gd name="connsiteX9" fmla="*/ 597310 w 1444032"/>
                <a:gd name="connsiteY9" fmla="*/ 958092 h 1445908"/>
                <a:gd name="connsiteX10" fmla="*/ 272845 w 1444032"/>
                <a:gd name="connsiteY10" fmla="*/ 906472 h 1445908"/>
                <a:gd name="connsiteX11" fmla="*/ 51620 w 1444032"/>
                <a:gd name="connsiteY11" fmla="*/ 899098 h 1445908"/>
                <a:gd name="connsiteX12" fmla="*/ 0 w 1444032"/>
                <a:gd name="connsiteY12" fmla="*/ 891724 h 1445908"/>
                <a:gd name="connsiteX13" fmla="*/ 117987 w 1444032"/>
                <a:gd name="connsiteY13" fmla="*/ 862227 h 1445908"/>
                <a:gd name="connsiteX14" fmla="*/ 176981 w 1444032"/>
                <a:gd name="connsiteY14" fmla="*/ 803234 h 1445908"/>
                <a:gd name="connsiteX15" fmla="*/ 169607 w 1444032"/>
                <a:gd name="connsiteY15" fmla="*/ 744240 h 1445908"/>
                <a:gd name="connsiteX16" fmla="*/ 147484 w 1444032"/>
                <a:gd name="connsiteY16" fmla="*/ 699995 h 1445908"/>
                <a:gd name="connsiteX17" fmla="*/ 81116 w 1444032"/>
                <a:gd name="connsiteY17" fmla="*/ 641001 h 1445908"/>
                <a:gd name="connsiteX0" fmla="*/ 81116 w 1444032"/>
                <a:gd name="connsiteY0" fmla="*/ 641001 h 1445908"/>
                <a:gd name="connsiteX1" fmla="*/ 581645 w 1444032"/>
                <a:gd name="connsiteY1" fmla="*/ 562778 h 1445908"/>
                <a:gd name="connsiteX2" fmla="*/ 857273 w 1444032"/>
                <a:gd name="connsiteY2" fmla="*/ 490625 h 1445908"/>
                <a:gd name="connsiteX3" fmla="*/ 1057683 w 1444032"/>
                <a:gd name="connsiteY3" fmla="*/ 377118 h 1445908"/>
                <a:gd name="connsiteX4" fmla="*/ 1289174 w 1444032"/>
                <a:gd name="connsiteY4" fmla="*/ 176427 h 1445908"/>
                <a:gd name="connsiteX5" fmla="*/ 1444032 w 1444032"/>
                <a:gd name="connsiteY5" fmla="*/ 0 h 1445908"/>
                <a:gd name="connsiteX6" fmla="*/ 1439853 w 1444032"/>
                <a:gd name="connsiteY6" fmla="*/ 1445908 h 1445908"/>
                <a:gd name="connsiteX7" fmla="*/ 1154098 w 1444032"/>
                <a:gd name="connsiteY7" fmla="*/ 1211430 h 1445908"/>
                <a:gd name="connsiteX8" fmla="*/ 907305 w 1444032"/>
                <a:gd name="connsiteY8" fmla="*/ 1046582 h 1445908"/>
                <a:gd name="connsiteX9" fmla="*/ 597310 w 1444032"/>
                <a:gd name="connsiteY9" fmla="*/ 958092 h 1445908"/>
                <a:gd name="connsiteX10" fmla="*/ 258377 w 1444032"/>
                <a:gd name="connsiteY10" fmla="*/ 915153 h 1445908"/>
                <a:gd name="connsiteX11" fmla="*/ 51620 w 1444032"/>
                <a:gd name="connsiteY11" fmla="*/ 899098 h 1445908"/>
                <a:gd name="connsiteX12" fmla="*/ 0 w 1444032"/>
                <a:gd name="connsiteY12" fmla="*/ 891724 h 1445908"/>
                <a:gd name="connsiteX13" fmla="*/ 117987 w 1444032"/>
                <a:gd name="connsiteY13" fmla="*/ 862227 h 1445908"/>
                <a:gd name="connsiteX14" fmla="*/ 176981 w 1444032"/>
                <a:gd name="connsiteY14" fmla="*/ 803234 h 1445908"/>
                <a:gd name="connsiteX15" fmla="*/ 169607 w 1444032"/>
                <a:gd name="connsiteY15" fmla="*/ 744240 h 1445908"/>
                <a:gd name="connsiteX16" fmla="*/ 147484 w 1444032"/>
                <a:gd name="connsiteY16" fmla="*/ 699995 h 1445908"/>
                <a:gd name="connsiteX17" fmla="*/ 81116 w 1444032"/>
                <a:gd name="connsiteY17" fmla="*/ 641001 h 1445908"/>
                <a:gd name="connsiteX0" fmla="*/ 81116 w 1444032"/>
                <a:gd name="connsiteY0" fmla="*/ 641001 h 1445908"/>
                <a:gd name="connsiteX1" fmla="*/ 581645 w 1444032"/>
                <a:gd name="connsiteY1" fmla="*/ 562778 h 1445908"/>
                <a:gd name="connsiteX2" fmla="*/ 857273 w 1444032"/>
                <a:gd name="connsiteY2" fmla="*/ 490625 h 1445908"/>
                <a:gd name="connsiteX3" fmla="*/ 1057683 w 1444032"/>
                <a:gd name="connsiteY3" fmla="*/ 377118 h 1445908"/>
                <a:gd name="connsiteX4" fmla="*/ 1289174 w 1444032"/>
                <a:gd name="connsiteY4" fmla="*/ 176427 h 1445908"/>
                <a:gd name="connsiteX5" fmla="*/ 1444032 w 1444032"/>
                <a:gd name="connsiteY5" fmla="*/ 0 h 1445908"/>
                <a:gd name="connsiteX6" fmla="*/ 1439853 w 1444032"/>
                <a:gd name="connsiteY6" fmla="*/ 1445908 h 1445908"/>
                <a:gd name="connsiteX7" fmla="*/ 1154098 w 1444032"/>
                <a:gd name="connsiteY7" fmla="*/ 1211430 h 1445908"/>
                <a:gd name="connsiteX8" fmla="*/ 907305 w 1444032"/>
                <a:gd name="connsiteY8" fmla="*/ 1046582 h 1445908"/>
                <a:gd name="connsiteX9" fmla="*/ 597310 w 1444032"/>
                <a:gd name="connsiteY9" fmla="*/ 958092 h 1445908"/>
                <a:gd name="connsiteX10" fmla="*/ 258377 w 1444032"/>
                <a:gd name="connsiteY10" fmla="*/ 915153 h 1445908"/>
                <a:gd name="connsiteX11" fmla="*/ 51620 w 1444032"/>
                <a:gd name="connsiteY11" fmla="*/ 899098 h 1445908"/>
                <a:gd name="connsiteX12" fmla="*/ 0 w 1444032"/>
                <a:gd name="connsiteY12" fmla="*/ 891724 h 1445908"/>
                <a:gd name="connsiteX13" fmla="*/ 117987 w 1444032"/>
                <a:gd name="connsiteY13" fmla="*/ 862227 h 1445908"/>
                <a:gd name="connsiteX14" fmla="*/ 176981 w 1444032"/>
                <a:gd name="connsiteY14" fmla="*/ 803234 h 1445908"/>
                <a:gd name="connsiteX15" fmla="*/ 169607 w 1444032"/>
                <a:gd name="connsiteY15" fmla="*/ 744240 h 1445908"/>
                <a:gd name="connsiteX16" fmla="*/ 147484 w 1444032"/>
                <a:gd name="connsiteY16" fmla="*/ 699995 h 1445908"/>
                <a:gd name="connsiteX17" fmla="*/ 81116 w 1444032"/>
                <a:gd name="connsiteY17" fmla="*/ 641001 h 1445908"/>
                <a:gd name="connsiteX0" fmla="*/ 81116 w 1444032"/>
                <a:gd name="connsiteY0" fmla="*/ 641001 h 1445908"/>
                <a:gd name="connsiteX1" fmla="*/ 581645 w 1444032"/>
                <a:gd name="connsiteY1" fmla="*/ 562778 h 1445908"/>
                <a:gd name="connsiteX2" fmla="*/ 857273 w 1444032"/>
                <a:gd name="connsiteY2" fmla="*/ 490625 h 1445908"/>
                <a:gd name="connsiteX3" fmla="*/ 1057683 w 1444032"/>
                <a:gd name="connsiteY3" fmla="*/ 377118 h 1445908"/>
                <a:gd name="connsiteX4" fmla="*/ 1289174 w 1444032"/>
                <a:gd name="connsiteY4" fmla="*/ 176427 h 1445908"/>
                <a:gd name="connsiteX5" fmla="*/ 1444032 w 1444032"/>
                <a:gd name="connsiteY5" fmla="*/ 0 h 1445908"/>
                <a:gd name="connsiteX6" fmla="*/ 1439853 w 1444032"/>
                <a:gd name="connsiteY6" fmla="*/ 1445908 h 1445908"/>
                <a:gd name="connsiteX7" fmla="*/ 1154098 w 1444032"/>
                <a:gd name="connsiteY7" fmla="*/ 1211430 h 1445908"/>
                <a:gd name="connsiteX8" fmla="*/ 907305 w 1444032"/>
                <a:gd name="connsiteY8" fmla="*/ 1046582 h 1445908"/>
                <a:gd name="connsiteX9" fmla="*/ 597310 w 1444032"/>
                <a:gd name="connsiteY9" fmla="*/ 958092 h 1445908"/>
                <a:gd name="connsiteX10" fmla="*/ 258377 w 1444032"/>
                <a:gd name="connsiteY10" fmla="*/ 915153 h 1445908"/>
                <a:gd name="connsiteX11" fmla="*/ 51620 w 1444032"/>
                <a:gd name="connsiteY11" fmla="*/ 899098 h 1445908"/>
                <a:gd name="connsiteX12" fmla="*/ 0 w 1444032"/>
                <a:gd name="connsiteY12" fmla="*/ 891724 h 1445908"/>
                <a:gd name="connsiteX13" fmla="*/ 117987 w 1444032"/>
                <a:gd name="connsiteY13" fmla="*/ 862227 h 1445908"/>
                <a:gd name="connsiteX14" fmla="*/ 176981 w 1444032"/>
                <a:gd name="connsiteY14" fmla="*/ 803234 h 1445908"/>
                <a:gd name="connsiteX15" fmla="*/ 169607 w 1444032"/>
                <a:gd name="connsiteY15" fmla="*/ 744240 h 1445908"/>
                <a:gd name="connsiteX16" fmla="*/ 147484 w 1444032"/>
                <a:gd name="connsiteY16" fmla="*/ 699995 h 1445908"/>
                <a:gd name="connsiteX17" fmla="*/ 81116 w 1444032"/>
                <a:gd name="connsiteY17" fmla="*/ 641001 h 1445908"/>
                <a:gd name="connsiteX0" fmla="*/ 81116 w 1444032"/>
                <a:gd name="connsiteY0" fmla="*/ 641001 h 1445908"/>
                <a:gd name="connsiteX1" fmla="*/ 581645 w 1444032"/>
                <a:gd name="connsiteY1" fmla="*/ 562778 h 1445908"/>
                <a:gd name="connsiteX2" fmla="*/ 857273 w 1444032"/>
                <a:gd name="connsiteY2" fmla="*/ 490625 h 1445908"/>
                <a:gd name="connsiteX3" fmla="*/ 1057683 w 1444032"/>
                <a:gd name="connsiteY3" fmla="*/ 377118 h 1445908"/>
                <a:gd name="connsiteX4" fmla="*/ 1289174 w 1444032"/>
                <a:gd name="connsiteY4" fmla="*/ 176427 h 1445908"/>
                <a:gd name="connsiteX5" fmla="*/ 1444032 w 1444032"/>
                <a:gd name="connsiteY5" fmla="*/ 0 h 1445908"/>
                <a:gd name="connsiteX6" fmla="*/ 1439853 w 1444032"/>
                <a:gd name="connsiteY6" fmla="*/ 1445908 h 1445908"/>
                <a:gd name="connsiteX7" fmla="*/ 1154098 w 1444032"/>
                <a:gd name="connsiteY7" fmla="*/ 1211430 h 1445908"/>
                <a:gd name="connsiteX8" fmla="*/ 907305 w 1444032"/>
                <a:gd name="connsiteY8" fmla="*/ 1046582 h 1445908"/>
                <a:gd name="connsiteX9" fmla="*/ 597310 w 1444032"/>
                <a:gd name="connsiteY9" fmla="*/ 958092 h 1445908"/>
                <a:gd name="connsiteX10" fmla="*/ 258377 w 1444032"/>
                <a:gd name="connsiteY10" fmla="*/ 915153 h 1445908"/>
                <a:gd name="connsiteX11" fmla="*/ 51620 w 1444032"/>
                <a:gd name="connsiteY11" fmla="*/ 899098 h 1445908"/>
                <a:gd name="connsiteX12" fmla="*/ 0 w 1444032"/>
                <a:gd name="connsiteY12" fmla="*/ 891724 h 1445908"/>
                <a:gd name="connsiteX13" fmla="*/ 117987 w 1444032"/>
                <a:gd name="connsiteY13" fmla="*/ 862227 h 1445908"/>
                <a:gd name="connsiteX14" fmla="*/ 176981 w 1444032"/>
                <a:gd name="connsiteY14" fmla="*/ 803234 h 1445908"/>
                <a:gd name="connsiteX15" fmla="*/ 169607 w 1444032"/>
                <a:gd name="connsiteY15" fmla="*/ 744240 h 1445908"/>
                <a:gd name="connsiteX16" fmla="*/ 147484 w 1444032"/>
                <a:gd name="connsiteY16" fmla="*/ 699995 h 1445908"/>
                <a:gd name="connsiteX17" fmla="*/ 81116 w 1444032"/>
                <a:gd name="connsiteY17" fmla="*/ 641001 h 1445908"/>
                <a:gd name="connsiteX0" fmla="*/ 81116 w 1444032"/>
                <a:gd name="connsiteY0" fmla="*/ 641001 h 1445908"/>
                <a:gd name="connsiteX1" fmla="*/ 581645 w 1444032"/>
                <a:gd name="connsiteY1" fmla="*/ 562778 h 1445908"/>
                <a:gd name="connsiteX2" fmla="*/ 857273 w 1444032"/>
                <a:gd name="connsiteY2" fmla="*/ 490625 h 1445908"/>
                <a:gd name="connsiteX3" fmla="*/ 1057683 w 1444032"/>
                <a:gd name="connsiteY3" fmla="*/ 377118 h 1445908"/>
                <a:gd name="connsiteX4" fmla="*/ 1289174 w 1444032"/>
                <a:gd name="connsiteY4" fmla="*/ 176427 h 1445908"/>
                <a:gd name="connsiteX5" fmla="*/ 1444032 w 1444032"/>
                <a:gd name="connsiteY5" fmla="*/ 0 h 1445908"/>
                <a:gd name="connsiteX6" fmla="*/ 1439853 w 1444032"/>
                <a:gd name="connsiteY6" fmla="*/ 1445908 h 1445908"/>
                <a:gd name="connsiteX7" fmla="*/ 1154098 w 1444032"/>
                <a:gd name="connsiteY7" fmla="*/ 1211430 h 1445908"/>
                <a:gd name="connsiteX8" fmla="*/ 907305 w 1444032"/>
                <a:gd name="connsiteY8" fmla="*/ 1046582 h 1445908"/>
                <a:gd name="connsiteX9" fmla="*/ 597310 w 1444032"/>
                <a:gd name="connsiteY9" fmla="*/ 958092 h 1445908"/>
                <a:gd name="connsiteX10" fmla="*/ 258377 w 1444032"/>
                <a:gd name="connsiteY10" fmla="*/ 915153 h 1445908"/>
                <a:gd name="connsiteX11" fmla="*/ 51620 w 1444032"/>
                <a:gd name="connsiteY11" fmla="*/ 899098 h 1445908"/>
                <a:gd name="connsiteX12" fmla="*/ 0 w 1444032"/>
                <a:gd name="connsiteY12" fmla="*/ 891724 h 1445908"/>
                <a:gd name="connsiteX13" fmla="*/ 117987 w 1444032"/>
                <a:gd name="connsiteY13" fmla="*/ 862227 h 1445908"/>
                <a:gd name="connsiteX14" fmla="*/ 176981 w 1444032"/>
                <a:gd name="connsiteY14" fmla="*/ 803234 h 1445908"/>
                <a:gd name="connsiteX15" fmla="*/ 169607 w 1444032"/>
                <a:gd name="connsiteY15" fmla="*/ 744240 h 1445908"/>
                <a:gd name="connsiteX16" fmla="*/ 147484 w 1444032"/>
                <a:gd name="connsiteY16" fmla="*/ 699995 h 1445908"/>
                <a:gd name="connsiteX17" fmla="*/ 81116 w 1444032"/>
                <a:gd name="connsiteY17" fmla="*/ 641001 h 1445908"/>
                <a:gd name="connsiteX0" fmla="*/ 81116 w 1444032"/>
                <a:gd name="connsiteY0" fmla="*/ 641001 h 1445908"/>
                <a:gd name="connsiteX1" fmla="*/ 581645 w 1444032"/>
                <a:gd name="connsiteY1" fmla="*/ 562778 h 1445908"/>
                <a:gd name="connsiteX2" fmla="*/ 857273 w 1444032"/>
                <a:gd name="connsiteY2" fmla="*/ 490625 h 1445908"/>
                <a:gd name="connsiteX3" fmla="*/ 1057683 w 1444032"/>
                <a:gd name="connsiteY3" fmla="*/ 377118 h 1445908"/>
                <a:gd name="connsiteX4" fmla="*/ 1289174 w 1444032"/>
                <a:gd name="connsiteY4" fmla="*/ 176427 h 1445908"/>
                <a:gd name="connsiteX5" fmla="*/ 1444032 w 1444032"/>
                <a:gd name="connsiteY5" fmla="*/ 0 h 1445908"/>
                <a:gd name="connsiteX6" fmla="*/ 1439853 w 1444032"/>
                <a:gd name="connsiteY6" fmla="*/ 1445908 h 1445908"/>
                <a:gd name="connsiteX7" fmla="*/ 1154098 w 1444032"/>
                <a:gd name="connsiteY7" fmla="*/ 1211430 h 1445908"/>
                <a:gd name="connsiteX8" fmla="*/ 907305 w 1444032"/>
                <a:gd name="connsiteY8" fmla="*/ 1046582 h 1445908"/>
                <a:gd name="connsiteX9" fmla="*/ 597310 w 1444032"/>
                <a:gd name="connsiteY9" fmla="*/ 958092 h 1445908"/>
                <a:gd name="connsiteX10" fmla="*/ 258377 w 1444032"/>
                <a:gd name="connsiteY10" fmla="*/ 915153 h 1445908"/>
                <a:gd name="connsiteX11" fmla="*/ 51620 w 1444032"/>
                <a:gd name="connsiteY11" fmla="*/ 899098 h 1445908"/>
                <a:gd name="connsiteX12" fmla="*/ 0 w 1444032"/>
                <a:gd name="connsiteY12" fmla="*/ 891724 h 1445908"/>
                <a:gd name="connsiteX13" fmla="*/ 117987 w 1444032"/>
                <a:gd name="connsiteY13" fmla="*/ 862227 h 1445908"/>
                <a:gd name="connsiteX14" fmla="*/ 176981 w 1444032"/>
                <a:gd name="connsiteY14" fmla="*/ 803234 h 1445908"/>
                <a:gd name="connsiteX15" fmla="*/ 175395 w 1444032"/>
                <a:gd name="connsiteY15" fmla="*/ 744240 h 1445908"/>
                <a:gd name="connsiteX16" fmla="*/ 147484 w 1444032"/>
                <a:gd name="connsiteY16" fmla="*/ 699995 h 1445908"/>
                <a:gd name="connsiteX17" fmla="*/ 81116 w 1444032"/>
                <a:gd name="connsiteY17" fmla="*/ 641001 h 14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4032" h="1445908">
                  <a:moveTo>
                    <a:pt x="81116" y="641001"/>
                  </a:moveTo>
                  <a:cubicBezTo>
                    <a:pt x="169606" y="617649"/>
                    <a:pt x="452286" y="587841"/>
                    <a:pt x="581645" y="562778"/>
                  </a:cubicBezTo>
                  <a:cubicBezTo>
                    <a:pt x="711004" y="537715"/>
                    <a:pt x="777933" y="521568"/>
                    <a:pt x="857273" y="490625"/>
                  </a:cubicBezTo>
                  <a:cubicBezTo>
                    <a:pt x="936613" y="459682"/>
                    <a:pt x="985700" y="429484"/>
                    <a:pt x="1057683" y="377118"/>
                  </a:cubicBezTo>
                  <a:cubicBezTo>
                    <a:pt x="1129666" y="324752"/>
                    <a:pt x="1224783" y="239280"/>
                    <a:pt x="1289174" y="176427"/>
                  </a:cubicBezTo>
                  <a:cubicBezTo>
                    <a:pt x="1353565" y="113574"/>
                    <a:pt x="1303230" y="142519"/>
                    <a:pt x="1444032" y="0"/>
                  </a:cubicBezTo>
                  <a:lnTo>
                    <a:pt x="1439853" y="1445908"/>
                  </a:lnTo>
                  <a:cubicBezTo>
                    <a:pt x="1321866" y="1331608"/>
                    <a:pt x="1242856" y="1277984"/>
                    <a:pt x="1154098" y="1211430"/>
                  </a:cubicBezTo>
                  <a:cubicBezTo>
                    <a:pt x="1065340" y="1144876"/>
                    <a:pt x="1000103" y="1088805"/>
                    <a:pt x="907305" y="1046582"/>
                  </a:cubicBezTo>
                  <a:cubicBezTo>
                    <a:pt x="814507" y="1004359"/>
                    <a:pt x="705465" y="979997"/>
                    <a:pt x="597310" y="958092"/>
                  </a:cubicBezTo>
                  <a:cubicBezTo>
                    <a:pt x="489155" y="936187"/>
                    <a:pt x="349325" y="924985"/>
                    <a:pt x="258377" y="915153"/>
                  </a:cubicBezTo>
                  <a:cubicBezTo>
                    <a:pt x="167429" y="905321"/>
                    <a:pt x="97094" y="901556"/>
                    <a:pt x="51620" y="899098"/>
                  </a:cubicBezTo>
                  <a:lnTo>
                    <a:pt x="0" y="891724"/>
                  </a:lnTo>
                  <a:cubicBezTo>
                    <a:pt x="11061" y="885579"/>
                    <a:pt x="88490" y="876975"/>
                    <a:pt x="117987" y="862227"/>
                  </a:cubicBezTo>
                  <a:cubicBezTo>
                    <a:pt x="147484" y="847479"/>
                    <a:pt x="167413" y="822899"/>
                    <a:pt x="176981" y="803234"/>
                  </a:cubicBezTo>
                  <a:cubicBezTo>
                    <a:pt x="186549" y="783570"/>
                    <a:pt x="175924" y="763905"/>
                    <a:pt x="175395" y="744240"/>
                  </a:cubicBezTo>
                  <a:cubicBezTo>
                    <a:pt x="170479" y="727034"/>
                    <a:pt x="163197" y="717201"/>
                    <a:pt x="147484" y="699995"/>
                  </a:cubicBezTo>
                  <a:cubicBezTo>
                    <a:pt x="131771" y="682789"/>
                    <a:pt x="103239" y="660666"/>
                    <a:pt x="81116" y="6410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944450C-A12F-40D3-B68D-AEA61B39FD8A}"/>
                </a:ext>
              </a:extLst>
            </p:cNvPr>
            <p:cNvGrpSpPr/>
            <p:nvPr/>
          </p:nvGrpSpPr>
          <p:grpSpPr>
            <a:xfrm>
              <a:off x="1452603" y="11686"/>
              <a:ext cx="1409700" cy="1402080"/>
              <a:chOff x="0" y="0"/>
              <a:chExt cx="1409700" cy="1402080"/>
            </a:xfrm>
          </p:grpSpPr>
          <p:sp>
            <p:nvSpPr>
              <p:cNvPr id="13" name="Text Box 15">
                <a:extLst>
                  <a:ext uri="{FF2B5EF4-FFF2-40B4-BE49-F238E27FC236}">
                    <a16:creationId xmlns:a16="http://schemas.microsoft.com/office/drawing/2014/main" id="{DF356DD2-5C10-4720-AF72-8EEE033DAA36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9700" cy="140208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Z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48DCAC8-25C7-4D0E-BCC0-72CF11976E5F}"/>
                  </a:ext>
                </a:extLst>
              </p:cNvPr>
              <p:cNvGrpSpPr/>
              <p:nvPr/>
            </p:nvGrpSpPr>
            <p:grpSpPr>
              <a:xfrm>
                <a:off x="118942" y="88207"/>
                <a:ext cx="1148787" cy="1255676"/>
                <a:chOff x="0" y="0"/>
                <a:chExt cx="1148787" cy="1255676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7F992F2-5DCE-4D82-9564-3827DBB22396}"/>
                    </a:ext>
                  </a:extLst>
                </p:cNvPr>
                <p:cNvSpPr/>
                <p:nvPr/>
              </p:nvSpPr>
              <p:spPr>
                <a:xfrm>
                  <a:off x="0" y="84524"/>
                  <a:ext cx="1148787" cy="107065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AA1BF3FA-650B-47C1-BDCD-C9EF29677CC7}"/>
                    </a:ext>
                  </a:extLst>
                </p:cNvPr>
                <p:cNvCxnSpPr/>
                <p:nvPr/>
              </p:nvCxnSpPr>
              <p:spPr>
                <a:xfrm flipV="1">
                  <a:off x="307361" y="0"/>
                  <a:ext cx="535330" cy="125567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B1D4D296-8F51-4054-A483-053AC72472A8}"/>
                    </a:ext>
                  </a:extLst>
                </p:cNvPr>
                <p:cNvCxnSpPr/>
                <p:nvPr/>
              </p:nvCxnSpPr>
              <p:spPr>
                <a:xfrm>
                  <a:off x="76840" y="407253"/>
                  <a:ext cx="1033041" cy="4340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2172B80-2A02-48F0-82F1-98186C889D89}"/>
              </a:ext>
            </a:extLst>
          </p:cNvPr>
          <p:cNvSpPr/>
          <p:nvPr/>
        </p:nvSpPr>
        <p:spPr>
          <a:xfrm>
            <a:off x="4999348" y="2050526"/>
            <a:ext cx="378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Notice that the North/South axis is NOT vertically orientated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1DC639-4763-4752-9534-27913D911612}"/>
              </a:ext>
            </a:extLst>
          </p:cNvPr>
          <p:cNvSpPr txBox="1"/>
          <p:nvPr/>
        </p:nvSpPr>
        <p:spPr>
          <a:xfrm rot="1283317">
            <a:off x="7706891" y="3235913"/>
            <a:ext cx="3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458831-669A-4CA9-8BE4-731851859D9A}"/>
              </a:ext>
            </a:extLst>
          </p:cNvPr>
          <p:cNvSpPr txBox="1"/>
          <p:nvPr/>
        </p:nvSpPr>
        <p:spPr>
          <a:xfrm rot="1283317">
            <a:off x="6689222" y="4899255"/>
            <a:ext cx="40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S</a:t>
            </a:r>
          </a:p>
        </p:txBody>
      </p:sp>
      <p:sp>
        <p:nvSpPr>
          <p:cNvPr id="23" name="Date Placeholder 1">
            <a:extLst>
              <a:ext uri="{FF2B5EF4-FFF2-40B4-BE49-F238E27FC236}">
                <a16:creationId xmlns:a16="http://schemas.microsoft.com/office/drawing/2014/main" id="{D6DCE4DC-8152-4F8F-A7CF-37DAB2B5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2020/07/17</a:t>
            </a:fld>
            <a:endParaRPr lang="en-ZA" sz="1100" dirty="0"/>
          </a:p>
        </p:txBody>
      </p:sp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2254CADD-BC0F-4780-AC2F-C3737F54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675" y="6492875"/>
            <a:ext cx="5706058" cy="365125"/>
          </a:xfrm>
        </p:spPr>
        <p:txBody>
          <a:bodyPr/>
          <a:lstStyle/>
          <a:p>
            <a:pPr algn="l">
              <a:defRPr/>
            </a:pPr>
            <a:r>
              <a:rPr lang="pt-BR" sz="1100" dirty="0"/>
              <a:t>Templ ref: PPT-ISO-colour.001   Doc Ref no: RTC-PRE-050.1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971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E9874-59C0-4A9E-A914-779EC21D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20</a:t>
            </a:fld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03091-3459-42F1-AE34-5D703A2C2FEB}"/>
              </a:ext>
            </a:extLst>
          </p:cNvPr>
          <p:cNvSpPr txBox="1"/>
          <p:nvPr/>
        </p:nvSpPr>
        <p:spPr>
          <a:xfrm>
            <a:off x="2686050" y="2698812"/>
            <a:ext cx="358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Thank you!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DA012DA9-5986-4CED-934D-C758EF01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2020/07/17</a:t>
            </a:fld>
            <a:endParaRPr lang="en-ZA" sz="11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21BC325-4039-4CAE-B98D-7AC6DF8F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675" y="6492875"/>
            <a:ext cx="5706058" cy="365125"/>
          </a:xfrm>
        </p:spPr>
        <p:txBody>
          <a:bodyPr/>
          <a:lstStyle/>
          <a:p>
            <a:pPr algn="l">
              <a:defRPr/>
            </a:pPr>
            <a:r>
              <a:rPr lang="pt-BR" sz="1100" dirty="0"/>
              <a:t>Templ ref: PPT-ISO-colour.001   Doc Ref no: RTC-PRE-050.1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4434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33680" y="291090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>
                <a:solidFill>
                  <a:schemeClr val="tx1"/>
                </a:solidFill>
              </a:rPr>
              <a:t>THE EARTH’S ROTATION ON ITS AXIS</a:t>
            </a:r>
            <a:endParaRPr lang="en-US" altLang="en-US" sz="2900" b="1" i="1" u="sng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0B2D662-4A29-4236-A671-DDB739257EB1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606993-56D9-46C2-AED0-F93737D19415}"/>
              </a:ext>
            </a:extLst>
          </p:cNvPr>
          <p:cNvSpPr/>
          <p:nvPr/>
        </p:nvSpPr>
        <p:spPr>
          <a:xfrm>
            <a:off x="731519" y="1469360"/>
            <a:ext cx="7668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The Earth rotates on an imaginary axis that runs from the North Pole to the South Pole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200CE7A-0890-48C6-9D5B-2B175D1BFE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84" y="2313771"/>
            <a:ext cx="3784216" cy="37842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2A52D2C-6A1D-4307-B9C5-BD60F3322507}"/>
              </a:ext>
            </a:extLst>
          </p:cNvPr>
          <p:cNvSpPr/>
          <p:nvPr/>
        </p:nvSpPr>
        <p:spPr>
          <a:xfrm>
            <a:off x="4795161" y="2463077"/>
            <a:ext cx="37201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The Earth rotates from the West to the East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Taking 24 hours to complete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107A42-1A31-400B-8BAB-152203BC500E}"/>
              </a:ext>
            </a:extLst>
          </p:cNvPr>
          <p:cNvSpPr/>
          <p:nvPr/>
        </p:nvSpPr>
        <p:spPr>
          <a:xfrm>
            <a:off x="4795161" y="4124032"/>
            <a:ext cx="378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This is seen as the sun rising in the East and setting in the West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FE633487-AA63-45DF-AEA5-17D7C55FC2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2020/07/17</a:t>
            </a:fld>
            <a:endParaRPr lang="en-ZA" sz="1100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F4334B8-F50F-4B2D-AE64-50B99EFF6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675" y="6492875"/>
            <a:ext cx="5706058" cy="365125"/>
          </a:xfrm>
        </p:spPr>
        <p:txBody>
          <a:bodyPr/>
          <a:lstStyle/>
          <a:p>
            <a:pPr algn="l">
              <a:defRPr/>
            </a:pPr>
            <a:r>
              <a:rPr lang="pt-BR" sz="1100" dirty="0"/>
              <a:t>Templ ref: PPT-ISO-colour.001   Doc Ref no: RTC-PRE-050.1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698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5ABD1A06-BE49-41CF-AD94-9F464F304F01}"/>
              </a:ext>
            </a:extLst>
          </p:cNvPr>
          <p:cNvSpPr/>
          <p:nvPr/>
        </p:nvSpPr>
        <p:spPr>
          <a:xfrm>
            <a:off x="339593" y="1392024"/>
            <a:ext cx="8374673" cy="4918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5DFA8-413E-47CE-85CB-0A3ED5112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4</a:t>
            </a:fld>
            <a:endParaRPr lang="en-ZA" dirty="0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A3EE23CF-8C75-4A37-A4CD-2669DA013208}"/>
              </a:ext>
            </a:extLst>
          </p:cNvPr>
          <p:cNvSpPr txBox="1">
            <a:spLocks/>
          </p:cNvSpPr>
          <p:nvPr/>
        </p:nvSpPr>
        <p:spPr bwMode="auto">
          <a:xfrm>
            <a:off x="233680" y="291090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>
                <a:solidFill>
                  <a:schemeClr val="tx1"/>
                </a:solidFill>
              </a:rPr>
              <a:t>OTHER POINTS OF IMPORTANCE</a:t>
            </a:r>
            <a:endParaRPr lang="en-US" altLang="en-US" sz="2900" b="1" i="1" u="sng" dirty="0">
              <a:solidFill>
                <a:schemeClr val="tx1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936644D-4E1B-4CBA-B6DD-CEA849437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57" y="1765487"/>
            <a:ext cx="3866510" cy="391108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A94A3B9-7091-420A-B6B3-4BA074299B13}"/>
              </a:ext>
            </a:extLst>
          </p:cNvPr>
          <p:cNvSpPr txBox="1"/>
          <p:nvPr/>
        </p:nvSpPr>
        <p:spPr>
          <a:xfrm>
            <a:off x="5071091" y="1792488"/>
            <a:ext cx="3829068" cy="488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90</a:t>
            </a:r>
            <a:r>
              <a:rPr lang="en-ZA" sz="2000" baseline="30000" dirty="0"/>
              <a:t>o</a:t>
            </a:r>
            <a:r>
              <a:rPr lang="en-ZA" sz="2000" dirty="0"/>
              <a:t> N	   North pole</a:t>
            </a:r>
          </a:p>
          <a:p>
            <a:endParaRPr lang="en-ZA" sz="1200" dirty="0"/>
          </a:p>
          <a:p>
            <a:r>
              <a:rPr lang="en-ZA" sz="2000" dirty="0"/>
              <a:t>66½</a:t>
            </a:r>
            <a:r>
              <a:rPr lang="en-ZA" sz="2000" baseline="30000" dirty="0"/>
              <a:t>o</a:t>
            </a:r>
            <a:r>
              <a:rPr lang="en-ZA" sz="2000" dirty="0"/>
              <a:t> N	   Arctic circle</a:t>
            </a:r>
          </a:p>
          <a:p>
            <a:endParaRPr lang="en-ZA" sz="2000" dirty="0"/>
          </a:p>
          <a:p>
            <a:endParaRPr lang="en-ZA" sz="2000" dirty="0"/>
          </a:p>
          <a:p>
            <a:endParaRPr lang="en-ZA" sz="2000" dirty="0"/>
          </a:p>
          <a:p>
            <a:r>
              <a:rPr lang="en-ZA" sz="2000" dirty="0"/>
              <a:t>23½</a:t>
            </a:r>
            <a:r>
              <a:rPr lang="en-ZA" sz="2000" baseline="30000" dirty="0"/>
              <a:t>o</a:t>
            </a:r>
            <a:r>
              <a:rPr lang="en-ZA" sz="2000" dirty="0"/>
              <a:t> N	 Tropic of Cancer</a:t>
            </a:r>
          </a:p>
          <a:p>
            <a:endParaRPr lang="en-ZA" sz="3200" dirty="0"/>
          </a:p>
          <a:p>
            <a:r>
              <a:rPr lang="en-ZA" sz="2000" dirty="0"/>
              <a:t>0</a:t>
            </a:r>
            <a:r>
              <a:rPr lang="en-ZA" sz="2000" baseline="30000" dirty="0"/>
              <a:t>o</a:t>
            </a:r>
            <a:r>
              <a:rPr lang="en-ZA" sz="2000" dirty="0"/>
              <a:t> 	   Equator</a:t>
            </a:r>
          </a:p>
          <a:p>
            <a:endParaRPr lang="en-ZA" sz="3200" baseline="30000" dirty="0"/>
          </a:p>
          <a:p>
            <a:r>
              <a:rPr lang="en-ZA" sz="2000" dirty="0"/>
              <a:t>23½</a:t>
            </a:r>
            <a:r>
              <a:rPr lang="en-ZA" sz="2000" baseline="30000" dirty="0"/>
              <a:t>o</a:t>
            </a:r>
            <a:r>
              <a:rPr lang="en-ZA" sz="2000" dirty="0"/>
              <a:t> S	   Tropic of Capricorn</a:t>
            </a:r>
          </a:p>
          <a:p>
            <a:endParaRPr lang="en-ZA" sz="800" dirty="0"/>
          </a:p>
          <a:p>
            <a:r>
              <a:rPr lang="en-ZA" sz="2000" dirty="0"/>
              <a:t>66½</a:t>
            </a:r>
            <a:r>
              <a:rPr lang="en-ZA" sz="2000" baseline="30000" dirty="0"/>
              <a:t>o</a:t>
            </a:r>
            <a:r>
              <a:rPr lang="en-ZA" sz="2000" dirty="0"/>
              <a:t> S	   Antarctic Circle</a:t>
            </a:r>
          </a:p>
          <a:p>
            <a:endParaRPr lang="en-ZA" sz="1000" dirty="0"/>
          </a:p>
          <a:p>
            <a:r>
              <a:rPr lang="en-ZA" sz="2000" dirty="0"/>
              <a:t>90</a:t>
            </a:r>
            <a:r>
              <a:rPr lang="en-ZA" sz="2000" baseline="30000" dirty="0"/>
              <a:t>o </a:t>
            </a:r>
            <a:r>
              <a:rPr lang="en-ZA" sz="2000" dirty="0"/>
              <a:t>S	   South Pole</a:t>
            </a:r>
          </a:p>
          <a:p>
            <a:endParaRPr lang="en-ZA" sz="20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127AA0F-ABD3-4924-B88E-BC74764A093D}"/>
              </a:ext>
            </a:extLst>
          </p:cNvPr>
          <p:cNvCxnSpPr>
            <a:cxnSpLocks/>
          </p:cNvCxnSpPr>
          <p:nvPr/>
        </p:nvCxnSpPr>
        <p:spPr>
          <a:xfrm flipH="1">
            <a:off x="3494776" y="2038467"/>
            <a:ext cx="155749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9FC8C51-50B1-4A8C-B176-A9CE6ACEB797}"/>
              </a:ext>
            </a:extLst>
          </p:cNvPr>
          <p:cNvCxnSpPr>
            <a:cxnSpLocks/>
          </p:cNvCxnSpPr>
          <p:nvPr/>
        </p:nvCxnSpPr>
        <p:spPr>
          <a:xfrm flipH="1">
            <a:off x="3999844" y="5071395"/>
            <a:ext cx="105242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D10AA72-5535-4963-87C6-68D428995FE3}"/>
              </a:ext>
            </a:extLst>
          </p:cNvPr>
          <p:cNvCxnSpPr>
            <a:cxnSpLocks/>
          </p:cNvCxnSpPr>
          <p:nvPr/>
        </p:nvCxnSpPr>
        <p:spPr>
          <a:xfrm flipH="1">
            <a:off x="4133857" y="2478920"/>
            <a:ext cx="918413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012B00C-1140-45B2-A33F-650607EE67AC}"/>
              </a:ext>
            </a:extLst>
          </p:cNvPr>
          <p:cNvCxnSpPr>
            <a:cxnSpLocks/>
          </p:cNvCxnSpPr>
          <p:nvPr/>
        </p:nvCxnSpPr>
        <p:spPr>
          <a:xfrm flipH="1">
            <a:off x="4592264" y="3778506"/>
            <a:ext cx="460006" cy="5024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A696591-CAE4-46F6-B4FA-C261C5DB8216}"/>
              </a:ext>
            </a:extLst>
          </p:cNvPr>
          <p:cNvCxnSpPr>
            <a:cxnSpLocks/>
          </p:cNvCxnSpPr>
          <p:nvPr/>
        </p:nvCxnSpPr>
        <p:spPr>
          <a:xfrm flipH="1">
            <a:off x="4445414" y="4532133"/>
            <a:ext cx="60685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0D9A67A8-D241-47F7-A7F9-2FB566B65334}"/>
              </a:ext>
            </a:extLst>
          </p:cNvPr>
          <p:cNvCxnSpPr>
            <a:cxnSpLocks/>
          </p:cNvCxnSpPr>
          <p:nvPr/>
        </p:nvCxnSpPr>
        <p:spPr>
          <a:xfrm rot="10800000">
            <a:off x="2016142" y="5386374"/>
            <a:ext cx="3036128" cy="620956"/>
          </a:xfrm>
          <a:prstGeom prst="bentConnector3">
            <a:avLst>
              <a:gd name="adj1" fmla="val 99644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9E9C51E-1A18-4B61-B884-AB07703303DF}"/>
              </a:ext>
            </a:extLst>
          </p:cNvPr>
          <p:cNvCxnSpPr>
            <a:cxnSpLocks/>
          </p:cNvCxnSpPr>
          <p:nvPr/>
        </p:nvCxnSpPr>
        <p:spPr>
          <a:xfrm flipH="1">
            <a:off x="2775112" y="5545342"/>
            <a:ext cx="227715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F8C1B14B-51C1-47D8-9678-0670D30D4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2020/07/17</a:t>
            </a:fld>
            <a:endParaRPr lang="en-ZA" sz="1100" dirty="0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B535DE07-FFCE-40C7-ADF8-F8287BB4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675" y="6492875"/>
            <a:ext cx="5706058" cy="365125"/>
          </a:xfrm>
        </p:spPr>
        <p:txBody>
          <a:bodyPr/>
          <a:lstStyle/>
          <a:p>
            <a:pPr algn="l">
              <a:defRPr/>
            </a:pPr>
            <a:r>
              <a:rPr lang="pt-BR" sz="1100" dirty="0"/>
              <a:t>Templ ref: PPT-ISO-colour.001   Doc Ref no: RTC-PRE-050.1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6015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33680" y="291090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>
                <a:solidFill>
                  <a:schemeClr val="tx1"/>
                </a:solidFill>
              </a:rPr>
              <a:t>REVOLUTION AND ROTATION</a:t>
            </a:r>
            <a:endParaRPr lang="en-US" altLang="en-US" sz="2900" b="1" i="1" u="sng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0B2D662-4A29-4236-A671-DDB739257EB1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0CCFC2-5AE3-4573-A55D-23DD9266EBBD}"/>
              </a:ext>
            </a:extLst>
          </p:cNvPr>
          <p:cNvSpPr/>
          <p:nvPr/>
        </p:nvSpPr>
        <p:spPr>
          <a:xfrm>
            <a:off x="652145" y="1736643"/>
            <a:ext cx="76682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The Earth revolves around the Sun in an elliptical path –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ZA" sz="2000" dirty="0"/>
              <a:t>This revolution results in the seasons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/>
              <a:t>The Earth rotates on its axis in a West to East direction –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ZA" sz="2000" dirty="0"/>
              <a:t>This rotation results in day and night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E54556-E828-44E8-8CF3-DC8365656122}"/>
              </a:ext>
            </a:extLst>
          </p:cNvPr>
          <p:cNvSpPr/>
          <p:nvPr/>
        </p:nvSpPr>
        <p:spPr>
          <a:xfrm>
            <a:off x="3899254" y="4620485"/>
            <a:ext cx="4807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Lets have a look at how this happens …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8DC3ABCD-C062-41BE-BF68-2FF844C7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2020/07/17</a:t>
            </a:fld>
            <a:endParaRPr lang="en-ZA" sz="1100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B16C806-FE2D-4702-89F7-9FCB239BE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675" y="6492875"/>
            <a:ext cx="5706058" cy="365125"/>
          </a:xfrm>
        </p:spPr>
        <p:txBody>
          <a:bodyPr/>
          <a:lstStyle/>
          <a:p>
            <a:pPr algn="l">
              <a:defRPr/>
            </a:pPr>
            <a:r>
              <a:rPr lang="pt-BR" sz="1100" dirty="0"/>
              <a:t>Templ ref: PPT-ISO-colour.001   Doc Ref no: RTC-PRE-050.1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4508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461A93BC-5D77-401B-A49C-AD46E96A7E68}"/>
              </a:ext>
            </a:extLst>
          </p:cNvPr>
          <p:cNvSpPr/>
          <p:nvPr/>
        </p:nvSpPr>
        <p:spPr>
          <a:xfrm>
            <a:off x="4071997" y="2425522"/>
            <a:ext cx="4695022" cy="38127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6553E-5952-4B19-8D09-37545421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6</a:t>
            </a:fld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C89E18-F5A5-4C55-9ECA-09FC3DA2E0D5}"/>
              </a:ext>
            </a:extLst>
          </p:cNvPr>
          <p:cNvSpPr/>
          <p:nvPr/>
        </p:nvSpPr>
        <p:spPr>
          <a:xfrm>
            <a:off x="375081" y="1818232"/>
            <a:ext cx="77762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In this diagram the Sun is seen shining onto the Earth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02B0D3-A87D-4620-81E1-30A80D28DF09}"/>
              </a:ext>
            </a:extLst>
          </p:cNvPr>
          <p:cNvSpPr/>
          <p:nvPr/>
        </p:nvSpPr>
        <p:spPr>
          <a:xfrm>
            <a:off x="367464" y="2663002"/>
            <a:ext cx="35841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The </a:t>
            </a:r>
            <a:r>
              <a:rPr lang="en-ZA" sz="2000" b="1" dirty="0">
                <a:solidFill>
                  <a:srgbClr val="FF0000"/>
                </a:solidFill>
              </a:rPr>
              <a:t>subsolar point </a:t>
            </a:r>
            <a:r>
              <a:rPr lang="en-ZA" sz="2000" dirty="0"/>
              <a:t>is the place on the Earth where the Sun’s rays fall directly onto the Earth’s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This area therefore receives the maximum intensity from the rays of the Sun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F7C0FB2-2E57-404D-A043-25C2F7A00CDF}"/>
              </a:ext>
            </a:extLst>
          </p:cNvPr>
          <p:cNvSpPr txBox="1">
            <a:spLocks/>
          </p:cNvSpPr>
          <p:nvPr/>
        </p:nvSpPr>
        <p:spPr bwMode="auto">
          <a:xfrm>
            <a:off x="233680" y="291090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>
                <a:solidFill>
                  <a:schemeClr val="tx1"/>
                </a:solidFill>
              </a:rPr>
              <a:t>ROTATION OF THE EARTH - DAY AND NIGHT</a:t>
            </a:r>
            <a:endParaRPr kumimoji="0" lang="en-US" altLang="en-US" sz="29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B64FD1-38F0-4E37-8004-EA7612F93F0F}"/>
              </a:ext>
            </a:extLst>
          </p:cNvPr>
          <p:cNvGrpSpPr/>
          <p:nvPr/>
        </p:nvGrpSpPr>
        <p:grpSpPr>
          <a:xfrm>
            <a:off x="4317460" y="3812872"/>
            <a:ext cx="1990359" cy="1487813"/>
            <a:chOff x="4098448" y="3450771"/>
            <a:chExt cx="1990359" cy="148781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0F242DB-8AA9-492A-A13A-9D3B81A13E72}"/>
                </a:ext>
              </a:extLst>
            </p:cNvPr>
            <p:cNvCxnSpPr/>
            <p:nvPr/>
          </p:nvCxnSpPr>
          <p:spPr>
            <a:xfrm flipH="1" flipV="1">
              <a:off x="4173862" y="3742527"/>
              <a:ext cx="1820985" cy="874643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53E0BD-D02E-4E0C-AA26-523202CDFE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2321" y="3450771"/>
              <a:ext cx="1666486" cy="758736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50CF26-39AF-451E-92A7-7810AB7E8A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98448" y="4179848"/>
              <a:ext cx="1666486" cy="758736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179AC9-717D-41C7-9BE0-93A4C761C374}"/>
              </a:ext>
            </a:extLst>
          </p:cNvPr>
          <p:cNvGrpSpPr/>
          <p:nvPr/>
        </p:nvGrpSpPr>
        <p:grpSpPr>
          <a:xfrm>
            <a:off x="4515575" y="3566683"/>
            <a:ext cx="1442877" cy="1950532"/>
            <a:chOff x="559818" y="1017290"/>
            <a:chExt cx="1442877" cy="195053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34A8199-1C98-400A-BBCA-FA05922B3F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14249" y="1017290"/>
              <a:ext cx="688446" cy="290041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7607B81-B398-4AC8-8C96-8268354FD9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9818" y="2637922"/>
              <a:ext cx="753035" cy="329900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3446F11-407A-4571-9320-6577D45DF7E8}"/>
              </a:ext>
            </a:extLst>
          </p:cNvPr>
          <p:cNvGrpSpPr/>
          <p:nvPr/>
        </p:nvGrpSpPr>
        <p:grpSpPr>
          <a:xfrm>
            <a:off x="4190446" y="3017914"/>
            <a:ext cx="2218544" cy="3078230"/>
            <a:chOff x="6650628" y="2386575"/>
            <a:chExt cx="2218544" cy="307823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46388E-8DFD-4103-BE50-B86684C02C11}"/>
                </a:ext>
              </a:extLst>
            </p:cNvPr>
            <p:cNvGrpSpPr/>
            <p:nvPr/>
          </p:nvGrpSpPr>
          <p:grpSpPr>
            <a:xfrm>
              <a:off x="6650628" y="2386575"/>
              <a:ext cx="2218544" cy="3078230"/>
              <a:chOff x="6858000" y="2247143"/>
              <a:chExt cx="2218544" cy="307823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0BFB919-5DD7-4D34-BF82-0630D13BA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2247143"/>
                <a:ext cx="2218544" cy="3078230"/>
              </a:xfrm>
              <a:prstGeom prst="rect">
                <a:avLst/>
              </a:prstGeom>
            </p:spPr>
          </p:pic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3850C420-7BFF-445F-B00A-30D45B0880CB}"/>
                  </a:ext>
                </a:extLst>
              </p:cNvPr>
              <p:cNvGrpSpPr/>
              <p:nvPr/>
            </p:nvGrpSpPr>
            <p:grpSpPr>
              <a:xfrm>
                <a:off x="6934089" y="3012693"/>
                <a:ext cx="2125315" cy="1517471"/>
                <a:chOff x="4078716" y="3421113"/>
                <a:chExt cx="2010091" cy="1517471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6AF6D223-F9D5-4052-ACB5-07DC091A7E11}"/>
                    </a:ext>
                  </a:extLst>
                </p:cNvPr>
                <p:cNvCxnSpPr/>
                <p:nvPr/>
              </p:nvCxnSpPr>
              <p:spPr>
                <a:xfrm flipH="1" flipV="1">
                  <a:off x="4173862" y="3742527"/>
                  <a:ext cx="1820985" cy="874643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A92F6F23-7F18-4D98-9EB6-93C92D439B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77512" y="3421113"/>
                  <a:ext cx="1711295" cy="788394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D88A239-62EE-4A55-803A-4AE8DDFB92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078716" y="4120191"/>
                  <a:ext cx="1686221" cy="818393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8E2E11C-2CA6-4071-8DEC-DFFBB76F010B}"/>
                  </a:ext>
                </a:extLst>
              </p:cNvPr>
              <p:cNvGrpSpPr/>
              <p:nvPr/>
            </p:nvGrpSpPr>
            <p:grpSpPr>
              <a:xfrm>
                <a:off x="7213103" y="2757489"/>
                <a:ext cx="1510648" cy="2027878"/>
                <a:chOff x="520174" y="1017291"/>
                <a:chExt cx="1510648" cy="2027878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4E9293B0-E5EF-4CAF-B2D1-F1415F71AA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314249" y="1017291"/>
                  <a:ext cx="716573" cy="284862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F2DBAC15-E508-45BD-B907-EA843B3443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20174" y="2715269"/>
                  <a:ext cx="753035" cy="329900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Chord 21">
              <a:extLst>
                <a:ext uri="{FF2B5EF4-FFF2-40B4-BE49-F238E27FC236}">
                  <a16:creationId xmlns:a16="http://schemas.microsoft.com/office/drawing/2014/main" id="{87537050-6DD6-4C18-BFAD-0E8A3EA6DCCD}"/>
                </a:ext>
              </a:extLst>
            </p:cNvPr>
            <p:cNvSpPr/>
            <p:nvPr/>
          </p:nvSpPr>
          <p:spPr>
            <a:xfrm rot="1478888">
              <a:off x="6687837" y="2814442"/>
              <a:ext cx="1505339" cy="1977899"/>
            </a:xfrm>
            <a:custGeom>
              <a:avLst/>
              <a:gdLst>
                <a:gd name="connsiteX0" fmla="*/ 1337453 w 1503370"/>
                <a:gd name="connsiteY0" fmla="*/ 1520478 h 1869420"/>
                <a:gd name="connsiteX1" fmla="*/ 313306 w 1503370"/>
                <a:gd name="connsiteY1" fmla="*/ 1694005 h 1869420"/>
                <a:gd name="connsiteX2" fmla="*/ 16866 w 1503370"/>
                <a:gd name="connsiteY2" fmla="*/ 737816 h 1869420"/>
                <a:gd name="connsiteX3" fmla="*/ 751685 w 1503370"/>
                <a:gd name="connsiteY3" fmla="*/ 0 h 1869420"/>
                <a:gd name="connsiteX4" fmla="*/ 1337453 w 1503370"/>
                <a:gd name="connsiteY4" fmla="*/ 1520478 h 1869420"/>
                <a:gd name="connsiteX0" fmla="*/ 1489056 w 1489056"/>
                <a:gd name="connsiteY0" fmla="*/ 1903904 h 2065902"/>
                <a:gd name="connsiteX1" fmla="*/ 313522 w 1489056"/>
                <a:gd name="connsiteY1" fmla="*/ 1694005 h 2065902"/>
                <a:gd name="connsiteX2" fmla="*/ 17082 w 1489056"/>
                <a:gd name="connsiteY2" fmla="*/ 737816 h 2065902"/>
                <a:gd name="connsiteX3" fmla="*/ 751901 w 1489056"/>
                <a:gd name="connsiteY3" fmla="*/ 0 h 2065902"/>
                <a:gd name="connsiteX4" fmla="*/ 1489056 w 1489056"/>
                <a:gd name="connsiteY4" fmla="*/ 1903904 h 2065902"/>
                <a:gd name="connsiteX0" fmla="*/ 1489056 w 1489056"/>
                <a:gd name="connsiteY0" fmla="*/ 1903904 h 1937261"/>
                <a:gd name="connsiteX1" fmla="*/ 313522 w 1489056"/>
                <a:gd name="connsiteY1" fmla="*/ 1694005 h 1937261"/>
                <a:gd name="connsiteX2" fmla="*/ 17082 w 1489056"/>
                <a:gd name="connsiteY2" fmla="*/ 737816 h 1937261"/>
                <a:gd name="connsiteX3" fmla="*/ 751901 w 1489056"/>
                <a:gd name="connsiteY3" fmla="*/ 0 h 1937261"/>
                <a:gd name="connsiteX4" fmla="*/ 1489056 w 1489056"/>
                <a:gd name="connsiteY4" fmla="*/ 1903904 h 1937261"/>
                <a:gd name="connsiteX0" fmla="*/ 1489056 w 1489056"/>
                <a:gd name="connsiteY0" fmla="*/ 1931789 h 1965146"/>
                <a:gd name="connsiteX1" fmla="*/ 313522 w 1489056"/>
                <a:gd name="connsiteY1" fmla="*/ 1721890 h 1965146"/>
                <a:gd name="connsiteX2" fmla="*/ 17082 w 1489056"/>
                <a:gd name="connsiteY2" fmla="*/ 765701 h 1965146"/>
                <a:gd name="connsiteX3" fmla="*/ 740891 w 1489056"/>
                <a:gd name="connsiteY3" fmla="*/ 0 h 1965146"/>
                <a:gd name="connsiteX4" fmla="*/ 1489056 w 1489056"/>
                <a:gd name="connsiteY4" fmla="*/ 1931789 h 1965146"/>
                <a:gd name="connsiteX0" fmla="*/ 1489056 w 1489056"/>
                <a:gd name="connsiteY0" fmla="*/ 1931789 h 1965146"/>
                <a:gd name="connsiteX1" fmla="*/ 313522 w 1489056"/>
                <a:gd name="connsiteY1" fmla="*/ 1721890 h 1965146"/>
                <a:gd name="connsiteX2" fmla="*/ 17082 w 1489056"/>
                <a:gd name="connsiteY2" fmla="*/ 765701 h 1965146"/>
                <a:gd name="connsiteX3" fmla="*/ 740891 w 1489056"/>
                <a:gd name="connsiteY3" fmla="*/ 0 h 1965146"/>
                <a:gd name="connsiteX4" fmla="*/ 1489056 w 1489056"/>
                <a:gd name="connsiteY4" fmla="*/ 1931789 h 1965146"/>
                <a:gd name="connsiteX0" fmla="*/ 1484955 w 1484955"/>
                <a:gd name="connsiteY0" fmla="*/ 1931789 h 1960816"/>
                <a:gd name="connsiteX1" fmla="*/ 369411 w 1484955"/>
                <a:gd name="connsiteY1" fmla="*/ 1690147 h 1960816"/>
                <a:gd name="connsiteX2" fmla="*/ 12981 w 1484955"/>
                <a:gd name="connsiteY2" fmla="*/ 765701 h 1960816"/>
                <a:gd name="connsiteX3" fmla="*/ 736790 w 1484955"/>
                <a:gd name="connsiteY3" fmla="*/ 0 h 1960816"/>
                <a:gd name="connsiteX4" fmla="*/ 1484955 w 1484955"/>
                <a:gd name="connsiteY4" fmla="*/ 1931789 h 1960816"/>
                <a:gd name="connsiteX0" fmla="*/ 1444078 w 1444078"/>
                <a:gd name="connsiteY0" fmla="*/ 1931789 h 1960685"/>
                <a:gd name="connsiteX1" fmla="*/ 328534 w 1444078"/>
                <a:gd name="connsiteY1" fmla="*/ 1690147 h 1960685"/>
                <a:gd name="connsiteX2" fmla="*/ 15219 w 1444078"/>
                <a:gd name="connsiteY2" fmla="*/ 772853 h 1960685"/>
                <a:gd name="connsiteX3" fmla="*/ 695913 w 1444078"/>
                <a:gd name="connsiteY3" fmla="*/ 0 h 1960685"/>
                <a:gd name="connsiteX4" fmla="*/ 1444078 w 1444078"/>
                <a:gd name="connsiteY4" fmla="*/ 1931789 h 1960685"/>
                <a:gd name="connsiteX0" fmla="*/ 1425888 w 1425888"/>
                <a:gd name="connsiteY0" fmla="*/ 1931789 h 1960531"/>
                <a:gd name="connsiteX1" fmla="*/ 310344 w 1425888"/>
                <a:gd name="connsiteY1" fmla="*/ 1690147 h 1960531"/>
                <a:gd name="connsiteX2" fmla="*/ 16477 w 1425888"/>
                <a:gd name="connsiteY2" fmla="*/ 781290 h 1960531"/>
                <a:gd name="connsiteX3" fmla="*/ 677723 w 1425888"/>
                <a:gd name="connsiteY3" fmla="*/ 0 h 1960531"/>
                <a:gd name="connsiteX4" fmla="*/ 1425888 w 1425888"/>
                <a:gd name="connsiteY4" fmla="*/ 1931789 h 1960531"/>
                <a:gd name="connsiteX0" fmla="*/ 1423224 w 1423224"/>
                <a:gd name="connsiteY0" fmla="*/ 1931789 h 1968122"/>
                <a:gd name="connsiteX1" fmla="*/ 307680 w 1423224"/>
                <a:gd name="connsiteY1" fmla="*/ 1690147 h 1968122"/>
                <a:gd name="connsiteX2" fmla="*/ 13813 w 1423224"/>
                <a:gd name="connsiteY2" fmla="*/ 781290 h 1968122"/>
                <a:gd name="connsiteX3" fmla="*/ 675059 w 1423224"/>
                <a:gd name="connsiteY3" fmla="*/ 0 h 1968122"/>
                <a:gd name="connsiteX4" fmla="*/ 1423224 w 1423224"/>
                <a:gd name="connsiteY4" fmla="*/ 1931789 h 1968122"/>
                <a:gd name="connsiteX0" fmla="*/ 1428817 w 1428817"/>
                <a:gd name="connsiteY0" fmla="*/ 1931789 h 1965747"/>
                <a:gd name="connsiteX1" fmla="*/ 313273 w 1428817"/>
                <a:gd name="connsiteY1" fmla="*/ 1690147 h 1965747"/>
                <a:gd name="connsiteX2" fmla="*/ 19406 w 1428817"/>
                <a:gd name="connsiteY2" fmla="*/ 781290 h 1965747"/>
                <a:gd name="connsiteX3" fmla="*/ 680652 w 1428817"/>
                <a:gd name="connsiteY3" fmla="*/ 0 h 1965747"/>
                <a:gd name="connsiteX4" fmla="*/ 1428817 w 1428817"/>
                <a:gd name="connsiteY4" fmla="*/ 1931789 h 1965747"/>
                <a:gd name="connsiteX0" fmla="*/ 1425888 w 1425888"/>
                <a:gd name="connsiteY0" fmla="*/ 1931789 h 1960531"/>
                <a:gd name="connsiteX1" fmla="*/ 310344 w 1425888"/>
                <a:gd name="connsiteY1" fmla="*/ 1690147 h 1960531"/>
                <a:gd name="connsiteX2" fmla="*/ 16477 w 1425888"/>
                <a:gd name="connsiteY2" fmla="*/ 781290 h 1960531"/>
                <a:gd name="connsiteX3" fmla="*/ 677723 w 1425888"/>
                <a:gd name="connsiteY3" fmla="*/ 0 h 1960531"/>
                <a:gd name="connsiteX4" fmla="*/ 1425888 w 1425888"/>
                <a:gd name="connsiteY4" fmla="*/ 1931789 h 1960531"/>
                <a:gd name="connsiteX0" fmla="*/ 1425888 w 1425888"/>
                <a:gd name="connsiteY0" fmla="*/ 1931789 h 1981921"/>
                <a:gd name="connsiteX1" fmla="*/ 310344 w 1425888"/>
                <a:gd name="connsiteY1" fmla="*/ 1690147 h 1981921"/>
                <a:gd name="connsiteX2" fmla="*/ 16477 w 1425888"/>
                <a:gd name="connsiteY2" fmla="*/ 781290 h 1981921"/>
                <a:gd name="connsiteX3" fmla="*/ 677723 w 1425888"/>
                <a:gd name="connsiteY3" fmla="*/ 0 h 1981921"/>
                <a:gd name="connsiteX4" fmla="*/ 1425888 w 1425888"/>
                <a:gd name="connsiteY4" fmla="*/ 1931789 h 1981921"/>
                <a:gd name="connsiteX0" fmla="*/ 1425888 w 1425888"/>
                <a:gd name="connsiteY0" fmla="*/ 1931789 h 1981921"/>
                <a:gd name="connsiteX1" fmla="*/ 310344 w 1425888"/>
                <a:gd name="connsiteY1" fmla="*/ 1690147 h 1981921"/>
                <a:gd name="connsiteX2" fmla="*/ 16477 w 1425888"/>
                <a:gd name="connsiteY2" fmla="*/ 781290 h 1981921"/>
                <a:gd name="connsiteX3" fmla="*/ 677723 w 1425888"/>
                <a:gd name="connsiteY3" fmla="*/ 0 h 1981921"/>
                <a:gd name="connsiteX4" fmla="*/ 1425888 w 1425888"/>
                <a:gd name="connsiteY4" fmla="*/ 1931789 h 1981921"/>
                <a:gd name="connsiteX0" fmla="*/ 1425888 w 1425888"/>
                <a:gd name="connsiteY0" fmla="*/ 1931789 h 1981921"/>
                <a:gd name="connsiteX1" fmla="*/ 310344 w 1425888"/>
                <a:gd name="connsiteY1" fmla="*/ 1690147 h 1981921"/>
                <a:gd name="connsiteX2" fmla="*/ 16477 w 1425888"/>
                <a:gd name="connsiteY2" fmla="*/ 781290 h 1981921"/>
                <a:gd name="connsiteX3" fmla="*/ 677723 w 1425888"/>
                <a:gd name="connsiteY3" fmla="*/ 0 h 1981921"/>
                <a:gd name="connsiteX4" fmla="*/ 1425888 w 1425888"/>
                <a:gd name="connsiteY4" fmla="*/ 1931789 h 1981921"/>
                <a:gd name="connsiteX0" fmla="*/ 1425888 w 1425888"/>
                <a:gd name="connsiteY0" fmla="*/ 1931789 h 1981921"/>
                <a:gd name="connsiteX1" fmla="*/ 310344 w 1425888"/>
                <a:gd name="connsiteY1" fmla="*/ 1690147 h 1981921"/>
                <a:gd name="connsiteX2" fmla="*/ 16477 w 1425888"/>
                <a:gd name="connsiteY2" fmla="*/ 781290 h 1981921"/>
                <a:gd name="connsiteX3" fmla="*/ 677723 w 1425888"/>
                <a:gd name="connsiteY3" fmla="*/ 0 h 1981921"/>
                <a:gd name="connsiteX4" fmla="*/ 1425888 w 1425888"/>
                <a:gd name="connsiteY4" fmla="*/ 1931789 h 1981921"/>
                <a:gd name="connsiteX0" fmla="*/ 1432040 w 1432040"/>
                <a:gd name="connsiteY0" fmla="*/ 1931789 h 1981921"/>
                <a:gd name="connsiteX1" fmla="*/ 316496 w 1432040"/>
                <a:gd name="connsiteY1" fmla="*/ 1690147 h 1981921"/>
                <a:gd name="connsiteX2" fmla="*/ 22629 w 1432040"/>
                <a:gd name="connsiteY2" fmla="*/ 781290 h 1981921"/>
                <a:gd name="connsiteX3" fmla="*/ 683875 w 1432040"/>
                <a:gd name="connsiteY3" fmla="*/ 0 h 1981921"/>
                <a:gd name="connsiteX4" fmla="*/ 1432040 w 1432040"/>
                <a:gd name="connsiteY4" fmla="*/ 1931789 h 1981921"/>
                <a:gd name="connsiteX0" fmla="*/ 1433177 w 1433177"/>
                <a:gd name="connsiteY0" fmla="*/ 1931789 h 1983834"/>
                <a:gd name="connsiteX1" fmla="*/ 306443 w 1433177"/>
                <a:gd name="connsiteY1" fmla="*/ 1702623 h 1983834"/>
                <a:gd name="connsiteX2" fmla="*/ 23766 w 1433177"/>
                <a:gd name="connsiteY2" fmla="*/ 781290 h 1983834"/>
                <a:gd name="connsiteX3" fmla="*/ 685012 w 1433177"/>
                <a:gd name="connsiteY3" fmla="*/ 0 h 1983834"/>
                <a:gd name="connsiteX4" fmla="*/ 1433177 w 1433177"/>
                <a:gd name="connsiteY4" fmla="*/ 1931789 h 1983834"/>
                <a:gd name="connsiteX0" fmla="*/ 1433177 w 1433177"/>
                <a:gd name="connsiteY0" fmla="*/ 1925854 h 1977899"/>
                <a:gd name="connsiteX1" fmla="*/ 306443 w 1433177"/>
                <a:gd name="connsiteY1" fmla="*/ 1696688 h 1977899"/>
                <a:gd name="connsiteX2" fmla="*/ 23766 w 1433177"/>
                <a:gd name="connsiteY2" fmla="*/ 775355 h 1977899"/>
                <a:gd name="connsiteX3" fmla="*/ 654857 w 1433177"/>
                <a:gd name="connsiteY3" fmla="*/ 0 h 1977899"/>
                <a:gd name="connsiteX4" fmla="*/ 1433177 w 1433177"/>
                <a:gd name="connsiteY4" fmla="*/ 1925854 h 1977899"/>
                <a:gd name="connsiteX0" fmla="*/ 1433177 w 1433177"/>
                <a:gd name="connsiteY0" fmla="*/ 1925854 h 1977899"/>
                <a:gd name="connsiteX1" fmla="*/ 306443 w 1433177"/>
                <a:gd name="connsiteY1" fmla="*/ 1696688 h 1977899"/>
                <a:gd name="connsiteX2" fmla="*/ 23766 w 1433177"/>
                <a:gd name="connsiteY2" fmla="*/ 775355 h 1977899"/>
                <a:gd name="connsiteX3" fmla="*/ 654857 w 1433177"/>
                <a:gd name="connsiteY3" fmla="*/ 0 h 1977899"/>
                <a:gd name="connsiteX4" fmla="*/ 1433177 w 1433177"/>
                <a:gd name="connsiteY4" fmla="*/ 1925854 h 197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177" h="1977899">
                  <a:moveTo>
                    <a:pt x="1433177" y="1925854"/>
                  </a:moveTo>
                  <a:cubicBezTo>
                    <a:pt x="797165" y="2070174"/>
                    <a:pt x="541345" y="1888438"/>
                    <a:pt x="306443" y="1696688"/>
                  </a:cubicBezTo>
                  <a:cubicBezTo>
                    <a:pt x="71541" y="1504938"/>
                    <a:pt x="-55952" y="1137575"/>
                    <a:pt x="23766" y="775355"/>
                  </a:cubicBezTo>
                  <a:cubicBezTo>
                    <a:pt x="160924" y="360474"/>
                    <a:pt x="234997" y="259862"/>
                    <a:pt x="654857" y="0"/>
                  </a:cubicBezTo>
                  <a:cubicBezTo>
                    <a:pt x="850113" y="506826"/>
                    <a:pt x="1237921" y="1419028"/>
                    <a:pt x="1433177" y="1925854"/>
                  </a:cubicBezTo>
                  <a:close/>
                </a:path>
              </a:pathLst>
            </a:custGeom>
            <a:solidFill>
              <a:srgbClr val="40404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CC6F37B-2323-48BA-B295-02505ECFCDE2}"/>
              </a:ext>
            </a:extLst>
          </p:cNvPr>
          <p:cNvSpPr txBox="1"/>
          <p:nvPr/>
        </p:nvSpPr>
        <p:spPr>
          <a:xfrm>
            <a:off x="5770164" y="2734004"/>
            <a:ext cx="963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dirty="0">
                <a:solidFill>
                  <a:srgbClr val="FF0000"/>
                </a:solidFill>
              </a:rPr>
              <a:t>North Pole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7671FF-72E5-4A64-97C8-040A3D33E5C5}"/>
              </a:ext>
            </a:extLst>
          </p:cNvPr>
          <p:cNvSpPr txBox="1"/>
          <p:nvPr/>
        </p:nvSpPr>
        <p:spPr>
          <a:xfrm>
            <a:off x="3880760" y="5624160"/>
            <a:ext cx="998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dirty="0">
                <a:solidFill>
                  <a:srgbClr val="FF0000"/>
                </a:solidFill>
              </a:rPr>
              <a:t>South Pole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2B74CF-7974-44E0-BADA-8B8CCE6A0203}"/>
              </a:ext>
            </a:extLst>
          </p:cNvPr>
          <p:cNvSpPr txBox="1"/>
          <p:nvPr/>
        </p:nvSpPr>
        <p:spPr>
          <a:xfrm>
            <a:off x="6622792" y="2799646"/>
            <a:ext cx="13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solidFill>
                  <a:srgbClr val="00B0F0"/>
                </a:solidFill>
              </a:rPr>
              <a:t>Subsolar point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94CE8DA-DD32-4A01-9531-B1C83F0AE93E}"/>
              </a:ext>
            </a:extLst>
          </p:cNvPr>
          <p:cNvSpPr/>
          <p:nvPr/>
        </p:nvSpPr>
        <p:spPr>
          <a:xfrm>
            <a:off x="7559593" y="3132591"/>
            <a:ext cx="1209325" cy="2810551"/>
          </a:xfrm>
          <a:custGeom>
            <a:avLst/>
            <a:gdLst>
              <a:gd name="connsiteX0" fmla="*/ 0 w 2743200"/>
              <a:gd name="connsiteY0" fmla="*/ 1397867 h 2795734"/>
              <a:gd name="connsiteX1" fmla="*/ 1371600 w 2743200"/>
              <a:gd name="connsiteY1" fmla="*/ 0 h 2795734"/>
              <a:gd name="connsiteX2" fmla="*/ 2743200 w 2743200"/>
              <a:gd name="connsiteY2" fmla="*/ 1397867 h 2795734"/>
              <a:gd name="connsiteX3" fmla="*/ 1371600 w 2743200"/>
              <a:gd name="connsiteY3" fmla="*/ 2795734 h 2795734"/>
              <a:gd name="connsiteX4" fmla="*/ 0 w 2743200"/>
              <a:gd name="connsiteY4" fmla="*/ 1397867 h 2795734"/>
              <a:gd name="connsiteX0" fmla="*/ 0 w 1487966"/>
              <a:gd name="connsiteY0" fmla="*/ 1398124 h 2796288"/>
              <a:gd name="connsiteX1" fmla="*/ 1371600 w 1487966"/>
              <a:gd name="connsiteY1" fmla="*/ 257 h 2796288"/>
              <a:gd name="connsiteX2" fmla="*/ 1412421 w 1487966"/>
              <a:gd name="connsiteY2" fmla="*/ 1487931 h 2796288"/>
              <a:gd name="connsiteX3" fmla="*/ 1371600 w 1487966"/>
              <a:gd name="connsiteY3" fmla="*/ 2795991 h 2796288"/>
              <a:gd name="connsiteX4" fmla="*/ 0 w 1487966"/>
              <a:gd name="connsiteY4" fmla="*/ 1398124 h 2796288"/>
              <a:gd name="connsiteX0" fmla="*/ 0 w 1487966"/>
              <a:gd name="connsiteY0" fmla="*/ 1398124 h 2796288"/>
              <a:gd name="connsiteX1" fmla="*/ 1371600 w 1487966"/>
              <a:gd name="connsiteY1" fmla="*/ 257 h 2796288"/>
              <a:gd name="connsiteX2" fmla="*/ 1412421 w 1487966"/>
              <a:gd name="connsiteY2" fmla="*/ 1487931 h 2796288"/>
              <a:gd name="connsiteX3" fmla="*/ 1371600 w 1487966"/>
              <a:gd name="connsiteY3" fmla="*/ 2795991 h 2796288"/>
              <a:gd name="connsiteX4" fmla="*/ 0 w 1487966"/>
              <a:gd name="connsiteY4" fmla="*/ 1398124 h 2796288"/>
              <a:gd name="connsiteX0" fmla="*/ 0 w 1487966"/>
              <a:gd name="connsiteY0" fmla="*/ 1398124 h 2796288"/>
              <a:gd name="connsiteX1" fmla="*/ 1371600 w 1487966"/>
              <a:gd name="connsiteY1" fmla="*/ 257 h 2796288"/>
              <a:gd name="connsiteX2" fmla="*/ 1412421 w 1487966"/>
              <a:gd name="connsiteY2" fmla="*/ 1487931 h 2796288"/>
              <a:gd name="connsiteX3" fmla="*/ 1371600 w 1487966"/>
              <a:gd name="connsiteY3" fmla="*/ 2795991 h 2796288"/>
              <a:gd name="connsiteX4" fmla="*/ 0 w 1487966"/>
              <a:gd name="connsiteY4" fmla="*/ 1398124 h 2796288"/>
              <a:gd name="connsiteX0" fmla="*/ 0 w 1487966"/>
              <a:gd name="connsiteY0" fmla="*/ 1398124 h 2796288"/>
              <a:gd name="connsiteX1" fmla="*/ 1371600 w 1487966"/>
              <a:gd name="connsiteY1" fmla="*/ 257 h 2796288"/>
              <a:gd name="connsiteX2" fmla="*/ 1412421 w 1487966"/>
              <a:gd name="connsiteY2" fmla="*/ 1487931 h 2796288"/>
              <a:gd name="connsiteX3" fmla="*/ 1371600 w 1487966"/>
              <a:gd name="connsiteY3" fmla="*/ 2795991 h 2796288"/>
              <a:gd name="connsiteX4" fmla="*/ 0 w 1487966"/>
              <a:gd name="connsiteY4" fmla="*/ 1398124 h 2796288"/>
              <a:gd name="connsiteX0" fmla="*/ 0 w 1412421"/>
              <a:gd name="connsiteY0" fmla="*/ 1398124 h 2795991"/>
              <a:gd name="connsiteX1" fmla="*/ 1371600 w 1412421"/>
              <a:gd name="connsiteY1" fmla="*/ 257 h 2795991"/>
              <a:gd name="connsiteX2" fmla="*/ 1412421 w 1412421"/>
              <a:gd name="connsiteY2" fmla="*/ 1487931 h 2795991"/>
              <a:gd name="connsiteX3" fmla="*/ 1371600 w 1412421"/>
              <a:gd name="connsiteY3" fmla="*/ 2795991 h 2795991"/>
              <a:gd name="connsiteX4" fmla="*/ 0 w 1412421"/>
              <a:gd name="connsiteY4" fmla="*/ 1398124 h 2795991"/>
              <a:gd name="connsiteX0" fmla="*/ 43 w 1420629"/>
              <a:gd name="connsiteY0" fmla="*/ 1398043 h 2795910"/>
              <a:gd name="connsiteX1" fmla="*/ 1371643 w 1420629"/>
              <a:gd name="connsiteY1" fmla="*/ 176 h 2795910"/>
              <a:gd name="connsiteX2" fmla="*/ 1412464 w 1420629"/>
              <a:gd name="connsiteY2" fmla="*/ 1487850 h 2795910"/>
              <a:gd name="connsiteX3" fmla="*/ 1420629 w 1420629"/>
              <a:gd name="connsiteY3" fmla="*/ 2795910 h 2795910"/>
              <a:gd name="connsiteX4" fmla="*/ 43 w 1420629"/>
              <a:gd name="connsiteY4" fmla="*/ 1398043 h 2795910"/>
              <a:gd name="connsiteX0" fmla="*/ 26464 w 1509708"/>
              <a:gd name="connsiteY0" fmla="*/ 1398043 h 2813029"/>
              <a:gd name="connsiteX1" fmla="*/ 1398064 w 1509708"/>
              <a:gd name="connsiteY1" fmla="*/ 176 h 2813029"/>
              <a:gd name="connsiteX2" fmla="*/ 1438885 w 1509708"/>
              <a:gd name="connsiteY2" fmla="*/ 1487850 h 2813029"/>
              <a:gd name="connsiteX3" fmla="*/ 1447050 w 1509708"/>
              <a:gd name="connsiteY3" fmla="*/ 2795910 h 2813029"/>
              <a:gd name="connsiteX4" fmla="*/ 565307 w 1509708"/>
              <a:gd name="connsiteY4" fmla="*/ 2180569 h 2813029"/>
              <a:gd name="connsiteX5" fmla="*/ 26464 w 1509708"/>
              <a:gd name="connsiteY5" fmla="*/ 1398043 h 2813029"/>
              <a:gd name="connsiteX0" fmla="*/ 26464 w 1509708"/>
              <a:gd name="connsiteY0" fmla="*/ 1398043 h 2813029"/>
              <a:gd name="connsiteX1" fmla="*/ 1398064 w 1509708"/>
              <a:gd name="connsiteY1" fmla="*/ 176 h 2813029"/>
              <a:gd name="connsiteX2" fmla="*/ 1438885 w 1509708"/>
              <a:gd name="connsiteY2" fmla="*/ 1487850 h 2813029"/>
              <a:gd name="connsiteX3" fmla="*/ 1447050 w 1509708"/>
              <a:gd name="connsiteY3" fmla="*/ 2795910 h 2813029"/>
              <a:gd name="connsiteX4" fmla="*/ 565307 w 1509708"/>
              <a:gd name="connsiteY4" fmla="*/ 2180569 h 2813029"/>
              <a:gd name="connsiteX5" fmla="*/ 26464 w 1509708"/>
              <a:gd name="connsiteY5" fmla="*/ 1398043 h 2813029"/>
              <a:gd name="connsiteX0" fmla="*/ 26464 w 1509708"/>
              <a:gd name="connsiteY0" fmla="*/ 1426703 h 2841689"/>
              <a:gd name="connsiteX1" fmla="*/ 565307 w 1509708"/>
              <a:gd name="connsiteY1" fmla="*/ 600865 h 2841689"/>
              <a:gd name="connsiteX2" fmla="*/ 1398064 w 1509708"/>
              <a:gd name="connsiteY2" fmla="*/ 28836 h 2841689"/>
              <a:gd name="connsiteX3" fmla="*/ 1438885 w 1509708"/>
              <a:gd name="connsiteY3" fmla="*/ 1516510 h 2841689"/>
              <a:gd name="connsiteX4" fmla="*/ 1447050 w 1509708"/>
              <a:gd name="connsiteY4" fmla="*/ 2824570 h 2841689"/>
              <a:gd name="connsiteX5" fmla="*/ 565307 w 1509708"/>
              <a:gd name="connsiteY5" fmla="*/ 2209229 h 2841689"/>
              <a:gd name="connsiteX6" fmla="*/ 26464 w 1509708"/>
              <a:gd name="connsiteY6" fmla="*/ 1426703 h 2841689"/>
              <a:gd name="connsiteX0" fmla="*/ 26464 w 1509708"/>
              <a:gd name="connsiteY0" fmla="*/ 1426703 h 2841689"/>
              <a:gd name="connsiteX1" fmla="*/ 565307 w 1509708"/>
              <a:gd name="connsiteY1" fmla="*/ 600865 h 2841689"/>
              <a:gd name="connsiteX2" fmla="*/ 1398064 w 1509708"/>
              <a:gd name="connsiteY2" fmla="*/ 28836 h 2841689"/>
              <a:gd name="connsiteX3" fmla="*/ 1438885 w 1509708"/>
              <a:gd name="connsiteY3" fmla="*/ 1516510 h 2841689"/>
              <a:gd name="connsiteX4" fmla="*/ 1447050 w 1509708"/>
              <a:gd name="connsiteY4" fmla="*/ 2824570 h 2841689"/>
              <a:gd name="connsiteX5" fmla="*/ 565307 w 1509708"/>
              <a:gd name="connsiteY5" fmla="*/ 2209229 h 2841689"/>
              <a:gd name="connsiteX6" fmla="*/ 26464 w 1509708"/>
              <a:gd name="connsiteY6" fmla="*/ 1426703 h 2841689"/>
              <a:gd name="connsiteX0" fmla="*/ 26464 w 1509708"/>
              <a:gd name="connsiteY0" fmla="*/ 1426703 h 2841689"/>
              <a:gd name="connsiteX1" fmla="*/ 565307 w 1509708"/>
              <a:gd name="connsiteY1" fmla="*/ 600865 h 2841689"/>
              <a:gd name="connsiteX2" fmla="*/ 1398064 w 1509708"/>
              <a:gd name="connsiteY2" fmla="*/ 28836 h 2841689"/>
              <a:gd name="connsiteX3" fmla="*/ 1438885 w 1509708"/>
              <a:gd name="connsiteY3" fmla="*/ 1516510 h 2841689"/>
              <a:gd name="connsiteX4" fmla="*/ 1447050 w 1509708"/>
              <a:gd name="connsiteY4" fmla="*/ 2824570 h 2841689"/>
              <a:gd name="connsiteX5" fmla="*/ 565307 w 1509708"/>
              <a:gd name="connsiteY5" fmla="*/ 2209229 h 2841689"/>
              <a:gd name="connsiteX6" fmla="*/ 26464 w 1509708"/>
              <a:gd name="connsiteY6" fmla="*/ 1426703 h 2841689"/>
              <a:gd name="connsiteX0" fmla="*/ 2172 w 1485416"/>
              <a:gd name="connsiteY0" fmla="*/ 1426703 h 2841689"/>
              <a:gd name="connsiteX1" fmla="*/ 541015 w 1485416"/>
              <a:gd name="connsiteY1" fmla="*/ 600865 h 2841689"/>
              <a:gd name="connsiteX2" fmla="*/ 1373772 w 1485416"/>
              <a:gd name="connsiteY2" fmla="*/ 28836 h 2841689"/>
              <a:gd name="connsiteX3" fmla="*/ 1414593 w 1485416"/>
              <a:gd name="connsiteY3" fmla="*/ 1516510 h 2841689"/>
              <a:gd name="connsiteX4" fmla="*/ 1422758 w 1485416"/>
              <a:gd name="connsiteY4" fmla="*/ 2824570 h 2841689"/>
              <a:gd name="connsiteX5" fmla="*/ 541015 w 1485416"/>
              <a:gd name="connsiteY5" fmla="*/ 2209229 h 2841689"/>
              <a:gd name="connsiteX6" fmla="*/ 2172 w 1485416"/>
              <a:gd name="connsiteY6" fmla="*/ 1426703 h 2841689"/>
              <a:gd name="connsiteX0" fmla="*/ 3743 w 1299209"/>
              <a:gd name="connsiteY0" fmla="*/ 1476055 h 2841831"/>
              <a:gd name="connsiteX1" fmla="*/ 354808 w 1299209"/>
              <a:gd name="connsiteY1" fmla="*/ 601231 h 2841831"/>
              <a:gd name="connsiteX2" fmla="*/ 1187565 w 1299209"/>
              <a:gd name="connsiteY2" fmla="*/ 29202 h 2841831"/>
              <a:gd name="connsiteX3" fmla="*/ 1228386 w 1299209"/>
              <a:gd name="connsiteY3" fmla="*/ 1516876 h 2841831"/>
              <a:gd name="connsiteX4" fmla="*/ 1236551 w 1299209"/>
              <a:gd name="connsiteY4" fmla="*/ 2824936 h 2841831"/>
              <a:gd name="connsiteX5" fmla="*/ 354808 w 1299209"/>
              <a:gd name="connsiteY5" fmla="*/ 2209595 h 2841831"/>
              <a:gd name="connsiteX6" fmla="*/ 3743 w 1299209"/>
              <a:gd name="connsiteY6" fmla="*/ 1476055 h 2841831"/>
              <a:gd name="connsiteX0" fmla="*/ 169 w 1295635"/>
              <a:gd name="connsiteY0" fmla="*/ 1478586 h 2844362"/>
              <a:gd name="connsiteX1" fmla="*/ 318577 w 1295635"/>
              <a:gd name="connsiteY1" fmla="*/ 554777 h 2844362"/>
              <a:gd name="connsiteX2" fmla="*/ 1183991 w 1295635"/>
              <a:gd name="connsiteY2" fmla="*/ 31733 h 2844362"/>
              <a:gd name="connsiteX3" fmla="*/ 1224812 w 1295635"/>
              <a:gd name="connsiteY3" fmla="*/ 1519407 h 2844362"/>
              <a:gd name="connsiteX4" fmla="*/ 1232977 w 1295635"/>
              <a:gd name="connsiteY4" fmla="*/ 2827467 h 2844362"/>
              <a:gd name="connsiteX5" fmla="*/ 351234 w 1295635"/>
              <a:gd name="connsiteY5" fmla="*/ 2212126 h 2844362"/>
              <a:gd name="connsiteX6" fmla="*/ 169 w 1295635"/>
              <a:gd name="connsiteY6" fmla="*/ 1478586 h 2844362"/>
              <a:gd name="connsiteX0" fmla="*/ 12 w 1295478"/>
              <a:gd name="connsiteY0" fmla="*/ 1478586 h 2845331"/>
              <a:gd name="connsiteX1" fmla="*/ 318420 w 1295478"/>
              <a:gd name="connsiteY1" fmla="*/ 554777 h 2845331"/>
              <a:gd name="connsiteX2" fmla="*/ 1183834 w 1295478"/>
              <a:gd name="connsiteY2" fmla="*/ 31733 h 2845331"/>
              <a:gd name="connsiteX3" fmla="*/ 1224655 w 1295478"/>
              <a:gd name="connsiteY3" fmla="*/ 1519407 h 2845331"/>
              <a:gd name="connsiteX4" fmla="*/ 1232820 w 1295478"/>
              <a:gd name="connsiteY4" fmla="*/ 2827467 h 2845331"/>
              <a:gd name="connsiteX5" fmla="*/ 326584 w 1295478"/>
              <a:gd name="connsiteY5" fmla="*/ 2244783 h 2845331"/>
              <a:gd name="connsiteX6" fmla="*/ 12 w 1295478"/>
              <a:gd name="connsiteY6" fmla="*/ 1478586 h 2845331"/>
              <a:gd name="connsiteX0" fmla="*/ 12 w 1295478"/>
              <a:gd name="connsiteY0" fmla="*/ 1478586 h 2845331"/>
              <a:gd name="connsiteX1" fmla="*/ 318420 w 1295478"/>
              <a:gd name="connsiteY1" fmla="*/ 554777 h 2845331"/>
              <a:gd name="connsiteX2" fmla="*/ 1257312 w 1295478"/>
              <a:gd name="connsiteY2" fmla="*/ 31733 h 2845331"/>
              <a:gd name="connsiteX3" fmla="*/ 1224655 w 1295478"/>
              <a:gd name="connsiteY3" fmla="*/ 1519407 h 2845331"/>
              <a:gd name="connsiteX4" fmla="*/ 1232820 w 1295478"/>
              <a:gd name="connsiteY4" fmla="*/ 2827467 h 2845331"/>
              <a:gd name="connsiteX5" fmla="*/ 326584 w 1295478"/>
              <a:gd name="connsiteY5" fmla="*/ 2244783 h 2845331"/>
              <a:gd name="connsiteX6" fmla="*/ 12 w 1295478"/>
              <a:gd name="connsiteY6" fmla="*/ 1478586 h 2845331"/>
              <a:gd name="connsiteX0" fmla="*/ 12 w 1361036"/>
              <a:gd name="connsiteY0" fmla="*/ 1478586 h 2930114"/>
              <a:gd name="connsiteX1" fmla="*/ 318420 w 1361036"/>
              <a:gd name="connsiteY1" fmla="*/ 554777 h 2930114"/>
              <a:gd name="connsiteX2" fmla="*/ 1257312 w 1361036"/>
              <a:gd name="connsiteY2" fmla="*/ 31733 h 2930114"/>
              <a:gd name="connsiteX3" fmla="*/ 1232820 w 1361036"/>
              <a:gd name="connsiteY3" fmla="*/ 2827467 h 2930114"/>
              <a:gd name="connsiteX4" fmla="*/ 326584 w 1361036"/>
              <a:gd name="connsiteY4" fmla="*/ 2244783 h 2930114"/>
              <a:gd name="connsiteX5" fmla="*/ 12 w 1361036"/>
              <a:gd name="connsiteY5" fmla="*/ 1478586 h 2930114"/>
              <a:gd name="connsiteX0" fmla="*/ 12 w 1320813"/>
              <a:gd name="connsiteY0" fmla="*/ 1478586 h 2930114"/>
              <a:gd name="connsiteX1" fmla="*/ 318420 w 1320813"/>
              <a:gd name="connsiteY1" fmla="*/ 554777 h 2930114"/>
              <a:gd name="connsiteX2" fmla="*/ 1257312 w 1320813"/>
              <a:gd name="connsiteY2" fmla="*/ 31733 h 2930114"/>
              <a:gd name="connsiteX3" fmla="*/ 1232820 w 1320813"/>
              <a:gd name="connsiteY3" fmla="*/ 2827467 h 2930114"/>
              <a:gd name="connsiteX4" fmla="*/ 326584 w 1320813"/>
              <a:gd name="connsiteY4" fmla="*/ 2244783 h 2930114"/>
              <a:gd name="connsiteX5" fmla="*/ 12 w 1320813"/>
              <a:gd name="connsiteY5" fmla="*/ 1478586 h 2930114"/>
              <a:gd name="connsiteX0" fmla="*/ 12 w 1257312"/>
              <a:gd name="connsiteY0" fmla="*/ 1478586 h 2930114"/>
              <a:gd name="connsiteX1" fmla="*/ 318420 w 1257312"/>
              <a:gd name="connsiteY1" fmla="*/ 554777 h 2930114"/>
              <a:gd name="connsiteX2" fmla="*/ 1257312 w 1257312"/>
              <a:gd name="connsiteY2" fmla="*/ 31733 h 2930114"/>
              <a:gd name="connsiteX3" fmla="*/ 1232820 w 1257312"/>
              <a:gd name="connsiteY3" fmla="*/ 2827467 h 2930114"/>
              <a:gd name="connsiteX4" fmla="*/ 326584 w 1257312"/>
              <a:gd name="connsiteY4" fmla="*/ 2244783 h 2930114"/>
              <a:gd name="connsiteX5" fmla="*/ 12 w 1257312"/>
              <a:gd name="connsiteY5" fmla="*/ 1478586 h 2930114"/>
              <a:gd name="connsiteX0" fmla="*/ 12 w 1257312"/>
              <a:gd name="connsiteY0" fmla="*/ 1446853 h 2898381"/>
              <a:gd name="connsiteX1" fmla="*/ 318420 w 1257312"/>
              <a:gd name="connsiteY1" fmla="*/ 523044 h 2898381"/>
              <a:gd name="connsiteX2" fmla="*/ 1257312 w 1257312"/>
              <a:gd name="connsiteY2" fmla="*/ 0 h 2898381"/>
              <a:gd name="connsiteX3" fmla="*/ 1232820 w 1257312"/>
              <a:gd name="connsiteY3" fmla="*/ 2795734 h 2898381"/>
              <a:gd name="connsiteX4" fmla="*/ 326584 w 1257312"/>
              <a:gd name="connsiteY4" fmla="*/ 2213050 h 2898381"/>
              <a:gd name="connsiteX5" fmla="*/ 12 w 1257312"/>
              <a:gd name="connsiteY5" fmla="*/ 1446853 h 2898381"/>
              <a:gd name="connsiteX0" fmla="*/ 12 w 1257312"/>
              <a:gd name="connsiteY0" fmla="*/ 1446853 h 2795734"/>
              <a:gd name="connsiteX1" fmla="*/ 318420 w 1257312"/>
              <a:gd name="connsiteY1" fmla="*/ 523044 h 2795734"/>
              <a:gd name="connsiteX2" fmla="*/ 1257312 w 1257312"/>
              <a:gd name="connsiteY2" fmla="*/ 0 h 2795734"/>
              <a:gd name="connsiteX3" fmla="*/ 1232820 w 1257312"/>
              <a:gd name="connsiteY3" fmla="*/ 2795734 h 2795734"/>
              <a:gd name="connsiteX4" fmla="*/ 326584 w 1257312"/>
              <a:gd name="connsiteY4" fmla="*/ 2213050 h 2795734"/>
              <a:gd name="connsiteX5" fmla="*/ 12 w 1257312"/>
              <a:gd name="connsiteY5" fmla="*/ 1446853 h 2795734"/>
              <a:gd name="connsiteX0" fmla="*/ 12 w 1257312"/>
              <a:gd name="connsiteY0" fmla="*/ 1446853 h 2795734"/>
              <a:gd name="connsiteX1" fmla="*/ 318420 w 1257312"/>
              <a:gd name="connsiteY1" fmla="*/ 523044 h 2795734"/>
              <a:gd name="connsiteX2" fmla="*/ 1257312 w 1257312"/>
              <a:gd name="connsiteY2" fmla="*/ 0 h 2795734"/>
              <a:gd name="connsiteX3" fmla="*/ 1232820 w 1257312"/>
              <a:gd name="connsiteY3" fmla="*/ 2795734 h 2795734"/>
              <a:gd name="connsiteX4" fmla="*/ 326584 w 1257312"/>
              <a:gd name="connsiteY4" fmla="*/ 2213050 h 2795734"/>
              <a:gd name="connsiteX5" fmla="*/ 12 w 1257312"/>
              <a:gd name="connsiteY5" fmla="*/ 1446853 h 2795734"/>
              <a:gd name="connsiteX0" fmla="*/ 1 w 1257301"/>
              <a:gd name="connsiteY0" fmla="*/ 1446853 h 2795734"/>
              <a:gd name="connsiteX1" fmla="*/ 318409 w 1257301"/>
              <a:gd name="connsiteY1" fmla="*/ 523044 h 2795734"/>
              <a:gd name="connsiteX2" fmla="*/ 1257301 w 1257301"/>
              <a:gd name="connsiteY2" fmla="*/ 0 h 2795734"/>
              <a:gd name="connsiteX3" fmla="*/ 1232809 w 1257301"/>
              <a:gd name="connsiteY3" fmla="*/ 2795734 h 2795734"/>
              <a:gd name="connsiteX4" fmla="*/ 318182 w 1257301"/>
              <a:gd name="connsiteY4" fmla="*/ 2245630 h 2795734"/>
              <a:gd name="connsiteX5" fmla="*/ 1 w 1257301"/>
              <a:gd name="connsiteY5" fmla="*/ 1446853 h 2795734"/>
              <a:gd name="connsiteX0" fmla="*/ 0 w 1265690"/>
              <a:gd name="connsiteY0" fmla="*/ 1397983 h 2795734"/>
              <a:gd name="connsiteX1" fmla="*/ 326798 w 1265690"/>
              <a:gd name="connsiteY1" fmla="*/ 523044 h 2795734"/>
              <a:gd name="connsiteX2" fmla="*/ 1265690 w 1265690"/>
              <a:gd name="connsiteY2" fmla="*/ 0 h 2795734"/>
              <a:gd name="connsiteX3" fmla="*/ 1241198 w 1265690"/>
              <a:gd name="connsiteY3" fmla="*/ 2795734 h 2795734"/>
              <a:gd name="connsiteX4" fmla="*/ 326571 w 1265690"/>
              <a:gd name="connsiteY4" fmla="*/ 2245630 h 2795734"/>
              <a:gd name="connsiteX5" fmla="*/ 0 w 1265690"/>
              <a:gd name="connsiteY5" fmla="*/ 1397983 h 2795734"/>
              <a:gd name="connsiteX0" fmla="*/ 0 w 1242205"/>
              <a:gd name="connsiteY0" fmla="*/ 1397983 h 2795734"/>
              <a:gd name="connsiteX1" fmla="*/ 326798 w 1242205"/>
              <a:gd name="connsiteY1" fmla="*/ 523044 h 2795734"/>
              <a:gd name="connsiteX2" fmla="*/ 1223741 w 1242205"/>
              <a:gd name="connsiteY2" fmla="*/ 0 h 2795734"/>
              <a:gd name="connsiteX3" fmla="*/ 1241198 w 1242205"/>
              <a:gd name="connsiteY3" fmla="*/ 2795734 h 2795734"/>
              <a:gd name="connsiteX4" fmla="*/ 326571 w 1242205"/>
              <a:gd name="connsiteY4" fmla="*/ 2245630 h 2795734"/>
              <a:gd name="connsiteX5" fmla="*/ 0 w 1242205"/>
              <a:gd name="connsiteY5" fmla="*/ 1397983 h 2795734"/>
              <a:gd name="connsiteX0" fmla="*/ 0 w 1242415"/>
              <a:gd name="connsiteY0" fmla="*/ 1397983 h 2795734"/>
              <a:gd name="connsiteX1" fmla="*/ 326798 w 1242415"/>
              <a:gd name="connsiteY1" fmla="*/ 523044 h 2795734"/>
              <a:gd name="connsiteX2" fmla="*/ 1232131 w 1242415"/>
              <a:gd name="connsiteY2" fmla="*/ 0 h 2795734"/>
              <a:gd name="connsiteX3" fmla="*/ 1241198 w 1242415"/>
              <a:gd name="connsiteY3" fmla="*/ 2795734 h 2795734"/>
              <a:gd name="connsiteX4" fmla="*/ 326571 w 1242415"/>
              <a:gd name="connsiteY4" fmla="*/ 2245630 h 2795734"/>
              <a:gd name="connsiteX5" fmla="*/ 0 w 1242415"/>
              <a:gd name="connsiteY5" fmla="*/ 1397983 h 2795734"/>
              <a:gd name="connsiteX0" fmla="*/ 0 w 1248911"/>
              <a:gd name="connsiteY0" fmla="*/ 1397983 h 2795734"/>
              <a:gd name="connsiteX1" fmla="*/ 326798 w 1248911"/>
              <a:gd name="connsiteY1" fmla="*/ 523044 h 2795734"/>
              <a:gd name="connsiteX2" fmla="*/ 1248911 w 1248911"/>
              <a:gd name="connsiteY2" fmla="*/ 0 h 2795734"/>
              <a:gd name="connsiteX3" fmla="*/ 1241198 w 1248911"/>
              <a:gd name="connsiteY3" fmla="*/ 2795734 h 2795734"/>
              <a:gd name="connsiteX4" fmla="*/ 326571 w 1248911"/>
              <a:gd name="connsiteY4" fmla="*/ 2245630 h 2795734"/>
              <a:gd name="connsiteX5" fmla="*/ 0 w 1248911"/>
              <a:gd name="connsiteY5" fmla="*/ 1397983 h 2795734"/>
              <a:gd name="connsiteX0" fmla="*/ 0 w 1242737"/>
              <a:gd name="connsiteY0" fmla="*/ 1406128 h 2803879"/>
              <a:gd name="connsiteX1" fmla="*/ 326798 w 1242737"/>
              <a:gd name="connsiteY1" fmla="*/ 531189 h 2803879"/>
              <a:gd name="connsiteX2" fmla="*/ 1240521 w 1242737"/>
              <a:gd name="connsiteY2" fmla="*/ 0 h 2803879"/>
              <a:gd name="connsiteX3" fmla="*/ 1241198 w 1242737"/>
              <a:gd name="connsiteY3" fmla="*/ 2803879 h 2803879"/>
              <a:gd name="connsiteX4" fmla="*/ 326571 w 1242737"/>
              <a:gd name="connsiteY4" fmla="*/ 2253775 h 2803879"/>
              <a:gd name="connsiteX5" fmla="*/ 0 w 1242737"/>
              <a:gd name="connsiteY5" fmla="*/ 1406128 h 280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737" h="2803879">
                <a:moveTo>
                  <a:pt x="0" y="1406128"/>
                </a:moveTo>
                <a:cubicBezTo>
                  <a:pt x="38" y="1119030"/>
                  <a:pt x="120045" y="765544"/>
                  <a:pt x="326798" y="531189"/>
                </a:cubicBezTo>
                <a:cubicBezTo>
                  <a:pt x="533551" y="296834"/>
                  <a:pt x="972461" y="10678"/>
                  <a:pt x="1240521" y="0"/>
                </a:cubicBezTo>
                <a:cubicBezTo>
                  <a:pt x="1221471" y="517575"/>
                  <a:pt x="1249361" y="2394216"/>
                  <a:pt x="1241198" y="2803879"/>
                </a:cubicBezTo>
                <a:cubicBezTo>
                  <a:pt x="906463" y="2780835"/>
                  <a:pt x="533437" y="2486734"/>
                  <a:pt x="326571" y="2253775"/>
                </a:cubicBezTo>
                <a:cubicBezTo>
                  <a:pt x="119705" y="2020817"/>
                  <a:pt x="-38" y="1693226"/>
                  <a:pt x="0" y="1406128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68D954-16BF-4DF9-9C34-90A98FF3721B}"/>
              </a:ext>
            </a:extLst>
          </p:cNvPr>
          <p:cNvGrpSpPr/>
          <p:nvPr/>
        </p:nvGrpSpPr>
        <p:grpSpPr>
          <a:xfrm>
            <a:off x="6161630" y="3180096"/>
            <a:ext cx="839020" cy="1532351"/>
            <a:chOff x="5933265" y="2822833"/>
            <a:chExt cx="839020" cy="153235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53FFA96-8B03-4822-803C-6D4CC59A464E}"/>
                </a:ext>
              </a:extLst>
            </p:cNvPr>
            <p:cNvSpPr/>
            <p:nvPr/>
          </p:nvSpPr>
          <p:spPr>
            <a:xfrm>
              <a:off x="5933265" y="4034672"/>
              <a:ext cx="348791" cy="32051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03AF52D-594F-49BE-AE45-F7A7F235B8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78729" y="2822833"/>
              <a:ext cx="593556" cy="135325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CEFCC88-8CA9-47D7-A4D6-DB4F3AB69EFF}"/>
              </a:ext>
            </a:extLst>
          </p:cNvPr>
          <p:cNvCxnSpPr>
            <a:cxnSpLocks/>
            <a:stCxn id="45" idx="0"/>
          </p:cNvCxnSpPr>
          <p:nvPr/>
        </p:nvCxnSpPr>
        <p:spPr>
          <a:xfrm flipH="1">
            <a:off x="6415841" y="4542065"/>
            <a:ext cx="1143752" cy="14848"/>
          </a:xfrm>
          <a:prstGeom prst="straightConnector1">
            <a:avLst/>
          </a:prstGeom>
          <a:ln w="28575">
            <a:tailEnd type="triangle" w="med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79B424F-F276-49DD-9782-AE046B6BEFBF}"/>
              </a:ext>
            </a:extLst>
          </p:cNvPr>
          <p:cNvSpPr txBox="1"/>
          <p:nvPr/>
        </p:nvSpPr>
        <p:spPr>
          <a:xfrm rot="620895">
            <a:off x="5261805" y="3227229"/>
            <a:ext cx="618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</a:rPr>
              <a:t>23½</a:t>
            </a:r>
            <a:r>
              <a:rPr lang="en-ZA" sz="1400" b="1" baseline="30000" dirty="0">
                <a:solidFill>
                  <a:schemeClr val="bg1"/>
                </a:solidFill>
              </a:rPr>
              <a:t>o</a:t>
            </a:r>
            <a:endParaRPr lang="en-ZA" sz="1400" b="1" dirty="0">
              <a:solidFill>
                <a:schemeClr val="bg1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09FA98-8805-456F-BA43-33CA25CF2485}"/>
              </a:ext>
            </a:extLst>
          </p:cNvPr>
          <p:cNvCxnSpPr>
            <a:cxnSpLocks/>
          </p:cNvCxnSpPr>
          <p:nvPr/>
        </p:nvCxnSpPr>
        <p:spPr>
          <a:xfrm flipH="1">
            <a:off x="5289015" y="3004234"/>
            <a:ext cx="9569" cy="3234009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rc 58">
            <a:extLst>
              <a:ext uri="{FF2B5EF4-FFF2-40B4-BE49-F238E27FC236}">
                <a16:creationId xmlns:a16="http://schemas.microsoft.com/office/drawing/2014/main" id="{A6456F44-00D1-481F-BDC7-DF81F9C4C50A}"/>
              </a:ext>
            </a:extLst>
          </p:cNvPr>
          <p:cNvSpPr/>
          <p:nvPr/>
        </p:nvSpPr>
        <p:spPr>
          <a:xfrm>
            <a:off x="4971357" y="3129040"/>
            <a:ext cx="870524" cy="264850"/>
          </a:xfrm>
          <a:prstGeom prst="arc">
            <a:avLst>
              <a:gd name="adj1" fmla="val 14146528"/>
              <a:gd name="adj2" fmla="val 21365192"/>
            </a:avLst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" name="Date Placeholder 1">
            <a:extLst>
              <a:ext uri="{FF2B5EF4-FFF2-40B4-BE49-F238E27FC236}">
                <a16:creationId xmlns:a16="http://schemas.microsoft.com/office/drawing/2014/main" id="{AE4230F1-DFE4-4493-AC5C-967980D5D8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2020/07/17</a:t>
            </a:fld>
            <a:endParaRPr lang="en-ZA" sz="1100" dirty="0"/>
          </a:p>
        </p:txBody>
      </p:sp>
      <p:sp>
        <p:nvSpPr>
          <p:cNvPr id="41" name="Footer Placeholder 2">
            <a:extLst>
              <a:ext uri="{FF2B5EF4-FFF2-40B4-BE49-F238E27FC236}">
                <a16:creationId xmlns:a16="http://schemas.microsoft.com/office/drawing/2014/main" id="{C61042B2-AAB1-4BAF-84E1-B3FDEDB77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675" y="6492875"/>
            <a:ext cx="5706058" cy="365125"/>
          </a:xfrm>
        </p:spPr>
        <p:txBody>
          <a:bodyPr/>
          <a:lstStyle/>
          <a:p>
            <a:pPr algn="l">
              <a:defRPr/>
            </a:pPr>
            <a:r>
              <a:rPr lang="pt-BR" sz="1100" dirty="0"/>
              <a:t>Templ ref: PPT-ISO-colour.001   Doc Ref no: RTC-PRE-050.1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0374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6553E-5952-4B19-8D09-37545421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7</a:t>
            </a:fld>
            <a:endParaRPr lang="en-Z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984B5E-D9CD-4394-9E56-D090D0B797AC}"/>
              </a:ext>
            </a:extLst>
          </p:cNvPr>
          <p:cNvSpPr txBox="1"/>
          <p:nvPr/>
        </p:nvSpPr>
        <p:spPr>
          <a:xfrm>
            <a:off x="7144384" y="5886682"/>
            <a:ext cx="150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>
                    <a:lumMod val="95000"/>
                  </a:schemeClr>
                </a:solidFill>
              </a:rPr>
              <a:t>Not to scale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F7C0FB2-2E57-404D-A043-25C2F7A00CDF}"/>
              </a:ext>
            </a:extLst>
          </p:cNvPr>
          <p:cNvSpPr txBox="1">
            <a:spLocks/>
          </p:cNvSpPr>
          <p:nvPr/>
        </p:nvSpPr>
        <p:spPr bwMode="auto">
          <a:xfrm>
            <a:off x="233680" y="291090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>
                <a:solidFill>
                  <a:schemeClr val="tx1"/>
                </a:solidFill>
              </a:rPr>
              <a:t>ROTATION OF THE EARTH - DAY AND NIGHT</a:t>
            </a:r>
            <a:endParaRPr kumimoji="0" lang="en-US" altLang="en-US" sz="29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8D4E2A-54DE-43E6-AC38-AF7230427386}"/>
              </a:ext>
            </a:extLst>
          </p:cNvPr>
          <p:cNvSpPr/>
          <p:nvPr/>
        </p:nvSpPr>
        <p:spPr>
          <a:xfrm>
            <a:off x="347102" y="1600094"/>
            <a:ext cx="356572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u="sng" dirty="0"/>
              <a:t>Notice the following</a:t>
            </a:r>
            <a:r>
              <a:rPr lang="en-ZA" sz="20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The tilt of the Earth at 23½</a:t>
            </a:r>
            <a:r>
              <a:rPr lang="en-ZA" sz="2000" baseline="30000" dirty="0"/>
              <a:t>o</a:t>
            </a:r>
            <a:r>
              <a:rPr lang="en-ZA" sz="2000" dirty="0"/>
              <a:t> from the vertical.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The rays of the Sun illuminating half of the Earth - </a:t>
            </a:r>
            <a:r>
              <a:rPr lang="en-ZA" sz="2000" b="1" dirty="0">
                <a:solidFill>
                  <a:srgbClr val="0000FF"/>
                </a:solidFill>
              </a:rPr>
              <a:t>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All areas on the opposite side to the Sun are in darkness – </a:t>
            </a:r>
            <a:r>
              <a:rPr lang="en-ZA" sz="2000" b="1" dirty="0">
                <a:solidFill>
                  <a:srgbClr val="0000FF"/>
                </a:solidFill>
              </a:rPr>
              <a:t>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As the Earth rotates, this illuminated area changes – </a:t>
            </a:r>
            <a:r>
              <a:rPr lang="en-ZA" sz="2000" b="1" dirty="0">
                <a:solidFill>
                  <a:srgbClr val="0000FF"/>
                </a:solidFill>
              </a:rPr>
              <a:t>SUNRISE</a:t>
            </a:r>
            <a:r>
              <a:rPr lang="en-ZA" sz="2000" dirty="0"/>
              <a:t> and </a:t>
            </a:r>
            <a:r>
              <a:rPr lang="en-ZA" sz="2000" b="1" dirty="0">
                <a:solidFill>
                  <a:srgbClr val="0000FF"/>
                </a:solidFill>
              </a:rPr>
              <a:t>SUNSET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5256E08-0405-4315-A5B1-E690A440B5DE}"/>
              </a:ext>
            </a:extLst>
          </p:cNvPr>
          <p:cNvSpPr/>
          <p:nvPr/>
        </p:nvSpPr>
        <p:spPr>
          <a:xfrm>
            <a:off x="4117223" y="2452124"/>
            <a:ext cx="4695022" cy="38127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B53C6B8-00D0-4768-A5BF-C39D71C80C72}"/>
              </a:ext>
            </a:extLst>
          </p:cNvPr>
          <p:cNvGrpSpPr/>
          <p:nvPr/>
        </p:nvGrpSpPr>
        <p:grpSpPr>
          <a:xfrm>
            <a:off x="4347339" y="3839474"/>
            <a:ext cx="1990359" cy="1487813"/>
            <a:chOff x="4098448" y="3450771"/>
            <a:chExt cx="1990359" cy="148781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B786C0E-B374-43D3-9E89-F7CB6CC0B69F}"/>
                </a:ext>
              </a:extLst>
            </p:cNvPr>
            <p:cNvCxnSpPr/>
            <p:nvPr/>
          </p:nvCxnSpPr>
          <p:spPr>
            <a:xfrm flipH="1" flipV="1">
              <a:off x="4173862" y="3742527"/>
              <a:ext cx="1820985" cy="874643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A9F2BFB-11CA-41F5-94BC-C879C5F178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2321" y="3450771"/>
              <a:ext cx="1666486" cy="758736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6829B88-DB74-4614-B7D2-5D28D691F6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98448" y="4179848"/>
              <a:ext cx="1666486" cy="758736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DBA34B5-F55B-44F0-8C86-6EE7BFC14F2F}"/>
              </a:ext>
            </a:extLst>
          </p:cNvPr>
          <p:cNvGrpSpPr/>
          <p:nvPr/>
        </p:nvGrpSpPr>
        <p:grpSpPr>
          <a:xfrm>
            <a:off x="4545454" y="3593285"/>
            <a:ext cx="1442877" cy="1950532"/>
            <a:chOff x="559818" y="1017290"/>
            <a:chExt cx="1442877" cy="195053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34FAD8A-E605-43F3-8ECF-2AB63A69AD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14249" y="1017290"/>
              <a:ext cx="688446" cy="290041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412A82D-03AC-44F9-8060-057327E722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9818" y="2637922"/>
              <a:ext cx="753035" cy="329900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EF121E-347A-4963-9112-6FF2081AD55F}"/>
              </a:ext>
            </a:extLst>
          </p:cNvPr>
          <p:cNvGrpSpPr/>
          <p:nvPr/>
        </p:nvGrpSpPr>
        <p:grpSpPr>
          <a:xfrm>
            <a:off x="4220325" y="3044516"/>
            <a:ext cx="2218544" cy="3078230"/>
            <a:chOff x="6650628" y="2386575"/>
            <a:chExt cx="2218544" cy="307823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6CFE859-34A0-47CC-A24B-98FF3BA11689}"/>
                </a:ext>
              </a:extLst>
            </p:cNvPr>
            <p:cNvGrpSpPr/>
            <p:nvPr/>
          </p:nvGrpSpPr>
          <p:grpSpPr>
            <a:xfrm>
              <a:off x="6650628" y="2386575"/>
              <a:ext cx="2218544" cy="3078230"/>
              <a:chOff x="6858000" y="2247143"/>
              <a:chExt cx="2218544" cy="3078230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A9C45F0A-5A12-4A35-B1BE-CE5E461C29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2247143"/>
                <a:ext cx="2218544" cy="3078230"/>
              </a:xfrm>
              <a:prstGeom prst="rect">
                <a:avLst/>
              </a:prstGeom>
            </p:spPr>
          </p:pic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8C7A15AC-FC07-4EA6-84C8-17DCD600F2B7}"/>
                  </a:ext>
                </a:extLst>
              </p:cNvPr>
              <p:cNvGrpSpPr/>
              <p:nvPr/>
            </p:nvGrpSpPr>
            <p:grpSpPr>
              <a:xfrm>
                <a:off x="6934089" y="3012693"/>
                <a:ext cx="2125315" cy="1517471"/>
                <a:chOff x="4078716" y="3421113"/>
                <a:chExt cx="2010091" cy="1517471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1AD41E0F-C020-4088-9425-36E18F7434D0}"/>
                    </a:ext>
                  </a:extLst>
                </p:cNvPr>
                <p:cNvCxnSpPr/>
                <p:nvPr/>
              </p:nvCxnSpPr>
              <p:spPr>
                <a:xfrm flipH="1" flipV="1">
                  <a:off x="4173862" y="3742527"/>
                  <a:ext cx="1820985" cy="874643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3BD35E17-2400-4B0C-A8FF-3BF1239AD2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77512" y="3421113"/>
                  <a:ext cx="1711295" cy="788394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B84CB29A-3970-4281-AD71-12B55E2F73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078716" y="4120191"/>
                  <a:ext cx="1686221" cy="818393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81EA7A8-027C-4F6B-A984-B995D18AB28E}"/>
                  </a:ext>
                </a:extLst>
              </p:cNvPr>
              <p:cNvGrpSpPr/>
              <p:nvPr/>
            </p:nvGrpSpPr>
            <p:grpSpPr>
              <a:xfrm>
                <a:off x="7213103" y="2757489"/>
                <a:ext cx="1510648" cy="2027878"/>
                <a:chOff x="520174" y="1017291"/>
                <a:chExt cx="1510648" cy="2027878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768C727E-F968-4B97-A069-F1D978C7E2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314249" y="1017291"/>
                  <a:ext cx="716573" cy="284862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CE35E983-5FFF-43B8-B31C-E0137C8508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20174" y="2715269"/>
                  <a:ext cx="753035" cy="329900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7" name="Chord 21">
              <a:extLst>
                <a:ext uri="{FF2B5EF4-FFF2-40B4-BE49-F238E27FC236}">
                  <a16:creationId xmlns:a16="http://schemas.microsoft.com/office/drawing/2014/main" id="{3FAB8CE6-18CA-4496-8889-13F4CDFF14FC}"/>
                </a:ext>
              </a:extLst>
            </p:cNvPr>
            <p:cNvSpPr/>
            <p:nvPr/>
          </p:nvSpPr>
          <p:spPr>
            <a:xfrm rot="1478888">
              <a:off x="6687837" y="2814442"/>
              <a:ext cx="1505339" cy="1977899"/>
            </a:xfrm>
            <a:custGeom>
              <a:avLst/>
              <a:gdLst>
                <a:gd name="connsiteX0" fmla="*/ 1337453 w 1503370"/>
                <a:gd name="connsiteY0" fmla="*/ 1520478 h 1869420"/>
                <a:gd name="connsiteX1" fmla="*/ 313306 w 1503370"/>
                <a:gd name="connsiteY1" fmla="*/ 1694005 h 1869420"/>
                <a:gd name="connsiteX2" fmla="*/ 16866 w 1503370"/>
                <a:gd name="connsiteY2" fmla="*/ 737816 h 1869420"/>
                <a:gd name="connsiteX3" fmla="*/ 751685 w 1503370"/>
                <a:gd name="connsiteY3" fmla="*/ 0 h 1869420"/>
                <a:gd name="connsiteX4" fmla="*/ 1337453 w 1503370"/>
                <a:gd name="connsiteY4" fmla="*/ 1520478 h 1869420"/>
                <a:gd name="connsiteX0" fmla="*/ 1489056 w 1489056"/>
                <a:gd name="connsiteY0" fmla="*/ 1903904 h 2065902"/>
                <a:gd name="connsiteX1" fmla="*/ 313522 w 1489056"/>
                <a:gd name="connsiteY1" fmla="*/ 1694005 h 2065902"/>
                <a:gd name="connsiteX2" fmla="*/ 17082 w 1489056"/>
                <a:gd name="connsiteY2" fmla="*/ 737816 h 2065902"/>
                <a:gd name="connsiteX3" fmla="*/ 751901 w 1489056"/>
                <a:gd name="connsiteY3" fmla="*/ 0 h 2065902"/>
                <a:gd name="connsiteX4" fmla="*/ 1489056 w 1489056"/>
                <a:gd name="connsiteY4" fmla="*/ 1903904 h 2065902"/>
                <a:gd name="connsiteX0" fmla="*/ 1489056 w 1489056"/>
                <a:gd name="connsiteY0" fmla="*/ 1903904 h 1937261"/>
                <a:gd name="connsiteX1" fmla="*/ 313522 w 1489056"/>
                <a:gd name="connsiteY1" fmla="*/ 1694005 h 1937261"/>
                <a:gd name="connsiteX2" fmla="*/ 17082 w 1489056"/>
                <a:gd name="connsiteY2" fmla="*/ 737816 h 1937261"/>
                <a:gd name="connsiteX3" fmla="*/ 751901 w 1489056"/>
                <a:gd name="connsiteY3" fmla="*/ 0 h 1937261"/>
                <a:gd name="connsiteX4" fmla="*/ 1489056 w 1489056"/>
                <a:gd name="connsiteY4" fmla="*/ 1903904 h 1937261"/>
                <a:gd name="connsiteX0" fmla="*/ 1489056 w 1489056"/>
                <a:gd name="connsiteY0" fmla="*/ 1931789 h 1965146"/>
                <a:gd name="connsiteX1" fmla="*/ 313522 w 1489056"/>
                <a:gd name="connsiteY1" fmla="*/ 1721890 h 1965146"/>
                <a:gd name="connsiteX2" fmla="*/ 17082 w 1489056"/>
                <a:gd name="connsiteY2" fmla="*/ 765701 h 1965146"/>
                <a:gd name="connsiteX3" fmla="*/ 740891 w 1489056"/>
                <a:gd name="connsiteY3" fmla="*/ 0 h 1965146"/>
                <a:gd name="connsiteX4" fmla="*/ 1489056 w 1489056"/>
                <a:gd name="connsiteY4" fmla="*/ 1931789 h 1965146"/>
                <a:gd name="connsiteX0" fmla="*/ 1489056 w 1489056"/>
                <a:gd name="connsiteY0" fmla="*/ 1931789 h 1965146"/>
                <a:gd name="connsiteX1" fmla="*/ 313522 w 1489056"/>
                <a:gd name="connsiteY1" fmla="*/ 1721890 h 1965146"/>
                <a:gd name="connsiteX2" fmla="*/ 17082 w 1489056"/>
                <a:gd name="connsiteY2" fmla="*/ 765701 h 1965146"/>
                <a:gd name="connsiteX3" fmla="*/ 740891 w 1489056"/>
                <a:gd name="connsiteY3" fmla="*/ 0 h 1965146"/>
                <a:gd name="connsiteX4" fmla="*/ 1489056 w 1489056"/>
                <a:gd name="connsiteY4" fmla="*/ 1931789 h 1965146"/>
                <a:gd name="connsiteX0" fmla="*/ 1484955 w 1484955"/>
                <a:gd name="connsiteY0" fmla="*/ 1931789 h 1960816"/>
                <a:gd name="connsiteX1" fmla="*/ 369411 w 1484955"/>
                <a:gd name="connsiteY1" fmla="*/ 1690147 h 1960816"/>
                <a:gd name="connsiteX2" fmla="*/ 12981 w 1484955"/>
                <a:gd name="connsiteY2" fmla="*/ 765701 h 1960816"/>
                <a:gd name="connsiteX3" fmla="*/ 736790 w 1484955"/>
                <a:gd name="connsiteY3" fmla="*/ 0 h 1960816"/>
                <a:gd name="connsiteX4" fmla="*/ 1484955 w 1484955"/>
                <a:gd name="connsiteY4" fmla="*/ 1931789 h 1960816"/>
                <a:gd name="connsiteX0" fmla="*/ 1444078 w 1444078"/>
                <a:gd name="connsiteY0" fmla="*/ 1931789 h 1960685"/>
                <a:gd name="connsiteX1" fmla="*/ 328534 w 1444078"/>
                <a:gd name="connsiteY1" fmla="*/ 1690147 h 1960685"/>
                <a:gd name="connsiteX2" fmla="*/ 15219 w 1444078"/>
                <a:gd name="connsiteY2" fmla="*/ 772853 h 1960685"/>
                <a:gd name="connsiteX3" fmla="*/ 695913 w 1444078"/>
                <a:gd name="connsiteY3" fmla="*/ 0 h 1960685"/>
                <a:gd name="connsiteX4" fmla="*/ 1444078 w 1444078"/>
                <a:gd name="connsiteY4" fmla="*/ 1931789 h 1960685"/>
                <a:gd name="connsiteX0" fmla="*/ 1425888 w 1425888"/>
                <a:gd name="connsiteY0" fmla="*/ 1931789 h 1960531"/>
                <a:gd name="connsiteX1" fmla="*/ 310344 w 1425888"/>
                <a:gd name="connsiteY1" fmla="*/ 1690147 h 1960531"/>
                <a:gd name="connsiteX2" fmla="*/ 16477 w 1425888"/>
                <a:gd name="connsiteY2" fmla="*/ 781290 h 1960531"/>
                <a:gd name="connsiteX3" fmla="*/ 677723 w 1425888"/>
                <a:gd name="connsiteY3" fmla="*/ 0 h 1960531"/>
                <a:gd name="connsiteX4" fmla="*/ 1425888 w 1425888"/>
                <a:gd name="connsiteY4" fmla="*/ 1931789 h 1960531"/>
                <a:gd name="connsiteX0" fmla="*/ 1423224 w 1423224"/>
                <a:gd name="connsiteY0" fmla="*/ 1931789 h 1968122"/>
                <a:gd name="connsiteX1" fmla="*/ 307680 w 1423224"/>
                <a:gd name="connsiteY1" fmla="*/ 1690147 h 1968122"/>
                <a:gd name="connsiteX2" fmla="*/ 13813 w 1423224"/>
                <a:gd name="connsiteY2" fmla="*/ 781290 h 1968122"/>
                <a:gd name="connsiteX3" fmla="*/ 675059 w 1423224"/>
                <a:gd name="connsiteY3" fmla="*/ 0 h 1968122"/>
                <a:gd name="connsiteX4" fmla="*/ 1423224 w 1423224"/>
                <a:gd name="connsiteY4" fmla="*/ 1931789 h 1968122"/>
                <a:gd name="connsiteX0" fmla="*/ 1428817 w 1428817"/>
                <a:gd name="connsiteY0" fmla="*/ 1931789 h 1965747"/>
                <a:gd name="connsiteX1" fmla="*/ 313273 w 1428817"/>
                <a:gd name="connsiteY1" fmla="*/ 1690147 h 1965747"/>
                <a:gd name="connsiteX2" fmla="*/ 19406 w 1428817"/>
                <a:gd name="connsiteY2" fmla="*/ 781290 h 1965747"/>
                <a:gd name="connsiteX3" fmla="*/ 680652 w 1428817"/>
                <a:gd name="connsiteY3" fmla="*/ 0 h 1965747"/>
                <a:gd name="connsiteX4" fmla="*/ 1428817 w 1428817"/>
                <a:gd name="connsiteY4" fmla="*/ 1931789 h 1965747"/>
                <a:gd name="connsiteX0" fmla="*/ 1425888 w 1425888"/>
                <a:gd name="connsiteY0" fmla="*/ 1931789 h 1960531"/>
                <a:gd name="connsiteX1" fmla="*/ 310344 w 1425888"/>
                <a:gd name="connsiteY1" fmla="*/ 1690147 h 1960531"/>
                <a:gd name="connsiteX2" fmla="*/ 16477 w 1425888"/>
                <a:gd name="connsiteY2" fmla="*/ 781290 h 1960531"/>
                <a:gd name="connsiteX3" fmla="*/ 677723 w 1425888"/>
                <a:gd name="connsiteY3" fmla="*/ 0 h 1960531"/>
                <a:gd name="connsiteX4" fmla="*/ 1425888 w 1425888"/>
                <a:gd name="connsiteY4" fmla="*/ 1931789 h 1960531"/>
                <a:gd name="connsiteX0" fmla="*/ 1425888 w 1425888"/>
                <a:gd name="connsiteY0" fmla="*/ 1931789 h 1981921"/>
                <a:gd name="connsiteX1" fmla="*/ 310344 w 1425888"/>
                <a:gd name="connsiteY1" fmla="*/ 1690147 h 1981921"/>
                <a:gd name="connsiteX2" fmla="*/ 16477 w 1425888"/>
                <a:gd name="connsiteY2" fmla="*/ 781290 h 1981921"/>
                <a:gd name="connsiteX3" fmla="*/ 677723 w 1425888"/>
                <a:gd name="connsiteY3" fmla="*/ 0 h 1981921"/>
                <a:gd name="connsiteX4" fmla="*/ 1425888 w 1425888"/>
                <a:gd name="connsiteY4" fmla="*/ 1931789 h 1981921"/>
                <a:gd name="connsiteX0" fmla="*/ 1425888 w 1425888"/>
                <a:gd name="connsiteY0" fmla="*/ 1931789 h 1981921"/>
                <a:gd name="connsiteX1" fmla="*/ 310344 w 1425888"/>
                <a:gd name="connsiteY1" fmla="*/ 1690147 h 1981921"/>
                <a:gd name="connsiteX2" fmla="*/ 16477 w 1425888"/>
                <a:gd name="connsiteY2" fmla="*/ 781290 h 1981921"/>
                <a:gd name="connsiteX3" fmla="*/ 677723 w 1425888"/>
                <a:gd name="connsiteY3" fmla="*/ 0 h 1981921"/>
                <a:gd name="connsiteX4" fmla="*/ 1425888 w 1425888"/>
                <a:gd name="connsiteY4" fmla="*/ 1931789 h 1981921"/>
                <a:gd name="connsiteX0" fmla="*/ 1425888 w 1425888"/>
                <a:gd name="connsiteY0" fmla="*/ 1931789 h 1981921"/>
                <a:gd name="connsiteX1" fmla="*/ 310344 w 1425888"/>
                <a:gd name="connsiteY1" fmla="*/ 1690147 h 1981921"/>
                <a:gd name="connsiteX2" fmla="*/ 16477 w 1425888"/>
                <a:gd name="connsiteY2" fmla="*/ 781290 h 1981921"/>
                <a:gd name="connsiteX3" fmla="*/ 677723 w 1425888"/>
                <a:gd name="connsiteY3" fmla="*/ 0 h 1981921"/>
                <a:gd name="connsiteX4" fmla="*/ 1425888 w 1425888"/>
                <a:gd name="connsiteY4" fmla="*/ 1931789 h 1981921"/>
                <a:gd name="connsiteX0" fmla="*/ 1425888 w 1425888"/>
                <a:gd name="connsiteY0" fmla="*/ 1931789 h 1981921"/>
                <a:gd name="connsiteX1" fmla="*/ 310344 w 1425888"/>
                <a:gd name="connsiteY1" fmla="*/ 1690147 h 1981921"/>
                <a:gd name="connsiteX2" fmla="*/ 16477 w 1425888"/>
                <a:gd name="connsiteY2" fmla="*/ 781290 h 1981921"/>
                <a:gd name="connsiteX3" fmla="*/ 677723 w 1425888"/>
                <a:gd name="connsiteY3" fmla="*/ 0 h 1981921"/>
                <a:gd name="connsiteX4" fmla="*/ 1425888 w 1425888"/>
                <a:gd name="connsiteY4" fmla="*/ 1931789 h 1981921"/>
                <a:gd name="connsiteX0" fmla="*/ 1432040 w 1432040"/>
                <a:gd name="connsiteY0" fmla="*/ 1931789 h 1981921"/>
                <a:gd name="connsiteX1" fmla="*/ 316496 w 1432040"/>
                <a:gd name="connsiteY1" fmla="*/ 1690147 h 1981921"/>
                <a:gd name="connsiteX2" fmla="*/ 22629 w 1432040"/>
                <a:gd name="connsiteY2" fmla="*/ 781290 h 1981921"/>
                <a:gd name="connsiteX3" fmla="*/ 683875 w 1432040"/>
                <a:gd name="connsiteY3" fmla="*/ 0 h 1981921"/>
                <a:gd name="connsiteX4" fmla="*/ 1432040 w 1432040"/>
                <a:gd name="connsiteY4" fmla="*/ 1931789 h 1981921"/>
                <a:gd name="connsiteX0" fmla="*/ 1433177 w 1433177"/>
                <a:gd name="connsiteY0" fmla="*/ 1931789 h 1983834"/>
                <a:gd name="connsiteX1" fmla="*/ 306443 w 1433177"/>
                <a:gd name="connsiteY1" fmla="*/ 1702623 h 1983834"/>
                <a:gd name="connsiteX2" fmla="*/ 23766 w 1433177"/>
                <a:gd name="connsiteY2" fmla="*/ 781290 h 1983834"/>
                <a:gd name="connsiteX3" fmla="*/ 685012 w 1433177"/>
                <a:gd name="connsiteY3" fmla="*/ 0 h 1983834"/>
                <a:gd name="connsiteX4" fmla="*/ 1433177 w 1433177"/>
                <a:gd name="connsiteY4" fmla="*/ 1931789 h 1983834"/>
                <a:gd name="connsiteX0" fmla="*/ 1433177 w 1433177"/>
                <a:gd name="connsiteY0" fmla="*/ 1925854 h 1977899"/>
                <a:gd name="connsiteX1" fmla="*/ 306443 w 1433177"/>
                <a:gd name="connsiteY1" fmla="*/ 1696688 h 1977899"/>
                <a:gd name="connsiteX2" fmla="*/ 23766 w 1433177"/>
                <a:gd name="connsiteY2" fmla="*/ 775355 h 1977899"/>
                <a:gd name="connsiteX3" fmla="*/ 654857 w 1433177"/>
                <a:gd name="connsiteY3" fmla="*/ 0 h 1977899"/>
                <a:gd name="connsiteX4" fmla="*/ 1433177 w 1433177"/>
                <a:gd name="connsiteY4" fmla="*/ 1925854 h 1977899"/>
                <a:gd name="connsiteX0" fmla="*/ 1433177 w 1433177"/>
                <a:gd name="connsiteY0" fmla="*/ 1925854 h 1977899"/>
                <a:gd name="connsiteX1" fmla="*/ 306443 w 1433177"/>
                <a:gd name="connsiteY1" fmla="*/ 1696688 h 1977899"/>
                <a:gd name="connsiteX2" fmla="*/ 23766 w 1433177"/>
                <a:gd name="connsiteY2" fmla="*/ 775355 h 1977899"/>
                <a:gd name="connsiteX3" fmla="*/ 654857 w 1433177"/>
                <a:gd name="connsiteY3" fmla="*/ 0 h 1977899"/>
                <a:gd name="connsiteX4" fmla="*/ 1433177 w 1433177"/>
                <a:gd name="connsiteY4" fmla="*/ 1925854 h 197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177" h="1977899">
                  <a:moveTo>
                    <a:pt x="1433177" y="1925854"/>
                  </a:moveTo>
                  <a:cubicBezTo>
                    <a:pt x="797165" y="2070174"/>
                    <a:pt x="541345" y="1888438"/>
                    <a:pt x="306443" y="1696688"/>
                  </a:cubicBezTo>
                  <a:cubicBezTo>
                    <a:pt x="71541" y="1504938"/>
                    <a:pt x="-55952" y="1137575"/>
                    <a:pt x="23766" y="775355"/>
                  </a:cubicBezTo>
                  <a:cubicBezTo>
                    <a:pt x="160924" y="360474"/>
                    <a:pt x="234997" y="259862"/>
                    <a:pt x="654857" y="0"/>
                  </a:cubicBezTo>
                  <a:cubicBezTo>
                    <a:pt x="850113" y="506826"/>
                    <a:pt x="1237921" y="1419028"/>
                    <a:pt x="1433177" y="1925854"/>
                  </a:cubicBezTo>
                  <a:close/>
                </a:path>
              </a:pathLst>
            </a:custGeom>
            <a:solidFill>
              <a:srgbClr val="40404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E92BA74C-2B97-4747-A9B2-1CC44F2130AC}"/>
              </a:ext>
            </a:extLst>
          </p:cNvPr>
          <p:cNvSpPr txBox="1"/>
          <p:nvPr/>
        </p:nvSpPr>
        <p:spPr>
          <a:xfrm>
            <a:off x="5800043" y="2760606"/>
            <a:ext cx="963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dirty="0">
                <a:solidFill>
                  <a:srgbClr val="FF0000"/>
                </a:solidFill>
              </a:rPr>
              <a:t>North Pole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59C8287-B4A5-4733-91F9-9B898D4D0B09}"/>
              </a:ext>
            </a:extLst>
          </p:cNvPr>
          <p:cNvSpPr txBox="1"/>
          <p:nvPr/>
        </p:nvSpPr>
        <p:spPr>
          <a:xfrm>
            <a:off x="3910639" y="5650762"/>
            <a:ext cx="998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dirty="0">
                <a:solidFill>
                  <a:srgbClr val="FF0000"/>
                </a:solidFill>
              </a:rPr>
              <a:t>South Pole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037855C-C657-4DC6-9F45-D3DE335DCB3D}"/>
              </a:ext>
            </a:extLst>
          </p:cNvPr>
          <p:cNvSpPr txBox="1"/>
          <p:nvPr/>
        </p:nvSpPr>
        <p:spPr>
          <a:xfrm>
            <a:off x="6652671" y="2826248"/>
            <a:ext cx="13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solidFill>
                  <a:srgbClr val="00B0F0"/>
                </a:solidFill>
              </a:rPr>
              <a:t>Subsolar point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3804516-9409-436E-B208-2A4060962790}"/>
              </a:ext>
            </a:extLst>
          </p:cNvPr>
          <p:cNvGrpSpPr/>
          <p:nvPr/>
        </p:nvGrpSpPr>
        <p:grpSpPr>
          <a:xfrm>
            <a:off x="6191509" y="3206698"/>
            <a:ext cx="839020" cy="1532351"/>
            <a:chOff x="5933265" y="2822833"/>
            <a:chExt cx="839020" cy="1532351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358F60E-B195-4853-8051-40F184D4BAE6}"/>
                </a:ext>
              </a:extLst>
            </p:cNvPr>
            <p:cNvSpPr/>
            <p:nvPr/>
          </p:nvSpPr>
          <p:spPr>
            <a:xfrm>
              <a:off x="5933265" y="4034672"/>
              <a:ext cx="348791" cy="32051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C479FC4-9034-4ED8-8AAC-ABDD945967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78729" y="2822833"/>
              <a:ext cx="593556" cy="135325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66F5E2D-79E6-44FD-8DF2-FE0C05DF394D}"/>
              </a:ext>
            </a:extLst>
          </p:cNvPr>
          <p:cNvCxnSpPr>
            <a:cxnSpLocks/>
          </p:cNvCxnSpPr>
          <p:nvPr/>
        </p:nvCxnSpPr>
        <p:spPr>
          <a:xfrm flipH="1">
            <a:off x="6447285" y="4559953"/>
            <a:ext cx="1143752" cy="14848"/>
          </a:xfrm>
          <a:prstGeom prst="straightConnector1">
            <a:avLst/>
          </a:prstGeom>
          <a:ln w="28575">
            <a:tailEnd type="triangle" w="med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39FC07E4-9721-42A6-B563-D7EEB59F6BA2}"/>
              </a:ext>
            </a:extLst>
          </p:cNvPr>
          <p:cNvSpPr txBox="1"/>
          <p:nvPr/>
        </p:nvSpPr>
        <p:spPr>
          <a:xfrm rot="620895">
            <a:off x="5291684" y="3253831"/>
            <a:ext cx="618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</a:rPr>
              <a:t>23½</a:t>
            </a:r>
            <a:r>
              <a:rPr lang="en-ZA" sz="1400" b="1" baseline="30000" dirty="0">
                <a:solidFill>
                  <a:schemeClr val="bg1"/>
                </a:solidFill>
              </a:rPr>
              <a:t>o</a:t>
            </a:r>
            <a:endParaRPr lang="en-ZA" sz="1400" b="1" dirty="0">
              <a:solidFill>
                <a:schemeClr val="bg1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EEED0CA-D66F-4CD9-BDC2-B2890A2DDDE9}"/>
              </a:ext>
            </a:extLst>
          </p:cNvPr>
          <p:cNvCxnSpPr>
            <a:cxnSpLocks/>
          </p:cNvCxnSpPr>
          <p:nvPr/>
        </p:nvCxnSpPr>
        <p:spPr>
          <a:xfrm flipH="1">
            <a:off x="5318894" y="3030836"/>
            <a:ext cx="9569" cy="3234009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rc 75">
            <a:extLst>
              <a:ext uri="{FF2B5EF4-FFF2-40B4-BE49-F238E27FC236}">
                <a16:creationId xmlns:a16="http://schemas.microsoft.com/office/drawing/2014/main" id="{A2332A3C-9F96-404E-A7E9-7305A95CE14E}"/>
              </a:ext>
            </a:extLst>
          </p:cNvPr>
          <p:cNvSpPr/>
          <p:nvPr/>
        </p:nvSpPr>
        <p:spPr>
          <a:xfrm>
            <a:off x="5001236" y="3155642"/>
            <a:ext cx="870524" cy="264850"/>
          </a:xfrm>
          <a:prstGeom prst="arc">
            <a:avLst>
              <a:gd name="adj1" fmla="val 14146528"/>
              <a:gd name="adj2" fmla="val 21365192"/>
            </a:avLst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3FD5199-ADA7-4869-8144-8E6425690820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2676525" y="2305050"/>
            <a:ext cx="2653072" cy="73946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12F1D86-05A3-4CEB-8577-56C5D73D42F6}"/>
              </a:ext>
            </a:extLst>
          </p:cNvPr>
          <p:cNvCxnSpPr>
            <a:cxnSpLocks/>
          </p:cNvCxnSpPr>
          <p:nvPr/>
        </p:nvCxnSpPr>
        <p:spPr>
          <a:xfrm>
            <a:off x="2878469" y="4838700"/>
            <a:ext cx="1968845" cy="40939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2EF4B1-64FC-400F-AB79-A6E74D2292BB}"/>
              </a:ext>
            </a:extLst>
          </p:cNvPr>
          <p:cNvCxnSpPr>
            <a:cxnSpLocks/>
          </p:cNvCxnSpPr>
          <p:nvPr/>
        </p:nvCxnSpPr>
        <p:spPr>
          <a:xfrm>
            <a:off x="2129965" y="3643127"/>
            <a:ext cx="3574442" cy="79077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5F2B43A-77CC-4006-BA44-36C88641E1D7}"/>
              </a:ext>
            </a:extLst>
          </p:cNvPr>
          <p:cNvGrpSpPr/>
          <p:nvPr/>
        </p:nvGrpSpPr>
        <p:grpSpPr>
          <a:xfrm>
            <a:off x="7350026" y="2984280"/>
            <a:ext cx="1505741" cy="3115350"/>
            <a:chOff x="7350026" y="2984280"/>
            <a:chExt cx="1505741" cy="3115350"/>
          </a:xfrm>
        </p:grpSpPr>
        <p:sp>
          <p:nvSpPr>
            <p:cNvPr id="69" name="Oval 44">
              <a:extLst>
                <a:ext uri="{FF2B5EF4-FFF2-40B4-BE49-F238E27FC236}">
                  <a16:creationId xmlns:a16="http://schemas.microsoft.com/office/drawing/2014/main" id="{822B2BCD-CC90-484C-9796-443FB5DE117B}"/>
                </a:ext>
              </a:extLst>
            </p:cNvPr>
            <p:cNvSpPr/>
            <p:nvPr/>
          </p:nvSpPr>
          <p:spPr>
            <a:xfrm>
              <a:off x="7589472" y="3159193"/>
              <a:ext cx="1209325" cy="2810551"/>
            </a:xfrm>
            <a:custGeom>
              <a:avLst/>
              <a:gdLst>
                <a:gd name="connsiteX0" fmla="*/ 0 w 2743200"/>
                <a:gd name="connsiteY0" fmla="*/ 1397867 h 2795734"/>
                <a:gd name="connsiteX1" fmla="*/ 1371600 w 2743200"/>
                <a:gd name="connsiteY1" fmla="*/ 0 h 2795734"/>
                <a:gd name="connsiteX2" fmla="*/ 2743200 w 2743200"/>
                <a:gd name="connsiteY2" fmla="*/ 1397867 h 2795734"/>
                <a:gd name="connsiteX3" fmla="*/ 1371600 w 2743200"/>
                <a:gd name="connsiteY3" fmla="*/ 2795734 h 2795734"/>
                <a:gd name="connsiteX4" fmla="*/ 0 w 2743200"/>
                <a:gd name="connsiteY4" fmla="*/ 1397867 h 2795734"/>
                <a:gd name="connsiteX0" fmla="*/ 0 w 1487966"/>
                <a:gd name="connsiteY0" fmla="*/ 1398124 h 2796288"/>
                <a:gd name="connsiteX1" fmla="*/ 1371600 w 1487966"/>
                <a:gd name="connsiteY1" fmla="*/ 257 h 2796288"/>
                <a:gd name="connsiteX2" fmla="*/ 1412421 w 1487966"/>
                <a:gd name="connsiteY2" fmla="*/ 1487931 h 2796288"/>
                <a:gd name="connsiteX3" fmla="*/ 1371600 w 1487966"/>
                <a:gd name="connsiteY3" fmla="*/ 2795991 h 2796288"/>
                <a:gd name="connsiteX4" fmla="*/ 0 w 1487966"/>
                <a:gd name="connsiteY4" fmla="*/ 1398124 h 2796288"/>
                <a:gd name="connsiteX0" fmla="*/ 0 w 1487966"/>
                <a:gd name="connsiteY0" fmla="*/ 1398124 h 2796288"/>
                <a:gd name="connsiteX1" fmla="*/ 1371600 w 1487966"/>
                <a:gd name="connsiteY1" fmla="*/ 257 h 2796288"/>
                <a:gd name="connsiteX2" fmla="*/ 1412421 w 1487966"/>
                <a:gd name="connsiteY2" fmla="*/ 1487931 h 2796288"/>
                <a:gd name="connsiteX3" fmla="*/ 1371600 w 1487966"/>
                <a:gd name="connsiteY3" fmla="*/ 2795991 h 2796288"/>
                <a:gd name="connsiteX4" fmla="*/ 0 w 1487966"/>
                <a:gd name="connsiteY4" fmla="*/ 1398124 h 2796288"/>
                <a:gd name="connsiteX0" fmla="*/ 0 w 1487966"/>
                <a:gd name="connsiteY0" fmla="*/ 1398124 h 2796288"/>
                <a:gd name="connsiteX1" fmla="*/ 1371600 w 1487966"/>
                <a:gd name="connsiteY1" fmla="*/ 257 h 2796288"/>
                <a:gd name="connsiteX2" fmla="*/ 1412421 w 1487966"/>
                <a:gd name="connsiteY2" fmla="*/ 1487931 h 2796288"/>
                <a:gd name="connsiteX3" fmla="*/ 1371600 w 1487966"/>
                <a:gd name="connsiteY3" fmla="*/ 2795991 h 2796288"/>
                <a:gd name="connsiteX4" fmla="*/ 0 w 1487966"/>
                <a:gd name="connsiteY4" fmla="*/ 1398124 h 2796288"/>
                <a:gd name="connsiteX0" fmla="*/ 0 w 1487966"/>
                <a:gd name="connsiteY0" fmla="*/ 1398124 h 2796288"/>
                <a:gd name="connsiteX1" fmla="*/ 1371600 w 1487966"/>
                <a:gd name="connsiteY1" fmla="*/ 257 h 2796288"/>
                <a:gd name="connsiteX2" fmla="*/ 1412421 w 1487966"/>
                <a:gd name="connsiteY2" fmla="*/ 1487931 h 2796288"/>
                <a:gd name="connsiteX3" fmla="*/ 1371600 w 1487966"/>
                <a:gd name="connsiteY3" fmla="*/ 2795991 h 2796288"/>
                <a:gd name="connsiteX4" fmla="*/ 0 w 1487966"/>
                <a:gd name="connsiteY4" fmla="*/ 1398124 h 2796288"/>
                <a:gd name="connsiteX0" fmla="*/ 0 w 1412421"/>
                <a:gd name="connsiteY0" fmla="*/ 1398124 h 2795991"/>
                <a:gd name="connsiteX1" fmla="*/ 1371600 w 1412421"/>
                <a:gd name="connsiteY1" fmla="*/ 257 h 2795991"/>
                <a:gd name="connsiteX2" fmla="*/ 1412421 w 1412421"/>
                <a:gd name="connsiteY2" fmla="*/ 1487931 h 2795991"/>
                <a:gd name="connsiteX3" fmla="*/ 1371600 w 1412421"/>
                <a:gd name="connsiteY3" fmla="*/ 2795991 h 2795991"/>
                <a:gd name="connsiteX4" fmla="*/ 0 w 1412421"/>
                <a:gd name="connsiteY4" fmla="*/ 1398124 h 2795991"/>
                <a:gd name="connsiteX0" fmla="*/ 43 w 1420629"/>
                <a:gd name="connsiteY0" fmla="*/ 1398043 h 2795910"/>
                <a:gd name="connsiteX1" fmla="*/ 1371643 w 1420629"/>
                <a:gd name="connsiteY1" fmla="*/ 176 h 2795910"/>
                <a:gd name="connsiteX2" fmla="*/ 1412464 w 1420629"/>
                <a:gd name="connsiteY2" fmla="*/ 1487850 h 2795910"/>
                <a:gd name="connsiteX3" fmla="*/ 1420629 w 1420629"/>
                <a:gd name="connsiteY3" fmla="*/ 2795910 h 2795910"/>
                <a:gd name="connsiteX4" fmla="*/ 43 w 1420629"/>
                <a:gd name="connsiteY4" fmla="*/ 1398043 h 2795910"/>
                <a:gd name="connsiteX0" fmla="*/ 26464 w 1509708"/>
                <a:gd name="connsiteY0" fmla="*/ 1398043 h 2813029"/>
                <a:gd name="connsiteX1" fmla="*/ 1398064 w 1509708"/>
                <a:gd name="connsiteY1" fmla="*/ 176 h 2813029"/>
                <a:gd name="connsiteX2" fmla="*/ 1438885 w 1509708"/>
                <a:gd name="connsiteY2" fmla="*/ 1487850 h 2813029"/>
                <a:gd name="connsiteX3" fmla="*/ 1447050 w 1509708"/>
                <a:gd name="connsiteY3" fmla="*/ 2795910 h 2813029"/>
                <a:gd name="connsiteX4" fmla="*/ 565307 w 1509708"/>
                <a:gd name="connsiteY4" fmla="*/ 2180569 h 2813029"/>
                <a:gd name="connsiteX5" fmla="*/ 26464 w 1509708"/>
                <a:gd name="connsiteY5" fmla="*/ 1398043 h 2813029"/>
                <a:gd name="connsiteX0" fmla="*/ 26464 w 1509708"/>
                <a:gd name="connsiteY0" fmla="*/ 1398043 h 2813029"/>
                <a:gd name="connsiteX1" fmla="*/ 1398064 w 1509708"/>
                <a:gd name="connsiteY1" fmla="*/ 176 h 2813029"/>
                <a:gd name="connsiteX2" fmla="*/ 1438885 w 1509708"/>
                <a:gd name="connsiteY2" fmla="*/ 1487850 h 2813029"/>
                <a:gd name="connsiteX3" fmla="*/ 1447050 w 1509708"/>
                <a:gd name="connsiteY3" fmla="*/ 2795910 h 2813029"/>
                <a:gd name="connsiteX4" fmla="*/ 565307 w 1509708"/>
                <a:gd name="connsiteY4" fmla="*/ 2180569 h 2813029"/>
                <a:gd name="connsiteX5" fmla="*/ 26464 w 1509708"/>
                <a:gd name="connsiteY5" fmla="*/ 1398043 h 2813029"/>
                <a:gd name="connsiteX0" fmla="*/ 26464 w 1509708"/>
                <a:gd name="connsiteY0" fmla="*/ 1426703 h 2841689"/>
                <a:gd name="connsiteX1" fmla="*/ 565307 w 1509708"/>
                <a:gd name="connsiteY1" fmla="*/ 600865 h 2841689"/>
                <a:gd name="connsiteX2" fmla="*/ 1398064 w 1509708"/>
                <a:gd name="connsiteY2" fmla="*/ 28836 h 2841689"/>
                <a:gd name="connsiteX3" fmla="*/ 1438885 w 1509708"/>
                <a:gd name="connsiteY3" fmla="*/ 1516510 h 2841689"/>
                <a:gd name="connsiteX4" fmla="*/ 1447050 w 1509708"/>
                <a:gd name="connsiteY4" fmla="*/ 2824570 h 2841689"/>
                <a:gd name="connsiteX5" fmla="*/ 565307 w 1509708"/>
                <a:gd name="connsiteY5" fmla="*/ 2209229 h 2841689"/>
                <a:gd name="connsiteX6" fmla="*/ 26464 w 1509708"/>
                <a:gd name="connsiteY6" fmla="*/ 1426703 h 2841689"/>
                <a:gd name="connsiteX0" fmla="*/ 26464 w 1509708"/>
                <a:gd name="connsiteY0" fmla="*/ 1426703 h 2841689"/>
                <a:gd name="connsiteX1" fmla="*/ 565307 w 1509708"/>
                <a:gd name="connsiteY1" fmla="*/ 600865 h 2841689"/>
                <a:gd name="connsiteX2" fmla="*/ 1398064 w 1509708"/>
                <a:gd name="connsiteY2" fmla="*/ 28836 h 2841689"/>
                <a:gd name="connsiteX3" fmla="*/ 1438885 w 1509708"/>
                <a:gd name="connsiteY3" fmla="*/ 1516510 h 2841689"/>
                <a:gd name="connsiteX4" fmla="*/ 1447050 w 1509708"/>
                <a:gd name="connsiteY4" fmla="*/ 2824570 h 2841689"/>
                <a:gd name="connsiteX5" fmla="*/ 565307 w 1509708"/>
                <a:gd name="connsiteY5" fmla="*/ 2209229 h 2841689"/>
                <a:gd name="connsiteX6" fmla="*/ 26464 w 1509708"/>
                <a:gd name="connsiteY6" fmla="*/ 1426703 h 2841689"/>
                <a:gd name="connsiteX0" fmla="*/ 26464 w 1509708"/>
                <a:gd name="connsiteY0" fmla="*/ 1426703 h 2841689"/>
                <a:gd name="connsiteX1" fmla="*/ 565307 w 1509708"/>
                <a:gd name="connsiteY1" fmla="*/ 600865 h 2841689"/>
                <a:gd name="connsiteX2" fmla="*/ 1398064 w 1509708"/>
                <a:gd name="connsiteY2" fmla="*/ 28836 h 2841689"/>
                <a:gd name="connsiteX3" fmla="*/ 1438885 w 1509708"/>
                <a:gd name="connsiteY3" fmla="*/ 1516510 h 2841689"/>
                <a:gd name="connsiteX4" fmla="*/ 1447050 w 1509708"/>
                <a:gd name="connsiteY4" fmla="*/ 2824570 h 2841689"/>
                <a:gd name="connsiteX5" fmla="*/ 565307 w 1509708"/>
                <a:gd name="connsiteY5" fmla="*/ 2209229 h 2841689"/>
                <a:gd name="connsiteX6" fmla="*/ 26464 w 1509708"/>
                <a:gd name="connsiteY6" fmla="*/ 1426703 h 2841689"/>
                <a:gd name="connsiteX0" fmla="*/ 2172 w 1485416"/>
                <a:gd name="connsiteY0" fmla="*/ 1426703 h 2841689"/>
                <a:gd name="connsiteX1" fmla="*/ 541015 w 1485416"/>
                <a:gd name="connsiteY1" fmla="*/ 600865 h 2841689"/>
                <a:gd name="connsiteX2" fmla="*/ 1373772 w 1485416"/>
                <a:gd name="connsiteY2" fmla="*/ 28836 h 2841689"/>
                <a:gd name="connsiteX3" fmla="*/ 1414593 w 1485416"/>
                <a:gd name="connsiteY3" fmla="*/ 1516510 h 2841689"/>
                <a:gd name="connsiteX4" fmla="*/ 1422758 w 1485416"/>
                <a:gd name="connsiteY4" fmla="*/ 2824570 h 2841689"/>
                <a:gd name="connsiteX5" fmla="*/ 541015 w 1485416"/>
                <a:gd name="connsiteY5" fmla="*/ 2209229 h 2841689"/>
                <a:gd name="connsiteX6" fmla="*/ 2172 w 1485416"/>
                <a:gd name="connsiteY6" fmla="*/ 1426703 h 2841689"/>
                <a:gd name="connsiteX0" fmla="*/ 3743 w 1299209"/>
                <a:gd name="connsiteY0" fmla="*/ 1476055 h 2841831"/>
                <a:gd name="connsiteX1" fmla="*/ 354808 w 1299209"/>
                <a:gd name="connsiteY1" fmla="*/ 601231 h 2841831"/>
                <a:gd name="connsiteX2" fmla="*/ 1187565 w 1299209"/>
                <a:gd name="connsiteY2" fmla="*/ 29202 h 2841831"/>
                <a:gd name="connsiteX3" fmla="*/ 1228386 w 1299209"/>
                <a:gd name="connsiteY3" fmla="*/ 1516876 h 2841831"/>
                <a:gd name="connsiteX4" fmla="*/ 1236551 w 1299209"/>
                <a:gd name="connsiteY4" fmla="*/ 2824936 h 2841831"/>
                <a:gd name="connsiteX5" fmla="*/ 354808 w 1299209"/>
                <a:gd name="connsiteY5" fmla="*/ 2209595 h 2841831"/>
                <a:gd name="connsiteX6" fmla="*/ 3743 w 1299209"/>
                <a:gd name="connsiteY6" fmla="*/ 1476055 h 2841831"/>
                <a:gd name="connsiteX0" fmla="*/ 169 w 1295635"/>
                <a:gd name="connsiteY0" fmla="*/ 1478586 h 2844362"/>
                <a:gd name="connsiteX1" fmla="*/ 318577 w 1295635"/>
                <a:gd name="connsiteY1" fmla="*/ 554777 h 2844362"/>
                <a:gd name="connsiteX2" fmla="*/ 1183991 w 1295635"/>
                <a:gd name="connsiteY2" fmla="*/ 31733 h 2844362"/>
                <a:gd name="connsiteX3" fmla="*/ 1224812 w 1295635"/>
                <a:gd name="connsiteY3" fmla="*/ 1519407 h 2844362"/>
                <a:gd name="connsiteX4" fmla="*/ 1232977 w 1295635"/>
                <a:gd name="connsiteY4" fmla="*/ 2827467 h 2844362"/>
                <a:gd name="connsiteX5" fmla="*/ 351234 w 1295635"/>
                <a:gd name="connsiteY5" fmla="*/ 2212126 h 2844362"/>
                <a:gd name="connsiteX6" fmla="*/ 169 w 1295635"/>
                <a:gd name="connsiteY6" fmla="*/ 1478586 h 2844362"/>
                <a:gd name="connsiteX0" fmla="*/ 12 w 1295478"/>
                <a:gd name="connsiteY0" fmla="*/ 1478586 h 2845331"/>
                <a:gd name="connsiteX1" fmla="*/ 318420 w 1295478"/>
                <a:gd name="connsiteY1" fmla="*/ 554777 h 2845331"/>
                <a:gd name="connsiteX2" fmla="*/ 1183834 w 1295478"/>
                <a:gd name="connsiteY2" fmla="*/ 31733 h 2845331"/>
                <a:gd name="connsiteX3" fmla="*/ 1224655 w 1295478"/>
                <a:gd name="connsiteY3" fmla="*/ 1519407 h 2845331"/>
                <a:gd name="connsiteX4" fmla="*/ 1232820 w 1295478"/>
                <a:gd name="connsiteY4" fmla="*/ 2827467 h 2845331"/>
                <a:gd name="connsiteX5" fmla="*/ 326584 w 1295478"/>
                <a:gd name="connsiteY5" fmla="*/ 2244783 h 2845331"/>
                <a:gd name="connsiteX6" fmla="*/ 12 w 1295478"/>
                <a:gd name="connsiteY6" fmla="*/ 1478586 h 2845331"/>
                <a:gd name="connsiteX0" fmla="*/ 12 w 1295478"/>
                <a:gd name="connsiteY0" fmla="*/ 1478586 h 2845331"/>
                <a:gd name="connsiteX1" fmla="*/ 318420 w 1295478"/>
                <a:gd name="connsiteY1" fmla="*/ 554777 h 2845331"/>
                <a:gd name="connsiteX2" fmla="*/ 1257312 w 1295478"/>
                <a:gd name="connsiteY2" fmla="*/ 31733 h 2845331"/>
                <a:gd name="connsiteX3" fmla="*/ 1224655 w 1295478"/>
                <a:gd name="connsiteY3" fmla="*/ 1519407 h 2845331"/>
                <a:gd name="connsiteX4" fmla="*/ 1232820 w 1295478"/>
                <a:gd name="connsiteY4" fmla="*/ 2827467 h 2845331"/>
                <a:gd name="connsiteX5" fmla="*/ 326584 w 1295478"/>
                <a:gd name="connsiteY5" fmla="*/ 2244783 h 2845331"/>
                <a:gd name="connsiteX6" fmla="*/ 12 w 1295478"/>
                <a:gd name="connsiteY6" fmla="*/ 1478586 h 2845331"/>
                <a:gd name="connsiteX0" fmla="*/ 12 w 1361036"/>
                <a:gd name="connsiteY0" fmla="*/ 1478586 h 2930114"/>
                <a:gd name="connsiteX1" fmla="*/ 318420 w 1361036"/>
                <a:gd name="connsiteY1" fmla="*/ 554777 h 2930114"/>
                <a:gd name="connsiteX2" fmla="*/ 1257312 w 1361036"/>
                <a:gd name="connsiteY2" fmla="*/ 31733 h 2930114"/>
                <a:gd name="connsiteX3" fmla="*/ 1232820 w 1361036"/>
                <a:gd name="connsiteY3" fmla="*/ 2827467 h 2930114"/>
                <a:gd name="connsiteX4" fmla="*/ 326584 w 1361036"/>
                <a:gd name="connsiteY4" fmla="*/ 2244783 h 2930114"/>
                <a:gd name="connsiteX5" fmla="*/ 12 w 1361036"/>
                <a:gd name="connsiteY5" fmla="*/ 1478586 h 2930114"/>
                <a:gd name="connsiteX0" fmla="*/ 12 w 1320813"/>
                <a:gd name="connsiteY0" fmla="*/ 1478586 h 2930114"/>
                <a:gd name="connsiteX1" fmla="*/ 318420 w 1320813"/>
                <a:gd name="connsiteY1" fmla="*/ 554777 h 2930114"/>
                <a:gd name="connsiteX2" fmla="*/ 1257312 w 1320813"/>
                <a:gd name="connsiteY2" fmla="*/ 31733 h 2930114"/>
                <a:gd name="connsiteX3" fmla="*/ 1232820 w 1320813"/>
                <a:gd name="connsiteY3" fmla="*/ 2827467 h 2930114"/>
                <a:gd name="connsiteX4" fmla="*/ 326584 w 1320813"/>
                <a:gd name="connsiteY4" fmla="*/ 2244783 h 2930114"/>
                <a:gd name="connsiteX5" fmla="*/ 12 w 1320813"/>
                <a:gd name="connsiteY5" fmla="*/ 1478586 h 2930114"/>
                <a:gd name="connsiteX0" fmla="*/ 12 w 1257312"/>
                <a:gd name="connsiteY0" fmla="*/ 1478586 h 2930114"/>
                <a:gd name="connsiteX1" fmla="*/ 318420 w 1257312"/>
                <a:gd name="connsiteY1" fmla="*/ 554777 h 2930114"/>
                <a:gd name="connsiteX2" fmla="*/ 1257312 w 1257312"/>
                <a:gd name="connsiteY2" fmla="*/ 31733 h 2930114"/>
                <a:gd name="connsiteX3" fmla="*/ 1232820 w 1257312"/>
                <a:gd name="connsiteY3" fmla="*/ 2827467 h 2930114"/>
                <a:gd name="connsiteX4" fmla="*/ 326584 w 1257312"/>
                <a:gd name="connsiteY4" fmla="*/ 2244783 h 2930114"/>
                <a:gd name="connsiteX5" fmla="*/ 12 w 1257312"/>
                <a:gd name="connsiteY5" fmla="*/ 1478586 h 2930114"/>
                <a:gd name="connsiteX0" fmla="*/ 12 w 1257312"/>
                <a:gd name="connsiteY0" fmla="*/ 1446853 h 2898381"/>
                <a:gd name="connsiteX1" fmla="*/ 318420 w 1257312"/>
                <a:gd name="connsiteY1" fmla="*/ 523044 h 2898381"/>
                <a:gd name="connsiteX2" fmla="*/ 1257312 w 1257312"/>
                <a:gd name="connsiteY2" fmla="*/ 0 h 2898381"/>
                <a:gd name="connsiteX3" fmla="*/ 1232820 w 1257312"/>
                <a:gd name="connsiteY3" fmla="*/ 2795734 h 2898381"/>
                <a:gd name="connsiteX4" fmla="*/ 326584 w 1257312"/>
                <a:gd name="connsiteY4" fmla="*/ 2213050 h 2898381"/>
                <a:gd name="connsiteX5" fmla="*/ 12 w 1257312"/>
                <a:gd name="connsiteY5" fmla="*/ 1446853 h 2898381"/>
                <a:gd name="connsiteX0" fmla="*/ 12 w 1257312"/>
                <a:gd name="connsiteY0" fmla="*/ 1446853 h 2795734"/>
                <a:gd name="connsiteX1" fmla="*/ 318420 w 1257312"/>
                <a:gd name="connsiteY1" fmla="*/ 523044 h 2795734"/>
                <a:gd name="connsiteX2" fmla="*/ 1257312 w 1257312"/>
                <a:gd name="connsiteY2" fmla="*/ 0 h 2795734"/>
                <a:gd name="connsiteX3" fmla="*/ 1232820 w 1257312"/>
                <a:gd name="connsiteY3" fmla="*/ 2795734 h 2795734"/>
                <a:gd name="connsiteX4" fmla="*/ 326584 w 1257312"/>
                <a:gd name="connsiteY4" fmla="*/ 2213050 h 2795734"/>
                <a:gd name="connsiteX5" fmla="*/ 12 w 1257312"/>
                <a:gd name="connsiteY5" fmla="*/ 1446853 h 2795734"/>
                <a:gd name="connsiteX0" fmla="*/ 12 w 1257312"/>
                <a:gd name="connsiteY0" fmla="*/ 1446853 h 2795734"/>
                <a:gd name="connsiteX1" fmla="*/ 318420 w 1257312"/>
                <a:gd name="connsiteY1" fmla="*/ 523044 h 2795734"/>
                <a:gd name="connsiteX2" fmla="*/ 1257312 w 1257312"/>
                <a:gd name="connsiteY2" fmla="*/ 0 h 2795734"/>
                <a:gd name="connsiteX3" fmla="*/ 1232820 w 1257312"/>
                <a:gd name="connsiteY3" fmla="*/ 2795734 h 2795734"/>
                <a:gd name="connsiteX4" fmla="*/ 326584 w 1257312"/>
                <a:gd name="connsiteY4" fmla="*/ 2213050 h 2795734"/>
                <a:gd name="connsiteX5" fmla="*/ 12 w 1257312"/>
                <a:gd name="connsiteY5" fmla="*/ 1446853 h 2795734"/>
                <a:gd name="connsiteX0" fmla="*/ 1 w 1257301"/>
                <a:gd name="connsiteY0" fmla="*/ 1446853 h 2795734"/>
                <a:gd name="connsiteX1" fmla="*/ 318409 w 1257301"/>
                <a:gd name="connsiteY1" fmla="*/ 523044 h 2795734"/>
                <a:gd name="connsiteX2" fmla="*/ 1257301 w 1257301"/>
                <a:gd name="connsiteY2" fmla="*/ 0 h 2795734"/>
                <a:gd name="connsiteX3" fmla="*/ 1232809 w 1257301"/>
                <a:gd name="connsiteY3" fmla="*/ 2795734 h 2795734"/>
                <a:gd name="connsiteX4" fmla="*/ 318182 w 1257301"/>
                <a:gd name="connsiteY4" fmla="*/ 2245630 h 2795734"/>
                <a:gd name="connsiteX5" fmla="*/ 1 w 1257301"/>
                <a:gd name="connsiteY5" fmla="*/ 1446853 h 2795734"/>
                <a:gd name="connsiteX0" fmla="*/ 0 w 1265690"/>
                <a:gd name="connsiteY0" fmla="*/ 1397983 h 2795734"/>
                <a:gd name="connsiteX1" fmla="*/ 326798 w 1265690"/>
                <a:gd name="connsiteY1" fmla="*/ 523044 h 2795734"/>
                <a:gd name="connsiteX2" fmla="*/ 1265690 w 1265690"/>
                <a:gd name="connsiteY2" fmla="*/ 0 h 2795734"/>
                <a:gd name="connsiteX3" fmla="*/ 1241198 w 1265690"/>
                <a:gd name="connsiteY3" fmla="*/ 2795734 h 2795734"/>
                <a:gd name="connsiteX4" fmla="*/ 326571 w 1265690"/>
                <a:gd name="connsiteY4" fmla="*/ 2245630 h 2795734"/>
                <a:gd name="connsiteX5" fmla="*/ 0 w 1265690"/>
                <a:gd name="connsiteY5" fmla="*/ 1397983 h 2795734"/>
                <a:gd name="connsiteX0" fmla="*/ 0 w 1242205"/>
                <a:gd name="connsiteY0" fmla="*/ 1397983 h 2795734"/>
                <a:gd name="connsiteX1" fmla="*/ 326798 w 1242205"/>
                <a:gd name="connsiteY1" fmla="*/ 523044 h 2795734"/>
                <a:gd name="connsiteX2" fmla="*/ 1223741 w 1242205"/>
                <a:gd name="connsiteY2" fmla="*/ 0 h 2795734"/>
                <a:gd name="connsiteX3" fmla="*/ 1241198 w 1242205"/>
                <a:gd name="connsiteY3" fmla="*/ 2795734 h 2795734"/>
                <a:gd name="connsiteX4" fmla="*/ 326571 w 1242205"/>
                <a:gd name="connsiteY4" fmla="*/ 2245630 h 2795734"/>
                <a:gd name="connsiteX5" fmla="*/ 0 w 1242205"/>
                <a:gd name="connsiteY5" fmla="*/ 1397983 h 2795734"/>
                <a:gd name="connsiteX0" fmla="*/ 0 w 1242415"/>
                <a:gd name="connsiteY0" fmla="*/ 1397983 h 2795734"/>
                <a:gd name="connsiteX1" fmla="*/ 326798 w 1242415"/>
                <a:gd name="connsiteY1" fmla="*/ 523044 h 2795734"/>
                <a:gd name="connsiteX2" fmla="*/ 1232131 w 1242415"/>
                <a:gd name="connsiteY2" fmla="*/ 0 h 2795734"/>
                <a:gd name="connsiteX3" fmla="*/ 1241198 w 1242415"/>
                <a:gd name="connsiteY3" fmla="*/ 2795734 h 2795734"/>
                <a:gd name="connsiteX4" fmla="*/ 326571 w 1242415"/>
                <a:gd name="connsiteY4" fmla="*/ 2245630 h 2795734"/>
                <a:gd name="connsiteX5" fmla="*/ 0 w 1242415"/>
                <a:gd name="connsiteY5" fmla="*/ 1397983 h 2795734"/>
                <a:gd name="connsiteX0" fmla="*/ 0 w 1248911"/>
                <a:gd name="connsiteY0" fmla="*/ 1397983 h 2795734"/>
                <a:gd name="connsiteX1" fmla="*/ 326798 w 1248911"/>
                <a:gd name="connsiteY1" fmla="*/ 523044 h 2795734"/>
                <a:gd name="connsiteX2" fmla="*/ 1248911 w 1248911"/>
                <a:gd name="connsiteY2" fmla="*/ 0 h 2795734"/>
                <a:gd name="connsiteX3" fmla="*/ 1241198 w 1248911"/>
                <a:gd name="connsiteY3" fmla="*/ 2795734 h 2795734"/>
                <a:gd name="connsiteX4" fmla="*/ 326571 w 1248911"/>
                <a:gd name="connsiteY4" fmla="*/ 2245630 h 2795734"/>
                <a:gd name="connsiteX5" fmla="*/ 0 w 1248911"/>
                <a:gd name="connsiteY5" fmla="*/ 1397983 h 2795734"/>
                <a:gd name="connsiteX0" fmla="*/ 0 w 1242737"/>
                <a:gd name="connsiteY0" fmla="*/ 1406128 h 2803879"/>
                <a:gd name="connsiteX1" fmla="*/ 326798 w 1242737"/>
                <a:gd name="connsiteY1" fmla="*/ 531189 h 2803879"/>
                <a:gd name="connsiteX2" fmla="*/ 1240521 w 1242737"/>
                <a:gd name="connsiteY2" fmla="*/ 0 h 2803879"/>
                <a:gd name="connsiteX3" fmla="*/ 1241198 w 1242737"/>
                <a:gd name="connsiteY3" fmla="*/ 2803879 h 2803879"/>
                <a:gd name="connsiteX4" fmla="*/ 326571 w 1242737"/>
                <a:gd name="connsiteY4" fmla="*/ 2253775 h 2803879"/>
                <a:gd name="connsiteX5" fmla="*/ 0 w 1242737"/>
                <a:gd name="connsiteY5" fmla="*/ 1406128 h 280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737" h="2803879">
                  <a:moveTo>
                    <a:pt x="0" y="1406128"/>
                  </a:moveTo>
                  <a:cubicBezTo>
                    <a:pt x="38" y="1119030"/>
                    <a:pt x="120045" y="765544"/>
                    <a:pt x="326798" y="531189"/>
                  </a:cubicBezTo>
                  <a:cubicBezTo>
                    <a:pt x="533551" y="296834"/>
                    <a:pt x="972461" y="10678"/>
                    <a:pt x="1240521" y="0"/>
                  </a:cubicBezTo>
                  <a:cubicBezTo>
                    <a:pt x="1221471" y="517575"/>
                    <a:pt x="1249361" y="2394216"/>
                    <a:pt x="1241198" y="2803879"/>
                  </a:cubicBezTo>
                  <a:cubicBezTo>
                    <a:pt x="906463" y="2780835"/>
                    <a:pt x="533437" y="2486734"/>
                    <a:pt x="326571" y="2253775"/>
                  </a:cubicBezTo>
                  <a:cubicBezTo>
                    <a:pt x="119705" y="2020817"/>
                    <a:pt x="-38" y="1693226"/>
                    <a:pt x="0" y="1406128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6611695-66C3-4FF1-8A43-0955CE285F9D}"/>
                </a:ext>
              </a:extLst>
            </p:cNvPr>
            <p:cNvGrpSpPr/>
            <p:nvPr/>
          </p:nvGrpSpPr>
          <p:grpSpPr>
            <a:xfrm>
              <a:off x="7396600" y="2984280"/>
              <a:ext cx="1350044" cy="1515283"/>
              <a:chOff x="7396600" y="2984280"/>
              <a:chExt cx="1350044" cy="1515283"/>
            </a:xfrm>
          </p:grpSpPr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id="{D343843B-F783-4658-8B4D-5CFC650E70EE}"/>
                  </a:ext>
                </a:extLst>
              </p:cNvPr>
              <p:cNvSpPr/>
              <p:nvPr/>
            </p:nvSpPr>
            <p:spPr>
              <a:xfrm rot="18361291">
                <a:off x="7619704" y="3624310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5" name="Isosceles Triangle 84">
                <a:extLst>
                  <a:ext uri="{FF2B5EF4-FFF2-40B4-BE49-F238E27FC236}">
                    <a16:creationId xmlns:a16="http://schemas.microsoft.com/office/drawing/2014/main" id="{7FEDF64C-8654-4D67-BEF0-860A928850AE}"/>
                  </a:ext>
                </a:extLst>
              </p:cNvPr>
              <p:cNvSpPr/>
              <p:nvPr/>
            </p:nvSpPr>
            <p:spPr>
              <a:xfrm rot="19089674">
                <a:off x="7884099" y="3351439"/>
                <a:ext cx="258174" cy="243141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F607200D-D3E9-4DB6-8947-B8E877AE72D2}"/>
                  </a:ext>
                </a:extLst>
              </p:cNvPr>
              <p:cNvSpPr/>
              <p:nvPr/>
            </p:nvSpPr>
            <p:spPr>
              <a:xfrm rot="20805836">
                <a:off x="8488470" y="2984280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7" name="Isosceles Triangle 86">
                <a:extLst>
                  <a:ext uri="{FF2B5EF4-FFF2-40B4-BE49-F238E27FC236}">
                    <a16:creationId xmlns:a16="http://schemas.microsoft.com/office/drawing/2014/main" id="{38A1F674-ED7C-473C-8443-B2A75E6A5CC2}"/>
                  </a:ext>
                </a:extLst>
              </p:cNvPr>
              <p:cNvSpPr/>
              <p:nvPr/>
            </p:nvSpPr>
            <p:spPr>
              <a:xfrm rot="19822533">
                <a:off x="8145404" y="3138799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id="{88A3FD32-7402-434A-BF87-6CB31600AB80}"/>
                  </a:ext>
                </a:extLst>
              </p:cNvPr>
              <p:cNvSpPr/>
              <p:nvPr/>
            </p:nvSpPr>
            <p:spPr>
              <a:xfrm rot="17494968">
                <a:off x="7473715" y="3937521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89" name="Isosceles Triangle 88">
                <a:extLst>
                  <a:ext uri="{FF2B5EF4-FFF2-40B4-BE49-F238E27FC236}">
                    <a16:creationId xmlns:a16="http://schemas.microsoft.com/office/drawing/2014/main" id="{B25E1780-2D6E-4C9E-AF3B-695CC2071BA4}"/>
                  </a:ext>
                </a:extLst>
              </p:cNvPr>
              <p:cNvSpPr/>
              <p:nvPr/>
            </p:nvSpPr>
            <p:spPr>
              <a:xfrm rot="16519637">
                <a:off x="7374766" y="4263223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FDC34345-7EAF-4A9B-B8EB-0C2CED3FB9B2}"/>
                </a:ext>
              </a:extLst>
            </p:cNvPr>
            <p:cNvGrpSpPr/>
            <p:nvPr/>
          </p:nvGrpSpPr>
          <p:grpSpPr>
            <a:xfrm rot="16506760">
              <a:off x="7426967" y="4670830"/>
              <a:ext cx="1351859" cy="1505741"/>
              <a:chOff x="7396600" y="2993822"/>
              <a:chExt cx="1351859" cy="1505741"/>
            </a:xfrm>
          </p:grpSpPr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id="{956BCE66-9515-4285-9B0F-261281D86A0D}"/>
                  </a:ext>
                </a:extLst>
              </p:cNvPr>
              <p:cNvSpPr/>
              <p:nvPr/>
            </p:nvSpPr>
            <p:spPr>
              <a:xfrm rot="18361291">
                <a:off x="7634659" y="3629739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3" name="Isosceles Triangle 92">
                <a:extLst>
                  <a:ext uri="{FF2B5EF4-FFF2-40B4-BE49-F238E27FC236}">
                    <a16:creationId xmlns:a16="http://schemas.microsoft.com/office/drawing/2014/main" id="{450A1570-70FD-4ECA-9618-39F728B306A3}"/>
                  </a:ext>
                </a:extLst>
              </p:cNvPr>
              <p:cNvSpPr/>
              <p:nvPr/>
            </p:nvSpPr>
            <p:spPr>
              <a:xfrm rot="19089674">
                <a:off x="7884099" y="3351439"/>
                <a:ext cx="258174" cy="243141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4" name="Isosceles Triangle 93">
                <a:extLst>
                  <a:ext uri="{FF2B5EF4-FFF2-40B4-BE49-F238E27FC236}">
                    <a16:creationId xmlns:a16="http://schemas.microsoft.com/office/drawing/2014/main" id="{0F1A019E-48F3-4A42-9BFE-866279AC75D7}"/>
                  </a:ext>
                </a:extLst>
              </p:cNvPr>
              <p:cNvSpPr/>
              <p:nvPr/>
            </p:nvSpPr>
            <p:spPr>
              <a:xfrm rot="20566238">
                <a:off x="8490285" y="2993822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5" name="Isosceles Triangle 94">
                <a:extLst>
                  <a:ext uri="{FF2B5EF4-FFF2-40B4-BE49-F238E27FC236}">
                    <a16:creationId xmlns:a16="http://schemas.microsoft.com/office/drawing/2014/main" id="{9033123F-4671-4EA5-9629-5AC7B3D84772}"/>
                  </a:ext>
                </a:extLst>
              </p:cNvPr>
              <p:cNvSpPr/>
              <p:nvPr/>
            </p:nvSpPr>
            <p:spPr>
              <a:xfrm rot="19822533">
                <a:off x="8145404" y="3138799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id="{883CE0DC-78C7-4A78-95AC-E8AEE640E373}"/>
                  </a:ext>
                </a:extLst>
              </p:cNvPr>
              <p:cNvSpPr/>
              <p:nvPr/>
            </p:nvSpPr>
            <p:spPr>
              <a:xfrm rot="17494968">
                <a:off x="7473715" y="3937521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7" name="Isosceles Triangle 96">
                <a:extLst>
                  <a:ext uri="{FF2B5EF4-FFF2-40B4-BE49-F238E27FC236}">
                    <a16:creationId xmlns:a16="http://schemas.microsoft.com/office/drawing/2014/main" id="{F9BF0FB7-609A-4E88-82F7-BB02E35D41B8}"/>
                  </a:ext>
                </a:extLst>
              </p:cNvPr>
              <p:cNvSpPr/>
              <p:nvPr/>
            </p:nvSpPr>
            <p:spPr>
              <a:xfrm rot="16519637">
                <a:off x="7374766" y="4263223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715F3AE-159E-4EB2-A475-7D39392AEAEE}"/>
              </a:ext>
            </a:extLst>
          </p:cNvPr>
          <p:cNvCxnSpPr>
            <a:cxnSpLocks/>
          </p:cNvCxnSpPr>
          <p:nvPr/>
        </p:nvCxnSpPr>
        <p:spPr>
          <a:xfrm flipH="1">
            <a:off x="6442378" y="4631914"/>
            <a:ext cx="1143752" cy="14848"/>
          </a:xfrm>
          <a:prstGeom prst="straightConnector1">
            <a:avLst/>
          </a:prstGeom>
          <a:ln w="28575">
            <a:tailEnd type="triangle" w="med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0B85D8A5-A2B6-407B-80B1-A433A675227E}"/>
              </a:ext>
            </a:extLst>
          </p:cNvPr>
          <p:cNvSpPr txBox="1"/>
          <p:nvPr/>
        </p:nvSpPr>
        <p:spPr>
          <a:xfrm>
            <a:off x="7339717" y="6000853"/>
            <a:ext cx="150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chemeClr val="bg1">
                    <a:lumMod val="95000"/>
                  </a:schemeClr>
                </a:solidFill>
              </a:rPr>
              <a:t>Not to scale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4514E69-50CB-4C21-87AF-3A750807CC52}"/>
              </a:ext>
            </a:extLst>
          </p:cNvPr>
          <p:cNvSpPr txBox="1"/>
          <p:nvPr/>
        </p:nvSpPr>
        <p:spPr>
          <a:xfrm>
            <a:off x="5354505" y="4671212"/>
            <a:ext cx="113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Day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7525705-F937-4FD7-9BEA-D801EB4C7F53}"/>
              </a:ext>
            </a:extLst>
          </p:cNvPr>
          <p:cNvSpPr txBox="1"/>
          <p:nvPr/>
        </p:nvSpPr>
        <p:spPr>
          <a:xfrm>
            <a:off x="4475458" y="4426048"/>
            <a:ext cx="113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Night</a:t>
            </a:r>
          </a:p>
        </p:txBody>
      </p:sp>
      <p:sp>
        <p:nvSpPr>
          <p:cNvPr id="77" name="Date Placeholder 1">
            <a:extLst>
              <a:ext uri="{FF2B5EF4-FFF2-40B4-BE49-F238E27FC236}">
                <a16:creationId xmlns:a16="http://schemas.microsoft.com/office/drawing/2014/main" id="{E1D0BF91-A006-4457-9029-F9B79CB6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2020/07/17</a:t>
            </a:fld>
            <a:endParaRPr lang="en-ZA" sz="1100" dirty="0"/>
          </a:p>
        </p:txBody>
      </p:sp>
      <p:sp>
        <p:nvSpPr>
          <p:cNvPr id="78" name="Footer Placeholder 2">
            <a:extLst>
              <a:ext uri="{FF2B5EF4-FFF2-40B4-BE49-F238E27FC236}">
                <a16:creationId xmlns:a16="http://schemas.microsoft.com/office/drawing/2014/main" id="{0526F6CC-65B6-4A4F-B1FA-A776F7E2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675" y="6492875"/>
            <a:ext cx="5706058" cy="365125"/>
          </a:xfrm>
        </p:spPr>
        <p:txBody>
          <a:bodyPr/>
          <a:lstStyle/>
          <a:p>
            <a:pPr algn="l">
              <a:defRPr/>
            </a:pPr>
            <a:r>
              <a:rPr lang="pt-BR" sz="1100" dirty="0"/>
              <a:t>Templ ref: PPT-ISO-colour.001   Doc Ref no: RTC-PRE-050.1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17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01" grpId="0"/>
      <p:bldP spid="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CCF93AE-2C8E-46F1-9534-647E6039D338}"/>
              </a:ext>
            </a:extLst>
          </p:cNvPr>
          <p:cNvSpPr/>
          <p:nvPr/>
        </p:nvSpPr>
        <p:spPr>
          <a:xfrm>
            <a:off x="2845818" y="5560721"/>
            <a:ext cx="211121" cy="22315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FFF2A49-69AD-434C-9715-6820A4B4B882}"/>
              </a:ext>
            </a:extLst>
          </p:cNvPr>
          <p:cNvSpPr/>
          <p:nvPr/>
        </p:nvSpPr>
        <p:spPr>
          <a:xfrm>
            <a:off x="1424527" y="4051528"/>
            <a:ext cx="211121" cy="2231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6C5CB-1F57-46AB-B9A5-43A7598F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8</a:t>
            </a:fld>
            <a:endParaRPr lang="en-Z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2323E0-D166-4D88-BF9C-3F2DDB2F09A7}"/>
              </a:ext>
            </a:extLst>
          </p:cNvPr>
          <p:cNvSpPr txBox="1">
            <a:spLocks/>
          </p:cNvSpPr>
          <p:nvPr/>
        </p:nvSpPr>
        <p:spPr bwMode="auto">
          <a:xfrm>
            <a:off x="386080" y="1223778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kumimoji="0" lang="en-US" altLang="en-US" sz="2900" b="1" i="1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4AFF80-C52F-4D4A-BFBD-BFD969FFBBD5}"/>
              </a:ext>
            </a:extLst>
          </p:cNvPr>
          <p:cNvSpPr txBox="1">
            <a:spLocks/>
          </p:cNvSpPr>
          <p:nvPr/>
        </p:nvSpPr>
        <p:spPr bwMode="auto">
          <a:xfrm>
            <a:off x="233680" y="291090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>
                <a:solidFill>
                  <a:schemeClr val="tx1"/>
                </a:solidFill>
              </a:rPr>
              <a:t>IMPORTANCE OF THE SUBSOLAR POINT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01F584-F40F-4719-9751-EBE8C47CDEF2}"/>
              </a:ext>
            </a:extLst>
          </p:cNvPr>
          <p:cNvSpPr txBox="1"/>
          <p:nvPr/>
        </p:nvSpPr>
        <p:spPr>
          <a:xfrm>
            <a:off x="146643" y="1220079"/>
            <a:ext cx="38002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When the Sun shines directly over 23½</a:t>
            </a:r>
            <a:r>
              <a:rPr lang="en-ZA" sz="2000" baseline="30000" dirty="0"/>
              <a:t>o</a:t>
            </a:r>
            <a:r>
              <a:rPr lang="en-ZA" sz="2000" dirty="0"/>
              <a:t> N, the Sun’s rays will be at right angles, 90</a:t>
            </a:r>
            <a:r>
              <a:rPr lang="en-ZA" sz="2000" baseline="30000" dirty="0"/>
              <a:t>o</a:t>
            </a:r>
            <a:r>
              <a:rPr lang="en-ZA" sz="2000" dirty="0"/>
              <a:t>, to the Earth, point </a:t>
            </a:r>
            <a:r>
              <a:rPr lang="en-ZA" sz="2000" b="1" dirty="0">
                <a:solidFill>
                  <a:srgbClr val="1FBF60"/>
                </a:solidFill>
              </a:rPr>
              <a:t>A</a:t>
            </a:r>
            <a:r>
              <a:rPr lang="en-ZA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Point </a:t>
            </a:r>
            <a:r>
              <a:rPr lang="en-ZA" sz="2000" b="1" dirty="0">
                <a:solidFill>
                  <a:srgbClr val="0000FF"/>
                </a:solidFill>
              </a:rPr>
              <a:t>B</a:t>
            </a:r>
            <a:r>
              <a:rPr lang="en-ZA" sz="2000" dirty="0"/>
              <a:t>, at 66½</a:t>
            </a:r>
            <a:r>
              <a:rPr lang="en-ZA" sz="2000" baseline="30000" dirty="0"/>
              <a:t>o </a:t>
            </a:r>
            <a:r>
              <a:rPr lang="en-ZA" sz="2000" dirty="0"/>
              <a:t>S, the Sun’s rays reach the Earth’s surface at only 23½</a:t>
            </a:r>
            <a:r>
              <a:rPr lang="en-ZA" sz="2000" baseline="30000" dirty="0"/>
              <a:t>o</a:t>
            </a:r>
            <a:r>
              <a:rPr lang="en-ZA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At point </a:t>
            </a:r>
            <a:r>
              <a:rPr lang="en-ZA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</a:t>
            </a:r>
            <a:r>
              <a:rPr lang="en-ZA" sz="2000" dirty="0"/>
              <a:t>, the sunlight reaching the South pole is zero.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Point </a:t>
            </a:r>
            <a:r>
              <a:rPr lang="en-ZA" sz="2000" b="1" dirty="0">
                <a:solidFill>
                  <a:srgbClr val="FF0000"/>
                </a:solidFill>
              </a:rPr>
              <a:t>A</a:t>
            </a:r>
            <a:r>
              <a:rPr lang="en-ZA" sz="2000" dirty="0"/>
              <a:t> experiences warmer conditions and point </a:t>
            </a:r>
            <a:r>
              <a:rPr lang="en-ZA" sz="2000" b="1" dirty="0">
                <a:solidFill>
                  <a:srgbClr val="EBC96B"/>
                </a:solidFill>
              </a:rPr>
              <a:t>C</a:t>
            </a:r>
            <a:r>
              <a:rPr lang="en-ZA" sz="2000" dirty="0"/>
              <a:t> colder conditions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33D2053-64CA-4106-895B-FC7EDE8BC438}"/>
              </a:ext>
            </a:extLst>
          </p:cNvPr>
          <p:cNvGrpSpPr/>
          <p:nvPr/>
        </p:nvGrpSpPr>
        <p:grpSpPr>
          <a:xfrm>
            <a:off x="4092565" y="1985959"/>
            <a:ext cx="1990359" cy="1487813"/>
            <a:chOff x="4098448" y="3450771"/>
            <a:chExt cx="1990359" cy="1487813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872E225-3EFE-44EF-9A26-1F1C15514F5B}"/>
                </a:ext>
              </a:extLst>
            </p:cNvPr>
            <p:cNvCxnSpPr/>
            <p:nvPr/>
          </p:nvCxnSpPr>
          <p:spPr>
            <a:xfrm flipH="1" flipV="1">
              <a:off x="4173862" y="3742527"/>
              <a:ext cx="1820985" cy="874643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E16AEB7-3B0F-4E0E-BE7C-1324D28BAD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2321" y="3450771"/>
              <a:ext cx="1666486" cy="758736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6CE10EB-321B-47D4-BFE6-0996F270C8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98448" y="4179848"/>
              <a:ext cx="1666486" cy="758736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418D422-1406-4156-A543-B4D720C562D8}"/>
              </a:ext>
            </a:extLst>
          </p:cNvPr>
          <p:cNvGrpSpPr/>
          <p:nvPr/>
        </p:nvGrpSpPr>
        <p:grpSpPr>
          <a:xfrm>
            <a:off x="4294196" y="1749612"/>
            <a:ext cx="1442877" cy="1950532"/>
            <a:chOff x="559818" y="1017290"/>
            <a:chExt cx="1442877" cy="1950532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777E768-CE3F-4A15-8914-66032C9D9E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14249" y="1017290"/>
              <a:ext cx="688446" cy="290041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A076BCB-3F88-4DFE-95B8-6DADCBD50E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9818" y="2637922"/>
              <a:ext cx="753035" cy="329900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BFEDA764-BA0C-4520-9C16-C8D2A16E41C5}"/>
              </a:ext>
            </a:extLst>
          </p:cNvPr>
          <p:cNvSpPr txBox="1"/>
          <p:nvPr/>
        </p:nvSpPr>
        <p:spPr>
          <a:xfrm>
            <a:off x="7174308" y="4749030"/>
            <a:ext cx="150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>
                    <a:lumMod val="95000"/>
                  </a:schemeClr>
                </a:solidFill>
              </a:rPr>
              <a:t>Not to scale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C099E64-FC39-4206-BD7F-364F776C70E9}"/>
              </a:ext>
            </a:extLst>
          </p:cNvPr>
          <p:cNvSpPr/>
          <p:nvPr/>
        </p:nvSpPr>
        <p:spPr>
          <a:xfrm>
            <a:off x="4147147" y="1314472"/>
            <a:ext cx="4695022" cy="38127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F542663-5205-49EB-B598-038251BBD0C5}"/>
              </a:ext>
            </a:extLst>
          </p:cNvPr>
          <p:cNvGrpSpPr/>
          <p:nvPr/>
        </p:nvGrpSpPr>
        <p:grpSpPr>
          <a:xfrm>
            <a:off x="4377263" y="2701822"/>
            <a:ext cx="1990359" cy="1487813"/>
            <a:chOff x="4098448" y="3450771"/>
            <a:chExt cx="1990359" cy="1487813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60C25C0-593E-4AF1-8DD0-BEE4BC81FCDF}"/>
                </a:ext>
              </a:extLst>
            </p:cNvPr>
            <p:cNvCxnSpPr/>
            <p:nvPr/>
          </p:nvCxnSpPr>
          <p:spPr>
            <a:xfrm flipH="1" flipV="1">
              <a:off x="4173862" y="3742527"/>
              <a:ext cx="1820985" cy="874643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4C81C73-78B5-499E-9F17-47F8D25000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2321" y="3450771"/>
              <a:ext cx="1666486" cy="758736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D082C01-7DC7-41E0-99DD-F226396320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98448" y="4179848"/>
              <a:ext cx="1666486" cy="758736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AE7981E-AA0D-4C3A-B2F1-2228824C4DCE}"/>
              </a:ext>
            </a:extLst>
          </p:cNvPr>
          <p:cNvGrpSpPr/>
          <p:nvPr/>
        </p:nvGrpSpPr>
        <p:grpSpPr>
          <a:xfrm>
            <a:off x="4575378" y="2455633"/>
            <a:ext cx="1442877" cy="1950532"/>
            <a:chOff x="559818" y="1017290"/>
            <a:chExt cx="1442877" cy="1950532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D83C16D-29E3-457A-9133-D6D4DEF7AA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14249" y="1017290"/>
              <a:ext cx="688446" cy="290041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167A262-AB7A-40B2-AD72-261302A793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9818" y="2637922"/>
              <a:ext cx="753035" cy="329900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8BD16ED-E543-4445-B2BC-FE32BE5826B0}"/>
              </a:ext>
            </a:extLst>
          </p:cNvPr>
          <p:cNvGrpSpPr/>
          <p:nvPr/>
        </p:nvGrpSpPr>
        <p:grpSpPr>
          <a:xfrm>
            <a:off x="4250249" y="1906864"/>
            <a:ext cx="2218544" cy="3078230"/>
            <a:chOff x="6650628" y="2386575"/>
            <a:chExt cx="2218544" cy="307823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72F067A-DFA5-4BEC-85F8-C696C01055FB}"/>
                </a:ext>
              </a:extLst>
            </p:cNvPr>
            <p:cNvGrpSpPr/>
            <p:nvPr/>
          </p:nvGrpSpPr>
          <p:grpSpPr>
            <a:xfrm>
              <a:off x="6650628" y="2386575"/>
              <a:ext cx="2218544" cy="3078230"/>
              <a:chOff x="6858000" y="2247143"/>
              <a:chExt cx="2218544" cy="3078230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63B28992-D016-45E7-BB58-08138D7F74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2247143"/>
                <a:ext cx="2218544" cy="3078230"/>
              </a:xfrm>
              <a:prstGeom prst="rect">
                <a:avLst/>
              </a:prstGeom>
            </p:spPr>
          </p:pic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BA391DA3-5411-4F83-B559-A62158950D2E}"/>
                  </a:ext>
                </a:extLst>
              </p:cNvPr>
              <p:cNvGrpSpPr/>
              <p:nvPr/>
            </p:nvGrpSpPr>
            <p:grpSpPr>
              <a:xfrm>
                <a:off x="6934089" y="3012693"/>
                <a:ext cx="2125315" cy="1517471"/>
                <a:chOff x="4078716" y="3421113"/>
                <a:chExt cx="2010091" cy="1517471"/>
              </a:xfrm>
            </p:grpSpPr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DAD981A6-7EE4-4943-B82F-1A7D4FACAB79}"/>
                    </a:ext>
                  </a:extLst>
                </p:cNvPr>
                <p:cNvCxnSpPr/>
                <p:nvPr/>
              </p:nvCxnSpPr>
              <p:spPr>
                <a:xfrm flipH="1" flipV="1">
                  <a:off x="4173862" y="3742527"/>
                  <a:ext cx="1820985" cy="874643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81234349-F1BE-414E-A6E5-5ECEBD1054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77512" y="3421113"/>
                  <a:ext cx="1711295" cy="788394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3FF1FB33-224E-4634-A263-6C9252D6E1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078716" y="4120191"/>
                  <a:ext cx="1686221" cy="818393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27FB7B76-62AD-41E5-8CF1-8BE98E433C3D}"/>
                  </a:ext>
                </a:extLst>
              </p:cNvPr>
              <p:cNvGrpSpPr/>
              <p:nvPr/>
            </p:nvGrpSpPr>
            <p:grpSpPr>
              <a:xfrm>
                <a:off x="7213103" y="2757489"/>
                <a:ext cx="1510648" cy="2027878"/>
                <a:chOff x="520174" y="1017291"/>
                <a:chExt cx="1510648" cy="2027878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2659043B-348A-482D-A4F7-804F8D6AA1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314249" y="1017291"/>
                  <a:ext cx="716573" cy="284862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4F816D5B-3196-4D9B-B91D-2303FCF54B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20174" y="2715269"/>
                  <a:ext cx="753035" cy="329900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7" name="Chord 21">
              <a:extLst>
                <a:ext uri="{FF2B5EF4-FFF2-40B4-BE49-F238E27FC236}">
                  <a16:creationId xmlns:a16="http://schemas.microsoft.com/office/drawing/2014/main" id="{69D30C93-7918-432C-A853-1E3259B6B259}"/>
                </a:ext>
              </a:extLst>
            </p:cNvPr>
            <p:cNvSpPr/>
            <p:nvPr/>
          </p:nvSpPr>
          <p:spPr>
            <a:xfrm rot="1478888">
              <a:off x="6687837" y="2814442"/>
              <a:ext cx="1505339" cy="1977899"/>
            </a:xfrm>
            <a:custGeom>
              <a:avLst/>
              <a:gdLst>
                <a:gd name="connsiteX0" fmla="*/ 1337453 w 1503370"/>
                <a:gd name="connsiteY0" fmla="*/ 1520478 h 1869420"/>
                <a:gd name="connsiteX1" fmla="*/ 313306 w 1503370"/>
                <a:gd name="connsiteY1" fmla="*/ 1694005 h 1869420"/>
                <a:gd name="connsiteX2" fmla="*/ 16866 w 1503370"/>
                <a:gd name="connsiteY2" fmla="*/ 737816 h 1869420"/>
                <a:gd name="connsiteX3" fmla="*/ 751685 w 1503370"/>
                <a:gd name="connsiteY3" fmla="*/ 0 h 1869420"/>
                <a:gd name="connsiteX4" fmla="*/ 1337453 w 1503370"/>
                <a:gd name="connsiteY4" fmla="*/ 1520478 h 1869420"/>
                <a:gd name="connsiteX0" fmla="*/ 1489056 w 1489056"/>
                <a:gd name="connsiteY0" fmla="*/ 1903904 h 2065902"/>
                <a:gd name="connsiteX1" fmla="*/ 313522 w 1489056"/>
                <a:gd name="connsiteY1" fmla="*/ 1694005 h 2065902"/>
                <a:gd name="connsiteX2" fmla="*/ 17082 w 1489056"/>
                <a:gd name="connsiteY2" fmla="*/ 737816 h 2065902"/>
                <a:gd name="connsiteX3" fmla="*/ 751901 w 1489056"/>
                <a:gd name="connsiteY3" fmla="*/ 0 h 2065902"/>
                <a:gd name="connsiteX4" fmla="*/ 1489056 w 1489056"/>
                <a:gd name="connsiteY4" fmla="*/ 1903904 h 2065902"/>
                <a:gd name="connsiteX0" fmla="*/ 1489056 w 1489056"/>
                <a:gd name="connsiteY0" fmla="*/ 1903904 h 1937261"/>
                <a:gd name="connsiteX1" fmla="*/ 313522 w 1489056"/>
                <a:gd name="connsiteY1" fmla="*/ 1694005 h 1937261"/>
                <a:gd name="connsiteX2" fmla="*/ 17082 w 1489056"/>
                <a:gd name="connsiteY2" fmla="*/ 737816 h 1937261"/>
                <a:gd name="connsiteX3" fmla="*/ 751901 w 1489056"/>
                <a:gd name="connsiteY3" fmla="*/ 0 h 1937261"/>
                <a:gd name="connsiteX4" fmla="*/ 1489056 w 1489056"/>
                <a:gd name="connsiteY4" fmla="*/ 1903904 h 1937261"/>
                <a:gd name="connsiteX0" fmla="*/ 1489056 w 1489056"/>
                <a:gd name="connsiteY0" fmla="*/ 1931789 h 1965146"/>
                <a:gd name="connsiteX1" fmla="*/ 313522 w 1489056"/>
                <a:gd name="connsiteY1" fmla="*/ 1721890 h 1965146"/>
                <a:gd name="connsiteX2" fmla="*/ 17082 w 1489056"/>
                <a:gd name="connsiteY2" fmla="*/ 765701 h 1965146"/>
                <a:gd name="connsiteX3" fmla="*/ 740891 w 1489056"/>
                <a:gd name="connsiteY3" fmla="*/ 0 h 1965146"/>
                <a:gd name="connsiteX4" fmla="*/ 1489056 w 1489056"/>
                <a:gd name="connsiteY4" fmla="*/ 1931789 h 1965146"/>
                <a:gd name="connsiteX0" fmla="*/ 1489056 w 1489056"/>
                <a:gd name="connsiteY0" fmla="*/ 1931789 h 1965146"/>
                <a:gd name="connsiteX1" fmla="*/ 313522 w 1489056"/>
                <a:gd name="connsiteY1" fmla="*/ 1721890 h 1965146"/>
                <a:gd name="connsiteX2" fmla="*/ 17082 w 1489056"/>
                <a:gd name="connsiteY2" fmla="*/ 765701 h 1965146"/>
                <a:gd name="connsiteX3" fmla="*/ 740891 w 1489056"/>
                <a:gd name="connsiteY3" fmla="*/ 0 h 1965146"/>
                <a:gd name="connsiteX4" fmla="*/ 1489056 w 1489056"/>
                <a:gd name="connsiteY4" fmla="*/ 1931789 h 1965146"/>
                <a:gd name="connsiteX0" fmla="*/ 1484955 w 1484955"/>
                <a:gd name="connsiteY0" fmla="*/ 1931789 h 1960816"/>
                <a:gd name="connsiteX1" fmla="*/ 369411 w 1484955"/>
                <a:gd name="connsiteY1" fmla="*/ 1690147 h 1960816"/>
                <a:gd name="connsiteX2" fmla="*/ 12981 w 1484955"/>
                <a:gd name="connsiteY2" fmla="*/ 765701 h 1960816"/>
                <a:gd name="connsiteX3" fmla="*/ 736790 w 1484955"/>
                <a:gd name="connsiteY3" fmla="*/ 0 h 1960816"/>
                <a:gd name="connsiteX4" fmla="*/ 1484955 w 1484955"/>
                <a:gd name="connsiteY4" fmla="*/ 1931789 h 1960816"/>
                <a:gd name="connsiteX0" fmla="*/ 1444078 w 1444078"/>
                <a:gd name="connsiteY0" fmla="*/ 1931789 h 1960685"/>
                <a:gd name="connsiteX1" fmla="*/ 328534 w 1444078"/>
                <a:gd name="connsiteY1" fmla="*/ 1690147 h 1960685"/>
                <a:gd name="connsiteX2" fmla="*/ 15219 w 1444078"/>
                <a:gd name="connsiteY2" fmla="*/ 772853 h 1960685"/>
                <a:gd name="connsiteX3" fmla="*/ 695913 w 1444078"/>
                <a:gd name="connsiteY3" fmla="*/ 0 h 1960685"/>
                <a:gd name="connsiteX4" fmla="*/ 1444078 w 1444078"/>
                <a:gd name="connsiteY4" fmla="*/ 1931789 h 1960685"/>
                <a:gd name="connsiteX0" fmla="*/ 1425888 w 1425888"/>
                <a:gd name="connsiteY0" fmla="*/ 1931789 h 1960531"/>
                <a:gd name="connsiteX1" fmla="*/ 310344 w 1425888"/>
                <a:gd name="connsiteY1" fmla="*/ 1690147 h 1960531"/>
                <a:gd name="connsiteX2" fmla="*/ 16477 w 1425888"/>
                <a:gd name="connsiteY2" fmla="*/ 781290 h 1960531"/>
                <a:gd name="connsiteX3" fmla="*/ 677723 w 1425888"/>
                <a:gd name="connsiteY3" fmla="*/ 0 h 1960531"/>
                <a:gd name="connsiteX4" fmla="*/ 1425888 w 1425888"/>
                <a:gd name="connsiteY4" fmla="*/ 1931789 h 1960531"/>
                <a:gd name="connsiteX0" fmla="*/ 1423224 w 1423224"/>
                <a:gd name="connsiteY0" fmla="*/ 1931789 h 1968122"/>
                <a:gd name="connsiteX1" fmla="*/ 307680 w 1423224"/>
                <a:gd name="connsiteY1" fmla="*/ 1690147 h 1968122"/>
                <a:gd name="connsiteX2" fmla="*/ 13813 w 1423224"/>
                <a:gd name="connsiteY2" fmla="*/ 781290 h 1968122"/>
                <a:gd name="connsiteX3" fmla="*/ 675059 w 1423224"/>
                <a:gd name="connsiteY3" fmla="*/ 0 h 1968122"/>
                <a:gd name="connsiteX4" fmla="*/ 1423224 w 1423224"/>
                <a:gd name="connsiteY4" fmla="*/ 1931789 h 1968122"/>
                <a:gd name="connsiteX0" fmla="*/ 1428817 w 1428817"/>
                <a:gd name="connsiteY0" fmla="*/ 1931789 h 1965747"/>
                <a:gd name="connsiteX1" fmla="*/ 313273 w 1428817"/>
                <a:gd name="connsiteY1" fmla="*/ 1690147 h 1965747"/>
                <a:gd name="connsiteX2" fmla="*/ 19406 w 1428817"/>
                <a:gd name="connsiteY2" fmla="*/ 781290 h 1965747"/>
                <a:gd name="connsiteX3" fmla="*/ 680652 w 1428817"/>
                <a:gd name="connsiteY3" fmla="*/ 0 h 1965747"/>
                <a:gd name="connsiteX4" fmla="*/ 1428817 w 1428817"/>
                <a:gd name="connsiteY4" fmla="*/ 1931789 h 1965747"/>
                <a:gd name="connsiteX0" fmla="*/ 1425888 w 1425888"/>
                <a:gd name="connsiteY0" fmla="*/ 1931789 h 1960531"/>
                <a:gd name="connsiteX1" fmla="*/ 310344 w 1425888"/>
                <a:gd name="connsiteY1" fmla="*/ 1690147 h 1960531"/>
                <a:gd name="connsiteX2" fmla="*/ 16477 w 1425888"/>
                <a:gd name="connsiteY2" fmla="*/ 781290 h 1960531"/>
                <a:gd name="connsiteX3" fmla="*/ 677723 w 1425888"/>
                <a:gd name="connsiteY3" fmla="*/ 0 h 1960531"/>
                <a:gd name="connsiteX4" fmla="*/ 1425888 w 1425888"/>
                <a:gd name="connsiteY4" fmla="*/ 1931789 h 1960531"/>
                <a:gd name="connsiteX0" fmla="*/ 1425888 w 1425888"/>
                <a:gd name="connsiteY0" fmla="*/ 1931789 h 1981921"/>
                <a:gd name="connsiteX1" fmla="*/ 310344 w 1425888"/>
                <a:gd name="connsiteY1" fmla="*/ 1690147 h 1981921"/>
                <a:gd name="connsiteX2" fmla="*/ 16477 w 1425888"/>
                <a:gd name="connsiteY2" fmla="*/ 781290 h 1981921"/>
                <a:gd name="connsiteX3" fmla="*/ 677723 w 1425888"/>
                <a:gd name="connsiteY3" fmla="*/ 0 h 1981921"/>
                <a:gd name="connsiteX4" fmla="*/ 1425888 w 1425888"/>
                <a:gd name="connsiteY4" fmla="*/ 1931789 h 1981921"/>
                <a:gd name="connsiteX0" fmla="*/ 1425888 w 1425888"/>
                <a:gd name="connsiteY0" fmla="*/ 1931789 h 1981921"/>
                <a:gd name="connsiteX1" fmla="*/ 310344 w 1425888"/>
                <a:gd name="connsiteY1" fmla="*/ 1690147 h 1981921"/>
                <a:gd name="connsiteX2" fmla="*/ 16477 w 1425888"/>
                <a:gd name="connsiteY2" fmla="*/ 781290 h 1981921"/>
                <a:gd name="connsiteX3" fmla="*/ 677723 w 1425888"/>
                <a:gd name="connsiteY3" fmla="*/ 0 h 1981921"/>
                <a:gd name="connsiteX4" fmla="*/ 1425888 w 1425888"/>
                <a:gd name="connsiteY4" fmla="*/ 1931789 h 1981921"/>
                <a:gd name="connsiteX0" fmla="*/ 1425888 w 1425888"/>
                <a:gd name="connsiteY0" fmla="*/ 1931789 h 1981921"/>
                <a:gd name="connsiteX1" fmla="*/ 310344 w 1425888"/>
                <a:gd name="connsiteY1" fmla="*/ 1690147 h 1981921"/>
                <a:gd name="connsiteX2" fmla="*/ 16477 w 1425888"/>
                <a:gd name="connsiteY2" fmla="*/ 781290 h 1981921"/>
                <a:gd name="connsiteX3" fmla="*/ 677723 w 1425888"/>
                <a:gd name="connsiteY3" fmla="*/ 0 h 1981921"/>
                <a:gd name="connsiteX4" fmla="*/ 1425888 w 1425888"/>
                <a:gd name="connsiteY4" fmla="*/ 1931789 h 1981921"/>
                <a:gd name="connsiteX0" fmla="*/ 1425888 w 1425888"/>
                <a:gd name="connsiteY0" fmla="*/ 1931789 h 1981921"/>
                <a:gd name="connsiteX1" fmla="*/ 310344 w 1425888"/>
                <a:gd name="connsiteY1" fmla="*/ 1690147 h 1981921"/>
                <a:gd name="connsiteX2" fmla="*/ 16477 w 1425888"/>
                <a:gd name="connsiteY2" fmla="*/ 781290 h 1981921"/>
                <a:gd name="connsiteX3" fmla="*/ 677723 w 1425888"/>
                <a:gd name="connsiteY3" fmla="*/ 0 h 1981921"/>
                <a:gd name="connsiteX4" fmla="*/ 1425888 w 1425888"/>
                <a:gd name="connsiteY4" fmla="*/ 1931789 h 1981921"/>
                <a:gd name="connsiteX0" fmla="*/ 1432040 w 1432040"/>
                <a:gd name="connsiteY0" fmla="*/ 1931789 h 1981921"/>
                <a:gd name="connsiteX1" fmla="*/ 316496 w 1432040"/>
                <a:gd name="connsiteY1" fmla="*/ 1690147 h 1981921"/>
                <a:gd name="connsiteX2" fmla="*/ 22629 w 1432040"/>
                <a:gd name="connsiteY2" fmla="*/ 781290 h 1981921"/>
                <a:gd name="connsiteX3" fmla="*/ 683875 w 1432040"/>
                <a:gd name="connsiteY3" fmla="*/ 0 h 1981921"/>
                <a:gd name="connsiteX4" fmla="*/ 1432040 w 1432040"/>
                <a:gd name="connsiteY4" fmla="*/ 1931789 h 1981921"/>
                <a:gd name="connsiteX0" fmla="*/ 1433177 w 1433177"/>
                <a:gd name="connsiteY0" fmla="*/ 1931789 h 1983834"/>
                <a:gd name="connsiteX1" fmla="*/ 306443 w 1433177"/>
                <a:gd name="connsiteY1" fmla="*/ 1702623 h 1983834"/>
                <a:gd name="connsiteX2" fmla="*/ 23766 w 1433177"/>
                <a:gd name="connsiteY2" fmla="*/ 781290 h 1983834"/>
                <a:gd name="connsiteX3" fmla="*/ 685012 w 1433177"/>
                <a:gd name="connsiteY3" fmla="*/ 0 h 1983834"/>
                <a:gd name="connsiteX4" fmla="*/ 1433177 w 1433177"/>
                <a:gd name="connsiteY4" fmla="*/ 1931789 h 1983834"/>
                <a:gd name="connsiteX0" fmla="*/ 1433177 w 1433177"/>
                <a:gd name="connsiteY0" fmla="*/ 1925854 h 1977899"/>
                <a:gd name="connsiteX1" fmla="*/ 306443 w 1433177"/>
                <a:gd name="connsiteY1" fmla="*/ 1696688 h 1977899"/>
                <a:gd name="connsiteX2" fmla="*/ 23766 w 1433177"/>
                <a:gd name="connsiteY2" fmla="*/ 775355 h 1977899"/>
                <a:gd name="connsiteX3" fmla="*/ 654857 w 1433177"/>
                <a:gd name="connsiteY3" fmla="*/ 0 h 1977899"/>
                <a:gd name="connsiteX4" fmla="*/ 1433177 w 1433177"/>
                <a:gd name="connsiteY4" fmla="*/ 1925854 h 1977899"/>
                <a:gd name="connsiteX0" fmla="*/ 1433177 w 1433177"/>
                <a:gd name="connsiteY0" fmla="*/ 1925854 h 1977899"/>
                <a:gd name="connsiteX1" fmla="*/ 306443 w 1433177"/>
                <a:gd name="connsiteY1" fmla="*/ 1696688 h 1977899"/>
                <a:gd name="connsiteX2" fmla="*/ 23766 w 1433177"/>
                <a:gd name="connsiteY2" fmla="*/ 775355 h 1977899"/>
                <a:gd name="connsiteX3" fmla="*/ 654857 w 1433177"/>
                <a:gd name="connsiteY3" fmla="*/ 0 h 1977899"/>
                <a:gd name="connsiteX4" fmla="*/ 1433177 w 1433177"/>
                <a:gd name="connsiteY4" fmla="*/ 1925854 h 197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177" h="1977899">
                  <a:moveTo>
                    <a:pt x="1433177" y="1925854"/>
                  </a:moveTo>
                  <a:cubicBezTo>
                    <a:pt x="797165" y="2070174"/>
                    <a:pt x="541345" y="1888438"/>
                    <a:pt x="306443" y="1696688"/>
                  </a:cubicBezTo>
                  <a:cubicBezTo>
                    <a:pt x="71541" y="1504938"/>
                    <a:pt x="-55952" y="1137575"/>
                    <a:pt x="23766" y="775355"/>
                  </a:cubicBezTo>
                  <a:cubicBezTo>
                    <a:pt x="160924" y="360474"/>
                    <a:pt x="234997" y="259862"/>
                    <a:pt x="654857" y="0"/>
                  </a:cubicBezTo>
                  <a:cubicBezTo>
                    <a:pt x="850113" y="506826"/>
                    <a:pt x="1237921" y="1419028"/>
                    <a:pt x="1433177" y="1925854"/>
                  </a:cubicBezTo>
                  <a:close/>
                </a:path>
              </a:pathLst>
            </a:custGeom>
            <a:solidFill>
              <a:srgbClr val="40404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BF42FCAF-663F-45BF-B814-D2FF4C2244F5}"/>
              </a:ext>
            </a:extLst>
          </p:cNvPr>
          <p:cNvSpPr txBox="1"/>
          <p:nvPr/>
        </p:nvSpPr>
        <p:spPr>
          <a:xfrm>
            <a:off x="5829967" y="1622954"/>
            <a:ext cx="963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North Pole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ABED934-AB7A-4ACB-9678-816443442D46}"/>
              </a:ext>
            </a:extLst>
          </p:cNvPr>
          <p:cNvSpPr txBox="1"/>
          <p:nvPr/>
        </p:nvSpPr>
        <p:spPr>
          <a:xfrm>
            <a:off x="3940563" y="4513110"/>
            <a:ext cx="998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South Pole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C684376-E6B6-489A-B824-B0FD6CD466E3}"/>
              </a:ext>
            </a:extLst>
          </p:cNvPr>
          <p:cNvSpPr txBox="1"/>
          <p:nvPr/>
        </p:nvSpPr>
        <p:spPr>
          <a:xfrm>
            <a:off x="6682595" y="1688596"/>
            <a:ext cx="13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rgbClr val="00B0F0"/>
                </a:solidFill>
              </a:rPr>
              <a:t>Subsolar point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262198E-058F-4FEE-B8D7-3AB00CF2D185}"/>
              </a:ext>
            </a:extLst>
          </p:cNvPr>
          <p:cNvGrpSpPr/>
          <p:nvPr/>
        </p:nvGrpSpPr>
        <p:grpSpPr>
          <a:xfrm>
            <a:off x="6367551" y="2021541"/>
            <a:ext cx="709870" cy="1498735"/>
            <a:chOff x="6079383" y="2775328"/>
            <a:chExt cx="709870" cy="1498735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6D6583C-C2FA-4880-82B3-B0F624C44481}"/>
                </a:ext>
              </a:extLst>
            </p:cNvPr>
            <p:cNvSpPr/>
            <p:nvPr/>
          </p:nvSpPr>
          <p:spPr>
            <a:xfrm>
              <a:off x="6079383" y="4121048"/>
              <a:ext cx="148222" cy="15301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26A2B583-E82C-4BA6-8D02-31D4E7FA87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5697" y="2775328"/>
              <a:ext cx="593556" cy="135325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A64C61A-46BE-492E-A74A-9615FAA8EF77}"/>
              </a:ext>
            </a:extLst>
          </p:cNvPr>
          <p:cNvCxnSpPr>
            <a:cxnSpLocks/>
          </p:cNvCxnSpPr>
          <p:nvPr/>
        </p:nvCxnSpPr>
        <p:spPr>
          <a:xfrm flipH="1">
            <a:off x="6477209" y="3422301"/>
            <a:ext cx="1143752" cy="14848"/>
          </a:xfrm>
          <a:prstGeom prst="straightConnector1">
            <a:avLst/>
          </a:prstGeom>
          <a:ln w="28575">
            <a:tailEnd type="triangle" w="med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BFB6E6C-ECCA-4056-BAD9-BBB7D2F57763}"/>
              </a:ext>
            </a:extLst>
          </p:cNvPr>
          <p:cNvSpPr txBox="1"/>
          <p:nvPr/>
        </p:nvSpPr>
        <p:spPr>
          <a:xfrm rot="620895">
            <a:off x="5321608" y="2116179"/>
            <a:ext cx="618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</a:rPr>
              <a:t>23½</a:t>
            </a:r>
            <a:r>
              <a:rPr lang="en-ZA" sz="1400" b="1" baseline="30000" dirty="0">
                <a:solidFill>
                  <a:schemeClr val="bg1"/>
                </a:solidFill>
              </a:rPr>
              <a:t>o</a:t>
            </a:r>
            <a:endParaRPr lang="en-ZA" sz="1400" b="1" dirty="0">
              <a:solidFill>
                <a:schemeClr val="bg1"/>
              </a:solidFill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D43488D-7FC5-4608-8E86-3071D54FACCA}"/>
              </a:ext>
            </a:extLst>
          </p:cNvPr>
          <p:cNvCxnSpPr>
            <a:cxnSpLocks/>
          </p:cNvCxnSpPr>
          <p:nvPr/>
        </p:nvCxnSpPr>
        <p:spPr>
          <a:xfrm flipH="1">
            <a:off x="5348818" y="1893184"/>
            <a:ext cx="9569" cy="3234009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Arc 84">
            <a:extLst>
              <a:ext uri="{FF2B5EF4-FFF2-40B4-BE49-F238E27FC236}">
                <a16:creationId xmlns:a16="http://schemas.microsoft.com/office/drawing/2014/main" id="{4B6B4FA2-BAE8-4F87-9A08-8C49A37B4728}"/>
              </a:ext>
            </a:extLst>
          </p:cNvPr>
          <p:cNvSpPr/>
          <p:nvPr/>
        </p:nvSpPr>
        <p:spPr>
          <a:xfrm>
            <a:off x="5031160" y="2017990"/>
            <a:ext cx="870524" cy="264850"/>
          </a:xfrm>
          <a:prstGeom prst="arc">
            <a:avLst>
              <a:gd name="adj1" fmla="val 14146528"/>
              <a:gd name="adj2" fmla="val 21365192"/>
            </a:avLst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D429BD0-DD1C-41B4-81FA-3CD37C096FFC}"/>
              </a:ext>
            </a:extLst>
          </p:cNvPr>
          <p:cNvGrpSpPr/>
          <p:nvPr/>
        </p:nvGrpSpPr>
        <p:grpSpPr>
          <a:xfrm>
            <a:off x="7379950" y="1846628"/>
            <a:ext cx="1505741" cy="3115350"/>
            <a:chOff x="7350026" y="2984280"/>
            <a:chExt cx="1505741" cy="3115350"/>
          </a:xfrm>
        </p:grpSpPr>
        <p:sp>
          <p:nvSpPr>
            <p:cNvPr id="87" name="Oval 44">
              <a:extLst>
                <a:ext uri="{FF2B5EF4-FFF2-40B4-BE49-F238E27FC236}">
                  <a16:creationId xmlns:a16="http://schemas.microsoft.com/office/drawing/2014/main" id="{6B0CDA7E-24DD-45D3-98B8-12C84FD28E1A}"/>
                </a:ext>
              </a:extLst>
            </p:cNvPr>
            <p:cNvSpPr/>
            <p:nvPr/>
          </p:nvSpPr>
          <p:spPr>
            <a:xfrm>
              <a:off x="7589472" y="3159193"/>
              <a:ext cx="1209325" cy="2810551"/>
            </a:xfrm>
            <a:custGeom>
              <a:avLst/>
              <a:gdLst>
                <a:gd name="connsiteX0" fmla="*/ 0 w 2743200"/>
                <a:gd name="connsiteY0" fmla="*/ 1397867 h 2795734"/>
                <a:gd name="connsiteX1" fmla="*/ 1371600 w 2743200"/>
                <a:gd name="connsiteY1" fmla="*/ 0 h 2795734"/>
                <a:gd name="connsiteX2" fmla="*/ 2743200 w 2743200"/>
                <a:gd name="connsiteY2" fmla="*/ 1397867 h 2795734"/>
                <a:gd name="connsiteX3" fmla="*/ 1371600 w 2743200"/>
                <a:gd name="connsiteY3" fmla="*/ 2795734 h 2795734"/>
                <a:gd name="connsiteX4" fmla="*/ 0 w 2743200"/>
                <a:gd name="connsiteY4" fmla="*/ 1397867 h 2795734"/>
                <a:gd name="connsiteX0" fmla="*/ 0 w 1487966"/>
                <a:gd name="connsiteY0" fmla="*/ 1398124 h 2796288"/>
                <a:gd name="connsiteX1" fmla="*/ 1371600 w 1487966"/>
                <a:gd name="connsiteY1" fmla="*/ 257 h 2796288"/>
                <a:gd name="connsiteX2" fmla="*/ 1412421 w 1487966"/>
                <a:gd name="connsiteY2" fmla="*/ 1487931 h 2796288"/>
                <a:gd name="connsiteX3" fmla="*/ 1371600 w 1487966"/>
                <a:gd name="connsiteY3" fmla="*/ 2795991 h 2796288"/>
                <a:gd name="connsiteX4" fmla="*/ 0 w 1487966"/>
                <a:gd name="connsiteY4" fmla="*/ 1398124 h 2796288"/>
                <a:gd name="connsiteX0" fmla="*/ 0 w 1487966"/>
                <a:gd name="connsiteY0" fmla="*/ 1398124 h 2796288"/>
                <a:gd name="connsiteX1" fmla="*/ 1371600 w 1487966"/>
                <a:gd name="connsiteY1" fmla="*/ 257 h 2796288"/>
                <a:gd name="connsiteX2" fmla="*/ 1412421 w 1487966"/>
                <a:gd name="connsiteY2" fmla="*/ 1487931 h 2796288"/>
                <a:gd name="connsiteX3" fmla="*/ 1371600 w 1487966"/>
                <a:gd name="connsiteY3" fmla="*/ 2795991 h 2796288"/>
                <a:gd name="connsiteX4" fmla="*/ 0 w 1487966"/>
                <a:gd name="connsiteY4" fmla="*/ 1398124 h 2796288"/>
                <a:gd name="connsiteX0" fmla="*/ 0 w 1487966"/>
                <a:gd name="connsiteY0" fmla="*/ 1398124 h 2796288"/>
                <a:gd name="connsiteX1" fmla="*/ 1371600 w 1487966"/>
                <a:gd name="connsiteY1" fmla="*/ 257 h 2796288"/>
                <a:gd name="connsiteX2" fmla="*/ 1412421 w 1487966"/>
                <a:gd name="connsiteY2" fmla="*/ 1487931 h 2796288"/>
                <a:gd name="connsiteX3" fmla="*/ 1371600 w 1487966"/>
                <a:gd name="connsiteY3" fmla="*/ 2795991 h 2796288"/>
                <a:gd name="connsiteX4" fmla="*/ 0 w 1487966"/>
                <a:gd name="connsiteY4" fmla="*/ 1398124 h 2796288"/>
                <a:gd name="connsiteX0" fmla="*/ 0 w 1487966"/>
                <a:gd name="connsiteY0" fmla="*/ 1398124 h 2796288"/>
                <a:gd name="connsiteX1" fmla="*/ 1371600 w 1487966"/>
                <a:gd name="connsiteY1" fmla="*/ 257 h 2796288"/>
                <a:gd name="connsiteX2" fmla="*/ 1412421 w 1487966"/>
                <a:gd name="connsiteY2" fmla="*/ 1487931 h 2796288"/>
                <a:gd name="connsiteX3" fmla="*/ 1371600 w 1487966"/>
                <a:gd name="connsiteY3" fmla="*/ 2795991 h 2796288"/>
                <a:gd name="connsiteX4" fmla="*/ 0 w 1487966"/>
                <a:gd name="connsiteY4" fmla="*/ 1398124 h 2796288"/>
                <a:gd name="connsiteX0" fmla="*/ 0 w 1412421"/>
                <a:gd name="connsiteY0" fmla="*/ 1398124 h 2795991"/>
                <a:gd name="connsiteX1" fmla="*/ 1371600 w 1412421"/>
                <a:gd name="connsiteY1" fmla="*/ 257 h 2795991"/>
                <a:gd name="connsiteX2" fmla="*/ 1412421 w 1412421"/>
                <a:gd name="connsiteY2" fmla="*/ 1487931 h 2795991"/>
                <a:gd name="connsiteX3" fmla="*/ 1371600 w 1412421"/>
                <a:gd name="connsiteY3" fmla="*/ 2795991 h 2795991"/>
                <a:gd name="connsiteX4" fmla="*/ 0 w 1412421"/>
                <a:gd name="connsiteY4" fmla="*/ 1398124 h 2795991"/>
                <a:gd name="connsiteX0" fmla="*/ 43 w 1420629"/>
                <a:gd name="connsiteY0" fmla="*/ 1398043 h 2795910"/>
                <a:gd name="connsiteX1" fmla="*/ 1371643 w 1420629"/>
                <a:gd name="connsiteY1" fmla="*/ 176 h 2795910"/>
                <a:gd name="connsiteX2" fmla="*/ 1412464 w 1420629"/>
                <a:gd name="connsiteY2" fmla="*/ 1487850 h 2795910"/>
                <a:gd name="connsiteX3" fmla="*/ 1420629 w 1420629"/>
                <a:gd name="connsiteY3" fmla="*/ 2795910 h 2795910"/>
                <a:gd name="connsiteX4" fmla="*/ 43 w 1420629"/>
                <a:gd name="connsiteY4" fmla="*/ 1398043 h 2795910"/>
                <a:gd name="connsiteX0" fmla="*/ 26464 w 1509708"/>
                <a:gd name="connsiteY0" fmla="*/ 1398043 h 2813029"/>
                <a:gd name="connsiteX1" fmla="*/ 1398064 w 1509708"/>
                <a:gd name="connsiteY1" fmla="*/ 176 h 2813029"/>
                <a:gd name="connsiteX2" fmla="*/ 1438885 w 1509708"/>
                <a:gd name="connsiteY2" fmla="*/ 1487850 h 2813029"/>
                <a:gd name="connsiteX3" fmla="*/ 1447050 w 1509708"/>
                <a:gd name="connsiteY3" fmla="*/ 2795910 h 2813029"/>
                <a:gd name="connsiteX4" fmla="*/ 565307 w 1509708"/>
                <a:gd name="connsiteY4" fmla="*/ 2180569 h 2813029"/>
                <a:gd name="connsiteX5" fmla="*/ 26464 w 1509708"/>
                <a:gd name="connsiteY5" fmla="*/ 1398043 h 2813029"/>
                <a:gd name="connsiteX0" fmla="*/ 26464 w 1509708"/>
                <a:gd name="connsiteY0" fmla="*/ 1398043 h 2813029"/>
                <a:gd name="connsiteX1" fmla="*/ 1398064 w 1509708"/>
                <a:gd name="connsiteY1" fmla="*/ 176 h 2813029"/>
                <a:gd name="connsiteX2" fmla="*/ 1438885 w 1509708"/>
                <a:gd name="connsiteY2" fmla="*/ 1487850 h 2813029"/>
                <a:gd name="connsiteX3" fmla="*/ 1447050 w 1509708"/>
                <a:gd name="connsiteY3" fmla="*/ 2795910 h 2813029"/>
                <a:gd name="connsiteX4" fmla="*/ 565307 w 1509708"/>
                <a:gd name="connsiteY4" fmla="*/ 2180569 h 2813029"/>
                <a:gd name="connsiteX5" fmla="*/ 26464 w 1509708"/>
                <a:gd name="connsiteY5" fmla="*/ 1398043 h 2813029"/>
                <a:gd name="connsiteX0" fmla="*/ 26464 w 1509708"/>
                <a:gd name="connsiteY0" fmla="*/ 1426703 h 2841689"/>
                <a:gd name="connsiteX1" fmla="*/ 565307 w 1509708"/>
                <a:gd name="connsiteY1" fmla="*/ 600865 h 2841689"/>
                <a:gd name="connsiteX2" fmla="*/ 1398064 w 1509708"/>
                <a:gd name="connsiteY2" fmla="*/ 28836 h 2841689"/>
                <a:gd name="connsiteX3" fmla="*/ 1438885 w 1509708"/>
                <a:gd name="connsiteY3" fmla="*/ 1516510 h 2841689"/>
                <a:gd name="connsiteX4" fmla="*/ 1447050 w 1509708"/>
                <a:gd name="connsiteY4" fmla="*/ 2824570 h 2841689"/>
                <a:gd name="connsiteX5" fmla="*/ 565307 w 1509708"/>
                <a:gd name="connsiteY5" fmla="*/ 2209229 h 2841689"/>
                <a:gd name="connsiteX6" fmla="*/ 26464 w 1509708"/>
                <a:gd name="connsiteY6" fmla="*/ 1426703 h 2841689"/>
                <a:gd name="connsiteX0" fmla="*/ 26464 w 1509708"/>
                <a:gd name="connsiteY0" fmla="*/ 1426703 h 2841689"/>
                <a:gd name="connsiteX1" fmla="*/ 565307 w 1509708"/>
                <a:gd name="connsiteY1" fmla="*/ 600865 h 2841689"/>
                <a:gd name="connsiteX2" fmla="*/ 1398064 w 1509708"/>
                <a:gd name="connsiteY2" fmla="*/ 28836 h 2841689"/>
                <a:gd name="connsiteX3" fmla="*/ 1438885 w 1509708"/>
                <a:gd name="connsiteY3" fmla="*/ 1516510 h 2841689"/>
                <a:gd name="connsiteX4" fmla="*/ 1447050 w 1509708"/>
                <a:gd name="connsiteY4" fmla="*/ 2824570 h 2841689"/>
                <a:gd name="connsiteX5" fmla="*/ 565307 w 1509708"/>
                <a:gd name="connsiteY5" fmla="*/ 2209229 h 2841689"/>
                <a:gd name="connsiteX6" fmla="*/ 26464 w 1509708"/>
                <a:gd name="connsiteY6" fmla="*/ 1426703 h 2841689"/>
                <a:gd name="connsiteX0" fmla="*/ 26464 w 1509708"/>
                <a:gd name="connsiteY0" fmla="*/ 1426703 h 2841689"/>
                <a:gd name="connsiteX1" fmla="*/ 565307 w 1509708"/>
                <a:gd name="connsiteY1" fmla="*/ 600865 h 2841689"/>
                <a:gd name="connsiteX2" fmla="*/ 1398064 w 1509708"/>
                <a:gd name="connsiteY2" fmla="*/ 28836 h 2841689"/>
                <a:gd name="connsiteX3" fmla="*/ 1438885 w 1509708"/>
                <a:gd name="connsiteY3" fmla="*/ 1516510 h 2841689"/>
                <a:gd name="connsiteX4" fmla="*/ 1447050 w 1509708"/>
                <a:gd name="connsiteY4" fmla="*/ 2824570 h 2841689"/>
                <a:gd name="connsiteX5" fmla="*/ 565307 w 1509708"/>
                <a:gd name="connsiteY5" fmla="*/ 2209229 h 2841689"/>
                <a:gd name="connsiteX6" fmla="*/ 26464 w 1509708"/>
                <a:gd name="connsiteY6" fmla="*/ 1426703 h 2841689"/>
                <a:gd name="connsiteX0" fmla="*/ 2172 w 1485416"/>
                <a:gd name="connsiteY0" fmla="*/ 1426703 h 2841689"/>
                <a:gd name="connsiteX1" fmla="*/ 541015 w 1485416"/>
                <a:gd name="connsiteY1" fmla="*/ 600865 h 2841689"/>
                <a:gd name="connsiteX2" fmla="*/ 1373772 w 1485416"/>
                <a:gd name="connsiteY2" fmla="*/ 28836 h 2841689"/>
                <a:gd name="connsiteX3" fmla="*/ 1414593 w 1485416"/>
                <a:gd name="connsiteY3" fmla="*/ 1516510 h 2841689"/>
                <a:gd name="connsiteX4" fmla="*/ 1422758 w 1485416"/>
                <a:gd name="connsiteY4" fmla="*/ 2824570 h 2841689"/>
                <a:gd name="connsiteX5" fmla="*/ 541015 w 1485416"/>
                <a:gd name="connsiteY5" fmla="*/ 2209229 h 2841689"/>
                <a:gd name="connsiteX6" fmla="*/ 2172 w 1485416"/>
                <a:gd name="connsiteY6" fmla="*/ 1426703 h 2841689"/>
                <a:gd name="connsiteX0" fmla="*/ 3743 w 1299209"/>
                <a:gd name="connsiteY0" fmla="*/ 1476055 h 2841831"/>
                <a:gd name="connsiteX1" fmla="*/ 354808 w 1299209"/>
                <a:gd name="connsiteY1" fmla="*/ 601231 h 2841831"/>
                <a:gd name="connsiteX2" fmla="*/ 1187565 w 1299209"/>
                <a:gd name="connsiteY2" fmla="*/ 29202 h 2841831"/>
                <a:gd name="connsiteX3" fmla="*/ 1228386 w 1299209"/>
                <a:gd name="connsiteY3" fmla="*/ 1516876 h 2841831"/>
                <a:gd name="connsiteX4" fmla="*/ 1236551 w 1299209"/>
                <a:gd name="connsiteY4" fmla="*/ 2824936 h 2841831"/>
                <a:gd name="connsiteX5" fmla="*/ 354808 w 1299209"/>
                <a:gd name="connsiteY5" fmla="*/ 2209595 h 2841831"/>
                <a:gd name="connsiteX6" fmla="*/ 3743 w 1299209"/>
                <a:gd name="connsiteY6" fmla="*/ 1476055 h 2841831"/>
                <a:gd name="connsiteX0" fmla="*/ 169 w 1295635"/>
                <a:gd name="connsiteY0" fmla="*/ 1478586 h 2844362"/>
                <a:gd name="connsiteX1" fmla="*/ 318577 w 1295635"/>
                <a:gd name="connsiteY1" fmla="*/ 554777 h 2844362"/>
                <a:gd name="connsiteX2" fmla="*/ 1183991 w 1295635"/>
                <a:gd name="connsiteY2" fmla="*/ 31733 h 2844362"/>
                <a:gd name="connsiteX3" fmla="*/ 1224812 w 1295635"/>
                <a:gd name="connsiteY3" fmla="*/ 1519407 h 2844362"/>
                <a:gd name="connsiteX4" fmla="*/ 1232977 w 1295635"/>
                <a:gd name="connsiteY4" fmla="*/ 2827467 h 2844362"/>
                <a:gd name="connsiteX5" fmla="*/ 351234 w 1295635"/>
                <a:gd name="connsiteY5" fmla="*/ 2212126 h 2844362"/>
                <a:gd name="connsiteX6" fmla="*/ 169 w 1295635"/>
                <a:gd name="connsiteY6" fmla="*/ 1478586 h 2844362"/>
                <a:gd name="connsiteX0" fmla="*/ 12 w 1295478"/>
                <a:gd name="connsiteY0" fmla="*/ 1478586 h 2845331"/>
                <a:gd name="connsiteX1" fmla="*/ 318420 w 1295478"/>
                <a:gd name="connsiteY1" fmla="*/ 554777 h 2845331"/>
                <a:gd name="connsiteX2" fmla="*/ 1183834 w 1295478"/>
                <a:gd name="connsiteY2" fmla="*/ 31733 h 2845331"/>
                <a:gd name="connsiteX3" fmla="*/ 1224655 w 1295478"/>
                <a:gd name="connsiteY3" fmla="*/ 1519407 h 2845331"/>
                <a:gd name="connsiteX4" fmla="*/ 1232820 w 1295478"/>
                <a:gd name="connsiteY4" fmla="*/ 2827467 h 2845331"/>
                <a:gd name="connsiteX5" fmla="*/ 326584 w 1295478"/>
                <a:gd name="connsiteY5" fmla="*/ 2244783 h 2845331"/>
                <a:gd name="connsiteX6" fmla="*/ 12 w 1295478"/>
                <a:gd name="connsiteY6" fmla="*/ 1478586 h 2845331"/>
                <a:gd name="connsiteX0" fmla="*/ 12 w 1295478"/>
                <a:gd name="connsiteY0" fmla="*/ 1478586 h 2845331"/>
                <a:gd name="connsiteX1" fmla="*/ 318420 w 1295478"/>
                <a:gd name="connsiteY1" fmla="*/ 554777 h 2845331"/>
                <a:gd name="connsiteX2" fmla="*/ 1257312 w 1295478"/>
                <a:gd name="connsiteY2" fmla="*/ 31733 h 2845331"/>
                <a:gd name="connsiteX3" fmla="*/ 1224655 w 1295478"/>
                <a:gd name="connsiteY3" fmla="*/ 1519407 h 2845331"/>
                <a:gd name="connsiteX4" fmla="*/ 1232820 w 1295478"/>
                <a:gd name="connsiteY4" fmla="*/ 2827467 h 2845331"/>
                <a:gd name="connsiteX5" fmla="*/ 326584 w 1295478"/>
                <a:gd name="connsiteY5" fmla="*/ 2244783 h 2845331"/>
                <a:gd name="connsiteX6" fmla="*/ 12 w 1295478"/>
                <a:gd name="connsiteY6" fmla="*/ 1478586 h 2845331"/>
                <a:gd name="connsiteX0" fmla="*/ 12 w 1361036"/>
                <a:gd name="connsiteY0" fmla="*/ 1478586 h 2930114"/>
                <a:gd name="connsiteX1" fmla="*/ 318420 w 1361036"/>
                <a:gd name="connsiteY1" fmla="*/ 554777 h 2930114"/>
                <a:gd name="connsiteX2" fmla="*/ 1257312 w 1361036"/>
                <a:gd name="connsiteY2" fmla="*/ 31733 h 2930114"/>
                <a:gd name="connsiteX3" fmla="*/ 1232820 w 1361036"/>
                <a:gd name="connsiteY3" fmla="*/ 2827467 h 2930114"/>
                <a:gd name="connsiteX4" fmla="*/ 326584 w 1361036"/>
                <a:gd name="connsiteY4" fmla="*/ 2244783 h 2930114"/>
                <a:gd name="connsiteX5" fmla="*/ 12 w 1361036"/>
                <a:gd name="connsiteY5" fmla="*/ 1478586 h 2930114"/>
                <a:gd name="connsiteX0" fmla="*/ 12 w 1320813"/>
                <a:gd name="connsiteY0" fmla="*/ 1478586 h 2930114"/>
                <a:gd name="connsiteX1" fmla="*/ 318420 w 1320813"/>
                <a:gd name="connsiteY1" fmla="*/ 554777 h 2930114"/>
                <a:gd name="connsiteX2" fmla="*/ 1257312 w 1320813"/>
                <a:gd name="connsiteY2" fmla="*/ 31733 h 2930114"/>
                <a:gd name="connsiteX3" fmla="*/ 1232820 w 1320813"/>
                <a:gd name="connsiteY3" fmla="*/ 2827467 h 2930114"/>
                <a:gd name="connsiteX4" fmla="*/ 326584 w 1320813"/>
                <a:gd name="connsiteY4" fmla="*/ 2244783 h 2930114"/>
                <a:gd name="connsiteX5" fmla="*/ 12 w 1320813"/>
                <a:gd name="connsiteY5" fmla="*/ 1478586 h 2930114"/>
                <a:gd name="connsiteX0" fmla="*/ 12 w 1257312"/>
                <a:gd name="connsiteY0" fmla="*/ 1478586 h 2930114"/>
                <a:gd name="connsiteX1" fmla="*/ 318420 w 1257312"/>
                <a:gd name="connsiteY1" fmla="*/ 554777 h 2930114"/>
                <a:gd name="connsiteX2" fmla="*/ 1257312 w 1257312"/>
                <a:gd name="connsiteY2" fmla="*/ 31733 h 2930114"/>
                <a:gd name="connsiteX3" fmla="*/ 1232820 w 1257312"/>
                <a:gd name="connsiteY3" fmla="*/ 2827467 h 2930114"/>
                <a:gd name="connsiteX4" fmla="*/ 326584 w 1257312"/>
                <a:gd name="connsiteY4" fmla="*/ 2244783 h 2930114"/>
                <a:gd name="connsiteX5" fmla="*/ 12 w 1257312"/>
                <a:gd name="connsiteY5" fmla="*/ 1478586 h 2930114"/>
                <a:gd name="connsiteX0" fmla="*/ 12 w 1257312"/>
                <a:gd name="connsiteY0" fmla="*/ 1446853 h 2898381"/>
                <a:gd name="connsiteX1" fmla="*/ 318420 w 1257312"/>
                <a:gd name="connsiteY1" fmla="*/ 523044 h 2898381"/>
                <a:gd name="connsiteX2" fmla="*/ 1257312 w 1257312"/>
                <a:gd name="connsiteY2" fmla="*/ 0 h 2898381"/>
                <a:gd name="connsiteX3" fmla="*/ 1232820 w 1257312"/>
                <a:gd name="connsiteY3" fmla="*/ 2795734 h 2898381"/>
                <a:gd name="connsiteX4" fmla="*/ 326584 w 1257312"/>
                <a:gd name="connsiteY4" fmla="*/ 2213050 h 2898381"/>
                <a:gd name="connsiteX5" fmla="*/ 12 w 1257312"/>
                <a:gd name="connsiteY5" fmla="*/ 1446853 h 2898381"/>
                <a:gd name="connsiteX0" fmla="*/ 12 w 1257312"/>
                <a:gd name="connsiteY0" fmla="*/ 1446853 h 2795734"/>
                <a:gd name="connsiteX1" fmla="*/ 318420 w 1257312"/>
                <a:gd name="connsiteY1" fmla="*/ 523044 h 2795734"/>
                <a:gd name="connsiteX2" fmla="*/ 1257312 w 1257312"/>
                <a:gd name="connsiteY2" fmla="*/ 0 h 2795734"/>
                <a:gd name="connsiteX3" fmla="*/ 1232820 w 1257312"/>
                <a:gd name="connsiteY3" fmla="*/ 2795734 h 2795734"/>
                <a:gd name="connsiteX4" fmla="*/ 326584 w 1257312"/>
                <a:gd name="connsiteY4" fmla="*/ 2213050 h 2795734"/>
                <a:gd name="connsiteX5" fmla="*/ 12 w 1257312"/>
                <a:gd name="connsiteY5" fmla="*/ 1446853 h 2795734"/>
                <a:gd name="connsiteX0" fmla="*/ 12 w 1257312"/>
                <a:gd name="connsiteY0" fmla="*/ 1446853 h 2795734"/>
                <a:gd name="connsiteX1" fmla="*/ 318420 w 1257312"/>
                <a:gd name="connsiteY1" fmla="*/ 523044 h 2795734"/>
                <a:gd name="connsiteX2" fmla="*/ 1257312 w 1257312"/>
                <a:gd name="connsiteY2" fmla="*/ 0 h 2795734"/>
                <a:gd name="connsiteX3" fmla="*/ 1232820 w 1257312"/>
                <a:gd name="connsiteY3" fmla="*/ 2795734 h 2795734"/>
                <a:gd name="connsiteX4" fmla="*/ 326584 w 1257312"/>
                <a:gd name="connsiteY4" fmla="*/ 2213050 h 2795734"/>
                <a:gd name="connsiteX5" fmla="*/ 12 w 1257312"/>
                <a:gd name="connsiteY5" fmla="*/ 1446853 h 2795734"/>
                <a:gd name="connsiteX0" fmla="*/ 1 w 1257301"/>
                <a:gd name="connsiteY0" fmla="*/ 1446853 h 2795734"/>
                <a:gd name="connsiteX1" fmla="*/ 318409 w 1257301"/>
                <a:gd name="connsiteY1" fmla="*/ 523044 h 2795734"/>
                <a:gd name="connsiteX2" fmla="*/ 1257301 w 1257301"/>
                <a:gd name="connsiteY2" fmla="*/ 0 h 2795734"/>
                <a:gd name="connsiteX3" fmla="*/ 1232809 w 1257301"/>
                <a:gd name="connsiteY3" fmla="*/ 2795734 h 2795734"/>
                <a:gd name="connsiteX4" fmla="*/ 318182 w 1257301"/>
                <a:gd name="connsiteY4" fmla="*/ 2245630 h 2795734"/>
                <a:gd name="connsiteX5" fmla="*/ 1 w 1257301"/>
                <a:gd name="connsiteY5" fmla="*/ 1446853 h 2795734"/>
                <a:gd name="connsiteX0" fmla="*/ 0 w 1265690"/>
                <a:gd name="connsiteY0" fmla="*/ 1397983 h 2795734"/>
                <a:gd name="connsiteX1" fmla="*/ 326798 w 1265690"/>
                <a:gd name="connsiteY1" fmla="*/ 523044 h 2795734"/>
                <a:gd name="connsiteX2" fmla="*/ 1265690 w 1265690"/>
                <a:gd name="connsiteY2" fmla="*/ 0 h 2795734"/>
                <a:gd name="connsiteX3" fmla="*/ 1241198 w 1265690"/>
                <a:gd name="connsiteY3" fmla="*/ 2795734 h 2795734"/>
                <a:gd name="connsiteX4" fmla="*/ 326571 w 1265690"/>
                <a:gd name="connsiteY4" fmla="*/ 2245630 h 2795734"/>
                <a:gd name="connsiteX5" fmla="*/ 0 w 1265690"/>
                <a:gd name="connsiteY5" fmla="*/ 1397983 h 2795734"/>
                <a:gd name="connsiteX0" fmla="*/ 0 w 1242205"/>
                <a:gd name="connsiteY0" fmla="*/ 1397983 h 2795734"/>
                <a:gd name="connsiteX1" fmla="*/ 326798 w 1242205"/>
                <a:gd name="connsiteY1" fmla="*/ 523044 h 2795734"/>
                <a:gd name="connsiteX2" fmla="*/ 1223741 w 1242205"/>
                <a:gd name="connsiteY2" fmla="*/ 0 h 2795734"/>
                <a:gd name="connsiteX3" fmla="*/ 1241198 w 1242205"/>
                <a:gd name="connsiteY3" fmla="*/ 2795734 h 2795734"/>
                <a:gd name="connsiteX4" fmla="*/ 326571 w 1242205"/>
                <a:gd name="connsiteY4" fmla="*/ 2245630 h 2795734"/>
                <a:gd name="connsiteX5" fmla="*/ 0 w 1242205"/>
                <a:gd name="connsiteY5" fmla="*/ 1397983 h 2795734"/>
                <a:gd name="connsiteX0" fmla="*/ 0 w 1242415"/>
                <a:gd name="connsiteY0" fmla="*/ 1397983 h 2795734"/>
                <a:gd name="connsiteX1" fmla="*/ 326798 w 1242415"/>
                <a:gd name="connsiteY1" fmla="*/ 523044 h 2795734"/>
                <a:gd name="connsiteX2" fmla="*/ 1232131 w 1242415"/>
                <a:gd name="connsiteY2" fmla="*/ 0 h 2795734"/>
                <a:gd name="connsiteX3" fmla="*/ 1241198 w 1242415"/>
                <a:gd name="connsiteY3" fmla="*/ 2795734 h 2795734"/>
                <a:gd name="connsiteX4" fmla="*/ 326571 w 1242415"/>
                <a:gd name="connsiteY4" fmla="*/ 2245630 h 2795734"/>
                <a:gd name="connsiteX5" fmla="*/ 0 w 1242415"/>
                <a:gd name="connsiteY5" fmla="*/ 1397983 h 2795734"/>
                <a:gd name="connsiteX0" fmla="*/ 0 w 1248911"/>
                <a:gd name="connsiteY0" fmla="*/ 1397983 h 2795734"/>
                <a:gd name="connsiteX1" fmla="*/ 326798 w 1248911"/>
                <a:gd name="connsiteY1" fmla="*/ 523044 h 2795734"/>
                <a:gd name="connsiteX2" fmla="*/ 1248911 w 1248911"/>
                <a:gd name="connsiteY2" fmla="*/ 0 h 2795734"/>
                <a:gd name="connsiteX3" fmla="*/ 1241198 w 1248911"/>
                <a:gd name="connsiteY3" fmla="*/ 2795734 h 2795734"/>
                <a:gd name="connsiteX4" fmla="*/ 326571 w 1248911"/>
                <a:gd name="connsiteY4" fmla="*/ 2245630 h 2795734"/>
                <a:gd name="connsiteX5" fmla="*/ 0 w 1248911"/>
                <a:gd name="connsiteY5" fmla="*/ 1397983 h 2795734"/>
                <a:gd name="connsiteX0" fmla="*/ 0 w 1242737"/>
                <a:gd name="connsiteY0" fmla="*/ 1406128 h 2803879"/>
                <a:gd name="connsiteX1" fmla="*/ 326798 w 1242737"/>
                <a:gd name="connsiteY1" fmla="*/ 531189 h 2803879"/>
                <a:gd name="connsiteX2" fmla="*/ 1240521 w 1242737"/>
                <a:gd name="connsiteY2" fmla="*/ 0 h 2803879"/>
                <a:gd name="connsiteX3" fmla="*/ 1241198 w 1242737"/>
                <a:gd name="connsiteY3" fmla="*/ 2803879 h 2803879"/>
                <a:gd name="connsiteX4" fmla="*/ 326571 w 1242737"/>
                <a:gd name="connsiteY4" fmla="*/ 2253775 h 2803879"/>
                <a:gd name="connsiteX5" fmla="*/ 0 w 1242737"/>
                <a:gd name="connsiteY5" fmla="*/ 1406128 h 280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737" h="2803879">
                  <a:moveTo>
                    <a:pt x="0" y="1406128"/>
                  </a:moveTo>
                  <a:cubicBezTo>
                    <a:pt x="38" y="1119030"/>
                    <a:pt x="120045" y="765544"/>
                    <a:pt x="326798" y="531189"/>
                  </a:cubicBezTo>
                  <a:cubicBezTo>
                    <a:pt x="533551" y="296834"/>
                    <a:pt x="972461" y="10678"/>
                    <a:pt x="1240521" y="0"/>
                  </a:cubicBezTo>
                  <a:cubicBezTo>
                    <a:pt x="1221471" y="517575"/>
                    <a:pt x="1249361" y="2394216"/>
                    <a:pt x="1241198" y="2803879"/>
                  </a:cubicBezTo>
                  <a:cubicBezTo>
                    <a:pt x="906463" y="2780835"/>
                    <a:pt x="533437" y="2486734"/>
                    <a:pt x="326571" y="2253775"/>
                  </a:cubicBezTo>
                  <a:cubicBezTo>
                    <a:pt x="119705" y="2020817"/>
                    <a:pt x="-38" y="1693226"/>
                    <a:pt x="0" y="1406128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03B9E218-C869-4652-8241-DF739F251CAA}"/>
                </a:ext>
              </a:extLst>
            </p:cNvPr>
            <p:cNvGrpSpPr/>
            <p:nvPr/>
          </p:nvGrpSpPr>
          <p:grpSpPr>
            <a:xfrm>
              <a:off x="7396600" y="2984280"/>
              <a:ext cx="1350044" cy="1515283"/>
              <a:chOff x="7396600" y="2984280"/>
              <a:chExt cx="1350044" cy="1515283"/>
            </a:xfrm>
          </p:grpSpPr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id="{2F4D6D01-9F47-4B66-B758-1D12EE9DBDD0}"/>
                  </a:ext>
                </a:extLst>
              </p:cNvPr>
              <p:cNvSpPr/>
              <p:nvPr/>
            </p:nvSpPr>
            <p:spPr>
              <a:xfrm rot="18361291">
                <a:off x="7619704" y="3624310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7" name="Isosceles Triangle 96">
                <a:extLst>
                  <a:ext uri="{FF2B5EF4-FFF2-40B4-BE49-F238E27FC236}">
                    <a16:creationId xmlns:a16="http://schemas.microsoft.com/office/drawing/2014/main" id="{06B3DE1D-9E2D-4D8B-81D0-6EB873493861}"/>
                  </a:ext>
                </a:extLst>
              </p:cNvPr>
              <p:cNvSpPr/>
              <p:nvPr/>
            </p:nvSpPr>
            <p:spPr>
              <a:xfrm rot="19089674">
                <a:off x="7884099" y="3351439"/>
                <a:ext cx="258174" cy="243141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id="{4DAD2368-92C4-4097-827B-0E9034F7A0DF}"/>
                  </a:ext>
                </a:extLst>
              </p:cNvPr>
              <p:cNvSpPr/>
              <p:nvPr/>
            </p:nvSpPr>
            <p:spPr>
              <a:xfrm rot="20805836">
                <a:off x="8488470" y="2984280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9" name="Isosceles Triangle 98">
                <a:extLst>
                  <a:ext uri="{FF2B5EF4-FFF2-40B4-BE49-F238E27FC236}">
                    <a16:creationId xmlns:a16="http://schemas.microsoft.com/office/drawing/2014/main" id="{89F3FF96-ADB3-4AE1-90CD-6D4C1A9911DF}"/>
                  </a:ext>
                </a:extLst>
              </p:cNvPr>
              <p:cNvSpPr/>
              <p:nvPr/>
            </p:nvSpPr>
            <p:spPr>
              <a:xfrm rot="19822533">
                <a:off x="8145404" y="3138799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0" name="Isosceles Triangle 99">
                <a:extLst>
                  <a:ext uri="{FF2B5EF4-FFF2-40B4-BE49-F238E27FC236}">
                    <a16:creationId xmlns:a16="http://schemas.microsoft.com/office/drawing/2014/main" id="{70F91E72-645C-43AE-9F7C-61F010C1469E}"/>
                  </a:ext>
                </a:extLst>
              </p:cNvPr>
              <p:cNvSpPr/>
              <p:nvPr/>
            </p:nvSpPr>
            <p:spPr>
              <a:xfrm rot="17494968">
                <a:off x="7473715" y="3937521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1" name="Isosceles Triangle 100">
                <a:extLst>
                  <a:ext uri="{FF2B5EF4-FFF2-40B4-BE49-F238E27FC236}">
                    <a16:creationId xmlns:a16="http://schemas.microsoft.com/office/drawing/2014/main" id="{E52221CB-32E5-42FC-8369-B6BF420B1C22}"/>
                  </a:ext>
                </a:extLst>
              </p:cNvPr>
              <p:cNvSpPr/>
              <p:nvPr/>
            </p:nvSpPr>
            <p:spPr>
              <a:xfrm rot="16519637">
                <a:off x="7374766" y="4263223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47ADD24-459A-4C43-B342-3F52B0985B18}"/>
                </a:ext>
              </a:extLst>
            </p:cNvPr>
            <p:cNvGrpSpPr/>
            <p:nvPr/>
          </p:nvGrpSpPr>
          <p:grpSpPr>
            <a:xfrm rot="16506760">
              <a:off x="7426967" y="4670830"/>
              <a:ext cx="1351859" cy="1505741"/>
              <a:chOff x="7396600" y="2993822"/>
              <a:chExt cx="1351859" cy="1505741"/>
            </a:xfrm>
          </p:grpSpPr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id="{31809408-DFA0-4C7B-A3CC-A2D068633F01}"/>
                  </a:ext>
                </a:extLst>
              </p:cNvPr>
              <p:cNvSpPr/>
              <p:nvPr/>
            </p:nvSpPr>
            <p:spPr>
              <a:xfrm rot="18361291">
                <a:off x="7634659" y="3629739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1" name="Isosceles Triangle 90">
                <a:extLst>
                  <a:ext uri="{FF2B5EF4-FFF2-40B4-BE49-F238E27FC236}">
                    <a16:creationId xmlns:a16="http://schemas.microsoft.com/office/drawing/2014/main" id="{08B67CFA-2FC4-4AF2-863B-C3C882DA201D}"/>
                  </a:ext>
                </a:extLst>
              </p:cNvPr>
              <p:cNvSpPr/>
              <p:nvPr/>
            </p:nvSpPr>
            <p:spPr>
              <a:xfrm rot="19089674">
                <a:off x="7884099" y="3351439"/>
                <a:ext cx="258174" cy="243141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id="{DDA73B79-495C-43E1-BCF6-ECB301DFD379}"/>
                  </a:ext>
                </a:extLst>
              </p:cNvPr>
              <p:cNvSpPr/>
              <p:nvPr/>
            </p:nvSpPr>
            <p:spPr>
              <a:xfrm rot="20566238">
                <a:off x="8490285" y="2993822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3" name="Isosceles Triangle 92">
                <a:extLst>
                  <a:ext uri="{FF2B5EF4-FFF2-40B4-BE49-F238E27FC236}">
                    <a16:creationId xmlns:a16="http://schemas.microsoft.com/office/drawing/2014/main" id="{F17A6252-2295-47FD-9F43-FA232E0F2F96}"/>
                  </a:ext>
                </a:extLst>
              </p:cNvPr>
              <p:cNvSpPr/>
              <p:nvPr/>
            </p:nvSpPr>
            <p:spPr>
              <a:xfrm rot="19822533">
                <a:off x="8145404" y="3138799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4" name="Isosceles Triangle 93">
                <a:extLst>
                  <a:ext uri="{FF2B5EF4-FFF2-40B4-BE49-F238E27FC236}">
                    <a16:creationId xmlns:a16="http://schemas.microsoft.com/office/drawing/2014/main" id="{DB26C641-5639-4B4E-9F3F-8EEFAFE4F5B0}"/>
                  </a:ext>
                </a:extLst>
              </p:cNvPr>
              <p:cNvSpPr/>
              <p:nvPr/>
            </p:nvSpPr>
            <p:spPr>
              <a:xfrm rot="17494968">
                <a:off x="7473715" y="3937521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5" name="Isosceles Triangle 94">
                <a:extLst>
                  <a:ext uri="{FF2B5EF4-FFF2-40B4-BE49-F238E27FC236}">
                    <a16:creationId xmlns:a16="http://schemas.microsoft.com/office/drawing/2014/main" id="{DF97B9DD-AD1E-430A-B084-FD67B1F897A7}"/>
                  </a:ext>
                </a:extLst>
              </p:cNvPr>
              <p:cNvSpPr/>
              <p:nvPr/>
            </p:nvSpPr>
            <p:spPr>
              <a:xfrm rot="16519637">
                <a:off x="7374766" y="4263223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</p:grp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E6DE219-CD11-4531-9FC8-003B31BF6997}"/>
              </a:ext>
            </a:extLst>
          </p:cNvPr>
          <p:cNvCxnSpPr>
            <a:cxnSpLocks/>
          </p:cNvCxnSpPr>
          <p:nvPr/>
        </p:nvCxnSpPr>
        <p:spPr>
          <a:xfrm flipH="1">
            <a:off x="6472302" y="3494262"/>
            <a:ext cx="1143752" cy="14848"/>
          </a:xfrm>
          <a:prstGeom prst="straightConnector1">
            <a:avLst/>
          </a:prstGeom>
          <a:ln w="28575">
            <a:tailEnd type="triangle" w="med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160EE44B-0647-4C9E-8D01-1766D87652A2}"/>
              </a:ext>
            </a:extLst>
          </p:cNvPr>
          <p:cNvSpPr txBox="1"/>
          <p:nvPr/>
        </p:nvSpPr>
        <p:spPr>
          <a:xfrm>
            <a:off x="7369641" y="4863201"/>
            <a:ext cx="150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chemeClr val="bg1">
                    <a:lumMod val="95000"/>
                  </a:schemeClr>
                </a:solidFill>
              </a:rPr>
              <a:t>Not to scale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ABFDB2BA-1EB4-453D-82D9-56F6F9E873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090" y="5298144"/>
            <a:ext cx="1012024" cy="999831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C84E1C89-91EB-4D5B-9D8C-296D48BB37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906" y="5319984"/>
            <a:ext cx="993734" cy="987638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3E25A4F-1028-4027-A7F2-179BEA4CD222}"/>
              </a:ext>
            </a:extLst>
          </p:cNvPr>
          <p:cNvCxnSpPr>
            <a:cxnSpLocks/>
            <a:endCxn id="114" idx="0"/>
          </p:cNvCxnSpPr>
          <p:nvPr/>
        </p:nvCxnSpPr>
        <p:spPr>
          <a:xfrm>
            <a:off x="6421814" y="3541922"/>
            <a:ext cx="93959" cy="1778062"/>
          </a:xfrm>
          <a:prstGeom prst="straightConnector1">
            <a:avLst/>
          </a:prstGeom>
          <a:ln w="57150">
            <a:solidFill>
              <a:srgbClr val="1FBF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8C1DDA4-7805-4C87-B59B-136CAA58CD76}"/>
              </a:ext>
            </a:extLst>
          </p:cNvPr>
          <p:cNvSpPr txBox="1"/>
          <p:nvPr/>
        </p:nvSpPr>
        <p:spPr>
          <a:xfrm>
            <a:off x="6343940" y="3481050"/>
            <a:ext cx="475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srgbClr val="1FBF60"/>
                </a:solidFill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178508-E1A4-43B0-BBE5-2D3F7B068108}"/>
              </a:ext>
            </a:extLst>
          </p:cNvPr>
          <p:cNvSpPr txBox="1"/>
          <p:nvPr/>
        </p:nvSpPr>
        <p:spPr>
          <a:xfrm>
            <a:off x="5354308" y="4386848"/>
            <a:ext cx="4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rgbClr val="00B0F0"/>
                </a:solidFill>
              </a:rPr>
              <a:t>B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DCFBCA9-FE19-46AA-AF04-8C75F12A2FCD}"/>
              </a:ext>
            </a:extLst>
          </p:cNvPr>
          <p:cNvCxnSpPr>
            <a:cxnSpLocks/>
          </p:cNvCxnSpPr>
          <p:nvPr/>
        </p:nvCxnSpPr>
        <p:spPr>
          <a:xfrm>
            <a:off x="5448729" y="4435954"/>
            <a:ext cx="2442" cy="88403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8E08515-8BCE-42EB-911D-85EBF24E2B71}"/>
              </a:ext>
            </a:extLst>
          </p:cNvPr>
          <p:cNvSpPr txBox="1"/>
          <p:nvPr/>
        </p:nvSpPr>
        <p:spPr>
          <a:xfrm>
            <a:off x="4796867" y="4346084"/>
            <a:ext cx="4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</a:t>
            </a:r>
          </a:p>
        </p:txBody>
      </p:sp>
      <p:sp>
        <p:nvSpPr>
          <p:cNvPr id="104" name="Date Placeholder 1">
            <a:extLst>
              <a:ext uri="{FF2B5EF4-FFF2-40B4-BE49-F238E27FC236}">
                <a16:creationId xmlns:a16="http://schemas.microsoft.com/office/drawing/2014/main" id="{D8553222-AC48-4CCD-ACAA-D33ECF6D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2020/07/17</a:t>
            </a:fld>
            <a:endParaRPr lang="en-ZA" sz="1100" dirty="0"/>
          </a:p>
        </p:txBody>
      </p:sp>
      <p:sp>
        <p:nvSpPr>
          <p:cNvPr id="105" name="Footer Placeholder 2">
            <a:extLst>
              <a:ext uri="{FF2B5EF4-FFF2-40B4-BE49-F238E27FC236}">
                <a16:creationId xmlns:a16="http://schemas.microsoft.com/office/drawing/2014/main" id="{A9601142-C802-456C-B076-EAE8BDEC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675" y="6492875"/>
            <a:ext cx="5706058" cy="365125"/>
          </a:xfrm>
        </p:spPr>
        <p:txBody>
          <a:bodyPr/>
          <a:lstStyle/>
          <a:p>
            <a:pPr algn="l">
              <a:defRPr/>
            </a:pPr>
            <a:r>
              <a:rPr lang="pt-BR" sz="1100" dirty="0"/>
              <a:t>Templ ref: PPT-ISO-colour.001   Doc Ref no: RTC-PRE-050.1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0712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78" grpId="0"/>
      <p:bldP spid="34" grpId="0"/>
      <p:bldP spid="40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6C5CB-1F57-46AB-B9A5-43A7598F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9</a:t>
            </a:fld>
            <a:endParaRPr lang="en-Z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2323E0-D166-4D88-BF9C-3F2DDB2F09A7}"/>
              </a:ext>
            </a:extLst>
          </p:cNvPr>
          <p:cNvSpPr txBox="1">
            <a:spLocks/>
          </p:cNvSpPr>
          <p:nvPr/>
        </p:nvSpPr>
        <p:spPr bwMode="auto">
          <a:xfrm>
            <a:off x="386080" y="1223778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kumimoji="0" lang="en-US" altLang="en-US" sz="2900" b="1" i="1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4AFF80-C52F-4D4A-BFBD-BFD969FFBBD5}"/>
              </a:ext>
            </a:extLst>
          </p:cNvPr>
          <p:cNvSpPr txBox="1">
            <a:spLocks/>
          </p:cNvSpPr>
          <p:nvPr/>
        </p:nvSpPr>
        <p:spPr bwMode="auto">
          <a:xfrm>
            <a:off x="233680" y="291090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>
                <a:solidFill>
                  <a:schemeClr val="tx1"/>
                </a:solidFill>
              </a:rPr>
              <a:t>REVOLUTION OF THE EARTH - SEASONS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90E092-8069-4910-BFCC-335D8D65FFC9}"/>
              </a:ext>
            </a:extLst>
          </p:cNvPr>
          <p:cNvSpPr/>
          <p:nvPr/>
        </p:nvSpPr>
        <p:spPr>
          <a:xfrm>
            <a:off x="3804940" y="1627304"/>
            <a:ext cx="46256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The Earth revolves around the Sun in an elliptical path while at the same time the Earth is rotating on its axis which is tilted at an angle of 23½</a:t>
            </a:r>
            <a:r>
              <a:rPr lang="en-ZA" sz="2000" baseline="30000" dirty="0"/>
              <a:t>o</a:t>
            </a:r>
            <a:r>
              <a:rPr lang="en-ZA" sz="2000" dirty="0"/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DAF84FE-34C5-4807-B9FF-A56E648D4892}"/>
              </a:ext>
            </a:extLst>
          </p:cNvPr>
          <p:cNvGrpSpPr/>
          <p:nvPr/>
        </p:nvGrpSpPr>
        <p:grpSpPr>
          <a:xfrm>
            <a:off x="627509" y="1148058"/>
            <a:ext cx="3025030" cy="2370262"/>
            <a:chOff x="1037730" y="2519853"/>
            <a:chExt cx="3704450" cy="302701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D030F8-A1F3-44AB-9CB5-D1B0BF3732C3}"/>
                </a:ext>
              </a:extLst>
            </p:cNvPr>
            <p:cNvSpPr/>
            <p:nvPr/>
          </p:nvSpPr>
          <p:spPr>
            <a:xfrm>
              <a:off x="1037730" y="2519853"/>
              <a:ext cx="3704450" cy="30270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77F84B-BB72-4B5B-AC89-337A01F7A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7730" y="2519853"/>
              <a:ext cx="3704450" cy="3027017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6B34EC7-54E9-4D9B-AA72-FC0F2DD7CB96}"/>
              </a:ext>
            </a:extLst>
          </p:cNvPr>
          <p:cNvSpPr/>
          <p:nvPr/>
        </p:nvSpPr>
        <p:spPr>
          <a:xfrm>
            <a:off x="386080" y="3594040"/>
            <a:ext cx="82119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One of the most important reasons for the occurrence of the seasons is the position of the subsolar point – (the place on the Earth that receives direct solar radiation from the Sun).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The greatest intensity thus occurs at the subsolar 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As the Earth revolves around the Sun the subsolar point</a:t>
            </a:r>
          </a:p>
          <a:p>
            <a:r>
              <a:rPr lang="en-ZA" sz="2000" dirty="0"/>
              <a:t>    will move northwards and southwards during the Earth’s                          </a:t>
            </a:r>
          </a:p>
          <a:p>
            <a:r>
              <a:rPr lang="en-ZA" sz="2000" dirty="0"/>
              <a:t>    revolution around the Sun in a one year period.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D78DB45D-6D40-48C2-ADF7-2F897C4E2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2020/07/17</a:t>
            </a:fld>
            <a:endParaRPr lang="en-ZA" sz="110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EEC44C9-5803-4E40-853D-04F086FE1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2675" y="6492875"/>
            <a:ext cx="5706058" cy="365125"/>
          </a:xfrm>
        </p:spPr>
        <p:txBody>
          <a:bodyPr/>
          <a:lstStyle/>
          <a:p>
            <a:pPr algn="l">
              <a:defRPr/>
            </a:pPr>
            <a:r>
              <a:rPr lang="pt-BR" sz="1100" dirty="0"/>
              <a:t>Templ ref: PPT-ISO-colour.001   Doc Ref no: RTC-PRE-050.1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43946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15880</TotalTime>
  <Words>1285</Words>
  <Application>Microsoft Office PowerPoint</Application>
  <PresentationFormat>On-screen Show (4:3)</PresentationFormat>
  <Paragraphs>273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Sethu Mjiwu</dc:creator>
  <cp:lastModifiedBy>Colleen Rae</cp:lastModifiedBy>
  <cp:revision>92</cp:revision>
  <cp:lastPrinted>2020-07-17T06:38:20Z</cp:lastPrinted>
  <dcterms:created xsi:type="dcterms:W3CDTF">2020-02-14T13:43:53Z</dcterms:created>
  <dcterms:modified xsi:type="dcterms:W3CDTF">2020-07-17T09:14:13Z</dcterms:modified>
</cp:coreProperties>
</file>