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69" r:id="rId2"/>
    <p:sldId id="273" r:id="rId3"/>
    <p:sldId id="275" r:id="rId4"/>
    <p:sldId id="280" r:id="rId5"/>
    <p:sldId id="272" r:id="rId6"/>
    <p:sldId id="287" r:id="rId7"/>
    <p:sldId id="286" r:id="rId8"/>
    <p:sldId id="282" r:id="rId9"/>
    <p:sldId id="276" r:id="rId10"/>
    <p:sldId id="285" r:id="rId11"/>
    <p:sldId id="283" r:id="rId12"/>
    <p:sldId id="289" r:id="rId13"/>
    <p:sldId id="290" r:id="rId14"/>
    <p:sldId id="291" r:id="rId15"/>
    <p:sldId id="288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B9BD5"/>
    <a:srgbClr val="F8C0C0"/>
    <a:srgbClr val="FBBBCD"/>
    <a:srgbClr val="F9C7C8"/>
    <a:srgbClr val="FFCCCC"/>
    <a:srgbClr val="F8F8F8"/>
    <a:srgbClr val="973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2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106F68-D015-483B-9D56-3674B51B67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863D6-33A8-4ACD-AAB3-31D973E412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5A1E1A-044A-4E5D-8E8E-7F32CE6D1A04}" type="datetimeFigureOut">
              <a:rPr lang="en-ZA"/>
              <a:pPr>
                <a:defRPr/>
              </a:pPr>
              <a:t>2020/12/01</a:t>
            </a:fld>
            <a:endParaRPr lang="en-Z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71D7E13-F15C-4122-80AB-38FBA2D69F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E75C22F-5392-472C-AB0F-892E0E42C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Z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38DA3-8328-4678-8A3E-74BD9F2FB5D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F73CE-7DFC-4ADA-9C88-78DD3C117B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B8E49C1-5752-4896-AEA1-6A6107F63DEF}" type="slidenum">
              <a:rPr lang="en-ZA" altLang="en-US"/>
              <a:pPr/>
              <a:t>‹#›</a:t>
            </a:fld>
            <a:endParaRPr lang="en-Z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AF644FD9-3411-48BD-9CF9-E54125527C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06599462-F87F-4B53-8F07-750EC272AF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F8C790F6-3FAF-48B5-A00F-0E81F233E3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BA0FAD-559C-49C7-8E55-FC3AC71152C0}" type="slidenum">
              <a:rPr lang="en-ZA" altLang="en-US">
                <a:latin typeface="Calibri" panose="020F0502020204030204" pitchFamily="34" charset="0"/>
                <a:cs typeface="Arial" panose="020B0604020202020204" pitchFamily="34" charset="0"/>
              </a:rPr>
              <a:pPr/>
              <a:t>3</a:t>
            </a:fld>
            <a:endParaRPr lang="en-ZA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6F189800-C1A0-471E-9695-D6EA7F16F3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7610D5C0-5ABC-4420-AB97-D19B54EE18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Especially to the east and south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6F4F7054-480B-4B78-BF26-74FE2561F0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B32F33-AFB1-49DD-B234-B57472FC8639}" type="slidenum">
              <a:rPr lang="en-ZA" altLang="en-US">
                <a:latin typeface="Calibri" panose="020F0502020204030204" pitchFamily="34" charset="0"/>
                <a:cs typeface="Arial" panose="020B0604020202020204" pitchFamily="34" charset="0"/>
              </a:rPr>
              <a:pPr/>
              <a:t>5</a:t>
            </a:fld>
            <a:endParaRPr lang="en-ZA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6F189800-C1A0-471E-9695-D6EA7F16F3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7610D5C0-5ABC-4420-AB97-D19B54EE18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Especially to the east and south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6F4F7054-480B-4B78-BF26-74FE2561F0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B32F33-AFB1-49DD-B234-B57472FC8639}" type="slidenum">
              <a:rPr lang="en-ZA" altLang="en-US">
                <a:latin typeface="Calibri" panose="020F0502020204030204" pitchFamily="34" charset="0"/>
                <a:cs typeface="Arial" panose="020B0604020202020204" pitchFamily="34" charset="0"/>
              </a:rPr>
              <a:pPr/>
              <a:t>6</a:t>
            </a:fld>
            <a:endParaRPr lang="en-ZA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734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A1641904-2B72-48A6-B153-9B425C1828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779BCDF9-D6A7-41B9-9F42-A63F6CE9EA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310F332A-8A83-4B5D-AE53-42B4BBDF1A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704CE0-A157-4581-A6F0-9A902FED6A9B}" type="slidenum">
              <a:rPr lang="en-ZA" altLang="en-US">
                <a:latin typeface="Calibri" panose="020F0502020204030204" pitchFamily="34" charset="0"/>
                <a:cs typeface="Arial" panose="020B0604020202020204" pitchFamily="34" charset="0"/>
              </a:rPr>
              <a:pPr/>
              <a:t>7</a:t>
            </a:fld>
            <a:endParaRPr lang="en-ZA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788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A1641904-2B72-48A6-B153-9B425C1828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779BCDF9-D6A7-41B9-9F42-A63F6CE9EA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310F332A-8A83-4B5D-AE53-42B4BBDF1A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704CE0-A157-4581-A6F0-9A902FED6A9B}" type="slidenum">
              <a:rPr lang="en-ZA" altLang="en-US">
                <a:latin typeface="Calibri" panose="020F0502020204030204" pitchFamily="34" charset="0"/>
                <a:cs typeface="Arial" panose="020B0604020202020204" pitchFamily="34" charset="0"/>
              </a:rPr>
              <a:pPr/>
              <a:t>9</a:t>
            </a:fld>
            <a:endParaRPr lang="en-ZA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A1641904-2B72-48A6-B153-9B425C1828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779BCDF9-D6A7-41B9-9F42-A63F6CE9EA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310F332A-8A83-4B5D-AE53-42B4BBDF1A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704CE0-A157-4581-A6F0-9A902FED6A9B}" type="slidenum">
              <a:rPr lang="en-ZA" altLang="en-US">
                <a:latin typeface="Calibri" panose="020F0502020204030204" pitchFamily="34" charset="0"/>
                <a:cs typeface="Arial" panose="020B0604020202020204" pitchFamily="34" charset="0"/>
              </a:rPr>
              <a:pPr/>
              <a:t>10</a:t>
            </a:fld>
            <a:endParaRPr lang="en-ZA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999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A1641904-2B72-48A6-B153-9B425C1828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779BCDF9-D6A7-41B9-9F42-A63F6CE9EA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310F332A-8A83-4B5D-AE53-42B4BBDF1A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704CE0-A157-4581-A6F0-9A902FED6A9B}" type="slidenum">
              <a:rPr lang="en-ZA" altLang="en-US">
                <a:latin typeface="Calibri" panose="020F0502020204030204" pitchFamily="34" charset="0"/>
                <a:cs typeface="Arial" panose="020B0604020202020204" pitchFamily="34" charset="0"/>
              </a:rPr>
              <a:pPr/>
              <a:t>12</a:t>
            </a:fld>
            <a:endParaRPr lang="en-ZA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397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A1641904-2B72-48A6-B153-9B425C1828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779BCDF9-D6A7-41B9-9F42-A63F6CE9EA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310F332A-8A83-4B5D-AE53-42B4BBDF1A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704CE0-A157-4581-A6F0-9A902FED6A9B}" type="slidenum">
              <a:rPr lang="en-ZA" altLang="en-US">
                <a:latin typeface="Calibri" panose="020F0502020204030204" pitchFamily="34" charset="0"/>
                <a:cs typeface="Arial" panose="020B0604020202020204" pitchFamily="34" charset="0"/>
              </a:rPr>
              <a:pPr/>
              <a:t>13</a:t>
            </a:fld>
            <a:endParaRPr lang="en-ZA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408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A1641904-2B72-48A6-B153-9B425C1828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779BCDF9-D6A7-41B9-9F42-A63F6CE9EA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310F332A-8A83-4B5D-AE53-42B4BBDF1A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704CE0-A157-4581-A6F0-9A902FED6A9B}" type="slidenum">
              <a:rPr lang="en-ZA" altLang="en-US">
                <a:latin typeface="Calibri" panose="020F0502020204030204" pitchFamily="34" charset="0"/>
                <a:cs typeface="Arial" panose="020B0604020202020204" pitchFamily="34" charset="0"/>
              </a:rPr>
              <a:pPr/>
              <a:t>14</a:t>
            </a:fld>
            <a:endParaRPr lang="en-ZA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796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C1A01DDD-7B2E-48A2-8054-25D9205117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7A91A790-8EBD-494F-A5A9-2892464515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53241"/>
            <a:ext cx="7886700" cy="103972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1773238"/>
            <a:ext cx="7886700" cy="3362784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AE38D88-E465-4BAA-B74D-686350AC1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16978-A469-4949-A1D5-C3EB8DF640FD}" type="datetime1">
              <a:rPr lang="en-ZA" smtClean="0"/>
              <a:t>2020/12/01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2C8EED0-B010-4DDF-A4F5-E96E60BD5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71875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pt-BR"/>
              <a:t>Doc Ref no: RTC-PRE-Tropical climate impacts on SA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5D9C234-48E9-426C-94D8-D88C5A523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4650D-DA6B-43E3-9F2F-1FE222EF0E93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46458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AF7B9785-EBA6-4F9D-8B66-9A45E1C166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FD7D90D5-A359-42AB-857C-09B0FCECC6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747757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333144"/>
            <a:ext cx="2949178" cy="45358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1ED17C6-172B-413E-A134-17AFBFE8D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AB16D-71E9-4E6F-9B2A-15DBAD0A0389}" type="datetime1">
              <a:rPr lang="en-ZA" smtClean="0"/>
              <a:t>2020/12/01</a:t>
            </a:fld>
            <a:endParaRPr lang="en-ZA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FE23C31-49C4-4E0F-BFC3-0A71D9487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62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Doc Ref no: RTC-PRE-Tropical climate impacts on SA</a:t>
            </a:r>
            <a:endParaRPr lang="en-ZA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F312BB0-4B93-4BF9-8A9D-E88533F1D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5F763-5983-47B5-8194-ED1F95C2BBA5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91419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FE0C36AA-935D-4478-88C9-9FEBC2F6C6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BFB67EF0-F778-471F-BFA7-ED2EA15DE9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425" y="5123137"/>
            <a:ext cx="4629150" cy="359310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57425" y="816511"/>
            <a:ext cx="4629150" cy="4242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7425" y="5540840"/>
            <a:ext cx="4629150" cy="33478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69D09A90-0BF1-4B0C-9DE8-9EF2998EB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BBEAA-7BC1-4402-9B7F-CFA9B8769C22}" type="datetime1">
              <a:rPr lang="en-ZA" smtClean="0"/>
              <a:t>2020/12/01</a:t>
            </a:fld>
            <a:endParaRPr lang="en-ZA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AD936E3-B09D-4219-A8E2-AA80B9C47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56350"/>
            <a:ext cx="35639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Doc Ref no: RTC-PRE-Tropical climate impacts on SA</a:t>
            </a:r>
            <a:endParaRPr lang="en-ZA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16E97D0-3F7F-42C7-A0C0-7FC033E7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27117-6F72-480A-93E6-B168C3F42E1A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745854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489CAC5-CB22-4500-9D41-C28833D408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35F7DB-A64D-493A-A29A-12B9FE27AEA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375" y="1639888"/>
            <a:ext cx="9144000" cy="3462337"/>
          </a:xfrm>
          <a:prstGeom prst="rect">
            <a:avLst/>
          </a:prstGeom>
          <a:solidFill>
            <a:srgbClr val="FFFFFF">
              <a:alpha val="38039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0BD91BCA-F7E5-457F-B65B-C74FC7161C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76596"/>
            <a:ext cx="7886700" cy="828362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973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8627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699E34C-992D-49F6-A4F4-0E10D6A2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4C8FF-11B6-470F-BFE3-1CCA154B86B1}" type="datetime1">
              <a:rPr lang="en-ZA" smtClean="0"/>
              <a:t>2020/12/01</a:t>
            </a:fld>
            <a:endParaRPr lang="en-Z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BA029A4-6363-4F74-9D65-D5F654342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0663" y="6356350"/>
            <a:ext cx="36226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Doc Ref no: RTC-PRE-Tropical climate impacts on SA</a:t>
            </a: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5D93E9-ACA2-415A-88F7-1DB61A1FF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60D31-F84E-455A-B44C-1E4606233BD0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918997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CB044273-0BE9-4894-985B-9F19883A98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0FAA040F-08AF-4A5A-B1AD-6F5C159DA9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36A23DB-2B5A-4ADC-AEEC-8F48F92C3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4D41A-D01E-4867-B3BC-64844D1C826B}" type="datetime1">
              <a:rPr lang="en-ZA" smtClean="0"/>
              <a:t>2020/12/01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E03318-944F-4C92-98FD-F37921115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8600" y="6356350"/>
            <a:ext cx="360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Doc Ref no: RTC-PRE-Tropical climate impacts on SA</a:t>
            </a:r>
            <a:endParaRPr lang="en-ZA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A9806F2-BA2E-4AD5-B788-944ED8F4D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23FC5-CA43-44FE-9601-EB33CC818861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548097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007549BE-FECB-4221-87CE-0625428C44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CC455E3C-DE72-41B0-9D64-552E3E8467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4625619"/>
          </a:xfrm>
        </p:spPr>
        <p:txBody>
          <a:bodyPr vert="eaVert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941FB94-2ED1-43ED-8559-F3DFA005F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C444A-F58B-4EFC-A375-2C0F7C75A226}" type="datetime1">
              <a:rPr lang="en-ZA" smtClean="0"/>
              <a:t>2020/12/01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432F64-72F4-40D6-B9CF-873DFAFE2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6356350"/>
            <a:ext cx="37433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Doc Ref no: RTC-PRE-Tropical climate impacts on SA</a:t>
            </a:r>
            <a:endParaRPr lang="en-ZA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8C3C296-5015-4A7D-B7A8-18D26D32B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21011-ED70-4093-8C35-283114F7134A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428322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2766E9CE-572C-42EC-B335-EA1CA14D0D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FD673CE4-31F1-48AA-A413-7C8702361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47514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908013"/>
            <a:ext cx="7886700" cy="1139766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843DEB1-4134-4319-8FC2-04C3BD98C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BCC6A-75FF-455B-A455-359BBEF523FA}" type="datetime1">
              <a:rPr lang="en-ZA" smtClean="0"/>
              <a:t>2020/12/01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FA17BD-87A2-45ED-BDFD-520A5A4C9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877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Doc Ref no: RTC-PRE-Tropical climate impacts on SA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E9AC704-F9F8-4E12-B2AC-00C4CA41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1F485-9DE0-4E14-90E4-C7CBA54F218B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70185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819E2FEF-46ED-4F2A-9256-777FD312F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82F7B9A6-CFF1-4C19-BA57-B9A33914CA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429D1-007F-4940-8408-DE71BFF54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79F7C-B802-4133-BF95-247C6A958FDC}" type="datetime1">
              <a:rPr lang="en-ZA" smtClean="0"/>
              <a:t>2020/12/01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6F53899-48CC-4B14-8F55-635F4A892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877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Doc Ref no: RTC-PRE-Tropical climate impacts on SA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30B1F53-6C6E-4F31-89E2-BEA6696C9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351F3-4335-4488-B764-06ABD1BD92F1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77339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6D457423-60B8-44A5-9AA4-918A9659E6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B2ECD955-60FF-47AF-A786-EA81CD13C0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93164"/>
            <a:ext cx="7886700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560358"/>
            <a:ext cx="7886700" cy="3962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9940100-9238-4DD4-854F-A67A106B6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56939-7A64-43A6-9C2D-2E51166C91F9}" type="datetime1">
              <a:rPr lang="en-ZA" smtClean="0"/>
              <a:t>2020/12/01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DE4E8B-9046-47A6-9FC2-DE2E74703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877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Doc Ref no: RTC-PRE-Tropical climate impacts on SA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1BA27E5-31F3-4220-91F5-94E5B8B7B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F4978-7AD8-4E14-BAB0-D59157B2C759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29580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4B83B381-E63F-4C98-8004-3CB31C19D4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F4B3AF4-610E-4366-9B5F-6AF9D19373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29956"/>
            <a:ext cx="3868340" cy="43144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29956"/>
            <a:ext cx="3887391" cy="4314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89AAEB37-161C-4EE8-86E0-29C5D88A7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3489E-187E-4A29-B98F-A84E0AD7EDA1}" type="datetime1">
              <a:rPr lang="en-ZA" smtClean="0"/>
              <a:t>2020/12/01</a:t>
            </a:fld>
            <a:endParaRPr lang="en-ZA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732EEF29-001C-4C27-87DE-8A4E60BAB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3525" y="6356350"/>
            <a:ext cx="35718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Doc Ref no: RTC-PRE-Tropical climate impacts on SA</a:t>
            </a:r>
            <a:endParaRPr lang="en-ZA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B624872A-D5E8-4B78-960A-B0C55939A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D940B-E6A2-4891-9613-9502250FB875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042637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65C32E-1834-4BEF-A774-350F1B2720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EFFB0F-83A5-4109-A495-078360521C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8C3B4447-8D13-4B32-B6BA-D655DBAD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8D62F-F393-45AC-8065-89B228FCE5D9}" type="datetime1">
              <a:rPr lang="en-ZA" smtClean="0"/>
              <a:t>2020/12/01</a:t>
            </a:fld>
            <a:endParaRPr lang="en-ZA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77ECCE5-F8F2-4BDD-9C4F-327AD22FF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3525" y="6356350"/>
            <a:ext cx="35718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Doc Ref no: RTC-PRE-Tropical climate impacts on SA</a:t>
            </a:r>
            <a:endParaRPr lang="en-ZA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DA0B6F89-38A1-44C4-88FD-E245EAD80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85AF7-ECC3-4936-B08C-A6DBA4D88A56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08592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12B6410E-5480-4C10-AE25-6CC1724C30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462EE9E0-9E81-4A08-A3CB-4BFF1D1C2D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C7FFA3-E53E-410A-9CE5-06EA59DA8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846B4-3995-48B5-88BA-1C4A735E88F2}" type="datetime1">
              <a:rPr lang="en-ZA" smtClean="0"/>
              <a:t>2020/12/01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2767B-5189-4BE6-8BD0-3F79F5C04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56350"/>
            <a:ext cx="3584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Doc Ref no: RTC-PRE-Tropical climate impacts on SA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A8CF2-555B-4876-9705-83D5F0C2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405CA-3F6F-4698-B37B-EE4D1D9E663F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11737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55C8D20F-285C-425E-8582-00F60F9BD0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EC16B469-FD1D-413E-AE82-D3535462C0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008503B9-6704-4CDC-BF64-162B73BDA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050BD-1D89-41EA-B7E2-F933B7031F8F}" type="datetime1">
              <a:rPr lang="en-ZA" smtClean="0"/>
              <a:t>2020/12/01</a:t>
            </a:fld>
            <a:endParaRPr lang="en-ZA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CF36550A-F28B-41E0-AEC9-F3C8B60ED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56350"/>
            <a:ext cx="3584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Doc Ref no: RTC-PRE-Tropical climate impacts on SA</a:t>
            </a: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00C115B-4F23-4E04-917F-248DF8BC5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75CAA-D167-45EF-8353-4BECF660CB19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00548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B978C45E-E8CA-4DA1-BF6E-582CB6776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DDB8BCB7-8B7F-453E-AD83-6342CB6E2C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B917FF-EE98-46D5-9955-3087CBE83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157F-0526-4EDD-886E-F273FA67692E}" type="datetime1">
              <a:rPr lang="en-ZA" smtClean="0"/>
              <a:t>2020/12/01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34D03-5E87-4FA1-951F-AF80A0F7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56350"/>
            <a:ext cx="3584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Doc Ref no: RTC-PRE-Tropical climate impacts on SA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DCCC90-AAFD-41E6-AEB4-75A37AA6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627E9-3E08-4520-9F54-6E064C1116BC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428450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D09B048-8DA6-4FF1-B9C4-BB32E73556F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D9BA50C-4236-4C97-B922-0F5D746B58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2BB58-13DF-4A41-94AD-3A13DC50A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BD90E5-D353-449C-9C25-18A803DEBD26}" type="datetime1">
              <a:rPr lang="en-ZA" smtClean="0"/>
              <a:t>2020/12/01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51385-F937-4C8E-ABA9-085408C83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t-BR"/>
              <a:t>Doc Ref no: RTC-PRE-Tropical climate impacts on SA</a:t>
            </a: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4899E-D625-455D-AFFF-7F43E1253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F4510A7-C738-4F94-9578-0600DC252B47}" type="slidenum">
              <a:rPr lang="en-ZA" altLang="en-US"/>
              <a:pPr/>
              <a:t>‹#›</a:t>
            </a:fld>
            <a:endParaRPr lang="en-Z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eumetrain.org/satmanu/CM4SH/S_Africa/CTL/print.ht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metrain.org/satmanu/CM4SH/S_Africa/CTL/print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2">
            <a:extLst>
              <a:ext uri="{FF2B5EF4-FFF2-40B4-BE49-F238E27FC236}">
                <a16:creationId xmlns:a16="http://schemas.microsoft.com/office/drawing/2014/main" id="{FBCCDA1D-5EF6-45E2-ACAB-D98C447157C3}"/>
              </a:ext>
            </a:extLst>
          </p:cNvPr>
          <p:cNvSpPr txBox="1">
            <a:spLocks/>
          </p:cNvSpPr>
          <p:nvPr/>
        </p:nvSpPr>
        <p:spPr bwMode="auto">
          <a:xfrm>
            <a:off x="381000" y="2016547"/>
            <a:ext cx="8382000" cy="224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en-US" altLang="en-US" sz="4000" b="1" cap="smal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TROPICAL CLIMATE CLASSIFICATIONS AND THE </a:t>
            </a:r>
          </a:p>
          <a:p>
            <a:pPr algn="ctr">
              <a:buFontTx/>
              <a:buNone/>
              <a:defRPr/>
            </a:pPr>
            <a:r>
              <a:rPr lang="en-US" altLang="en-US" sz="4000" b="1" cap="smal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ON SOUTHERN AFRICA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A8B8C1-6D7F-4CFA-93C2-4DADB1245250}"/>
              </a:ext>
            </a:extLst>
          </p:cNvPr>
          <p:cNvSpPr txBox="1"/>
          <p:nvPr/>
        </p:nvSpPr>
        <p:spPr>
          <a:xfrm>
            <a:off x="3372374" y="4756558"/>
            <a:ext cx="2256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/>
              <a:t>By: Colleen Rae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36CC3F-6664-4E59-93F2-AB6FCFAAC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Doc Ref no: RTC-PRE-Tropical climate impacts on SA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5A4EFE-BD73-4D4F-B58F-ADEBEB24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5CAA-D167-45EF-8353-4BECF660CB19}" type="slidenum">
              <a:rPr lang="en-ZA" altLang="en-US" smtClean="0"/>
              <a:pPr/>
              <a:t>1</a:t>
            </a:fld>
            <a:endParaRPr lang="en-ZA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337C78-F60A-43F5-8C77-2C2F126E5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Doc Ref no: RTC-PRE-Tropical climate impacts on SA</a:t>
            </a:r>
            <a:endParaRPr lang="en-US" dirty="0"/>
          </a:p>
        </p:txBody>
      </p:sp>
      <p:sp>
        <p:nvSpPr>
          <p:cNvPr id="26626" name="TextBox 7">
            <a:extLst>
              <a:ext uri="{FF2B5EF4-FFF2-40B4-BE49-F238E27FC236}">
                <a16:creationId xmlns:a16="http://schemas.microsoft.com/office/drawing/2014/main" id="{F75E4715-5EEB-4025-A763-8F8D1886C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40" y="163731"/>
            <a:ext cx="79863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</a:rPr>
              <a:t>ITCZ Precipitation over Africa</a:t>
            </a:r>
            <a:endParaRPr lang="en-ZA" altLang="en-US" sz="14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BAF720-8B42-4F85-A7DF-DADF25E4CA55}"/>
              </a:ext>
            </a:extLst>
          </p:cNvPr>
          <p:cNvSpPr txBox="1"/>
          <p:nvPr/>
        </p:nvSpPr>
        <p:spPr>
          <a:xfrm>
            <a:off x="5324272" y="1220365"/>
            <a:ext cx="25334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23 December</a:t>
            </a:r>
          </a:p>
          <a:p>
            <a:endParaRPr lang="en-ZA" dirty="0"/>
          </a:p>
          <a:p>
            <a:r>
              <a:rPr lang="en-ZA" dirty="0"/>
              <a:t>Southern Hemisphere Summer Solstice</a:t>
            </a:r>
          </a:p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537D80-55D7-45BF-93DC-6D1C2EADC3C8}"/>
              </a:ext>
            </a:extLst>
          </p:cNvPr>
          <p:cNvSpPr txBox="1"/>
          <p:nvPr/>
        </p:nvSpPr>
        <p:spPr>
          <a:xfrm>
            <a:off x="1339160" y="5121461"/>
            <a:ext cx="2423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b="1" dirty="0"/>
              <a:t>22 June</a:t>
            </a:r>
          </a:p>
          <a:p>
            <a:pPr algn="r"/>
            <a:endParaRPr lang="en-ZA" dirty="0"/>
          </a:p>
          <a:p>
            <a:pPr algn="r"/>
            <a:r>
              <a:rPr lang="en-ZA" dirty="0"/>
              <a:t>Southern Hemisphere Winter Solstice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67A146D-67C1-4A3F-AD1D-6B2433137E7C}"/>
              </a:ext>
            </a:extLst>
          </p:cNvPr>
          <p:cNvGrpSpPr/>
          <p:nvPr/>
        </p:nvGrpSpPr>
        <p:grpSpPr>
          <a:xfrm>
            <a:off x="225112" y="861120"/>
            <a:ext cx="5118674" cy="2911926"/>
            <a:chOff x="225112" y="861120"/>
            <a:chExt cx="5118674" cy="291192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EAD0CE9-8593-456C-B8B7-851B2F186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112" y="861120"/>
              <a:ext cx="5090771" cy="291192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D751F11-E91B-4A43-AF05-75713EC5A817}"/>
                </a:ext>
              </a:extLst>
            </p:cNvPr>
            <p:cNvGrpSpPr/>
            <p:nvPr/>
          </p:nvGrpSpPr>
          <p:grpSpPr>
            <a:xfrm>
              <a:off x="244626" y="2406251"/>
              <a:ext cx="5099160" cy="778778"/>
              <a:chOff x="244626" y="2406251"/>
              <a:chExt cx="5099160" cy="778778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16C8B41-D440-45EA-8C7D-4B96893312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0969" y="3181600"/>
                <a:ext cx="5044914" cy="3429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B7E42D6-8C92-44C2-8D26-1E8162CF8FF7}"/>
                  </a:ext>
                </a:extLst>
              </p:cNvPr>
              <p:cNvCxnSpPr/>
              <p:nvPr/>
            </p:nvCxnSpPr>
            <p:spPr>
              <a:xfrm>
                <a:off x="244626" y="2804552"/>
                <a:ext cx="5099160" cy="0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AFA5453-9603-4A59-B882-06EF03A2243A}"/>
                  </a:ext>
                </a:extLst>
              </p:cNvPr>
              <p:cNvCxnSpPr/>
              <p:nvPr/>
            </p:nvCxnSpPr>
            <p:spPr>
              <a:xfrm>
                <a:off x="244626" y="2406251"/>
                <a:ext cx="5099160" cy="0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CD0CA80-BCDA-4E85-93FB-7D26FBF70480}"/>
              </a:ext>
            </a:extLst>
          </p:cNvPr>
          <p:cNvGrpSpPr/>
          <p:nvPr/>
        </p:nvGrpSpPr>
        <p:grpSpPr>
          <a:xfrm>
            <a:off x="3763696" y="3831769"/>
            <a:ext cx="5125503" cy="2911926"/>
            <a:chOff x="3763696" y="3831769"/>
            <a:chExt cx="5125503" cy="29119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5FA9D74-5F09-420C-80B3-B6DC4BFFE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0304" y="3831769"/>
              <a:ext cx="5090771" cy="291192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41BB158-01A9-440A-9DC1-70019CB6B421}"/>
                </a:ext>
              </a:extLst>
            </p:cNvPr>
            <p:cNvGrpSpPr/>
            <p:nvPr/>
          </p:nvGrpSpPr>
          <p:grpSpPr>
            <a:xfrm>
              <a:off x="3763696" y="5142461"/>
              <a:ext cx="5125503" cy="778778"/>
              <a:chOff x="3763696" y="5142461"/>
              <a:chExt cx="5125503" cy="778778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53513E6-DB74-4727-A395-33F0D50AD91B}"/>
                  </a:ext>
                </a:extLst>
              </p:cNvPr>
              <p:cNvCxnSpPr/>
              <p:nvPr/>
            </p:nvCxnSpPr>
            <p:spPr>
              <a:xfrm>
                <a:off x="3790039" y="5921239"/>
                <a:ext cx="5099160" cy="0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FC4D492-983E-48CF-8C42-2569FAF14767}"/>
                  </a:ext>
                </a:extLst>
              </p:cNvPr>
              <p:cNvCxnSpPr/>
              <p:nvPr/>
            </p:nvCxnSpPr>
            <p:spPr>
              <a:xfrm>
                <a:off x="3763696" y="5540762"/>
                <a:ext cx="5099160" cy="0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8450F78-52CB-4D3F-BFFF-CB8ECE7E47FB}"/>
                  </a:ext>
                </a:extLst>
              </p:cNvPr>
              <p:cNvCxnSpPr/>
              <p:nvPr/>
            </p:nvCxnSpPr>
            <p:spPr>
              <a:xfrm>
                <a:off x="3763696" y="5142461"/>
                <a:ext cx="5099160" cy="0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E2E99A8-11C7-45BF-8B53-06DBD008FD40}"/>
              </a:ext>
            </a:extLst>
          </p:cNvPr>
          <p:cNvSpPr/>
          <p:nvPr/>
        </p:nvSpPr>
        <p:spPr>
          <a:xfrm>
            <a:off x="3780304" y="5169816"/>
            <a:ext cx="5108895" cy="556218"/>
          </a:xfrm>
          <a:custGeom>
            <a:avLst/>
            <a:gdLst>
              <a:gd name="connsiteX0" fmla="*/ 0 w 5108895"/>
              <a:gd name="connsiteY0" fmla="*/ 498247 h 599744"/>
              <a:gd name="connsiteX1" fmla="*/ 847288 w 5108895"/>
              <a:gd name="connsiteY1" fmla="*/ 372412 h 599744"/>
              <a:gd name="connsiteX2" fmla="*/ 1426128 w 5108895"/>
              <a:gd name="connsiteY2" fmla="*/ 439524 h 599744"/>
              <a:gd name="connsiteX3" fmla="*/ 1803633 w 5108895"/>
              <a:gd name="connsiteY3" fmla="*/ 598915 h 599744"/>
              <a:gd name="connsiteX4" fmla="*/ 2374084 w 5108895"/>
              <a:gd name="connsiteY4" fmla="*/ 364023 h 599744"/>
              <a:gd name="connsiteX5" fmla="*/ 2718033 w 5108895"/>
              <a:gd name="connsiteY5" fmla="*/ 313689 h 599744"/>
              <a:gd name="connsiteX6" fmla="*/ 3129093 w 5108895"/>
              <a:gd name="connsiteY6" fmla="*/ 254967 h 599744"/>
              <a:gd name="connsiteX7" fmla="*/ 3523376 w 5108895"/>
              <a:gd name="connsiteY7" fmla="*/ 145910 h 599744"/>
              <a:gd name="connsiteX8" fmla="*/ 3808601 w 5108895"/>
              <a:gd name="connsiteY8" fmla="*/ 3297 h 599744"/>
              <a:gd name="connsiteX9" fmla="*/ 4211273 w 5108895"/>
              <a:gd name="connsiteY9" fmla="*/ 296911 h 599744"/>
              <a:gd name="connsiteX10" fmla="*/ 4664278 w 5108895"/>
              <a:gd name="connsiteY10" fmla="*/ 464691 h 599744"/>
              <a:gd name="connsiteX11" fmla="*/ 5108895 w 5108895"/>
              <a:gd name="connsiteY11" fmla="*/ 481469 h 599744"/>
              <a:gd name="connsiteX12" fmla="*/ 5108895 w 5108895"/>
              <a:gd name="connsiteY12" fmla="*/ 481469 h 599744"/>
              <a:gd name="connsiteX0" fmla="*/ 0 w 5108895"/>
              <a:gd name="connsiteY0" fmla="*/ 499382 h 600879"/>
              <a:gd name="connsiteX1" fmla="*/ 847288 w 5108895"/>
              <a:gd name="connsiteY1" fmla="*/ 373547 h 600879"/>
              <a:gd name="connsiteX2" fmla="*/ 1426128 w 5108895"/>
              <a:gd name="connsiteY2" fmla="*/ 440659 h 600879"/>
              <a:gd name="connsiteX3" fmla="*/ 1803633 w 5108895"/>
              <a:gd name="connsiteY3" fmla="*/ 600050 h 600879"/>
              <a:gd name="connsiteX4" fmla="*/ 2374084 w 5108895"/>
              <a:gd name="connsiteY4" fmla="*/ 365158 h 600879"/>
              <a:gd name="connsiteX5" fmla="*/ 2718033 w 5108895"/>
              <a:gd name="connsiteY5" fmla="*/ 314824 h 600879"/>
              <a:gd name="connsiteX6" fmla="*/ 3129093 w 5108895"/>
              <a:gd name="connsiteY6" fmla="*/ 256102 h 600879"/>
              <a:gd name="connsiteX7" fmla="*/ 3498209 w 5108895"/>
              <a:gd name="connsiteY7" fmla="*/ 130267 h 600879"/>
              <a:gd name="connsiteX8" fmla="*/ 3808601 w 5108895"/>
              <a:gd name="connsiteY8" fmla="*/ 4432 h 600879"/>
              <a:gd name="connsiteX9" fmla="*/ 4211273 w 5108895"/>
              <a:gd name="connsiteY9" fmla="*/ 298046 h 600879"/>
              <a:gd name="connsiteX10" fmla="*/ 4664278 w 5108895"/>
              <a:gd name="connsiteY10" fmla="*/ 465826 h 600879"/>
              <a:gd name="connsiteX11" fmla="*/ 5108895 w 5108895"/>
              <a:gd name="connsiteY11" fmla="*/ 482604 h 600879"/>
              <a:gd name="connsiteX12" fmla="*/ 5108895 w 5108895"/>
              <a:gd name="connsiteY12" fmla="*/ 482604 h 600879"/>
              <a:gd name="connsiteX0" fmla="*/ 0 w 5108895"/>
              <a:gd name="connsiteY0" fmla="*/ 497388 h 598885"/>
              <a:gd name="connsiteX1" fmla="*/ 847288 w 5108895"/>
              <a:gd name="connsiteY1" fmla="*/ 371553 h 598885"/>
              <a:gd name="connsiteX2" fmla="*/ 1426128 w 5108895"/>
              <a:gd name="connsiteY2" fmla="*/ 438665 h 598885"/>
              <a:gd name="connsiteX3" fmla="*/ 1803633 w 5108895"/>
              <a:gd name="connsiteY3" fmla="*/ 598056 h 598885"/>
              <a:gd name="connsiteX4" fmla="*/ 2374084 w 5108895"/>
              <a:gd name="connsiteY4" fmla="*/ 363164 h 598885"/>
              <a:gd name="connsiteX5" fmla="*/ 2718033 w 5108895"/>
              <a:gd name="connsiteY5" fmla="*/ 312830 h 598885"/>
              <a:gd name="connsiteX6" fmla="*/ 3129093 w 5108895"/>
              <a:gd name="connsiteY6" fmla="*/ 254108 h 598885"/>
              <a:gd name="connsiteX7" fmla="*/ 3498209 w 5108895"/>
              <a:gd name="connsiteY7" fmla="*/ 128273 h 598885"/>
              <a:gd name="connsiteX8" fmla="*/ 3808601 w 5108895"/>
              <a:gd name="connsiteY8" fmla="*/ 2438 h 598885"/>
              <a:gd name="connsiteX9" fmla="*/ 4236440 w 5108895"/>
              <a:gd name="connsiteY9" fmla="*/ 245718 h 598885"/>
              <a:gd name="connsiteX10" fmla="*/ 4664278 w 5108895"/>
              <a:gd name="connsiteY10" fmla="*/ 463832 h 598885"/>
              <a:gd name="connsiteX11" fmla="*/ 5108895 w 5108895"/>
              <a:gd name="connsiteY11" fmla="*/ 480610 h 598885"/>
              <a:gd name="connsiteX12" fmla="*/ 5108895 w 5108895"/>
              <a:gd name="connsiteY12" fmla="*/ 480610 h 598885"/>
              <a:gd name="connsiteX0" fmla="*/ 0 w 5108895"/>
              <a:gd name="connsiteY0" fmla="*/ 497388 h 598885"/>
              <a:gd name="connsiteX1" fmla="*/ 847288 w 5108895"/>
              <a:gd name="connsiteY1" fmla="*/ 371553 h 598885"/>
              <a:gd name="connsiteX2" fmla="*/ 1426128 w 5108895"/>
              <a:gd name="connsiteY2" fmla="*/ 438665 h 598885"/>
              <a:gd name="connsiteX3" fmla="*/ 1803633 w 5108895"/>
              <a:gd name="connsiteY3" fmla="*/ 598056 h 598885"/>
              <a:gd name="connsiteX4" fmla="*/ 2374084 w 5108895"/>
              <a:gd name="connsiteY4" fmla="*/ 363164 h 598885"/>
              <a:gd name="connsiteX5" fmla="*/ 2718033 w 5108895"/>
              <a:gd name="connsiteY5" fmla="*/ 312830 h 598885"/>
              <a:gd name="connsiteX6" fmla="*/ 3129093 w 5108895"/>
              <a:gd name="connsiteY6" fmla="*/ 254108 h 598885"/>
              <a:gd name="connsiteX7" fmla="*/ 3498209 w 5108895"/>
              <a:gd name="connsiteY7" fmla="*/ 128273 h 598885"/>
              <a:gd name="connsiteX8" fmla="*/ 3808601 w 5108895"/>
              <a:gd name="connsiteY8" fmla="*/ 2438 h 598885"/>
              <a:gd name="connsiteX9" fmla="*/ 4236440 w 5108895"/>
              <a:gd name="connsiteY9" fmla="*/ 245718 h 598885"/>
              <a:gd name="connsiteX10" fmla="*/ 4664278 w 5108895"/>
              <a:gd name="connsiteY10" fmla="*/ 463832 h 598885"/>
              <a:gd name="connsiteX11" fmla="*/ 5108895 w 5108895"/>
              <a:gd name="connsiteY11" fmla="*/ 480610 h 598885"/>
              <a:gd name="connsiteX12" fmla="*/ 5108895 w 5108895"/>
              <a:gd name="connsiteY12" fmla="*/ 480610 h 598885"/>
              <a:gd name="connsiteX0" fmla="*/ 0 w 5108895"/>
              <a:gd name="connsiteY0" fmla="*/ 497388 h 598885"/>
              <a:gd name="connsiteX1" fmla="*/ 847288 w 5108895"/>
              <a:gd name="connsiteY1" fmla="*/ 371553 h 598885"/>
              <a:gd name="connsiteX2" fmla="*/ 1426128 w 5108895"/>
              <a:gd name="connsiteY2" fmla="*/ 438665 h 598885"/>
              <a:gd name="connsiteX3" fmla="*/ 1803633 w 5108895"/>
              <a:gd name="connsiteY3" fmla="*/ 598056 h 598885"/>
              <a:gd name="connsiteX4" fmla="*/ 2374084 w 5108895"/>
              <a:gd name="connsiteY4" fmla="*/ 363164 h 598885"/>
              <a:gd name="connsiteX5" fmla="*/ 2734811 w 5108895"/>
              <a:gd name="connsiteY5" fmla="*/ 270885 h 598885"/>
              <a:gd name="connsiteX6" fmla="*/ 3129093 w 5108895"/>
              <a:gd name="connsiteY6" fmla="*/ 254108 h 598885"/>
              <a:gd name="connsiteX7" fmla="*/ 3498209 w 5108895"/>
              <a:gd name="connsiteY7" fmla="*/ 128273 h 598885"/>
              <a:gd name="connsiteX8" fmla="*/ 3808601 w 5108895"/>
              <a:gd name="connsiteY8" fmla="*/ 2438 h 598885"/>
              <a:gd name="connsiteX9" fmla="*/ 4236440 w 5108895"/>
              <a:gd name="connsiteY9" fmla="*/ 245718 h 598885"/>
              <a:gd name="connsiteX10" fmla="*/ 4664278 w 5108895"/>
              <a:gd name="connsiteY10" fmla="*/ 463832 h 598885"/>
              <a:gd name="connsiteX11" fmla="*/ 5108895 w 5108895"/>
              <a:gd name="connsiteY11" fmla="*/ 480610 h 598885"/>
              <a:gd name="connsiteX12" fmla="*/ 5108895 w 5108895"/>
              <a:gd name="connsiteY12" fmla="*/ 480610 h 598885"/>
              <a:gd name="connsiteX0" fmla="*/ 0 w 5108895"/>
              <a:gd name="connsiteY0" fmla="*/ 497503 h 599000"/>
              <a:gd name="connsiteX1" fmla="*/ 847288 w 5108895"/>
              <a:gd name="connsiteY1" fmla="*/ 371668 h 599000"/>
              <a:gd name="connsiteX2" fmla="*/ 1426128 w 5108895"/>
              <a:gd name="connsiteY2" fmla="*/ 438780 h 599000"/>
              <a:gd name="connsiteX3" fmla="*/ 1803633 w 5108895"/>
              <a:gd name="connsiteY3" fmla="*/ 598171 h 599000"/>
              <a:gd name="connsiteX4" fmla="*/ 2374084 w 5108895"/>
              <a:gd name="connsiteY4" fmla="*/ 363279 h 599000"/>
              <a:gd name="connsiteX5" fmla="*/ 2734811 w 5108895"/>
              <a:gd name="connsiteY5" fmla="*/ 271000 h 599000"/>
              <a:gd name="connsiteX6" fmla="*/ 3145871 w 5108895"/>
              <a:gd name="connsiteY6" fmla="*/ 287779 h 599000"/>
              <a:gd name="connsiteX7" fmla="*/ 3498209 w 5108895"/>
              <a:gd name="connsiteY7" fmla="*/ 128388 h 599000"/>
              <a:gd name="connsiteX8" fmla="*/ 3808601 w 5108895"/>
              <a:gd name="connsiteY8" fmla="*/ 2553 h 599000"/>
              <a:gd name="connsiteX9" fmla="*/ 4236440 w 5108895"/>
              <a:gd name="connsiteY9" fmla="*/ 245833 h 599000"/>
              <a:gd name="connsiteX10" fmla="*/ 4664278 w 5108895"/>
              <a:gd name="connsiteY10" fmla="*/ 463947 h 599000"/>
              <a:gd name="connsiteX11" fmla="*/ 5108895 w 5108895"/>
              <a:gd name="connsiteY11" fmla="*/ 480725 h 599000"/>
              <a:gd name="connsiteX12" fmla="*/ 5108895 w 5108895"/>
              <a:gd name="connsiteY12" fmla="*/ 480725 h 599000"/>
              <a:gd name="connsiteX0" fmla="*/ 0 w 5108895"/>
              <a:gd name="connsiteY0" fmla="*/ 497503 h 599000"/>
              <a:gd name="connsiteX1" fmla="*/ 847288 w 5108895"/>
              <a:gd name="connsiteY1" fmla="*/ 371668 h 599000"/>
              <a:gd name="connsiteX2" fmla="*/ 1426128 w 5108895"/>
              <a:gd name="connsiteY2" fmla="*/ 438780 h 599000"/>
              <a:gd name="connsiteX3" fmla="*/ 1803633 w 5108895"/>
              <a:gd name="connsiteY3" fmla="*/ 598171 h 599000"/>
              <a:gd name="connsiteX4" fmla="*/ 2374084 w 5108895"/>
              <a:gd name="connsiteY4" fmla="*/ 363279 h 599000"/>
              <a:gd name="connsiteX5" fmla="*/ 2634143 w 5108895"/>
              <a:gd name="connsiteY5" fmla="*/ 212277 h 599000"/>
              <a:gd name="connsiteX6" fmla="*/ 3145871 w 5108895"/>
              <a:gd name="connsiteY6" fmla="*/ 287779 h 599000"/>
              <a:gd name="connsiteX7" fmla="*/ 3498209 w 5108895"/>
              <a:gd name="connsiteY7" fmla="*/ 128388 h 599000"/>
              <a:gd name="connsiteX8" fmla="*/ 3808601 w 5108895"/>
              <a:gd name="connsiteY8" fmla="*/ 2553 h 599000"/>
              <a:gd name="connsiteX9" fmla="*/ 4236440 w 5108895"/>
              <a:gd name="connsiteY9" fmla="*/ 245833 h 599000"/>
              <a:gd name="connsiteX10" fmla="*/ 4664278 w 5108895"/>
              <a:gd name="connsiteY10" fmla="*/ 463947 h 599000"/>
              <a:gd name="connsiteX11" fmla="*/ 5108895 w 5108895"/>
              <a:gd name="connsiteY11" fmla="*/ 480725 h 599000"/>
              <a:gd name="connsiteX12" fmla="*/ 5108895 w 5108895"/>
              <a:gd name="connsiteY12" fmla="*/ 480725 h 599000"/>
              <a:gd name="connsiteX0" fmla="*/ 0 w 5108895"/>
              <a:gd name="connsiteY0" fmla="*/ 547147 h 648644"/>
              <a:gd name="connsiteX1" fmla="*/ 847288 w 5108895"/>
              <a:gd name="connsiteY1" fmla="*/ 421312 h 648644"/>
              <a:gd name="connsiteX2" fmla="*/ 1426128 w 5108895"/>
              <a:gd name="connsiteY2" fmla="*/ 488424 h 648644"/>
              <a:gd name="connsiteX3" fmla="*/ 1803633 w 5108895"/>
              <a:gd name="connsiteY3" fmla="*/ 647815 h 648644"/>
              <a:gd name="connsiteX4" fmla="*/ 2374084 w 5108895"/>
              <a:gd name="connsiteY4" fmla="*/ 412923 h 648644"/>
              <a:gd name="connsiteX5" fmla="*/ 2634143 w 5108895"/>
              <a:gd name="connsiteY5" fmla="*/ 261921 h 648644"/>
              <a:gd name="connsiteX6" fmla="*/ 3145871 w 5108895"/>
              <a:gd name="connsiteY6" fmla="*/ 337423 h 648644"/>
              <a:gd name="connsiteX7" fmla="*/ 3498209 w 5108895"/>
              <a:gd name="connsiteY7" fmla="*/ 178032 h 648644"/>
              <a:gd name="connsiteX8" fmla="*/ 3816990 w 5108895"/>
              <a:gd name="connsiteY8" fmla="*/ 1863 h 648644"/>
              <a:gd name="connsiteX9" fmla="*/ 4236440 w 5108895"/>
              <a:gd name="connsiteY9" fmla="*/ 295477 h 648644"/>
              <a:gd name="connsiteX10" fmla="*/ 4664278 w 5108895"/>
              <a:gd name="connsiteY10" fmla="*/ 513591 h 648644"/>
              <a:gd name="connsiteX11" fmla="*/ 5108895 w 5108895"/>
              <a:gd name="connsiteY11" fmla="*/ 530369 h 648644"/>
              <a:gd name="connsiteX12" fmla="*/ 5108895 w 5108895"/>
              <a:gd name="connsiteY12" fmla="*/ 530369 h 648644"/>
              <a:gd name="connsiteX0" fmla="*/ 0 w 5108895"/>
              <a:gd name="connsiteY0" fmla="*/ 546120 h 647617"/>
              <a:gd name="connsiteX1" fmla="*/ 847288 w 5108895"/>
              <a:gd name="connsiteY1" fmla="*/ 420285 h 647617"/>
              <a:gd name="connsiteX2" fmla="*/ 1426128 w 5108895"/>
              <a:gd name="connsiteY2" fmla="*/ 487397 h 647617"/>
              <a:gd name="connsiteX3" fmla="*/ 1803633 w 5108895"/>
              <a:gd name="connsiteY3" fmla="*/ 646788 h 647617"/>
              <a:gd name="connsiteX4" fmla="*/ 2374084 w 5108895"/>
              <a:gd name="connsiteY4" fmla="*/ 411896 h 647617"/>
              <a:gd name="connsiteX5" fmla="*/ 2634143 w 5108895"/>
              <a:gd name="connsiteY5" fmla="*/ 260894 h 647617"/>
              <a:gd name="connsiteX6" fmla="*/ 3145871 w 5108895"/>
              <a:gd name="connsiteY6" fmla="*/ 336396 h 647617"/>
              <a:gd name="connsiteX7" fmla="*/ 3498209 w 5108895"/>
              <a:gd name="connsiteY7" fmla="*/ 177005 h 647617"/>
              <a:gd name="connsiteX8" fmla="*/ 3816990 w 5108895"/>
              <a:gd name="connsiteY8" fmla="*/ 836 h 647617"/>
              <a:gd name="connsiteX9" fmla="*/ 4186106 w 5108895"/>
              <a:gd name="connsiteY9" fmla="*/ 252505 h 647617"/>
              <a:gd name="connsiteX10" fmla="*/ 4664278 w 5108895"/>
              <a:gd name="connsiteY10" fmla="*/ 512564 h 647617"/>
              <a:gd name="connsiteX11" fmla="*/ 5108895 w 5108895"/>
              <a:gd name="connsiteY11" fmla="*/ 529342 h 647617"/>
              <a:gd name="connsiteX12" fmla="*/ 5108895 w 5108895"/>
              <a:gd name="connsiteY12" fmla="*/ 529342 h 647617"/>
              <a:gd name="connsiteX0" fmla="*/ 0 w 5108895"/>
              <a:gd name="connsiteY0" fmla="*/ 546120 h 647617"/>
              <a:gd name="connsiteX1" fmla="*/ 847288 w 5108895"/>
              <a:gd name="connsiteY1" fmla="*/ 420285 h 647617"/>
              <a:gd name="connsiteX2" fmla="*/ 1426128 w 5108895"/>
              <a:gd name="connsiteY2" fmla="*/ 487397 h 647617"/>
              <a:gd name="connsiteX3" fmla="*/ 1803633 w 5108895"/>
              <a:gd name="connsiteY3" fmla="*/ 646788 h 647617"/>
              <a:gd name="connsiteX4" fmla="*/ 2374084 w 5108895"/>
              <a:gd name="connsiteY4" fmla="*/ 411896 h 647617"/>
              <a:gd name="connsiteX5" fmla="*/ 2634143 w 5108895"/>
              <a:gd name="connsiteY5" fmla="*/ 260894 h 647617"/>
              <a:gd name="connsiteX6" fmla="*/ 3145871 w 5108895"/>
              <a:gd name="connsiteY6" fmla="*/ 336396 h 647617"/>
              <a:gd name="connsiteX7" fmla="*/ 3498209 w 5108895"/>
              <a:gd name="connsiteY7" fmla="*/ 177005 h 647617"/>
              <a:gd name="connsiteX8" fmla="*/ 3816990 w 5108895"/>
              <a:gd name="connsiteY8" fmla="*/ 836 h 647617"/>
              <a:gd name="connsiteX9" fmla="*/ 4186106 w 5108895"/>
              <a:gd name="connsiteY9" fmla="*/ 252505 h 647617"/>
              <a:gd name="connsiteX10" fmla="*/ 4664278 w 5108895"/>
              <a:gd name="connsiteY10" fmla="*/ 512564 h 647617"/>
              <a:gd name="connsiteX11" fmla="*/ 5108895 w 5108895"/>
              <a:gd name="connsiteY11" fmla="*/ 529342 h 647617"/>
              <a:gd name="connsiteX12" fmla="*/ 5108895 w 5108895"/>
              <a:gd name="connsiteY12" fmla="*/ 529342 h 647617"/>
              <a:gd name="connsiteX0" fmla="*/ 0 w 5108895"/>
              <a:gd name="connsiteY0" fmla="*/ 546120 h 647454"/>
              <a:gd name="connsiteX1" fmla="*/ 847288 w 5108895"/>
              <a:gd name="connsiteY1" fmla="*/ 420285 h 647454"/>
              <a:gd name="connsiteX2" fmla="*/ 1426128 w 5108895"/>
              <a:gd name="connsiteY2" fmla="*/ 487397 h 647454"/>
              <a:gd name="connsiteX3" fmla="*/ 1803633 w 5108895"/>
              <a:gd name="connsiteY3" fmla="*/ 646788 h 647454"/>
              <a:gd name="connsiteX4" fmla="*/ 2273416 w 5108895"/>
              <a:gd name="connsiteY4" fmla="*/ 420285 h 647454"/>
              <a:gd name="connsiteX5" fmla="*/ 2634143 w 5108895"/>
              <a:gd name="connsiteY5" fmla="*/ 260894 h 647454"/>
              <a:gd name="connsiteX6" fmla="*/ 3145871 w 5108895"/>
              <a:gd name="connsiteY6" fmla="*/ 336396 h 647454"/>
              <a:gd name="connsiteX7" fmla="*/ 3498209 w 5108895"/>
              <a:gd name="connsiteY7" fmla="*/ 177005 h 647454"/>
              <a:gd name="connsiteX8" fmla="*/ 3816990 w 5108895"/>
              <a:gd name="connsiteY8" fmla="*/ 836 h 647454"/>
              <a:gd name="connsiteX9" fmla="*/ 4186106 w 5108895"/>
              <a:gd name="connsiteY9" fmla="*/ 252505 h 647454"/>
              <a:gd name="connsiteX10" fmla="*/ 4664278 w 5108895"/>
              <a:gd name="connsiteY10" fmla="*/ 512564 h 647454"/>
              <a:gd name="connsiteX11" fmla="*/ 5108895 w 5108895"/>
              <a:gd name="connsiteY11" fmla="*/ 529342 h 647454"/>
              <a:gd name="connsiteX12" fmla="*/ 5108895 w 5108895"/>
              <a:gd name="connsiteY12" fmla="*/ 529342 h 647454"/>
              <a:gd name="connsiteX0" fmla="*/ 0 w 5108895"/>
              <a:gd name="connsiteY0" fmla="*/ 546120 h 555971"/>
              <a:gd name="connsiteX1" fmla="*/ 847288 w 5108895"/>
              <a:gd name="connsiteY1" fmla="*/ 420285 h 555971"/>
              <a:gd name="connsiteX2" fmla="*/ 1426128 w 5108895"/>
              <a:gd name="connsiteY2" fmla="*/ 487397 h 555971"/>
              <a:gd name="connsiteX3" fmla="*/ 1761688 w 5108895"/>
              <a:gd name="connsiteY3" fmla="*/ 554509 h 555971"/>
              <a:gd name="connsiteX4" fmla="*/ 2273416 w 5108895"/>
              <a:gd name="connsiteY4" fmla="*/ 420285 h 555971"/>
              <a:gd name="connsiteX5" fmla="*/ 2634143 w 5108895"/>
              <a:gd name="connsiteY5" fmla="*/ 260894 h 555971"/>
              <a:gd name="connsiteX6" fmla="*/ 3145871 w 5108895"/>
              <a:gd name="connsiteY6" fmla="*/ 336396 h 555971"/>
              <a:gd name="connsiteX7" fmla="*/ 3498209 w 5108895"/>
              <a:gd name="connsiteY7" fmla="*/ 177005 h 555971"/>
              <a:gd name="connsiteX8" fmla="*/ 3816990 w 5108895"/>
              <a:gd name="connsiteY8" fmla="*/ 836 h 555971"/>
              <a:gd name="connsiteX9" fmla="*/ 4186106 w 5108895"/>
              <a:gd name="connsiteY9" fmla="*/ 252505 h 555971"/>
              <a:gd name="connsiteX10" fmla="*/ 4664278 w 5108895"/>
              <a:gd name="connsiteY10" fmla="*/ 512564 h 555971"/>
              <a:gd name="connsiteX11" fmla="*/ 5108895 w 5108895"/>
              <a:gd name="connsiteY11" fmla="*/ 529342 h 555971"/>
              <a:gd name="connsiteX12" fmla="*/ 5108895 w 5108895"/>
              <a:gd name="connsiteY12" fmla="*/ 529342 h 555971"/>
              <a:gd name="connsiteX0" fmla="*/ 0 w 5108895"/>
              <a:gd name="connsiteY0" fmla="*/ 546120 h 556218"/>
              <a:gd name="connsiteX1" fmla="*/ 822121 w 5108895"/>
              <a:gd name="connsiteY1" fmla="*/ 361562 h 556218"/>
              <a:gd name="connsiteX2" fmla="*/ 1426128 w 5108895"/>
              <a:gd name="connsiteY2" fmla="*/ 487397 h 556218"/>
              <a:gd name="connsiteX3" fmla="*/ 1761688 w 5108895"/>
              <a:gd name="connsiteY3" fmla="*/ 554509 h 556218"/>
              <a:gd name="connsiteX4" fmla="*/ 2273416 w 5108895"/>
              <a:gd name="connsiteY4" fmla="*/ 420285 h 556218"/>
              <a:gd name="connsiteX5" fmla="*/ 2634143 w 5108895"/>
              <a:gd name="connsiteY5" fmla="*/ 260894 h 556218"/>
              <a:gd name="connsiteX6" fmla="*/ 3145871 w 5108895"/>
              <a:gd name="connsiteY6" fmla="*/ 336396 h 556218"/>
              <a:gd name="connsiteX7" fmla="*/ 3498209 w 5108895"/>
              <a:gd name="connsiteY7" fmla="*/ 177005 h 556218"/>
              <a:gd name="connsiteX8" fmla="*/ 3816990 w 5108895"/>
              <a:gd name="connsiteY8" fmla="*/ 836 h 556218"/>
              <a:gd name="connsiteX9" fmla="*/ 4186106 w 5108895"/>
              <a:gd name="connsiteY9" fmla="*/ 252505 h 556218"/>
              <a:gd name="connsiteX10" fmla="*/ 4664278 w 5108895"/>
              <a:gd name="connsiteY10" fmla="*/ 512564 h 556218"/>
              <a:gd name="connsiteX11" fmla="*/ 5108895 w 5108895"/>
              <a:gd name="connsiteY11" fmla="*/ 529342 h 556218"/>
              <a:gd name="connsiteX12" fmla="*/ 5108895 w 5108895"/>
              <a:gd name="connsiteY12" fmla="*/ 529342 h 55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08895" h="556218">
                <a:moveTo>
                  <a:pt x="0" y="546120"/>
                </a:moveTo>
                <a:cubicBezTo>
                  <a:pt x="304800" y="488096"/>
                  <a:pt x="584433" y="371349"/>
                  <a:pt x="822121" y="361562"/>
                </a:cubicBezTo>
                <a:cubicBezTo>
                  <a:pt x="1059809" y="351775"/>
                  <a:pt x="1269534" y="455239"/>
                  <a:pt x="1426128" y="487397"/>
                </a:cubicBezTo>
                <a:cubicBezTo>
                  <a:pt x="1582722" y="519555"/>
                  <a:pt x="1620473" y="565694"/>
                  <a:pt x="1761688" y="554509"/>
                </a:cubicBezTo>
                <a:cubicBezTo>
                  <a:pt x="1902903" y="543324"/>
                  <a:pt x="2128007" y="469221"/>
                  <a:pt x="2273416" y="420285"/>
                </a:cubicBezTo>
                <a:cubicBezTo>
                  <a:pt x="2418825" y="371349"/>
                  <a:pt x="2488734" y="274875"/>
                  <a:pt x="2634143" y="260894"/>
                </a:cubicBezTo>
                <a:cubicBezTo>
                  <a:pt x="2779552" y="246913"/>
                  <a:pt x="3001860" y="350377"/>
                  <a:pt x="3145871" y="336396"/>
                </a:cubicBezTo>
                <a:cubicBezTo>
                  <a:pt x="3289882" y="322415"/>
                  <a:pt x="3386356" y="232932"/>
                  <a:pt x="3498209" y="177005"/>
                </a:cubicBezTo>
                <a:cubicBezTo>
                  <a:pt x="3610062" y="121078"/>
                  <a:pt x="3702341" y="-11747"/>
                  <a:pt x="3816990" y="836"/>
                </a:cubicBezTo>
                <a:cubicBezTo>
                  <a:pt x="3931639" y="13419"/>
                  <a:pt x="4053280" y="116883"/>
                  <a:pt x="4186106" y="252505"/>
                </a:cubicBezTo>
                <a:cubicBezTo>
                  <a:pt x="4318932" y="388127"/>
                  <a:pt x="4510480" y="466425"/>
                  <a:pt x="4664278" y="512564"/>
                </a:cubicBezTo>
                <a:cubicBezTo>
                  <a:pt x="4818076" y="558703"/>
                  <a:pt x="5108895" y="529342"/>
                  <a:pt x="5108895" y="529342"/>
                </a:cubicBezTo>
                <a:lnTo>
                  <a:pt x="5108895" y="529342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3FA2D39-8B5A-4205-BEDF-5C499E10A4C2}"/>
              </a:ext>
            </a:extLst>
          </p:cNvPr>
          <p:cNvSpPr/>
          <p:nvPr/>
        </p:nvSpPr>
        <p:spPr>
          <a:xfrm>
            <a:off x="194404" y="2797552"/>
            <a:ext cx="5082272" cy="328754"/>
          </a:xfrm>
          <a:custGeom>
            <a:avLst/>
            <a:gdLst>
              <a:gd name="connsiteX0" fmla="*/ 0 w 4941115"/>
              <a:gd name="connsiteY0" fmla="*/ 129339 h 332148"/>
              <a:gd name="connsiteX1" fmla="*/ 612396 w 4941115"/>
              <a:gd name="connsiteY1" fmla="*/ 70616 h 332148"/>
              <a:gd name="connsiteX2" fmla="*/ 964734 w 4941115"/>
              <a:gd name="connsiteY2" fmla="*/ 11893 h 332148"/>
              <a:gd name="connsiteX3" fmla="*/ 1342238 w 4941115"/>
              <a:gd name="connsiteY3" fmla="*/ 11893 h 332148"/>
              <a:gd name="connsiteX4" fmla="*/ 1526796 w 4941115"/>
              <a:gd name="connsiteY4" fmla="*/ 137728 h 332148"/>
              <a:gd name="connsiteX5" fmla="*/ 1736521 w 4941115"/>
              <a:gd name="connsiteY5" fmla="*/ 263563 h 332148"/>
              <a:gd name="connsiteX6" fmla="*/ 1937857 w 4941115"/>
              <a:gd name="connsiteY6" fmla="*/ 171284 h 332148"/>
              <a:gd name="connsiteX7" fmla="*/ 2172748 w 4941115"/>
              <a:gd name="connsiteY7" fmla="*/ 53838 h 332148"/>
              <a:gd name="connsiteX8" fmla="*/ 2508308 w 4941115"/>
              <a:gd name="connsiteY8" fmla="*/ 20282 h 332148"/>
              <a:gd name="connsiteX9" fmla="*/ 2852257 w 4941115"/>
              <a:gd name="connsiteY9" fmla="*/ 146117 h 332148"/>
              <a:gd name="connsiteX10" fmla="*/ 3078759 w 4941115"/>
              <a:gd name="connsiteY10" fmla="*/ 330675 h 332148"/>
              <a:gd name="connsiteX11" fmla="*/ 3464653 w 4941115"/>
              <a:gd name="connsiteY11" fmla="*/ 230007 h 332148"/>
              <a:gd name="connsiteX12" fmla="*/ 3884103 w 4941115"/>
              <a:gd name="connsiteY12" fmla="*/ 179673 h 332148"/>
              <a:gd name="connsiteX13" fmla="*/ 4404220 w 4941115"/>
              <a:gd name="connsiteY13" fmla="*/ 288730 h 332148"/>
              <a:gd name="connsiteX14" fmla="*/ 4706224 w 4941115"/>
              <a:gd name="connsiteY14" fmla="*/ 162895 h 332148"/>
              <a:gd name="connsiteX15" fmla="*/ 4941115 w 4941115"/>
              <a:gd name="connsiteY15" fmla="*/ 129339 h 332148"/>
              <a:gd name="connsiteX16" fmla="*/ 4941115 w 4941115"/>
              <a:gd name="connsiteY16" fmla="*/ 129339 h 332148"/>
              <a:gd name="connsiteX17" fmla="*/ 4941115 w 4941115"/>
              <a:gd name="connsiteY17" fmla="*/ 129339 h 332148"/>
              <a:gd name="connsiteX18" fmla="*/ 4941115 w 4941115"/>
              <a:gd name="connsiteY18" fmla="*/ 129339 h 332148"/>
              <a:gd name="connsiteX0" fmla="*/ 0 w 5144933"/>
              <a:gd name="connsiteY0" fmla="*/ 129339 h 332148"/>
              <a:gd name="connsiteX1" fmla="*/ 612396 w 5144933"/>
              <a:gd name="connsiteY1" fmla="*/ 70616 h 332148"/>
              <a:gd name="connsiteX2" fmla="*/ 964734 w 5144933"/>
              <a:gd name="connsiteY2" fmla="*/ 11893 h 332148"/>
              <a:gd name="connsiteX3" fmla="*/ 1342238 w 5144933"/>
              <a:gd name="connsiteY3" fmla="*/ 11893 h 332148"/>
              <a:gd name="connsiteX4" fmla="*/ 1526796 w 5144933"/>
              <a:gd name="connsiteY4" fmla="*/ 137728 h 332148"/>
              <a:gd name="connsiteX5" fmla="*/ 1736521 w 5144933"/>
              <a:gd name="connsiteY5" fmla="*/ 263563 h 332148"/>
              <a:gd name="connsiteX6" fmla="*/ 1937857 w 5144933"/>
              <a:gd name="connsiteY6" fmla="*/ 171284 h 332148"/>
              <a:gd name="connsiteX7" fmla="*/ 2172748 w 5144933"/>
              <a:gd name="connsiteY7" fmla="*/ 53838 h 332148"/>
              <a:gd name="connsiteX8" fmla="*/ 2508308 w 5144933"/>
              <a:gd name="connsiteY8" fmla="*/ 20282 h 332148"/>
              <a:gd name="connsiteX9" fmla="*/ 2852257 w 5144933"/>
              <a:gd name="connsiteY9" fmla="*/ 146117 h 332148"/>
              <a:gd name="connsiteX10" fmla="*/ 3078759 w 5144933"/>
              <a:gd name="connsiteY10" fmla="*/ 330675 h 332148"/>
              <a:gd name="connsiteX11" fmla="*/ 3464653 w 5144933"/>
              <a:gd name="connsiteY11" fmla="*/ 230007 h 332148"/>
              <a:gd name="connsiteX12" fmla="*/ 3884103 w 5144933"/>
              <a:gd name="connsiteY12" fmla="*/ 179673 h 332148"/>
              <a:gd name="connsiteX13" fmla="*/ 4404220 w 5144933"/>
              <a:gd name="connsiteY13" fmla="*/ 288730 h 332148"/>
              <a:gd name="connsiteX14" fmla="*/ 4706224 w 5144933"/>
              <a:gd name="connsiteY14" fmla="*/ 162895 h 332148"/>
              <a:gd name="connsiteX15" fmla="*/ 4941115 w 5144933"/>
              <a:gd name="connsiteY15" fmla="*/ 129339 h 332148"/>
              <a:gd name="connsiteX16" fmla="*/ 4941115 w 5144933"/>
              <a:gd name="connsiteY16" fmla="*/ 129339 h 332148"/>
              <a:gd name="connsiteX17" fmla="*/ 4941115 w 5144933"/>
              <a:gd name="connsiteY17" fmla="*/ 129339 h 332148"/>
              <a:gd name="connsiteX18" fmla="*/ 5144933 w 5144933"/>
              <a:gd name="connsiteY18" fmla="*/ 112561 h 332148"/>
              <a:gd name="connsiteX0" fmla="*/ 0 w 5144933"/>
              <a:gd name="connsiteY0" fmla="*/ 129339 h 332148"/>
              <a:gd name="connsiteX1" fmla="*/ 612396 w 5144933"/>
              <a:gd name="connsiteY1" fmla="*/ 70616 h 332148"/>
              <a:gd name="connsiteX2" fmla="*/ 964734 w 5144933"/>
              <a:gd name="connsiteY2" fmla="*/ 11893 h 332148"/>
              <a:gd name="connsiteX3" fmla="*/ 1342238 w 5144933"/>
              <a:gd name="connsiteY3" fmla="*/ 11893 h 332148"/>
              <a:gd name="connsiteX4" fmla="*/ 1526796 w 5144933"/>
              <a:gd name="connsiteY4" fmla="*/ 137728 h 332148"/>
              <a:gd name="connsiteX5" fmla="*/ 1643105 w 5144933"/>
              <a:gd name="connsiteY5" fmla="*/ 246785 h 332148"/>
              <a:gd name="connsiteX6" fmla="*/ 1937857 w 5144933"/>
              <a:gd name="connsiteY6" fmla="*/ 171284 h 332148"/>
              <a:gd name="connsiteX7" fmla="*/ 2172748 w 5144933"/>
              <a:gd name="connsiteY7" fmla="*/ 53838 h 332148"/>
              <a:gd name="connsiteX8" fmla="*/ 2508308 w 5144933"/>
              <a:gd name="connsiteY8" fmla="*/ 20282 h 332148"/>
              <a:gd name="connsiteX9" fmla="*/ 2852257 w 5144933"/>
              <a:gd name="connsiteY9" fmla="*/ 146117 h 332148"/>
              <a:gd name="connsiteX10" fmla="*/ 3078759 w 5144933"/>
              <a:gd name="connsiteY10" fmla="*/ 330675 h 332148"/>
              <a:gd name="connsiteX11" fmla="*/ 3464653 w 5144933"/>
              <a:gd name="connsiteY11" fmla="*/ 230007 h 332148"/>
              <a:gd name="connsiteX12" fmla="*/ 3884103 w 5144933"/>
              <a:gd name="connsiteY12" fmla="*/ 179673 h 332148"/>
              <a:gd name="connsiteX13" fmla="*/ 4404220 w 5144933"/>
              <a:gd name="connsiteY13" fmla="*/ 288730 h 332148"/>
              <a:gd name="connsiteX14" fmla="*/ 4706224 w 5144933"/>
              <a:gd name="connsiteY14" fmla="*/ 162895 h 332148"/>
              <a:gd name="connsiteX15" fmla="*/ 4941115 w 5144933"/>
              <a:gd name="connsiteY15" fmla="*/ 129339 h 332148"/>
              <a:gd name="connsiteX16" fmla="*/ 4941115 w 5144933"/>
              <a:gd name="connsiteY16" fmla="*/ 129339 h 332148"/>
              <a:gd name="connsiteX17" fmla="*/ 4941115 w 5144933"/>
              <a:gd name="connsiteY17" fmla="*/ 129339 h 332148"/>
              <a:gd name="connsiteX18" fmla="*/ 5144933 w 5144933"/>
              <a:gd name="connsiteY18" fmla="*/ 112561 h 332148"/>
              <a:gd name="connsiteX0" fmla="*/ 0 w 5144933"/>
              <a:gd name="connsiteY0" fmla="*/ 129394 h 332203"/>
              <a:gd name="connsiteX1" fmla="*/ 612396 w 5144933"/>
              <a:gd name="connsiteY1" fmla="*/ 70671 h 332203"/>
              <a:gd name="connsiteX2" fmla="*/ 964734 w 5144933"/>
              <a:gd name="connsiteY2" fmla="*/ 11948 h 332203"/>
              <a:gd name="connsiteX3" fmla="*/ 1342238 w 5144933"/>
              <a:gd name="connsiteY3" fmla="*/ 11948 h 332203"/>
              <a:gd name="connsiteX4" fmla="*/ 1526796 w 5144933"/>
              <a:gd name="connsiteY4" fmla="*/ 137783 h 332203"/>
              <a:gd name="connsiteX5" fmla="*/ 1643105 w 5144933"/>
              <a:gd name="connsiteY5" fmla="*/ 246840 h 332203"/>
              <a:gd name="connsiteX6" fmla="*/ 1937857 w 5144933"/>
              <a:gd name="connsiteY6" fmla="*/ 171339 h 332203"/>
              <a:gd name="connsiteX7" fmla="*/ 2172748 w 5144933"/>
              <a:gd name="connsiteY7" fmla="*/ 53893 h 332203"/>
              <a:gd name="connsiteX8" fmla="*/ 2397907 w 5144933"/>
              <a:gd name="connsiteY8" fmla="*/ 3559 h 332203"/>
              <a:gd name="connsiteX9" fmla="*/ 2852257 w 5144933"/>
              <a:gd name="connsiteY9" fmla="*/ 146172 h 332203"/>
              <a:gd name="connsiteX10" fmla="*/ 3078759 w 5144933"/>
              <a:gd name="connsiteY10" fmla="*/ 330730 h 332203"/>
              <a:gd name="connsiteX11" fmla="*/ 3464653 w 5144933"/>
              <a:gd name="connsiteY11" fmla="*/ 230062 h 332203"/>
              <a:gd name="connsiteX12" fmla="*/ 3884103 w 5144933"/>
              <a:gd name="connsiteY12" fmla="*/ 179728 h 332203"/>
              <a:gd name="connsiteX13" fmla="*/ 4404220 w 5144933"/>
              <a:gd name="connsiteY13" fmla="*/ 288785 h 332203"/>
              <a:gd name="connsiteX14" fmla="*/ 4706224 w 5144933"/>
              <a:gd name="connsiteY14" fmla="*/ 162950 h 332203"/>
              <a:gd name="connsiteX15" fmla="*/ 4941115 w 5144933"/>
              <a:gd name="connsiteY15" fmla="*/ 129394 h 332203"/>
              <a:gd name="connsiteX16" fmla="*/ 4941115 w 5144933"/>
              <a:gd name="connsiteY16" fmla="*/ 129394 h 332203"/>
              <a:gd name="connsiteX17" fmla="*/ 4941115 w 5144933"/>
              <a:gd name="connsiteY17" fmla="*/ 129394 h 332203"/>
              <a:gd name="connsiteX18" fmla="*/ 5144933 w 5144933"/>
              <a:gd name="connsiteY18" fmla="*/ 112616 h 332203"/>
              <a:gd name="connsiteX0" fmla="*/ 0 w 5144933"/>
              <a:gd name="connsiteY0" fmla="*/ 129340 h 332149"/>
              <a:gd name="connsiteX1" fmla="*/ 612396 w 5144933"/>
              <a:gd name="connsiteY1" fmla="*/ 70617 h 332149"/>
              <a:gd name="connsiteX2" fmla="*/ 964734 w 5144933"/>
              <a:gd name="connsiteY2" fmla="*/ 11894 h 332149"/>
              <a:gd name="connsiteX3" fmla="*/ 1342238 w 5144933"/>
              <a:gd name="connsiteY3" fmla="*/ 11894 h 332149"/>
              <a:gd name="connsiteX4" fmla="*/ 1526796 w 5144933"/>
              <a:gd name="connsiteY4" fmla="*/ 137729 h 332149"/>
              <a:gd name="connsiteX5" fmla="*/ 1643105 w 5144933"/>
              <a:gd name="connsiteY5" fmla="*/ 246786 h 332149"/>
              <a:gd name="connsiteX6" fmla="*/ 1937857 w 5144933"/>
              <a:gd name="connsiteY6" fmla="*/ 171285 h 332149"/>
              <a:gd name="connsiteX7" fmla="*/ 2172748 w 5144933"/>
              <a:gd name="connsiteY7" fmla="*/ 53839 h 332149"/>
              <a:gd name="connsiteX8" fmla="*/ 2397907 w 5144933"/>
              <a:gd name="connsiteY8" fmla="*/ 3505 h 332149"/>
              <a:gd name="connsiteX9" fmla="*/ 2852257 w 5144933"/>
              <a:gd name="connsiteY9" fmla="*/ 146118 h 332149"/>
              <a:gd name="connsiteX10" fmla="*/ 3078759 w 5144933"/>
              <a:gd name="connsiteY10" fmla="*/ 330676 h 332149"/>
              <a:gd name="connsiteX11" fmla="*/ 3464653 w 5144933"/>
              <a:gd name="connsiteY11" fmla="*/ 230008 h 332149"/>
              <a:gd name="connsiteX12" fmla="*/ 3884103 w 5144933"/>
              <a:gd name="connsiteY12" fmla="*/ 179674 h 332149"/>
              <a:gd name="connsiteX13" fmla="*/ 4404220 w 5144933"/>
              <a:gd name="connsiteY13" fmla="*/ 288731 h 332149"/>
              <a:gd name="connsiteX14" fmla="*/ 4706224 w 5144933"/>
              <a:gd name="connsiteY14" fmla="*/ 162896 h 332149"/>
              <a:gd name="connsiteX15" fmla="*/ 4941115 w 5144933"/>
              <a:gd name="connsiteY15" fmla="*/ 129340 h 332149"/>
              <a:gd name="connsiteX16" fmla="*/ 4941115 w 5144933"/>
              <a:gd name="connsiteY16" fmla="*/ 129340 h 332149"/>
              <a:gd name="connsiteX17" fmla="*/ 4941115 w 5144933"/>
              <a:gd name="connsiteY17" fmla="*/ 129340 h 332149"/>
              <a:gd name="connsiteX18" fmla="*/ 5144933 w 5144933"/>
              <a:gd name="connsiteY18" fmla="*/ 112562 h 332149"/>
              <a:gd name="connsiteX0" fmla="*/ 0 w 5144933"/>
              <a:gd name="connsiteY0" fmla="*/ 130364 h 332690"/>
              <a:gd name="connsiteX1" fmla="*/ 612396 w 5144933"/>
              <a:gd name="connsiteY1" fmla="*/ 71641 h 332690"/>
              <a:gd name="connsiteX2" fmla="*/ 964734 w 5144933"/>
              <a:gd name="connsiteY2" fmla="*/ 12918 h 332690"/>
              <a:gd name="connsiteX3" fmla="*/ 1342238 w 5144933"/>
              <a:gd name="connsiteY3" fmla="*/ 12918 h 332690"/>
              <a:gd name="connsiteX4" fmla="*/ 1526796 w 5144933"/>
              <a:gd name="connsiteY4" fmla="*/ 138753 h 332690"/>
              <a:gd name="connsiteX5" fmla="*/ 1643105 w 5144933"/>
              <a:gd name="connsiteY5" fmla="*/ 247810 h 332690"/>
              <a:gd name="connsiteX6" fmla="*/ 1937857 w 5144933"/>
              <a:gd name="connsiteY6" fmla="*/ 172309 h 332690"/>
              <a:gd name="connsiteX7" fmla="*/ 2172748 w 5144933"/>
              <a:gd name="connsiteY7" fmla="*/ 54863 h 332690"/>
              <a:gd name="connsiteX8" fmla="*/ 2397907 w 5144933"/>
              <a:gd name="connsiteY8" fmla="*/ 4529 h 332690"/>
              <a:gd name="connsiteX9" fmla="*/ 2792810 w 5144933"/>
              <a:gd name="connsiteY9" fmla="*/ 163920 h 332690"/>
              <a:gd name="connsiteX10" fmla="*/ 3078759 w 5144933"/>
              <a:gd name="connsiteY10" fmla="*/ 331700 h 332690"/>
              <a:gd name="connsiteX11" fmla="*/ 3464653 w 5144933"/>
              <a:gd name="connsiteY11" fmla="*/ 231032 h 332690"/>
              <a:gd name="connsiteX12" fmla="*/ 3884103 w 5144933"/>
              <a:gd name="connsiteY12" fmla="*/ 180698 h 332690"/>
              <a:gd name="connsiteX13" fmla="*/ 4404220 w 5144933"/>
              <a:gd name="connsiteY13" fmla="*/ 289755 h 332690"/>
              <a:gd name="connsiteX14" fmla="*/ 4706224 w 5144933"/>
              <a:gd name="connsiteY14" fmla="*/ 163920 h 332690"/>
              <a:gd name="connsiteX15" fmla="*/ 4941115 w 5144933"/>
              <a:gd name="connsiteY15" fmla="*/ 130364 h 332690"/>
              <a:gd name="connsiteX16" fmla="*/ 4941115 w 5144933"/>
              <a:gd name="connsiteY16" fmla="*/ 130364 h 332690"/>
              <a:gd name="connsiteX17" fmla="*/ 4941115 w 5144933"/>
              <a:gd name="connsiteY17" fmla="*/ 130364 h 332690"/>
              <a:gd name="connsiteX18" fmla="*/ 5144933 w 5144933"/>
              <a:gd name="connsiteY18" fmla="*/ 113586 h 332690"/>
              <a:gd name="connsiteX0" fmla="*/ 0 w 5144933"/>
              <a:gd name="connsiteY0" fmla="*/ 130364 h 332690"/>
              <a:gd name="connsiteX1" fmla="*/ 612396 w 5144933"/>
              <a:gd name="connsiteY1" fmla="*/ 71641 h 332690"/>
              <a:gd name="connsiteX2" fmla="*/ 964734 w 5144933"/>
              <a:gd name="connsiteY2" fmla="*/ 12918 h 332690"/>
              <a:gd name="connsiteX3" fmla="*/ 1342238 w 5144933"/>
              <a:gd name="connsiteY3" fmla="*/ 12918 h 332690"/>
              <a:gd name="connsiteX4" fmla="*/ 1526796 w 5144933"/>
              <a:gd name="connsiteY4" fmla="*/ 138753 h 332690"/>
              <a:gd name="connsiteX5" fmla="*/ 1643105 w 5144933"/>
              <a:gd name="connsiteY5" fmla="*/ 247810 h 332690"/>
              <a:gd name="connsiteX6" fmla="*/ 1937857 w 5144933"/>
              <a:gd name="connsiteY6" fmla="*/ 172309 h 332690"/>
              <a:gd name="connsiteX7" fmla="*/ 2172748 w 5144933"/>
              <a:gd name="connsiteY7" fmla="*/ 54863 h 332690"/>
              <a:gd name="connsiteX8" fmla="*/ 2397907 w 5144933"/>
              <a:gd name="connsiteY8" fmla="*/ 4529 h 332690"/>
              <a:gd name="connsiteX9" fmla="*/ 2792810 w 5144933"/>
              <a:gd name="connsiteY9" fmla="*/ 163920 h 332690"/>
              <a:gd name="connsiteX10" fmla="*/ 3078759 w 5144933"/>
              <a:gd name="connsiteY10" fmla="*/ 331700 h 332690"/>
              <a:gd name="connsiteX11" fmla="*/ 3464653 w 5144933"/>
              <a:gd name="connsiteY11" fmla="*/ 231032 h 332690"/>
              <a:gd name="connsiteX12" fmla="*/ 3884103 w 5144933"/>
              <a:gd name="connsiteY12" fmla="*/ 180698 h 332690"/>
              <a:gd name="connsiteX13" fmla="*/ 4404220 w 5144933"/>
              <a:gd name="connsiteY13" fmla="*/ 289755 h 332690"/>
              <a:gd name="connsiteX14" fmla="*/ 4706224 w 5144933"/>
              <a:gd name="connsiteY14" fmla="*/ 163920 h 332690"/>
              <a:gd name="connsiteX15" fmla="*/ 4941115 w 5144933"/>
              <a:gd name="connsiteY15" fmla="*/ 130364 h 332690"/>
              <a:gd name="connsiteX16" fmla="*/ 4941115 w 5144933"/>
              <a:gd name="connsiteY16" fmla="*/ 130364 h 332690"/>
              <a:gd name="connsiteX17" fmla="*/ 4941115 w 5144933"/>
              <a:gd name="connsiteY17" fmla="*/ 130364 h 332690"/>
              <a:gd name="connsiteX18" fmla="*/ 5144933 w 5144933"/>
              <a:gd name="connsiteY18" fmla="*/ 113586 h 332690"/>
              <a:gd name="connsiteX0" fmla="*/ 0 w 5144933"/>
              <a:gd name="connsiteY0" fmla="*/ 130364 h 332690"/>
              <a:gd name="connsiteX1" fmla="*/ 612396 w 5144933"/>
              <a:gd name="connsiteY1" fmla="*/ 71641 h 332690"/>
              <a:gd name="connsiteX2" fmla="*/ 964734 w 5144933"/>
              <a:gd name="connsiteY2" fmla="*/ 12918 h 332690"/>
              <a:gd name="connsiteX3" fmla="*/ 1342238 w 5144933"/>
              <a:gd name="connsiteY3" fmla="*/ 12918 h 332690"/>
              <a:gd name="connsiteX4" fmla="*/ 1526796 w 5144933"/>
              <a:gd name="connsiteY4" fmla="*/ 138753 h 332690"/>
              <a:gd name="connsiteX5" fmla="*/ 1668582 w 5144933"/>
              <a:gd name="connsiteY5" fmla="*/ 247810 h 332690"/>
              <a:gd name="connsiteX6" fmla="*/ 1937857 w 5144933"/>
              <a:gd name="connsiteY6" fmla="*/ 172309 h 332690"/>
              <a:gd name="connsiteX7" fmla="*/ 2172748 w 5144933"/>
              <a:gd name="connsiteY7" fmla="*/ 54863 h 332690"/>
              <a:gd name="connsiteX8" fmla="*/ 2397907 w 5144933"/>
              <a:gd name="connsiteY8" fmla="*/ 4529 h 332690"/>
              <a:gd name="connsiteX9" fmla="*/ 2792810 w 5144933"/>
              <a:gd name="connsiteY9" fmla="*/ 163920 h 332690"/>
              <a:gd name="connsiteX10" fmla="*/ 3078759 w 5144933"/>
              <a:gd name="connsiteY10" fmla="*/ 331700 h 332690"/>
              <a:gd name="connsiteX11" fmla="*/ 3464653 w 5144933"/>
              <a:gd name="connsiteY11" fmla="*/ 231032 h 332690"/>
              <a:gd name="connsiteX12" fmla="*/ 3884103 w 5144933"/>
              <a:gd name="connsiteY12" fmla="*/ 180698 h 332690"/>
              <a:gd name="connsiteX13" fmla="*/ 4404220 w 5144933"/>
              <a:gd name="connsiteY13" fmla="*/ 289755 h 332690"/>
              <a:gd name="connsiteX14" fmla="*/ 4706224 w 5144933"/>
              <a:gd name="connsiteY14" fmla="*/ 163920 h 332690"/>
              <a:gd name="connsiteX15" fmla="*/ 4941115 w 5144933"/>
              <a:gd name="connsiteY15" fmla="*/ 130364 h 332690"/>
              <a:gd name="connsiteX16" fmla="*/ 4941115 w 5144933"/>
              <a:gd name="connsiteY16" fmla="*/ 130364 h 332690"/>
              <a:gd name="connsiteX17" fmla="*/ 4941115 w 5144933"/>
              <a:gd name="connsiteY17" fmla="*/ 130364 h 332690"/>
              <a:gd name="connsiteX18" fmla="*/ 5144933 w 5144933"/>
              <a:gd name="connsiteY18" fmla="*/ 113586 h 332690"/>
              <a:gd name="connsiteX0" fmla="*/ 0 w 5144933"/>
              <a:gd name="connsiteY0" fmla="*/ 130364 h 332690"/>
              <a:gd name="connsiteX1" fmla="*/ 612396 w 5144933"/>
              <a:gd name="connsiteY1" fmla="*/ 71641 h 332690"/>
              <a:gd name="connsiteX2" fmla="*/ 964734 w 5144933"/>
              <a:gd name="connsiteY2" fmla="*/ 12918 h 332690"/>
              <a:gd name="connsiteX3" fmla="*/ 1342238 w 5144933"/>
              <a:gd name="connsiteY3" fmla="*/ 12918 h 332690"/>
              <a:gd name="connsiteX4" fmla="*/ 1543781 w 5144933"/>
              <a:gd name="connsiteY4" fmla="*/ 96808 h 332690"/>
              <a:gd name="connsiteX5" fmla="*/ 1668582 w 5144933"/>
              <a:gd name="connsiteY5" fmla="*/ 247810 h 332690"/>
              <a:gd name="connsiteX6" fmla="*/ 1937857 w 5144933"/>
              <a:gd name="connsiteY6" fmla="*/ 172309 h 332690"/>
              <a:gd name="connsiteX7" fmla="*/ 2172748 w 5144933"/>
              <a:gd name="connsiteY7" fmla="*/ 54863 h 332690"/>
              <a:gd name="connsiteX8" fmla="*/ 2397907 w 5144933"/>
              <a:gd name="connsiteY8" fmla="*/ 4529 h 332690"/>
              <a:gd name="connsiteX9" fmla="*/ 2792810 w 5144933"/>
              <a:gd name="connsiteY9" fmla="*/ 163920 h 332690"/>
              <a:gd name="connsiteX10" fmla="*/ 3078759 w 5144933"/>
              <a:gd name="connsiteY10" fmla="*/ 331700 h 332690"/>
              <a:gd name="connsiteX11" fmla="*/ 3464653 w 5144933"/>
              <a:gd name="connsiteY11" fmla="*/ 231032 h 332690"/>
              <a:gd name="connsiteX12" fmla="*/ 3884103 w 5144933"/>
              <a:gd name="connsiteY12" fmla="*/ 180698 h 332690"/>
              <a:gd name="connsiteX13" fmla="*/ 4404220 w 5144933"/>
              <a:gd name="connsiteY13" fmla="*/ 289755 h 332690"/>
              <a:gd name="connsiteX14" fmla="*/ 4706224 w 5144933"/>
              <a:gd name="connsiteY14" fmla="*/ 163920 h 332690"/>
              <a:gd name="connsiteX15" fmla="*/ 4941115 w 5144933"/>
              <a:gd name="connsiteY15" fmla="*/ 130364 h 332690"/>
              <a:gd name="connsiteX16" fmla="*/ 4941115 w 5144933"/>
              <a:gd name="connsiteY16" fmla="*/ 130364 h 332690"/>
              <a:gd name="connsiteX17" fmla="*/ 4941115 w 5144933"/>
              <a:gd name="connsiteY17" fmla="*/ 130364 h 332690"/>
              <a:gd name="connsiteX18" fmla="*/ 5144933 w 5144933"/>
              <a:gd name="connsiteY18" fmla="*/ 113586 h 332690"/>
              <a:gd name="connsiteX0" fmla="*/ 0 w 5144933"/>
              <a:gd name="connsiteY0" fmla="*/ 130364 h 332690"/>
              <a:gd name="connsiteX1" fmla="*/ 612396 w 5144933"/>
              <a:gd name="connsiteY1" fmla="*/ 71641 h 332690"/>
              <a:gd name="connsiteX2" fmla="*/ 956241 w 5144933"/>
              <a:gd name="connsiteY2" fmla="*/ 46474 h 332690"/>
              <a:gd name="connsiteX3" fmla="*/ 1342238 w 5144933"/>
              <a:gd name="connsiteY3" fmla="*/ 12918 h 332690"/>
              <a:gd name="connsiteX4" fmla="*/ 1543781 w 5144933"/>
              <a:gd name="connsiteY4" fmla="*/ 96808 h 332690"/>
              <a:gd name="connsiteX5" fmla="*/ 1668582 w 5144933"/>
              <a:gd name="connsiteY5" fmla="*/ 247810 h 332690"/>
              <a:gd name="connsiteX6" fmla="*/ 1937857 w 5144933"/>
              <a:gd name="connsiteY6" fmla="*/ 172309 h 332690"/>
              <a:gd name="connsiteX7" fmla="*/ 2172748 w 5144933"/>
              <a:gd name="connsiteY7" fmla="*/ 54863 h 332690"/>
              <a:gd name="connsiteX8" fmla="*/ 2397907 w 5144933"/>
              <a:gd name="connsiteY8" fmla="*/ 4529 h 332690"/>
              <a:gd name="connsiteX9" fmla="*/ 2792810 w 5144933"/>
              <a:gd name="connsiteY9" fmla="*/ 163920 h 332690"/>
              <a:gd name="connsiteX10" fmla="*/ 3078759 w 5144933"/>
              <a:gd name="connsiteY10" fmla="*/ 331700 h 332690"/>
              <a:gd name="connsiteX11" fmla="*/ 3464653 w 5144933"/>
              <a:gd name="connsiteY11" fmla="*/ 231032 h 332690"/>
              <a:gd name="connsiteX12" fmla="*/ 3884103 w 5144933"/>
              <a:gd name="connsiteY12" fmla="*/ 180698 h 332690"/>
              <a:gd name="connsiteX13" fmla="*/ 4404220 w 5144933"/>
              <a:gd name="connsiteY13" fmla="*/ 289755 h 332690"/>
              <a:gd name="connsiteX14" fmla="*/ 4706224 w 5144933"/>
              <a:gd name="connsiteY14" fmla="*/ 163920 h 332690"/>
              <a:gd name="connsiteX15" fmla="*/ 4941115 w 5144933"/>
              <a:gd name="connsiteY15" fmla="*/ 130364 h 332690"/>
              <a:gd name="connsiteX16" fmla="*/ 4941115 w 5144933"/>
              <a:gd name="connsiteY16" fmla="*/ 130364 h 332690"/>
              <a:gd name="connsiteX17" fmla="*/ 4941115 w 5144933"/>
              <a:gd name="connsiteY17" fmla="*/ 130364 h 332690"/>
              <a:gd name="connsiteX18" fmla="*/ 5144933 w 5144933"/>
              <a:gd name="connsiteY18" fmla="*/ 113586 h 332690"/>
              <a:gd name="connsiteX0" fmla="*/ 0 w 5144933"/>
              <a:gd name="connsiteY0" fmla="*/ 130364 h 332690"/>
              <a:gd name="connsiteX1" fmla="*/ 603904 w 5144933"/>
              <a:gd name="connsiteY1" fmla="*/ 113586 h 332690"/>
              <a:gd name="connsiteX2" fmla="*/ 956241 w 5144933"/>
              <a:gd name="connsiteY2" fmla="*/ 46474 h 332690"/>
              <a:gd name="connsiteX3" fmla="*/ 1342238 w 5144933"/>
              <a:gd name="connsiteY3" fmla="*/ 12918 h 332690"/>
              <a:gd name="connsiteX4" fmla="*/ 1543781 w 5144933"/>
              <a:gd name="connsiteY4" fmla="*/ 96808 h 332690"/>
              <a:gd name="connsiteX5" fmla="*/ 1668582 w 5144933"/>
              <a:gd name="connsiteY5" fmla="*/ 247810 h 332690"/>
              <a:gd name="connsiteX6" fmla="*/ 1937857 w 5144933"/>
              <a:gd name="connsiteY6" fmla="*/ 172309 h 332690"/>
              <a:gd name="connsiteX7" fmla="*/ 2172748 w 5144933"/>
              <a:gd name="connsiteY7" fmla="*/ 54863 h 332690"/>
              <a:gd name="connsiteX8" fmla="*/ 2397907 w 5144933"/>
              <a:gd name="connsiteY8" fmla="*/ 4529 h 332690"/>
              <a:gd name="connsiteX9" fmla="*/ 2792810 w 5144933"/>
              <a:gd name="connsiteY9" fmla="*/ 163920 h 332690"/>
              <a:gd name="connsiteX10" fmla="*/ 3078759 w 5144933"/>
              <a:gd name="connsiteY10" fmla="*/ 331700 h 332690"/>
              <a:gd name="connsiteX11" fmla="*/ 3464653 w 5144933"/>
              <a:gd name="connsiteY11" fmla="*/ 231032 h 332690"/>
              <a:gd name="connsiteX12" fmla="*/ 3884103 w 5144933"/>
              <a:gd name="connsiteY12" fmla="*/ 180698 h 332690"/>
              <a:gd name="connsiteX13" fmla="*/ 4404220 w 5144933"/>
              <a:gd name="connsiteY13" fmla="*/ 289755 h 332690"/>
              <a:gd name="connsiteX14" fmla="*/ 4706224 w 5144933"/>
              <a:gd name="connsiteY14" fmla="*/ 163920 h 332690"/>
              <a:gd name="connsiteX15" fmla="*/ 4941115 w 5144933"/>
              <a:gd name="connsiteY15" fmla="*/ 130364 h 332690"/>
              <a:gd name="connsiteX16" fmla="*/ 4941115 w 5144933"/>
              <a:gd name="connsiteY16" fmla="*/ 130364 h 332690"/>
              <a:gd name="connsiteX17" fmla="*/ 4941115 w 5144933"/>
              <a:gd name="connsiteY17" fmla="*/ 130364 h 332690"/>
              <a:gd name="connsiteX18" fmla="*/ 5144933 w 5144933"/>
              <a:gd name="connsiteY18" fmla="*/ 113586 h 332690"/>
              <a:gd name="connsiteX0" fmla="*/ 0 w 5144933"/>
              <a:gd name="connsiteY0" fmla="*/ 130364 h 332690"/>
              <a:gd name="connsiteX1" fmla="*/ 603904 w 5144933"/>
              <a:gd name="connsiteY1" fmla="*/ 113586 h 332690"/>
              <a:gd name="connsiteX2" fmla="*/ 956241 w 5144933"/>
              <a:gd name="connsiteY2" fmla="*/ 46474 h 332690"/>
              <a:gd name="connsiteX3" fmla="*/ 1342238 w 5144933"/>
              <a:gd name="connsiteY3" fmla="*/ 12918 h 332690"/>
              <a:gd name="connsiteX4" fmla="*/ 1543781 w 5144933"/>
              <a:gd name="connsiteY4" fmla="*/ 96808 h 332690"/>
              <a:gd name="connsiteX5" fmla="*/ 1668582 w 5144933"/>
              <a:gd name="connsiteY5" fmla="*/ 247810 h 332690"/>
              <a:gd name="connsiteX6" fmla="*/ 1937857 w 5144933"/>
              <a:gd name="connsiteY6" fmla="*/ 172309 h 332690"/>
              <a:gd name="connsiteX7" fmla="*/ 2172748 w 5144933"/>
              <a:gd name="connsiteY7" fmla="*/ 54863 h 332690"/>
              <a:gd name="connsiteX8" fmla="*/ 2397907 w 5144933"/>
              <a:gd name="connsiteY8" fmla="*/ 4529 h 332690"/>
              <a:gd name="connsiteX9" fmla="*/ 2792810 w 5144933"/>
              <a:gd name="connsiteY9" fmla="*/ 163920 h 332690"/>
              <a:gd name="connsiteX10" fmla="*/ 3078759 w 5144933"/>
              <a:gd name="connsiteY10" fmla="*/ 331700 h 332690"/>
              <a:gd name="connsiteX11" fmla="*/ 3464653 w 5144933"/>
              <a:gd name="connsiteY11" fmla="*/ 231032 h 332690"/>
              <a:gd name="connsiteX12" fmla="*/ 3884103 w 5144933"/>
              <a:gd name="connsiteY12" fmla="*/ 180698 h 332690"/>
              <a:gd name="connsiteX13" fmla="*/ 4404220 w 5144933"/>
              <a:gd name="connsiteY13" fmla="*/ 289755 h 332690"/>
              <a:gd name="connsiteX14" fmla="*/ 4706224 w 5144933"/>
              <a:gd name="connsiteY14" fmla="*/ 163920 h 332690"/>
              <a:gd name="connsiteX15" fmla="*/ 4941115 w 5144933"/>
              <a:gd name="connsiteY15" fmla="*/ 130364 h 332690"/>
              <a:gd name="connsiteX16" fmla="*/ 4941115 w 5144933"/>
              <a:gd name="connsiteY16" fmla="*/ 130364 h 332690"/>
              <a:gd name="connsiteX17" fmla="*/ 4941115 w 5144933"/>
              <a:gd name="connsiteY17" fmla="*/ 130364 h 332690"/>
              <a:gd name="connsiteX18" fmla="*/ 5144933 w 5144933"/>
              <a:gd name="connsiteY18" fmla="*/ 113586 h 332690"/>
              <a:gd name="connsiteX0" fmla="*/ 0 w 5144933"/>
              <a:gd name="connsiteY0" fmla="*/ 130364 h 332690"/>
              <a:gd name="connsiteX1" fmla="*/ 603904 w 5144933"/>
              <a:gd name="connsiteY1" fmla="*/ 113586 h 332690"/>
              <a:gd name="connsiteX2" fmla="*/ 956241 w 5144933"/>
              <a:gd name="connsiteY2" fmla="*/ 46474 h 332690"/>
              <a:gd name="connsiteX3" fmla="*/ 1342238 w 5144933"/>
              <a:gd name="connsiteY3" fmla="*/ 12918 h 332690"/>
              <a:gd name="connsiteX4" fmla="*/ 1668582 w 5144933"/>
              <a:gd name="connsiteY4" fmla="*/ 247810 h 332690"/>
              <a:gd name="connsiteX5" fmla="*/ 1937857 w 5144933"/>
              <a:gd name="connsiteY5" fmla="*/ 172309 h 332690"/>
              <a:gd name="connsiteX6" fmla="*/ 2172748 w 5144933"/>
              <a:gd name="connsiteY6" fmla="*/ 54863 h 332690"/>
              <a:gd name="connsiteX7" fmla="*/ 2397907 w 5144933"/>
              <a:gd name="connsiteY7" fmla="*/ 4529 h 332690"/>
              <a:gd name="connsiteX8" fmla="*/ 2792810 w 5144933"/>
              <a:gd name="connsiteY8" fmla="*/ 163920 h 332690"/>
              <a:gd name="connsiteX9" fmla="*/ 3078759 w 5144933"/>
              <a:gd name="connsiteY9" fmla="*/ 331700 h 332690"/>
              <a:gd name="connsiteX10" fmla="*/ 3464653 w 5144933"/>
              <a:gd name="connsiteY10" fmla="*/ 231032 h 332690"/>
              <a:gd name="connsiteX11" fmla="*/ 3884103 w 5144933"/>
              <a:gd name="connsiteY11" fmla="*/ 180698 h 332690"/>
              <a:gd name="connsiteX12" fmla="*/ 4404220 w 5144933"/>
              <a:gd name="connsiteY12" fmla="*/ 289755 h 332690"/>
              <a:gd name="connsiteX13" fmla="*/ 4706224 w 5144933"/>
              <a:gd name="connsiteY13" fmla="*/ 163920 h 332690"/>
              <a:gd name="connsiteX14" fmla="*/ 4941115 w 5144933"/>
              <a:gd name="connsiteY14" fmla="*/ 130364 h 332690"/>
              <a:gd name="connsiteX15" fmla="*/ 4941115 w 5144933"/>
              <a:gd name="connsiteY15" fmla="*/ 130364 h 332690"/>
              <a:gd name="connsiteX16" fmla="*/ 4941115 w 5144933"/>
              <a:gd name="connsiteY16" fmla="*/ 130364 h 332690"/>
              <a:gd name="connsiteX17" fmla="*/ 5144933 w 5144933"/>
              <a:gd name="connsiteY17" fmla="*/ 113586 h 332690"/>
              <a:gd name="connsiteX0" fmla="*/ 0 w 5144933"/>
              <a:gd name="connsiteY0" fmla="*/ 130364 h 332690"/>
              <a:gd name="connsiteX1" fmla="*/ 603904 w 5144933"/>
              <a:gd name="connsiteY1" fmla="*/ 113586 h 332690"/>
              <a:gd name="connsiteX2" fmla="*/ 956241 w 5144933"/>
              <a:gd name="connsiteY2" fmla="*/ 46474 h 332690"/>
              <a:gd name="connsiteX3" fmla="*/ 1342238 w 5144933"/>
              <a:gd name="connsiteY3" fmla="*/ 12918 h 332690"/>
              <a:gd name="connsiteX4" fmla="*/ 1643105 w 5144933"/>
              <a:gd name="connsiteY4" fmla="*/ 214254 h 332690"/>
              <a:gd name="connsiteX5" fmla="*/ 1937857 w 5144933"/>
              <a:gd name="connsiteY5" fmla="*/ 172309 h 332690"/>
              <a:gd name="connsiteX6" fmla="*/ 2172748 w 5144933"/>
              <a:gd name="connsiteY6" fmla="*/ 54863 h 332690"/>
              <a:gd name="connsiteX7" fmla="*/ 2397907 w 5144933"/>
              <a:gd name="connsiteY7" fmla="*/ 4529 h 332690"/>
              <a:gd name="connsiteX8" fmla="*/ 2792810 w 5144933"/>
              <a:gd name="connsiteY8" fmla="*/ 163920 h 332690"/>
              <a:gd name="connsiteX9" fmla="*/ 3078759 w 5144933"/>
              <a:gd name="connsiteY9" fmla="*/ 331700 h 332690"/>
              <a:gd name="connsiteX10" fmla="*/ 3464653 w 5144933"/>
              <a:gd name="connsiteY10" fmla="*/ 231032 h 332690"/>
              <a:gd name="connsiteX11" fmla="*/ 3884103 w 5144933"/>
              <a:gd name="connsiteY11" fmla="*/ 180698 h 332690"/>
              <a:gd name="connsiteX12" fmla="*/ 4404220 w 5144933"/>
              <a:gd name="connsiteY12" fmla="*/ 289755 h 332690"/>
              <a:gd name="connsiteX13" fmla="*/ 4706224 w 5144933"/>
              <a:gd name="connsiteY13" fmla="*/ 163920 h 332690"/>
              <a:gd name="connsiteX14" fmla="*/ 4941115 w 5144933"/>
              <a:gd name="connsiteY14" fmla="*/ 130364 h 332690"/>
              <a:gd name="connsiteX15" fmla="*/ 4941115 w 5144933"/>
              <a:gd name="connsiteY15" fmla="*/ 130364 h 332690"/>
              <a:gd name="connsiteX16" fmla="*/ 4941115 w 5144933"/>
              <a:gd name="connsiteY16" fmla="*/ 130364 h 332690"/>
              <a:gd name="connsiteX17" fmla="*/ 5144933 w 5144933"/>
              <a:gd name="connsiteY17" fmla="*/ 113586 h 332690"/>
              <a:gd name="connsiteX0" fmla="*/ 0 w 5144933"/>
              <a:gd name="connsiteY0" fmla="*/ 130364 h 332690"/>
              <a:gd name="connsiteX1" fmla="*/ 603904 w 5144933"/>
              <a:gd name="connsiteY1" fmla="*/ 113586 h 332690"/>
              <a:gd name="connsiteX2" fmla="*/ 956241 w 5144933"/>
              <a:gd name="connsiteY2" fmla="*/ 46474 h 332690"/>
              <a:gd name="connsiteX3" fmla="*/ 1342238 w 5144933"/>
              <a:gd name="connsiteY3" fmla="*/ 12918 h 332690"/>
              <a:gd name="connsiteX4" fmla="*/ 1643105 w 5144933"/>
              <a:gd name="connsiteY4" fmla="*/ 214254 h 332690"/>
              <a:gd name="connsiteX5" fmla="*/ 1937857 w 5144933"/>
              <a:gd name="connsiteY5" fmla="*/ 172309 h 332690"/>
              <a:gd name="connsiteX6" fmla="*/ 2172748 w 5144933"/>
              <a:gd name="connsiteY6" fmla="*/ 54863 h 332690"/>
              <a:gd name="connsiteX7" fmla="*/ 2397907 w 5144933"/>
              <a:gd name="connsiteY7" fmla="*/ 4529 h 332690"/>
              <a:gd name="connsiteX8" fmla="*/ 2792810 w 5144933"/>
              <a:gd name="connsiteY8" fmla="*/ 163920 h 332690"/>
              <a:gd name="connsiteX9" fmla="*/ 3078759 w 5144933"/>
              <a:gd name="connsiteY9" fmla="*/ 331700 h 332690"/>
              <a:gd name="connsiteX10" fmla="*/ 3464653 w 5144933"/>
              <a:gd name="connsiteY10" fmla="*/ 231032 h 332690"/>
              <a:gd name="connsiteX11" fmla="*/ 3884103 w 5144933"/>
              <a:gd name="connsiteY11" fmla="*/ 180698 h 332690"/>
              <a:gd name="connsiteX12" fmla="*/ 4404220 w 5144933"/>
              <a:gd name="connsiteY12" fmla="*/ 289755 h 332690"/>
              <a:gd name="connsiteX13" fmla="*/ 4706224 w 5144933"/>
              <a:gd name="connsiteY13" fmla="*/ 163920 h 332690"/>
              <a:gd name="connsiteX14" fmla="*/ 4941115 w 5144933"/>
              <a:gd name="connsiteY14" fmla="*/ 130364 h 332690"/>
              <a:gd name="connsiteX15" fmla="*/ 4941115 w 5144933"/>
              <a:gd name="connsiteY15" fmla="*/ 130364 h 332690"/>
              <a:gd name="connsiteX16" fmla="*/ 4941115 w 5144933"/>
              <a:gd name="connsiteY16" fmla="*/ 130364 h 332690"/>
              <a:gd name="connsiteX17" fmla="*/ 5144933 w 5144933"/>
              <a:gd name="connsiteY17" fmla="*/ 113586 h 332690"/>
              <a:gd name="connsiteX0" fmla="*/ 0 w 5144933"/>
              <a:gd name="connsiteY0" fmla="*/ 126428 h 328754"/>
              <a:gd name="connsiteX1" fmla="*/ 603904 w 5144933"/>
              <a:gd name="connsiteY1" fmla="*/ 109650 h 328754"/>
              <a:gd name="connsiteX2" fmla="*/ 956241 w 5144933"/>
              <a:gd name="connsiteY2" fmla="*/ 42538 h 328754"/>
              <a:gd name="connsiteX3" fmla="*/ 1342238 w 5144933"/>
              <a:gd name="connsiteY3" fmla="*/ 8982 h 328754"/>
              <a:gd name="connsiteX4" fmla="*/ 1643105 w 5144933"/>
              <a:gd name="connsiteY4" fmla="*/ 210318 h 328754"/>
              <a:gd name="connsiteX5" fmla="*/ 1937857 w 5144933"/>
              <a:gd name="connsiteY5" fmla="*/ 168373 h 328754"/>
              <a:gd name="connsiteX6" fmla="*/ 2172748 w 5144933"/>
              <a:gd name="connsiteY6" fmla="*/ 50927 h 328754"/>
              <a:gd name="connsiteX7" fmla="*/ 2397907 w 5144933"/>
              <a:gd name="connsiteY7" fmla="*/ 593 h 328754"/>
              <a:gd name="connsiteX8" fmla="*/ 2792810 w 5144933"/>
              <a:gd name="connsiteY8" fmla="*/ 159984 h 328754"/>
              <a:gd name="connsiteX9" fmla="*/ 3078759 w 5144933"/>
              <a:gd name="connsiteY9" fmla="*/ 327764 h 328754"/>
              <a:gd name="connsiteX10" fmla="*/ 3464653 w 5144933"/>
              <a:gd name="connsiteY10" fmla="*/ 227096 h 328754"/>
              <a:gd name="connsiteX11" fmla="*/ 3884103 w 5144933"/>
              <a:gd name="connsiteY11" fmla="*/ 176762 h 328754"/>
              <a:gd name="connsiteX12" fmla="*/ 4404220 w 5144933"/>
              <a:gd name="connsiteY12" fmla="*/ 285819 h 328754"/>
              <a:gd name="connsiteX13" fmla="*/ 4706224 w 5144933"/>
              <a:gd name="connsiteY13" fmla="*/ 159984 h 328754"/>
              <a:gd name="connsiteX14" fmla="*/ 4941115 w 5144933"/>
              <a:gd name="connsiteY14" fmla="*/ 126428 h 328754"/>
              <a:gd name="connsiteX15" fmla="*/ 4941115 w 5144933"/>
              <a:gd name="connsiteY15" fmla="*/ 126428 h 328754"/>
              <a:gd name="connsiteX16" fmla="*/ 4941115 w 5144933"/>
              <a:gd name="connsiteY16" fmla="*/ 126428 h 328754"/>
              <a:gd name="connsiteX17" fmla="*/ 5144933 w 5144933"/>
              <a:gd name="connsiteY17" fmla="*/ 109650 h 328754"/>
              <a:gd name="connsiteX0" fmla="*/ 0 w 5144933"/>
              <a:gd name="connsiteY0" fmla="*/ 126428 h 328754"/>
              <a:gd name="connsiteX1" fmla="*/ 603904 w 5144933"/>
              <a:gd name="connsiteY1" fmla="*/ 109650 h 328754"/>
              <a:gd name="connsiteX2" fmla="*/ 956241 w 5144933"/>
              <a:gd name="connsiteY2" fmla="*/ 42538 h 328754"/>
              <a:gd name="connsiteX3" fmla="*/ 1342238 w 5144933"/>
              <a:gd name="connsiteY3" fmla="*/ 8982 h 328754"/>
              <a:gd name="connsiteX4" fmla="*/ 1643105 w 5144933"/>
              <a:gd name="connsiteY4" fmla="*/ 210318 h 328754"/>
              <a:gd name="connsiteX5" fmla="*/ 1937857 w 5144933"/>
              <a:gd name="connsiteY5" fmla="*/ 168373 h 328754"/>
              <a:gd name="connsiteX6" fmla="*/ 2397907 w 5144933"/>
              <a:gd name="connsiteY6" fmla="*/ 593 h 328754"/>
              <a:gd name="connsiteX7" fmla="*/ 2792810 w 5144933"/>
              <a:gd name="connsiteY7" fmla="*/ 159984 h 328754"/>
              <a:gd name="connsiteX8" fmla="*/ 3078759 w 5144933"/>
              <a:gd name="connsiteY8" fmla="*/ 327764 h 328754"/>
              <a:gd name="connsiteX9" fmla="*/ 3464653 w 5144933"/>
              <a:gd name="connsiteY9" fmla="*/ 227096 h 328754"/>
              <a:gd name="connsiteX10" fmla="*/ 3884103 w 5144933"/>
              <a:gd name="connsiteY10" fmla="*/ 176762 h 328754"/>
              <a:gd name="connsiteX11" fmla="*/ 4404220 w 5144933"/>
              <a:gd name="connsiteY11" fmla="*/ 285819 h 328754"/>
              <a:gd name="connsiteX12" fmla="*/ 4706224 w 5144933"/>
              <a:gd name="connsiteY12" fmla="*/ 159984 h 328754"/>
              <a:gd name="connsiteX13" fmla="*/ 4941115 w 5144933"/>
              <a:gd name="connsiteY13" fmla="*/ 126428 h 328754"/>
              <a:gd name="connsiteX14" fmla="*/ 4941115 w 5144933"/>
              <a:gd name="connsiteY14" fmla="*/ 126428 h 328754"/>
              <a:gd name="connsiteX15" fmla="*/ 4941115 w 5144933"/>
              <a:gd name="connsiteY15" fmla="*/ 126428 h 328754"/>
              <a:gd name="connsiteX16" fmla="*/ 5144933 w 5144933"/>
              <a:gd name="connsiteY16" fmla="*/ 109650 h 328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144933" h="328754">
                <a:moveTo>
                  <a:pt x="0" y="126428"/>
                </a:moveTo>
                <a:lnTo>
                  <a:pt x="603904" y="109650"/>
                </a:lnTo>
                <a:cubicBezTo>
                  <a:pt x="763278" y="95668"/>
                  <a:pt x="833185" y="59316"/>
                  <a:pt x="956241" y="42538"/>
                </a:cubicBezTo>
                <a:cubicBezTo>
                  <a:pt x="1079297" y="25760"/>
                  <a:pt x="1227761" y="-18981"/>
                  <a:pt x="1342238" y="8982"/>
                </a:cubicBezTo>
                <a:cubicBezTo>
                  <a:pt x="1456715" y="36945"/>
                  <a:pt x="1543835" y="183753"/>
                  <a:pt x="1643105" y="210318"/>
                </a:cubicBezTo>
                <a:cubicBezTo>
                  <a:pt x="1742375" y="236883"/>
                  <a:pt x="1812057" y="203327"/>
                  <a:pt x="1937857" y="168373"/>
                </a:cubicBezTo>
                <a:cubicBezTo>
                  <a:pt x="2063657" y="133419"/>
                  <a:pt x="2255415" y="1991"/>
                  <a:pt x="2397907" y="593"/>
                </a:cubicBezTo>
                <a:cubicBezTo>
                  <a:pt x="2540399" y="-805"/>
                  <a:pt x="2679335" y="29955"/>
                  <a:pt x="2792810" y="159984"/>
                </a:cubicBezTo>
                <a:cubicBezTo>
                  <a:pt x="2906285" y="290013"/>
                  <a:pt x="2966785" y="316579"/>
                  <a:pt x="3078759" y="327764"/>
                </a:cubicBezTo>
                <a:cubicBezTo>
                  <a:pt x="3190733" y="338949"/>
                  <a:pt x="3330429" y="252263"/>
                  <a:pt x="3464653" y="227096"/>
                </a:cubicBezTo>
                <a:cubicBezTo>
                  <a:pt x="3598877" y="201929"/>
                  <a:pt x="3727509" y="166975"/>
                  <a:pt x="3884103" y="176762"/>
                </a:cubicBezTo>
                <a:cubicBezTo>
                  <a:pt x="4040697" y="186549"/>
                  <a:pt x="4267200" y="288615"/>
                  <a:pt x="4404220" y="285819"/>
                </a:cubicBezTo>
                <a:cubicBezTo>
                  <a:pt x="4541240" y="283023"/>
                  <a:pt x="4616742" y="186549"/>
                  <a:pt x="4706224" y="159984"/>
                </a:cubicBezTo>
                <a:cubicBezTo>
                  <a:pt x="4795706" y="133419"/>
                  <a:pt x="4941115" y="126428"/>
                  <a:pt x="4941115" y="126428"/>
                </a:cubicBezTo>
                <a:lnTo>
                  <a:pt x="4941115" y="126428"/>
                </a:lnTo>
                <a:lnTo>
                  <a:pt x="4941115" y="126428"/>
                </a:lnTo>
                <a:lnTo>
                  <a:pt x="5144933" y="10965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37563EE-C35E-4F62-874F-49624A5E7D98}"/>
              </a:ext>
            </a:extLst>
          </p:cNvPr>
          <p:cNvGrpSpPr/>
          <p:nvPr/>
        </p:nvGrpSpPr>
        <p:grpSpPr>
          <a:xfrm>
            <a:off x="133630" y="2271763"/>
            <a:ext cx="5571823" cy="1036376"/>
            <a:chOff x="133630" y="2271763"/>
            <a:chExt cx="5571823" cy="103637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4D88219-F3CA-491A-8544-488D7528BB2C}"/>
                </a:ext>
              </a:extLst>
            </p:cNvPr>
            <p:cNvSpPr txBox="1"/>
            <p:nvPr/>
          </p:nvSpPr>
          <p:spPr>
            <a:xfrm>
              <a:off x="138225" y="2283140"/>
              <a:ext cx="15049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00" b="1" dirty="0"/>
                <a:t>Tropic of Cancer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A623482-F9AC-43E8-BB42-85A886DFA2AD}"/>
                </a:ext>
              </a:extLst>
            </p:cNvPr>
            <p:cNvSpPr txBox="1"/>
            <p:nvPr/>
          </p:nvSpPr>
          <p:spPr>
            <a:xfrm>
              <a:off x="133630" y="3061918"/>
              <a:ext cx="16843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00" b="1" dirty="0"/>
                <a:t>Tropic of Capricorn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3CCEA78-D11D-43D7-9FBE-374DBE5A8845}"/>
                </a:ext>
              </a:extLst>
            </p:cNvPr>
            <p:cNvSpPr txBox="1"/>
            <p:nvPr/>
          </p:nvSpPr>
          <p:spPr>
            <a:xfrm>
              <a:off x="166501" y="2677359"/>
              <a:ext cx="51493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00" b="1" dirty="0"/>
                <a:t>Equator                                                                                                                             0°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C2C492D-CA48-476C-A824-8CF70E9F9EC5}"/>
                </a:ext>
              </a:extLst>
            </p:cNvPr>
            <p:cNvSpPr txBox="1"/>
            <p:nvPr/>
          </p:nvSpPr>
          <p:spPr>
            <a:xfrm>
              <a:off x="4550087" y="2271763"/>
              <a:ext cx="11553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00" b="1" dirty="0"/>
                <a:t>23½° North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3434688-38E7-4C6A-882B-A10136815241}"/>
                </a:ext>
              </a:extLst>
            </p:cNvPr>
            <p:cNvSpPr txBox="1"/>
            <p:nvPr/>
          </p:nvSpPr>
          <p:spPr>
            <a:xfrm>
              <a:off x="4535649" y="3058490"/>
              <a:ext cx="11334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00" b="1" dirty="0"/>
                <a:t>23½° South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E60500D-AC0F-4397-A278-23E4B410B662}"/>
              </a:ext>
            </a:extLst>
          </p:cNvPr>
          <p:cNvGrpSpPr/>
          <p:nvPr/>
        </p:nvGrpSpPr>
        <p:grpSpPr>
          <a:xfrm>
            <a:off x="3675182" y="4966028"/>
            <a:ext cx="5571823" cy="1036376"/>
            <a:chOff x="133630" y="2271763"/>
            <a:chExt cx="5571823" cy="103637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CF1B450-D8EE-45B3-9A17-60313599C8D3}"/>
                </a:ext>
              </a:extLst>
            </p:cNvPr>
            <p:cNvSpPr txBox="1"/>
            <p:nvPr/>
          </p:nvSpPr>
          <p:spPr>
            <a:xfrm>
              <a:off x="138225" y="2283140"/>
              <a:ext cx="15049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00" b="1" dirty="0"/>
                <a:t>Tropic of Cancer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6F45FEE-39F4-4FA3-B279-54B90E92AE64}"/>
                </a:ext>
              </a:extLst>
            </p:cNvPr>
            <p:cNvSpPr txBox="1"/>
            <p:nvPr/>
          </p:nvSpPr>
          <p:spPr>
            <a:xfrm>
              <a:off x="133630" y="3061918"/>
              <a:ext cx="16843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00" b="1" dirty="0"/>
                <a:t>Tropic of Capricorn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98D72C6-BADE-4EDE-A11A-DA09E0BCE019}"/>
                </a:ext>
              </a:extLst>
            </p:cNvPr>
            <p:cNvSpPr txBox="1"/>
            <p:nvPr/>
          </p:nvSpPr>
          <p:spPr>
            <a:xfrm>
              <a:off x="166501" y="2677359"/>
              <a:ext cx="51493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00" b="1" dirty="0"/>
                <a:t>Equator                                                                                                                             0°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2B48808-381A-4C95-8181-8A899CA8D93C}"/>
                </a:ext>
              </a:extLst>
            </p:cNvPr>
            <p:cNvSpPr txBox="1"/>
            <p:nvPr/>
          </p:nvSpPr>
          <p:spPr>
            <a:xfrm>
              <a:off x="4550087" y="2271763"/>
              <a:ext cx="11553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00" b="1" dirty="0"/>
                <a:t>23½° North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3A8F2CD-5D7B-4425-9128-2F2D8A0D9FFE}"/>
                </a:ext>
              </a:extLst>
            </p:cNvPr>
            <p:cNvSpPr txBox="1"/>
            <p:nvPr/>
          </p:nvSpPr>
          <p:spPr>
            <a:xfrm>
              <a:off x="4535649" y="3058490"/>
              <a:ext cx="11334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00" b="1" dirty="0"/>
                <a:t>23½° South 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A8E895B-C955-44A0-A6F5-538528EA260A}"/>
              </a:ext>
            </a:extLst>
          </p:cNvPr>
          <p:cNvSpPr/>
          <p:nvPr/>
        </p:nvSpPr>
        <p:spPr>
          <a:xfrm rot="1772537">
            <a:off x="2524182" y="2697694"/>
            <a:ext cx="797758" cy="490124"/>
          </a:xfrm>
          <a:prstGeom prst="ellipse">
            <a:avLst/>
          </a:prstGeom>
          <a:solidFill>
            <a:srgbClr val="5B9BD5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334F0A7-9A34-4CA6-BD74-162D151341CB}"/>
              </a:ext>
            </a:extLst>
          </p:cNvPr>
          <p:cNvSpPr/>
          <p:nvPr/>
        </p:nvSpPr>
        <p:spPr>
          <a:xfrm rot="20906122">
            <a:off x="5940664" y="5300027"/>
            <a:ext cx="797758" cy="407164"/>
          </a:xfrm>
          <a:prstGeom prst="ellipse">
            <a:avLst/>
          </a:prstGeom>
          <a:solidFill>
            <a:srgbClr val="5B9BD5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9F742-89D8-478C-A274-2DE196747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5CAA-D167-45EF-8353-4BECF660CB19}" type="slidenum">
              <a:rPr lang="en-ZA" altLang="en-US" smtClean="0"/>
              <a:pPr/>
              <a:t>10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16284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8A7D4-4CB6-4834-B809-E78F59BF7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Doc Ref no: RTC-PRE-Tropical climate impacts on SA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0D323-874D-4C91-B0CD-9DF2D2B0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5CAA-D167-45EF-8353-4BECF660CB19}" type="slidenum">
              <a:rPr lang="en-ZA" altLang="en-US" smtClean="0"/>
              <a:pPr/>
              <a:t>11</a:t>
            </a:fld>
            <a:endParaRPr lang="en-ZA" altLang="en-US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4B64F09F-5335-405B-A89F-DAB16971D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40" y="163731"/>
            <a:ext cx="79863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</a:rPr>
              <a:t>Impacts of the ITCZ for Southern Africa</a:t>
            </a:r>
            <a:endParaRPr lang="en-ZA" altLang="en-US" sz="1400" b="1" dirty="0">
              <a:solidFill>
                <a:srgbClr val="0070C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DC1827E-8C2F-43E2-A94B-AEBB4B97B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29" y="1209132"/>
            <a:ext cx="8695141" cy="494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88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5090E4-0342-4CDF-9406-18EADBAA8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1152525"/>
            <a:ext cx="5715000" cy="4552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DE9F2A-F509-4C82-911D-D621FA8FEB25}"/>
              </a:ext>
            </a:extLst>
          </p:cNvPr>
          <p:cNvSpPr/>
          <p:nvPr/>
        </p:nvSpPr>
        <p:spPr>
          <a:xfrm>
            <a:off x="1714499" y="5698047"/>
            <a:ext cx="535741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Schematic of the position of the ITCZ over the ocean and continent of Africa </a:t>
            </a:r>
            <a:r>
              <a:rPr lang="en-US" sz="1100" dirty="0">
                <a:hlinkClick r:id="rId4"/>
              </a:rPr>
              <a:t>http://www.eumetrain.org/satmanu/CM4SH/S_Africa/CTL/print.htm</a:t>
            </a:r>
            <a:endParaRPr lang="en-US" sz="1100" dirty="0"/>
          </a:p>
          <a:p>
            <a:endParaRPr lang="en-ZA" sz="1100" dirty="0"/>
          </a:p>
        </p:txBody>
      </p:sp>
      <p:sp>
        <p:nvSpPr>
          <p:cNvPr id="40" name="TextBox 7">
            <a:extLst>
              <a:ext uri="{FF2B5EF4-FFF2-40B4-BE49-F238E27FC236}">
                <a16:creationId xmlns:a16="http://schemas.microsoft.com/office/drawing/2014/main" id="{04AF9921-BF8A-463D-B283-7498F9FA4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40" y="163731"/>
            <a:ext cx="79863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</a:rPr>
              <a:t>Impacts of the ITCZ for Africa</a:t>
            </a:r>
            <a:endParaRPr lang="en-ZA" altLang="en-US" sz="1400" b="1" dirty="0">
              <a:solidFill>
                <a:srgbClr val="0070C0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1F47E56-3B80-45CF-B0EA-107737B96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Doc Ref no: RTC-PRE-Tropical climate impacts on SA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A9AA6EA-34D0-4F2A-A411-D8532BEB1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5CAA-D167-45EF-8353-4BECF660CB19}" type="slidenum">
              <a:rPr lang="en-ZA" altLang="en-US" smtClean="0"/>
              <a:pPr/>
              <a:t>12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783592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55B906-CD26-4F57-8CD4-149EA027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Doc Ref no: RTC-PRE-Tropical climate impacts on SA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DE9F2A-F509-4C82-911D-D621FA8FEB25}"/>
              </a:ext>
            </a:extLst>
          </p:cNvPr>
          <p:cNvSpPr/>
          <p:nvPr/>
        </p:nvSpPr>
        <p:spPr>
          <a:xfrm>
            <a:off x="870804" y="6432659"/>
            <a:ext cx="4659727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http://www.eumetrain.org/satmanu/CM4SH/S_Africa/CTL/print.htm</a:t>
            </a:r>
            <a:endParaRPr lang="en-ZA" sz="1100" dirty="0"/>
          </a:p>
        </p:txBody>
      </p:sp>
      <p:sp>
        <p:nvSpPr>
          <p:cNvPr id="40" name="TextBox 7">
            <a:extLst>
              <a:ext uri="{FF2B5EF4-FFF2-40B4-BE49-F238E27FC236}">
                <a16:creationId xmlns:a16="http://schemas.microsoft.com/office/drawing/2014/main" id="{04AF9921-BF8A-463D-B283-7498F9FA4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40" y="163731"/>
            <a:ext cx="79863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</a:rPr>
              <a:t>Impacts of the ITCZ for Africa</a:t>
            </a:r>
            <a:endParaRPr lang="en-ZA" altLang="en-US" sz="1400" b="1" dirty="0">
              <a:solidFill>
                <a:srgbClr val="0070C0"/>
              </a:solidFill>
            </a:endParaRPr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EE45B355-8822-4EA2-94FF-38225E63D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66" y="1048140"/>
            <a:ext cx="5047987" cy="5384519"/>
          </a:xfrm>
          <a:prstGeom prst="rect">
            <a:avLst/>
          </a:prstGeom>
          <a:ln w="28575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67C2F3-D197-422A-A8F1-DEFB280C957F}"/>
              </a:ext>
            </a:extLst>
          </p:cNvPr>
          <p:cNvSpPr/>
          <p:nvPr/>
        </p:nvSpPr>
        <p:spPr>
          <a:xfrm>
            <a:off x="870804" y="1048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January 2013 1200 UTC - MSG WV 6.9-7.9 Image</a:t>
            </a:r>
            <a:endParaRPr lang="en-ZA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BDBA78-0F43-4D85-8367-8C4D0C7467A3}"/>
              </a:ext>
            </a:extLst>
          </p:cNvPr>
          <p:cNvSpPr/>
          <p:nvPr/>
        </p:nvSpPr>
        <p:spPr>
          <a:xfrm>
            <a:off x="5964047" y="2859931"/>
            <a:ext cx="26011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southward extent of the ITCZ is clearly visible on this image as mid-level moisture extends from the equator to close to 30° S. 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58A2670-0BE2-40CD-80A8-CB1490A75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5CAA-D167-45EF-8353-4BECF660CB19}" type="slidenum">
              <a:rPr lang="en-ZA" altLang="en-US" smtClean="0"/>
              <a:pPr/>
              <a:t>13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766624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387A6AB1-3710-491A-80FB-865BD4843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Doc Ref no: RTC-PRE-Tropical climate impacts on SA</a:t>
            </a:r>
            <a:endParaRPr lang="en-US" dirty="0"/>
          </a:p>
        </p:txBody>
      </p:sp>
      <p:sp>
        <p:nvSpPr>
          <p:cNvPr id="40" name="TextBox 7">
            <a:extLst>
              <a:ext uri="{FF2B5EF4-FFF2-40B4-BE49-F238E27FC236}">
                <a16:creationId xmlns:a16="http://schemas.microsoft.com/office/drawing/2014/main" id="{04AF9921-BF8A-463D-B283-7498F9FA4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40" y="163731"/>
            <a:ext cx="79863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</a:rPr>
              <a:t>Impacts of the ITCZ for Africa</a:t>
            </a:r>
            <a:endParaRPr lang="en-ZA" altLang="en-US" sz="1400" b="1" dirty="0">
              <a:solidFill>
                <a:srgbClr val="0070C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EE2832-2FC5-46E1-821F-C22599541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3" y="803868"/>
            <a:ext cx="8774551" cy="5890401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0F76DCE-1715-49ED-9E49-92A7F7F7510A}"/>
              </a:ext>
            </a:extLst>
          </p:cNvPr>
          <p:cNvSpPr/>
          <p:nvPr/>
        </p:nvSpPr>
        <p:spPr>
          <a:xfrm>
            <a:off x="5947794" y="855676"/>
            <a:ext cx="2902591" cy="1493545"/>
          </a:xfrm>
          <a:custGeom>
            <a:avLst/>
            <a:gdLst>
              <a:gd name="connsiteX0" fmla="*/ 2931806 w 2931806"/>
              <a:gd name="connsiteY0" fmla="*/ 1538889 h 1742378"/>
              <a:gd name="connsiteX1" fmla="*/ 2361355 w 2931806"/>
              <a:gd name="connsiteY1" fmla="*/ 1706669 h 1742378"/>
              <a:gd name="connsiteX2" fmla="*/ 1774126 w 2931806"/>
              <a:gd name="connsiteY2" fmla="*/ 1622779 h 1742378"/>
              <a:gd name="connsiteX3" fmla="*/ 431887 w 2931806"/>
              <a:gd name="connsiteY3" fmla="*/ 548989 h 1742378"/>
              <a:gd name="connsiteX4" fmla="*/ 29215 w 2931806"/>
              <a:gd name="connsiteY4" fmla="*/ 28871 h 1742378"/>
              <a:gd name="connsiteX5" fmla="*/ 62771 w 2931806"/>
              <a:gd name="connsiteY5" fmla="*/ 112761 h 1742378"/>
              <a:gd name="connsiteX0" fmla="*/ 2902591 w 2902591"/>
              <a:gd name="connsiteY0" fmla="*/ 1510018 h 1713507"/>
              <a:gd name="connsiteX1" fmla="*/ 2332140 w 2902591"/>
              <a:gd name="connsiteY1" fmla="*/ 1677798 h 1713507"/>
              <a:gd name="connsiteX2" fmla="*/ 1744911 w 2902591"/>
              <a:gd name="connsiteY2" fmla="*/ 1593908 h 1713507"/>
              <a:gd name="connsiteX3" fmla="*/ 402672 w 2902591"/>
              <a:gd name="connsiteY3" fmla="*/ 520118 h 1713507"/>
              <a:gd name="connsiteX4" fmla="*/ 0 w 2902591"/>
              <a:gd name="connsiteY4" fmla="*/ 0 h 1713507"/>
              <a:gd name="connsiteX0" fmla="*/ 2902591 w 2902591"/>
              <a:gd name="connsiteY0" fmla="*/ 1451295 h 1654784"/>
              <a:gd name="connsiteX1" fmla="*/ 2332140 w 2902591"/>
              <a:gd name="connsiteY1" fmla="*/ 1619075 h 1654784"/>
              <a:gd name="connsiteX2" fmla="*/ 1744911 w 2902591"/>
              <a:gd name="connsiteY2" fmla="*/ 1535185 h 1654784"/>
              <a:gd name="connsiteX3" fmla="*/ 402672 w 2902591"/>
              <a:gd name="connsiteY3" fmla="*/ 461395 h 1654784"/>
              <a:gd name="connsiteX4" fmla="*/ 0 w 2902591"/>
              <a:gd name="connsiteY4" fmla="*/ 0 h 1654784"/>
              <a:gd name="connsiteX0" fmla="*/ 2902591 w 2902591"/>
              <a:gd name="connsiteY0" fmla="*/ 1451295 h 1620340"/>
              <a:gd name="connsiteX1" fmla="*/ 2332140 w 2902591"/>
              <a:gd name="connsiteY1" fmla="*/ 1619075 h 1620340"/>
              <a:gd name="connsiteX2" fmla="*/ 1468074 w 2902591"/>
              <a:gd name="connsiteY2" fmla="*/ 1367406 h 1620340"/>
              <a:gd name="connsiteX3" fmla="*/ 402672 w 2902591"/>
              <a:gd name="connsiteY3" fmla="*/ 461395 h 1620340"/>
              <a:gd name="connsiteX4" fmla="*/ 0 w 2902591"/>
              <a:gd name="connsiteY4" fmla="*/ 0 h 1620340"/>
              <a:gd name="connsiteX0" fmla="*/ 2902591 w 2902591"/>
              <a:gd name="connsiteY0" fmla="*/ 1451295 h 1506823"/>
              <a:gd name="connsiteX1" fmla="*/ 2374085 w 2902591"/>
              <a:gd name="connsiteY1" fmla="*/ 1493240 h 1506823"/>
              <a:gd name="connsiteX2" fmla="*/ 1468074 w 2902591"/>
              <a:gd name="connsiteY2" fmla="*/ 1367406 h 1506823"/>
              <a:gd name="connsiteX3" fmla="*/ 402672 w 2902591"/>
              <a:gd name="connsiteY3" fmla="*/ 461395 h 1506823"/>
              <a:gd name="connsiteX4" fmla="*/ 0 w 2902591"/>
              <a:gd name="connsiteY4" fmla="*/ 0 h 1506823"/>
              <a:gd name="connsiteX0" fmla="*/ 2902591 w 2902591"/>
              <a:gd name="connsiteY0" fmla="*/ 1308683 h 1503210"/>
              <a:gd name="connsiteX1" fmla="*/ 2374085 w 2902591"/>
              <a:gd name="connsiteY1" fmla="*/ 1493240 h 1503210"/>
              <a:gd name="connsiteX2" fmla="*/ 1468074 w 2902591"/>
              <a:gd name="connsiteY2" fmla="*/ 1367406 h 1503210"/>
              <a:gd name="connsiteX3" fmla="*/ 402672 w 2902591"/>
              <a:gd name="connsiteY3" fmla="*/ 461395 h 1503210"/>
              <a:gd name="connsiteX4" fmla="*/ 0 w 2902591"/>
              <a:gd name="connsiteY4" fmla="*/ 0 h 1503210"/>
              <a:gd name="connsiteX0" fmla="*/ 2902591 w 2902591"/>
              <a:gd name="connsiteY0" fmla="*/ 1308683 h 1493545"/>
              <a:gd name="connsiteX1" fmla="*/ 2374085 w 2902591"/>
              <a:gd name="connsiteY1" fmla="*/ 1493240 h 1493545"/>
              <a:gd name="connsiteX2" fmla="*/ 1426129 w 2902591"/>
              <a:gd name="connsiteY2" fmla="*/ 1266738 h 1493545"/>
              <a:gd name="connsiteX3" fmla="*/ 402672 w 2902591"/>
              <a:gd name="connsiteY3" fmla="*/ 461395 h 1493545"/>
              <a:gd name="connsiteX4" fmla="*/ 0 w 2902591"/>
              <a:gd name="connsiteY4" fmla="*/ 0 h 149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591" h="1493545">
                <a:moveTo>
                  <a:pt x="2902591" y="1308683"/>
                </a:moveTo>
                <a:cubicBezTo>
                  <a:pt x="2713839" y="1385582"/>
                  <a:pt x="2620162" y="1500231"/>
                  <a:pt x="2374085" y="1493240"/>
                </a:cubicBezTo>
                <a:cubicBezTo>
                  <a:pt x="2128008" y="1486249"/>
                  <a:pt x="1754698" y="1438712"/>
                  <a:pt x="1426129" y="1266738"/>
                </a:cubicBezTo>
                <a:cubicBezTo>
                  <a:pt x="1097560" y="1094764"/>
                  <a:pt x="640360" y="672518"/>
                  <a:pt x="402672" y="461395"/>
                </a:cubicBezTo>
                <a:cubicBezTo>
                  <a:pt x="164984" y="250272"/>
                  <a:pt x="61519" y="72705"/>
                  <a:pt x="0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955130-EEC4-4A0D-89A8-803F725296D8}"/>
              </a:ext>
            </a:extLst>
          </p:cNvPr>
          <p:cNvSpPr txBox="1"/>
          <p:nvPr/>
        </p:nvSpPr>
        <p:spPr>
          <a:xfrm rot="1853582">
            <a:off x="7038362" y="1818495"/>
            <a:ext cx="721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rgbClr val="0000FF"/>
                </a:solidFill>
              </a:rPr>
              <a:t>ITCZ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5ECE68-FD1E-435F-B98B-30A5EE343F17}"/>
              </a:ext>
            </a:extLst>
          </p:cNvPr>
          <p:cNvCxnSpPr>
            <a:cxnSpLocks/>
          </p:cNvCxnSpPr>
          <p:nvPr/>
        </p:nvCxnSpPr>
        <p:spPr>
          <a:xfrm flipH="1">
            <a:off x="6006517" y="1374107"/>
            <a:ext cx="218282" cy="285376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80E409B-0D24-47FE-9FCF-9D125EE26ABF}"/>
              </a:ext>
            </a:extLst>
          </p:cNvPr>
          <p:cNvCxnSpPr>
            <a:cxnSpLocks/>
          </p:cNvCxnSpPr>
          <p:nvPr/>
        </p:nvCxnSpPr>
        <p:spPr>
          <a:xfrm flipH="1">
            <a:off x="5637950" y="2234874"/>
            <a:ext cx="208244" cy="33900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4B19AFB-A839-4A94-8954-C6F594D132CF}"/>
              </a:ext>
            </a:extLst>
          </p:cNvPr>
          <p:cNvCxnSpPr>
            <a:cxnSpLocks/>
          </p:cNvCxnSpPr>
          <p:nvPr/>
        </p:nvCxnSpPr>
        <p:spPr>
          <a:xfrm flipH="1" flipV="1">
            <a:off x="3763109" y="1616466"/>
            <a:ext cx="134223" cy="459586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5C1B8C5-092F-4D66-9949-28C2E8706347}"/>
              </a:ext>
            </a:extLst>
          </p:cNvPr>
          <p:cNvCxnSpPr>
            <a:cxnSpLocks/>
          </p:cNvCxnSpPr>
          <p:nvPr/>
        </p:nvCxnSpPr>
        <p:spPr>
          <a:xfrm flipH="1" flipV="1">
            <a:off x="4292619" y="2675426"/>
            <a:ext cx="176169" cy="383796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FC3AA9E-1C4C-441B-B7DA-50AFED28CBA1}"/>
              </a:ext>
            </a:extLst>
          </p:cNvPr>
          <p:cNvCxnSpPr>
            <a:cxnSpLocks/>
          </p:cNvCxnSpPr>
          <p:nvPr/>
        </p:nvCxnSpPr>
        <p:spPr>
          <a:xfrm flipH="1">
            <a:off x="4862692" y="3184372"/>
            <a:ext cx="464191" cy="119096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7EA59E2-6972-4A54-A734-EC408965144F}"/>
              </a:ext>
            </a:extLst>
          </p:cNvPr>
          <p:cNvSpPr/>
          <p:nvPr/>
        </p:nvSpPr>
        <p:spPr>
          <a:xfrm>
            <a:off x="1224793" y="2150995"/>
            <a:ext cx="7625592" cy="359680"/>
          </a:xfrm>
          <a:custGeom>
            <a:avLst/>
            <a:gdLst>
              <a:gd name="connsiteX0" fmla="*/ 0 w 7625592"/>
              <a:gd name="connsiteY0" fmla="*/ 342902 h 359680"/>
              <a:gd name="connsiteX1" fmla="*/ 2365695 w 7625592"/>
              <a:gd name="connsiteY1" fmla="*/ 40899 h 359680"/>
              <a:gd name="connsiteX2" fmla="*/ 4118994 w 7625592"/>
              <a:gd name="connsiteY2" fmla="*/ 7343 h 359680"/>
              <a:gd name="connsiteX3" fmla="*/ 5511567 w 7625592"/>
              <a:gd name="connsiteY3" fmla="*/ 82844 h 359680"/>
              <a:gd name="connsiteX4" fmla="*/ 6962862 w 7625592"/>
              <a:gd name="connsiteY4" fmla="*/ 284179 h 359680"/>
              <a:gd name="connsiteX5" fmla="*/ 7625592 w 7625592"/>
              <a:gd name="connsiteY5" fmla="*/ 359680 h 35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5592" h="359680">
                <a:moveTo>
                  <a:pt x="0" y="342902"/>
                </a:moveTo>
                <a:cubicBezTo>
                  <a:pt x="839598" y="219863"/>
                  <a:pt x="1679196" y="96825"/>
                  <a:pt x="2365695" y="40899"/>
                </a:cubicBezTo>
                <a:cubicBezTo>
                  <a:pt x="3052194" y="-15027"/>
                  <a:pt x="3594682" y="352"/>
                  <a:pt x="4118994" y="7343"/>
                </a:cubicBezTo>
                <a:cubicBezTo>
                  <a:pt x="4643306" y="14334"/>
                  <a:pt x="5037589" y="36705"/>
                  <a:pt x="5511567" y="82844"/>
                </a:cubicBezTo>
                <a:cubicBezTo>
                  <a:pt x="5985545" y="128983"/>
                  <a:pt x="6610525" y="238040"/>
                  <a:pt x="6962862" y="284179"/>
                </a:cubicBezTo>
                <a:cubicBezTo>
                  <a:pt x="7315200" y="330318"/>
                  <a:pt x="7470396" y="344999"/>
                  <a:pt x="7625592" y="359680"/>
                </a:cubicBezTo>
              </a:path>
            </a:pathLst>
          </a:custGeom>
          <a:noFill/>
          <a:ln w="3810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8C8FB9-4654-4C1A-B204-73D943E83CDF}"/>
              </a:ext>
            </a:extLst>
          </p:cNvPr>
          <p:cNvSpPr txBox="1"/>
          <p:nvPr/>
        </p:nvSpPr>
        <p:spPr>
          <a:xfrm rot="21100152">
            <a:off x="1161209" y="2099458"/>
            <a:ext cx="1831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solidFill>
                  <a:srgbClr val="00B050"/>
                </a:solidFill>
              </a:rPr>
              <a:t>Tropic of Capricorn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B94871-9AF1-45A9-A561-D830FD827FDC}"/>
              </a:ext>
            </a:extLst>
          </p:cNvPr>
          <p:cNvSpPr txBox="1"/>
          <p:nvPr/>
        </p:nvSpPr>
        <p:spPr>
          <a:xfrm rot="450649">
            <a:off x="7760706" y="2404029"/>
            <a:ext cx="1252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solidFill>
                  <a:srgbClr val="00B050"/>
                </a:solidFill>
              </a:rPr>
              <a:t>23½° South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46FB8C-D6FF-4C84-9FBE-E5194E32EBCD}"/>
              </a:ext>
            </a:extLst>
          </p:cNvPr>
          <p:cNvSpPr txBox="1"/>
          <p:nvPr/>
        </p:nvSpPr>
        <p:spPr>
          <a:xfrm>
            <a:off x="160120" y="5651848"/>
            <a:ext cx="828759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00FF"/>
                </a:solidFill>
              </a:rPr>
              <a:t>Convective cloud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00FF"/>
                </a:solidFill>
              </a:rPr>
              <a:t>Possible thunderstorms with rain.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00FF"/>
                </a:solidFill>
              </a:rPr>
              <a:t>Heavy falls occurred over Mpumalanga  and Limpopo Provinces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D66768DE-8B39-4719-ABBA-086AF8D0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5CAA-D167-45EF-8353-4BECF660CB19}" type="slidenum">
              <a:rPr lang="en-ZA" altLang="en-US" smtClean="0"/>
              <a:pPr/>
              <a:t>14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51470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5" grpId="0" animBg="1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EA3786-25FC-4BE7-8D19-15B60E163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Doc Ref no: RTC-PRE-Tropical climate impacts on SA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426F0-1D0D-4C43-A02F-0FB2923E0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5CAA-D167-45EF-8353-4BECF660CB19}" type="slidenum">
              <a:rPr lang="en-ZA" altLang="en-US" smtClean="0"/>
              <a:pPr/>
              <a:t>15</a:t>
            </a:fld>
            <a:endParaRPr lang="en-ZA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0726EE-26E9-49EA-9484-DD712B66A7EB}"/>
              </a:ext>
            </a:extLst>
          </p:cNvPr>
          <p:cNvSpPr txBox="1"/>
          <p:nvPr/>
        </p:nvSpPr>
        <p:spPr>
          <a:xfrm>
            <a:off x="3640822" y="3059668"/>
            <a:ext cx="210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49270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Which city has the best climate in the world? | by BambouClub | Medium">
            <a:extLst>
              <a:ext uri="{FF2B5EF4-FFF2-40B4-BE49-F238E27FC236}">
                <a16:creationId xmlns:a16="http://schemas.microsoft.com/office/drawing/2014/main" id="{AD4885BA-0AFC-4D55-B7C4-D417E9EF7C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6" b="1510"/>
          <a:stretch/>
        </p:blipFill>
        <p:spPr bwMode="auto">
          <a:xfrm>
            <a:off x="245114" y="1812021"/>
            <a:ext cx="8452436" cy="437066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B1F117-0059-4079-BE9A-B86A255CCF18}"/>
              </a:ext>
            </a:extLst>
          </p:cNvPr>
          <p:cNvSpPr txBox="1"/>
          <p:nvPr/>
        </p:nvSpPr>
        <p:spPr>
          <a:xfrm>
            <a:off x="223223" y="3221484"/>
            <a:ext cx="1504909" cy="307777"/>
          </a:xfrm>
          <a:prstGeom prst="rect">
            <a:avLst/>
          </a:prstGeom>
          <a:solidFill>
            <a:srgbClr val="F8F8F8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ZA" sz="1400" dirty="0"/>
              <a:t>Tropic of Cancer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46899-C3B8-4A02-8700-9583376F0FAB}"/>
              </a:ext>
            </a:extLst>
          </p:cNvPr>
          <p:cNvSpPr txBox="1"/>
          <p:nvPr/>
        </p:nvSpPr>
        <p:spPr>
          <a:xfrm>
            <a:off x="291252" y="4452273"/>
            <a:ext cx="1684354" cy="307777"/>
          </a:xfrm>
          <a:prstGeom prst="rect">
            <a:avLst/>
          </a:prstGeom>
          <a:solidFill>
            <a:srgbClr val="F8F8F8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ZA" sz="1400" dirty="0"/>
              <a:t>Tropic of Capricorn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B6D88E-B7E7-48F4-B370-AA6772E32F28}"/>
              </a:ext>
            </a:extLst>
          </p:cNvPr>
          <p:cNvSpPr txBox="1"/>
          <p:nvPr/>
        </p:nvSpPr>
        <p:spPr>
          <a:xfrm>
            <a:off x="333197" y="3827909"/>
            <a:ext cx="1197792" cy="307777"/>
          </a:xfrm>
          <a:prstGeom prst="rect">
            <a:avLst/>
          </a:prstGeom>
          <a:solidFill>
            <a:srgbClr val="F8C0C0"/>
          </a:solidFill>
        </p:spPr>
        <p:txBody>
          <a:bodyPr wrap="square" rtlCol="0">
            <a:spAutoFit/>
          </a:bodyPr>
          <a:lstStyle/>
          <a:p>
            <a:r>
              <a:rPr lang="en-ZA" sz="1400" dirty="0"/>
              <a:t>Equator 0°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D6816A-014A-455B-AE74-A599172AF119}"/>
              </a:ext>
            </a:extLst>
          </p:cNvPr>
          <p:cNvSpPr txBox="1"/>
          <p:nvPr/>
        </p:nvSpPr>
        <p:spPr>
          <a:xfrm>
            <a:off x="7794025" y="3625463"/>
            <a:ext cx="769301" cy="307777"/>
          </a:xfrm>
          <a:prstGeom prst="rect">
            <a:avLst/>
          </a:prstGeom>
          <a:solidFill>
            <a:srgbClr val="F8C0C0"/>
          </a:solidFill>
        </p:spPr>
        <p:txBody>
          <a:bodyPr wrap="square" rtlCol="0">
            <a:spAutoFit/>
          </a:bodyPr>
          <a:lstStyle/>
          <a:p>
            <a:r>
              <a:rPr lang="en-ZA" sz="1400" dirty="0"/>
              <a:t>Tropics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EAC3D4-390C-4905-8C9B-92C86A3C924B}"/>
              </a:ext>
            </a:extLst>
          </p:cNvPr>
          <p:cNvSpPr txBox="1"/>
          <p:nvPr/>
        </p:nvSpPr>
        <p:spPr>
          <a:xfrm>
            <a:off x="7794025" y="4090151"/>
            <a:ext cx="769301" cy="307777"/>
          </a:xfrm>
          <a:prstGeom prst="rect">
            <a:avLst/>
          </a:prstGeom>
          <a:solidFill>
            <a:srgbClr val="F8C0C0"/>
          </a:solidFill>
        </p:spPr>
        <p:txBody>
          <a:bodyPr wrap="square" rtlCol="0">
            <a:spAutoFit/>
          </a:bodyPr>
          <a:lstStyle/>
          <a:p>
            <a:r>
              <a:rPr lang="en-ZA" sz="1400" dirty="0"/>
              <a:t>Tropics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C4FCED-6B73-43AE-8614-377503C08C60}"/>
              </a:ext>
            </a:extLst>
          </p:cNvPr>
          <p:cNvSpPr txBox="1"/>
          <p:nvPr/>
        </p:nvSpPr>
        <p:spPr>
          <a:xfrm>
            <a:off x="7603679" y="3244886"/>
            <a:ext cx="1155366" cy="307777"/>
          </a:xfrm>
          <a:prstGeom prst="rect">
            <a:avLst/>
          </a:prstGeom>
          <a:solidFill>
            <a:srgbClr val="F8F8F8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ZA" sz="1400" dirty="0"/>
              <a:t>23½° North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675238-8008-49DD-927C-472B13AD1024}"/>
              </a:ext>
            </a:extLst>
          </p:cNvPr>
          <p:cNvSpPr txBox="1"/>
          <p:nvPr/>
        </p:nvSpPr>
        <p:spPr>
          <a:xfrm>
            <a:off x="7610212" y="4451062"/>
            <a:ext cx="1133475" cy="307777"/>
          </a:xfrm>
          <a:prstGeom prst="rect">
            <a:avLst/>
          </a:prstGeom>
          <a:solidFill>
            <a:srgbClr val="F8F8F8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ZA" sz="1400" dirty="0"/>
              <a:t>23½° South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CDD6A0B-880F-4C36-9739-71037086CCA1}"/>
              </a:ext>
            </a:extLst>
          </p:cNvPr>
          <p:cNvSpPr/>
          <p:nvPr/>
        </p:nvSpPr>
        <p:spPr>
          <a:xfrm>
            <a:off x="4471332" y="4451062"/>
            <a:ext cx="729842" cy="6158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51F9CD0C-F39E-49A4-91E2-586E670C4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625" y="120333"/>
            <a:ext cx="7438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</a:rPr>
              <a:t>Tropical regions in relation to South Africa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111411-532A-439B-B145-0BA5C38D0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Doc Ref no: RTC-PRE-Tropical climate impacts on SA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5429A-06FE-434F-AA19-EFCD9B1CE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5CAA-D167-45EF-8353-4BECF660CB19}" type="slidenum">
              <a:rPr lang="en-ZA" altLang="en-US" smtClean="0"/>
              <a:pPr/>
              <a:t>2</a:t>
            </a:fld>
            <a:endParaRPr lang="en-ZA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DEEAE-4179-4302-A6E1-6DF53CE60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Doc Ref no: RTC-PRE-Tropical climate impacts on SA</a:t>
            </a:r>
            <a:endParaRPr lang="en-US" dirty="0"/>
          </a:p>
        </p:txBody>
      </p:sp>
      <p:sp>
        <p:nvSpPr>
          <p:cNvPr id="24578" name="TextBox 7">
            <a:extLst>
              <a:ext uri="{FF2B5EF4-FFF2-40B4-BE49-F238E27FC236}">
                <a16:creationId xmlns:a16="http://schemas.microsoft.com/office/drawing/2014/main" id="{A173D9B4-4F3D-4E78-84F3-5E9A81DC6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2546" y="120333"/>
            <a:ext cx="60789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70C0"/>
                </a:solidFill>
              </a:rPr>
              <a:t>Köppen</a:t>
            </a:r>
            <a:r>
              <a:rPr lang="en-US" altLang="en-US" b="1" dirty="0">
                <a:solidFill>
                  <a:srgbClr val="0070C0"/>
                </a:solidFill>
              </a:rPr>
              <a:t> climate classification map</a:t>
            </a:r>
          </a:p>
        </p:txBody>
      </p:sp>
      <p:pic>
        <p:nvPicPr>
          <p:cNvPr id="24584" name="Picture 8" descr="Köppen climate classification map">
            <a:extLst>
              <a:ext uri="{FF2B5EF4-FFF2-40B4-BE49-F238E27FC236}">
                <a16:creationId xmlns:a16="http://schemas.microsoft.com/office/drawing/2014/main" id="{3138B271-6C42-4AC7-9DBF-4C5A51FF0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52" y="2708592"/>
            <a:ext cx="6667500" cy="40290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8986209-74EA-47A9-B142-0501735FB51E}"/>
              </a:ext>
            </a:extLst>
          </p:cNvPr>
          <p:cNvSpPr/>
          <p:nvPr/>
        </p:nvSpPr>
        <p:spPr>
          <a:xfrm>
            <a:off x="380043" y="730851"/>
            <a:ext cx="83839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world distribution of climate types based on the classification originally invented by Wladimir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Köppen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 1900.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major climatic types are based on patterns of 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average precipitation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average temperature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natural vegetation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0AC6CD-E0CA-4DA3-A51A-BE1C2E738A5A}"/>
              </a:ext>
            </a:extLst>
          </p:cNvPr>
          <p:cNvSpPr/>
          <p:nvPr/>
        </p:nvSpPr>
        <p:spPr>
          <a:xfrm>
            <a:off x="7080952" y="4175718"/>
            <a:ext cx="20203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This map was updated in 2007 by M.C. Peel,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B.L. Finlayson, and T.A. McMahon</a:t>
            </a:r>
            <a:endParaRPr lang="en-ZA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2AB339-1F30-4021-B9CA-D1AF029C218A}"/>
              </a:ext>
            </a:extLst>
          </p:cNvPr>
          <p:cNvSpPr/>
          <p:nvPr/>
        </p:nvSpPr>
        <p:spPr>
          <a:xfrm>
            <a:off x="1577130" y="5939256"/>
            <a:ext cx="553674" cy="7717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7CB9E0-EAED-4283-B48D-FB197E3F5C74}"/>
              </a:ext>
            </a:extLst>
          </p:cNvPr>
          <p:cNvSpPr/>
          <p:nvPr/>
        </p:nvSpPr>
        <p:spPr>
          <a:xfrm>
            <a:off x="2123814" y="5939256"/>
            <a:ext cx="510329" cy="7717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0A3B93-4E1E-4586-BC27-E36A62B0AF8F}"/>
              </a:ext>
            </a:extLst>
          </p:cNvPr>
          <p:cNvSpPr/>
          <p:nvPr/>
        </p:nvSpPr>
        <p:spPr>
          <a:xfrm>
            <a:off x="2634142" y="5947645"/>
            <a:ext cx="1409352" cy="7717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A90D91-9244-48FA-82CA-7233B2E35D9F}"/>
              </a:ext>
            </a:extLst>
          </p:cNvPr>
          <p:cNvSpPr/>
          <p:nvPr/>
        </p:nvSpPr>
        <p:spPr>
          <a:xfrm>
            <a:off x="4046972" y="5947645"/>
            <a:ext cx="1409351" cy="7717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956340-C598-4675-AE82-5521181A6E7F}"/>
              </a:ext>
            </a:extLst>
          </p:cNvPr>
          <p:cNvSpPr/>
          <p:nvPr/>
        </p:nvSpPr>
        <p:spPr>
          <a:xfrm>
            <a:off x="5456323" y="5947645"/>
            <a:ext cx="457916" cy="7717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0EDFD1-1F28-433F-B614-688C37CC99A5}"/>
              </a:ext>
            </a:extLst>
          </p:cNvPr>
          <p:cNvSpPr txBox="1"/>
          <p:nvPr/>
        </p:nvSpPr>
        <p:spPr>
          <a:xfrm>
            <a:off x="1543772" y="5649901"/>
            <a:ext cx="4406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FFFF00"/>
                </a:solidFill>
                <a:latin typeface="Arial Black" panose="020B0A04020102020204" pitchFamily="34" charset="0"/>
              </a:rPr>
              <a:t>  A    B           C                D         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D0D7160-B6A1-46C0-9C19-1C710C9A6A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757"/>
          <a:stretch/>
        </p:blipFill>
        <p:spPr>
          <a:xfrm>
            <a:off x="5124685" y="1895777"/>
            <a:ext cx="3639272" cy="3801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1E401-CDB7-4F60-9B72-23E297B2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5CAA-D167-45EF-8353-4BECF660CB19}" type="slidenum">
              <a:rPr lang="en-ZA" altLang="en-US" smtClean="0"/>
              <a:pPr/>
              <a:t>3</a:t>
            </a:fld>
            <a:endParaRPr lang="en-ZA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3D06D-33DD-459E-8172-92BDF856B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B56240-36F9-4EAD-8862-F358A8332FB0}" type="slidenum">
              <a:rPr lang="en-ZA" altLang="en-US">
                <a:solidFill>
                  <a:srgbClr val="898989"/>
                </a:solidFill>
              </a:rPr>
              <a:pPr/>
              <a:t>4</a:t>
            </a:fld>
            <a:endParaRPr lang="en-ZA" altLang="en-US">
              <a:solidFill>
                <a:srgbClr val="898989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8F4653-15E5-46C8-9190-3B794265360F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668" b="58566"/>
          <a:stretch/>
        </p:blipFill>
        <p:spPr bwMode="auto">
          <a:xfrm>
            <a:off x="2915783" y="7385538"/>
            <a:ext cx="6695569" cy="1887523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FE299D-4BEB-4F0F-963A-8AEFD7419227}"/>
              </a:ext>
            </a:extLst>
          </p:cNvPr>
          <p:cNvSpPr txBox="1"/>
          <p:nvPr/>
        </p:nvSpPr>
        <p:spPr>
          <a:xfrm>
            <a:off x="336546" y="837968"/>
            <a:ext cx="4093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ZA" sz="1600" dirty="0">
                <a:latin typeface="Calibri" panose="020F0502020204030204" pitchFamily="34" charset="0"/>
                <a:cs typeface="Calibri" panose="020F0502020204030204" pitchFamily="34" charset="0"/>
              </a:rPr>
              <a:t> = normal monthly values of </a:t>
            </a:r>
            <a:r>
              <a:rPr lang="en-ZA" sz="16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ZA" sz="1600" dirty="0">
                <a:latin typeface="Calibri" panose="020F0502020204030204" pitchFamily="34" charset="0"/>
                <a:cs typeface="Calibri" panose="020F0502020204030204" pitchFamily="34" charset="0"/>
              </a:rPr>
              <a:t>emperature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FB85FF-4A74-4CB3-AC20-CF914BE18E23}"/>
              </a:ext>
            </a:extLst>
          </p:cNvPr>
          <p:cNvSpPr txBox="1"/>
          <p:nvPr/>
        </p:nvSpPr>
        <p:spPr>
          <a:xfrm>
            <a:off x="387971" y="1720336"/>
            <a:ext cx="188867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dirty="0"/>
              <a:t>Is every </a:t>
            </a:r>
            <a:r>
              <a:rPr lang="en-ZA" sz="1600" b="1" dirty="0"/>
              <a:t>T</a:t>
            </a:r>
            <a:r>
              <a:rPr lang="en-ZA" sz="1600" dirty="0"/>
              <a:t> ≥ 18°C?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4337CA-37E7-414D-BDAD-A5D5ABF161EC}"/>
              </a:ext>
            </a:extLst>
          </p:cNvPr>
          <p:cNvSpPr txBox="1"/>
          <p:nvPr/>
        </p:nvSpPr>
        <p:spPr>
          <a:xfrm>
            <a:off x="3025059" y="1720336"/>
            <a:ext cx="2258432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dirty="0"/>
              <a:t>Is every </a:t>
            </a:r>
            <a:r>
              <a:rPr lang="en-ZA" sz="1600" b="1" dirty="0"/>
              <a:t>P</a:t>
            </a:r>
            <a:r>
              <a:rPr lang="en-ZA" sz="1600" dirty="0"/>
              <a:t> ≥ 60mm?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8A4CCD4-16A4-4F2D-AB26-1D70AF0F7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952" y="2396887"/>
            <a:ext cx="3981033" cy="358475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ED5360C-9885-48B7-9195-F92F4BFF7F64}"/>
              </a:ext>
            </a:extLst>
          </p:cNvPr>
          <p:cNvSpPr txBox="1"/>
          <p:nvPr/>
        </p:nvSpPr>
        <p:spPr>
          <a:xfrm>
            <a:off x="1510018" y="3135090"/>
            <a:ext cx="3061982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1400" dirty="0"/>
              <a:t>Two six-month sessions for each respective hemispheres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/>
              <a:t>April – September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/>
              <a:t>October – March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5A3480-613F-4E88-8B29-BABFDD46609D}"/>
              </a:ext>
            </a:extLst>
          </p:cNvPr>
          <p:cNvSpPr txBox="1"/>
          <p:nvPr/>
        </p:nvSpPr>
        <p:spPr>
          <a:xfrm>
            <a:off x="194586" y="4189266"/>
            <a:ext cx="4377414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/>
              <a:t>≥ 70% of annual precipitation total falls into one of these two seasons = then that season is considered to have a precipitation concentration </a:t>
            </a:r>
            <a:r>
              <a:rPr lang="en-ZA" sz="1400" b="1" dirty="0">
                <a:solidFill>
                  <a:srgbClr val="FF0000"/>
                </a:solidFill>
              </a:rPr>
              <a:t>Am, Aw </a:t>
            </a:r>
            <a:r>
              <a:rPr lang="en-ZA" sz="1400" dirty="0"/>
              <a:t>or</a:t>
            </a:r>
            <a:r>
              <a:rPr lang="en-ZA" sz="1400" b="1" dirty="0">
                <a:solidFill>
                  <a:srgbClr val="FF0000"/>
                </a:solidFill>
              </a:rPr>
              <a:t> 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/>
              <a:t>If not, then precipitation is considered to fall evenly throughout the year </a:t>
            </a:r>
            <a:r>
              <a:rPr lang="en-ZA" sz="1400" b="1" dirty="0" err="1">
                <a:solidFill>
                  <a:srgbClr val="FF0000"/>
                </a:solidFill>
              </a:rPr>
              <a:t>Af</a:t>
            </a:r>
            <a:endParaRPr lang="en-ZA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BA60F6-23A5-43DD-9EAC-2CF4F4F17AD5}"/>
              </a:ext>
            </a:extLst>
          </p:cNvPr>
          <p:cNvSpPr txBox="1"/>
          <p:nvPr/>
        </p:nvSpPr>
        <p:spPr>
          <a:xfrm>
            <a:off x="6003437" y="1713283"/>
            <a:ext cx="426049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600" b="1" dirty="0" err="1">
                <a:solidFill>
                  <a:srgbClr val="FF0000"/>
                </a:solidFill>
              </a:rPr>
              <a:t>Af</a:t>
            </a:r>
            <a:endParaRPr lang="en-ZA" sz="1600" b="1" dirty="0">
              <a:solidFill>
                <a:srgbClr val="FF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60F4DE-5FB1-4DDE-8E10-84B58A2A5FAA}"/>
              </a:ext>
            </a:extLst>
          </p:cNvPr>
          <p:cNvGrpSpPr/>
          <p:nvPr/>
        </p:nvGrpSpPr>
        <p:grpSpPr>
          <a:xfrm>
            <a:off x="5196388" y="1737563"/>
            <a:ext cx="807049" cy="338554"/>
            <a:chOff x="5196388" y="1737563"/>
            <a:chExt cx="807049" cy="338554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213FA828-E7F1-4A58-8EDD-58ABF76C9743}"/>
                </a:ext>
              </a:extLst>
            </p:cNvPr>
            <p:cNvSpPr/>
            <p:nvPr/>
          </p:nvSpPr>
          <p:spPr>
            <a:xfrm>
              <a:off x="5311955" y="1737563"/>
              <a:ext cx="691482" cy="338554"/>
            </a:xfrm>
            <a:prstGeom prst="rightArrow">
              <a:avLst>
                <a:gd name="adj1" fmla="val 69823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BC6F6DD-CEDE-45B6-92AD-D59507318EAC}"/>
                </a:ext>
              </a:extLst>
            </p:cNvPr>
            <p:cNvSpPr txBox="1"/>
            <p:nvPr/>
          </p:nvSpPr>
          <p:spPr>
            <a:xfrm>
              <a:off x="5196388" y="1737563"/>
              <a:ext cx="75931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b="1" dirty="0"/>
                <a:t>YES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4B23BEF-39A3-4106-A074-86F0C0D3D756}"/>
              </a:ext>
            </a:extLst>
          </p:cNvPr>
          <p:cNvGrpSpPr/>
          <p:nvPr/>
        </p:nvGrpSpPr>
        <p:grpSpPr>
          <a:xfrm>
            <a:off x="2212866" y="1735199"/>
            <a:ext cx="786680" cy="338554"/>
            <a:chOff x="2212866" y="1735199"/>
            <a:chExt cx="786680" cy="338554"/>
          </a:xfrm>
        </p:grpSpPr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4437F0B5-93F2-4E89-A039-2B7B76280881}"/>
                </a:ext>
              </a:extLst>
            </p:cNvPr>
            <p:cNvSpPr/>
            <p:nvPr/>
          </p:nvSpPr>
          <p:spPr>
            <a:xfrm>
              <a:off x="2308064" y="1735199"/>
              <a:ext cx="691482" cy="338554"/>
            </a:xfrm>
            <a:prstGeom prst="rightArrow">
              <a:avLst>
                <a:gd name="adj1" fmla="val 69823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82D6F6C-34E9-4067-B02E-E10A422419FF}"/>
                </a:ext>
              </a:extLst>
            </p:cNvPr>
            <p:cNvSpPr txBox="1"/>
            <p:nvPr/>
          </p:nvSpPr>
          <p:spPr>
            <a:xfrm>
              <a:off x="2212866" y="1745610"/>
              <a:ext cx="75931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b="1" dirty="0"/>
                <a:t>YES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84E3A5-1F47-4411-A0A5-6329B54CBC5F}"/>
              </a:ext>
            </a:extLst>
          </p:cNvPr>
          <p:cNvGrpSpPr/>
          <p:nvPr/>
        </p:nvGrpSpPr>
        <p:grpSpPr>
          <a:xfrm>
            <a:off x="4770165" y="2073753"/>
            <a:ext cx="513326" cy="484889"/>
            <a:chOff x="4770165" y="2073753"/>
            <a:chExt cx="513326" cy="484889"/>
          </a:xfrm>
        </p:grpSpPr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D7BFC910-B103-485A-9316-6136E8848388}"/>
                </a:ext>
              </a:extLst>
            </p:cNvPr>
            <p:cNvSpPr/>
            <p:nvPr/>
          </p:nvSpPr>
          <p:spPr>
            <a:xfrm rot="5400000">
              <a:off x="4784383" y="2114878"/>
              <a:ext cx="484889" cy="402640"/>
            </a:xfrm>
            <a:prstGeom prst="rightArrow">
              <a:avLst>
                <a:gd name="adj1" fmla="val 69823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0F2FEEE-9DDD-462A-A5FB-41EB92D4E3B3}"/>
                </a:ext>
              </a:extLst>
            </p:cNvPr>
            <p:cNvSpPr txBox="1"/>
            <p:nvPr/>
          </p:nvSpPr>
          <p:spPr>
            <a:xfrm>
              <a:off x="4770165" y="2092353"/>
              <a:ext cx="51332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b="1" dirty="0"/>
                <a:t>NO</a:t>
              </a:r>
            </a:p>
          </p:txBody>
        </p:sp>
      </p:grpSp>
      <p:sp>
        <p:nvSpPr>
          <p:cNvPr id="37" name="TextBox 7">
            <a:extLst>
              <a:ext uri="{FF2B5EF4-FFF2-40B4-BE49-F238E27FC236}">
                <a16:creationId xmlns:a16="http://schemas.microsoft.com/office/drawing/2014/main" id="{5742C2E9-1CCD-4977-8D07-8DF0B5A1D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020" y="120333"/>
            <a:ext cx="74959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70C0"/>
                </a:solidFill>
              </a:rPr>
              <a:t>Köppen</a:t>
            </a:r>
            <a:r>
              <a:rPr lang="en-US" altLang="en-US" b="1" dirty="0">
                <a:solidFill>
                  <a:srgbClr val="0070C0"/>
                </a:solidFill>
              </a:rPr>
              <a:t> Equatorial climate classifications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352823-0B73-41BB-8E4D-C3124234C7EE}"/>
              </a:ext>
            </a:extLst>
          </p:cNvPr>
          <p:cNvSpPr/>
          <p:nvPr/>
        </p:nvSpPr>
        <p:spPr>
          <a:xfrm>
            <a:off x="4933836" y="843390"/>
            <a:ext cx="37232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6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ZA" sz="1600" dirty="0">
                <a:latin typeface="Calibri" panose="020F0502020204030204" pitchFamily="34" charset="0"/>
                <a:cs typeface="Calibri" panose="020F0502020204030204" pitchFamily="34" charset="0"/>
              </a:rPr>
              <a:t> = normal monthly values of </a:t>
            </a:r>
            <a:r>
              <a:rPr lang="en-ZA" sz="16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ZA" sz="1600" dirty="0">
                <a:latin typeface="Calibri" panose="020F0502020204030204" pitchFamily="34" charset="0"/>
                <a:cs typeface="Calibri" panose="020F0502020204030204" pitchFamily="34" charset="0"/>
              </a:rPr>
              <a:t>recipitation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3B0090E-E1DA-4850-9079-B8BB6422B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Doc Ref no: RTC-PRE-Tropical climate impacts on SA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3CD504-C701-42A7-9CA7-43C6731B5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Doc Ref no: RTC-PRE-Tropical climate impacts on SA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E46E9A-4D80-4EBD-A6FB-65EADBC32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05" y="1031735"/>
            <a:ext cx="8711790" cy="5651075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E3CD2D62-F3C0-42D9-9D49-CA06F5984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51" y="77628"/>
            <a:ext cx="815409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</a:rPr>
              <a:t>Equatorial regions of the </a:t>
            </a:r>
            <a:r>
              <a:rPr lang="en-US" altLang="en-US" b="1" dirty="0" err="1">
                <a:solidFill>
                  <a:srgbClr val="0070C0"/>
                </a:solidFill>
              </a:rPr>
              <a:t>Köppen</a:t>
            </a:r>
            <a:r>
              <a:rPr lang="en-US" altLang="en-US" b="1" dirty="0">
                <a:solidFill>
                  <a:srgbClr val="0070C0"/>
                </a:solidFill>
              </a:rPr>
              <a:t> climate classification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1DB338-3B0E-4FC8-9E7B-93BC32BD2D90}"/>
              </a:ext>
            </a:extLst>
          </p:cNvPr>
          <p:cNvSpPr/>
          <p:nvPr/>
        </p:nvSpPr>
        <p:spPr>
          <a:xfrm>
            <a:off x="322976" y="4011684"/>
            <a:ext cx="31920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Koppen</a:t>
            </a:r>
            <a:r>
              <a:rPr lang="en-US" sz="1400" b="1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Tropical climate classification</a:t>
            </a:r>
            <a:endParaRPr lang="en-US" sz="14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</a:t>
            </a:r>
            <a:r>
              <a:rPr lang="en-US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(no dry season),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</a:t>
            </a:r>
            <a:r>
              <a:rPr lang="en-US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(short dry season), 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Aw</a:t>
            </a:r>
            <a:r>
              <a:rPr lang="en-US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(winter dry season).</a:t>
            </a:r>
            <a:endParaRPr lang="en-ZA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644FF9-961E-4A1E-BA7D-D60EDCFDAB34}"/>
              </a:ext>
            </a:extLst>
          </p:cNvPr>
          <p:cNvSpPr/>
          <p:nvPr/>
        </p:nvSpPr>
        <p:spPr>
          <a:xfrm>
            <a:off x="3292679" y="4227127"/>
            <a:ext cx="25586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= Tropical rainforest climate; average precipitation of at least 60 mm in every month.</a:t>
            </a:r>
            <a:endParaRPr lang="en-ZA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1CD05E1-FDF4-46C9-B38E-927A6C05F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420581"/>
              </p:ext>
            </p:extLst>
          </p:nvPr>
        </p:nvGraphicFramePr>
        <p:xfrm>
          <a:off x="2519207" y="4965791"/>
          <a:ext cx="5452844" cy="1505210"/>
        </p:xfrm>
        <a:graphic>
          <a:graphicData uri="http://schemas.openxmlformats.org/drawingml/2006/table">
            <a:tbl>
              <a:tblPr/>
              <a:tblGrid>
                <a:gridCol w="602456">
                  <a:extLst>
                    <a:ext uri="{9D8B030D-6E8A-4147-A177-3AD203B41FA5}">
                      <a16:colId xmlns:a16="http://schemas.microsoft.com/office/drawing/2014/main" val="97093428"/>
                    </a:ext>
                  </a:extLst>
                </a:gridCol>
                <a:gridCol w="2291057">
                  <a:extLst>
                    <a:ext uri="{9D8B030D-6E8A-4147-A177-3AD203B41FA5}">
                      <a16:colId xmlns:a16="http://schemas.microsoft.com/office/drawing/2014/main" val="699327206"/>
                    </a:ext>
                  </a:extLst>
                </a:gridCol>
                <a:gridCol w="855827">
                  <a:extLst>
                    <a:ext uri="{9D8B030D-6E8A-4147-A177-3AD203B41FA5}">
                      <a16:colId xmlns:a16="http://schemas.microsoft.com/office/drawing/2014/main" val="1444826032"/>
                    </a:ext>
                  </a:extLst>
                </a:gridCol>
                <a:gridCol w="1703504">
                  <a:extLst>
                    <a:ext uri="{9D8B030D-6E8A-4147-A177-3AD203B41FA5}">
                      <a16:colId xmlns:a16="http://schemas.microsoft.com/office/drawing/2014/main" val="28212670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Code</a:t>
                      </a:r>
                    </a:p>
                  </a:txBody>
                  <a:tcPr marL="4995" marR="4995" marT="4995" marB="4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Description</a:t>
                      </a:r>
                    </a:p>
                  </a:txBody>
                  <a:tcPr marL="4995" marR="4995" marT="4995" marB="4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Group</a:t>
                      </a:r>
                    </a:p>
                  </a:txBody>
                  <a:tcPr marL="4995" marR="4995" marT="4995" marB="4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Precipitation Type</a:t>
                      </a:r>
                    </a:p>
                  </a:txBody>
                  <a:tcPr marL="4995" marR="4995" marT="4995" marB="4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438619"/>
                  </a:ext>
                </a:extLst>
              </a:tr>
              <a:tr h="320465"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ZA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</a:t>
                      </a:r>
                      <a:endParaRPr lang="en-ZA" sz="14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95" marR="4995" marT="4995" marB="4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Tropical rainforest climate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95" marR="4995" marT="4995" marB="4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Tropical</a:t>
                      </a:r>
                    </a:p>
                  </a:txBody>
                  <a:tcPr marL="4995" marR="4995" marT="4995" marB="4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Rainforest</a:t>
                      </a:r>
                    </a:p>
                  </a:txBody>
                  <a:tcPr marL="4995" marR="4995" marT="4995" marB="4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464932"/>
                  </a:ext>
                </a:extLst>
              </a:tr>
              <a:tr h="320465"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Am</a:t>
                      </a:r>
                      <a:endParaRPr lang="en-ZA" sz="14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95" marR="4995" marT="4995" marB="4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Tropical monsoon climate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95" marR="4995" marT="4995" marB="4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Tropical</a:t>
                      </a:r>
                    </a:p>
                  </a:txBody>
                  <a:tcPr marL="4995" marR="4995" marT="4995" marB="4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Monsoon</a:t>
                      </a:r>
                    </a:p>
                  </a:txBody>
                  <a:tcPr marL="4995" marR="4995" marT="4995" marB="4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641263"/>
                  </a:ext>
                </a:extLst>
              </a:tr>
              <a:tr h="320465"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Aw</a:t>
                      </a:r>
                      <a:endParaRPr lang="en-ZA" sz="14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95" marR="4995" marT="4995" marB="4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Tropical savanna, wet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95" marR="4995" marT="4995" marB="4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Tropical</a:t>
                      </a:r>
                    </a:p>
                  </a:txBody>
                  <a:tcPr marL="4995" marR="4995" marT="4995" marB="4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Savanna, Wet</a:t>
                      </a:r>
                    </a:p>
                  </a:txBody>
                  <a:tcPr marL="4995" marR="4995" marT="4995" marB="4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789320"/>
                  </a:ext>
                </a:extLst>
              </a:tr>
              <a:tr h="320465"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As</a:t>
                      </a:r>
                      <a:endParaRPr lang="en-ZA" sz="14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95" marR="4995" marT="4995" marB="4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Tropical dry savanna climate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95" marR="4995" marT="4995" marB="4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Tropical</a:t>
                      </a:r>
                    </a:p>
                  </a:txBody>
                  <a:tcPr marL="4995" marR="4995" marT="4995" marB="4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Savanna, Dry</a:t>
                      </a:r>
                    </a:p>
                  </a:txBody>
                  <a:tcPr marL="4995" marR="4995" marT="4995" marB="4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11046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3BB0FD-C322-41B1-9BC6-FD7E070DF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5CAA-D167-45EF-8353-4BECF660CB19}" type="slidenum">
              <a:rPr lang="en-ZA" altLang="en-US" smtClean="0"/>
              <a:pPr/>
              <a:t>5</a:t>
            </a:fld>
            <a:endParaRPr lang="en-ZA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6B4CEC-DC34-43EB-9CC7-837F829B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Doc Ref no: RTC-PRE-Tropical climate impacts on SA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E46E9A-4D80-4EBD-A6FB-65EADBC32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880" y="3287675"/>
            <a:ext cx="5319583" cy="3450653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E3CD2D62-F3C0-42D9-9D49-CA06F5984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51" y="77628"/>
            <a:ext cx="815409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</a:rPr>
              <a:t>Equatorial regions of the </a:t>
            </a:r>
            <a:r>
              <a:rPr lang="en-US" altLang="en-US" b="1" dirty="0" err="1">
                <a:solidFill>
                  <a:srgbClr val="0070C0"/>
                </a:solidFill>
              </a:rPr>
              <a:t>Köppen</a:t>
            </a:r>
            <a:r>
              <a:rPr lang="en-US" altLang="en-US" b="1" dirty="0">
                <a:solidFill>
                  <a:srgbClr val="0070C0"/>
                </a:solidFill>
              </a:rPr>
              <a:t> climate classification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D3610F-B6B7-4AE6-A99B-E605D3AEE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60" y="893922"/>
            <a:ext cx="3981033" cy="358475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BE1024-1912-41D2-AE2D-0BA208CB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5CAA-D167-45EF-8353-4BECF660CB19}" type="slidenum">
              <a:rPr lang="en-ZA" altLang="en-US" smtClean="0"/>
              <a:pPr/>
              <a:t>6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63864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8C551A4-D9CF-4586-A85A-56CCFC2B8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Doc Ref no: RTC-PRE-Tropical climate impacts on SA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45C003-AA51-4A05-A084-6A81C1BD98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90"/>
          <a:stretch/>
        </p:blipFill>
        <p:spPr>
          <a:xfrm>
            <a:off x="117423" y="1456711"/>
            <a:ext cx="8909153" cy="5008271"/>
          </a:xfrm>
          <a:prstGeom prst="rect">
            <a:avLst/>
          </a:prstGeom>
        </p:spPr>
      </p:pic>
      <p:sp>
        <p:nvSpPr>
          <p:cNvPr id="26626" name="TextBox 7">
            <a:extLst>
              <a:ext uri="{FF2B5EF4-FFF2-40B4-BE49-F238E27FC236}">
                <a16:creationId xmlns:a16="http://schemas.microsoft.com/office/drawing/2014/main" id="{F75E4715-5EEB-4025-A763-8F8D1886C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40" y="163731"/>
            <a:ext cx="79863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</a:rPr>
              <a:t>Inter Tropical Convergence Zone - ITCZ</a:t>
            </a:r>
            <a:endParaRPr lang="en-ZA" altLang="en-US" sz="1400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1E966-46FF-46D0-880D-BF68CA496CC7}"/>
              </a:ext>
            </a:extLst>
          </p:cNvPr>
          <p:cNvSpPr txBox="1"/>
          <p:nvPr/>
        </p:nvSpPr>
        <p:spPr>
          <a:xfrm>
            <a:off x="4603460" y="4620065"/>
            <a:ext cx="721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rgbClr val="0000FF"/>
                </a:solidFill>
              </a:rPr>
              <a:t>ITCZ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324680-B5C1-489A-ACF9-EA985C3C2112}"/>
              </a:ext>
            </a:extLst>
          </p:cNvPr>
          <p:cNvGrpSpPr/>
          <p:nvPr/>
        </p:nvGrpSpPr>
        <p:grpSpPr>
          <a:xfrm>
            <a:off x="643821" y="4835391"/>
            <a:ext cx="7964004" cy="597502"/>
            <a:chOff x="643821" y="4835391"/>
            <a:chExt cx="7964004" cy="59750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66C1C60-832B-4D8C-B61C-4AC0C2FA1CC7}"/>
                </a:ext>
              </a:extLst>
            </p:cNvPr>
            <p:cNvGrpSpPr/>
            <p:nvPr/>
          </p:nvGrpSpPr>
          <p:grpSpPr>
            <a:xfrm>
              <a:off x="5293452" y="4856668"/>
              <a:ext cx="3314373" cy="576225"/>
              <a:chOff x="3791112" y="4819646"/>
              <a:chExt cx="3314373" cy="576225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E5F09A45-17C3-4CE0-BD20-2A9492BDA47A}"/>
                  </a:ext>
                </a:extLst>
              </p:cNvPr>
              <p:cNvCxnSpPr/>
              <p:nvPr/>
            </p:nvCxnSpPr>
            <p:spPr>
              <a:xfrm flipH="1" flipV="1">
                <a:off x="5818476" y="4819646"/>
                <a:ext cx="612396" cy="510507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B8EBD45-E5D4-4B76-AF74-216218209AC5}"/>
                  </a:ext>
                </a:extLst>
              </p:cNvPr>
              <p:cNvCxnSpPr/>
              <p:nvPr/>
            </p:nvCxnSpPr>
            <p:spPr>
              <a:xfrm flipH="1" flipV="1">
                <a:off x="5142453" y="4885364"/>
                <a:ext cx="612396" cy="510507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799E8A60-5110-4754-9096-A1EB39ECEC29}"/>
                  </a:ext>
                </a:extLst>
              </p:cNvPr>
              <p:cNvCxnSpPr/>
              <p:nvPr/>
            </p:nvCxnSpPr>
            <p:spPr>
              <a:xfrm flipH="1" flipV="1">
                <a:off x="3791112" y="4866750"/>
                <a:ext cx="612396" cy="510507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6F731F13-C2F5-415A-9659-659C4C6BA752}"/>
                  </a:ext>
                </a:extLst>
              </p:cNvPr>
              <p:cNvCxnSpPr/>
              <p:nvPr/>
            </p:nvCxnSpPr>
            <p:spPr>
              <a:xfrm flipH="1" flipV="1">
                <a:off x="6493089" y="4866752"/>
                <a:ext cx="612396" cy="510507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6FCAAD43-E639-42D0-9920-B50427F6CB43}"/>
                  </a:ext>
                </a:extLst>
              </p:cNvPr>
              <p:cNvCxnSpPr/>
              <p:nvPr/>
            </p:nvCxnSpPr>
            <p:spPr>
              <a:xfrm flipH="1" flipV="1">
                <a:off x="4466430" y="4866751"/>
                <a:ext cx="612396" cy="510507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303127B-5553-4D03-920C-C6C7CE866B8C}"/>
                </a:ext>
              </a:extLst>
            </p:cNvPr>
            <p:cNvGrpSpPr/>
            <p:nvPr/>
          </p:nvGrpSpPr>
          <p:grpSpPr>
            <a:xfrm>
              <a:off x="1946913" y="4835391"/>
              <a:ext cx="3314373" cy="576225"/>
              <a:chOff x="3791112" y="4819646"/>
              <a:chExt cx="3314373" cy="576225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E152248D-6F15-4686-94DF-6AAC5A406211}"/>
                  </a:ext>
                </a:extLst>
              </p:cNvPr>
              <p:cNvCxnSpPr/>
              <p:nvPr/>
            </p:nvCxnSpPr>
            <p:spPr>
              <a:xfrm flipH="1" flipV="1">
                <a:off x="5818476" y="4819646"/>
                <a:ext cx="612396" cy="510507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A17328CA-AA4D-4AF4-B046-E6707A95A004}"/>
                  </a:ext>
                </a:extLst>
              </p:cNvPr>
              <p:cNvCxnSpPr/>
              <p:nvPr/>
            </p:nvCxnSpPr>
            <p:spPr>
              <a:xfrm flipH="1" flipV="1">
                <a:off x="5142453" y="4885364"/>
                <a:ext cx="612396" cy="510507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1E59F050-F493-4B53-9D14-1D977EA534E8}"/>
                  </a:ext>
                </a:extLst>
              </p:cNvPr>
              <p:cNvCxnSpPr/>
              <p:nvPr/>
            </p:nvCxnSpPr>
            <p:spPr>
              <a:xfrm flipH="1" flipV="1">
                <a:off x="3791112" y="4866750"/>
                <a:ext cx="612396" cy="510507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79911832-5E72-4461-9FF8-85D0750ADAA3}"/>
                  </a:ext>
                </a:extLst>
              </p:cNvPr>
              <p:cNvCxnSpPr/>
              <p:nvPr/>
            </p:nvCxnSpPr>
            <p:spPr>
              <a:xfrm flipH="1" flipV="1">
                <a:off x="6493089" y="4866752"/>
                <a:ext cx="612396" cy="510507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89D64AD3-FED1-4121-8170-DC2E30A5E6EE}"/>
                  </a:ext>
                </a:extLst>
              </p:cNvPr>
              <p:cNvCxnSpPr/>
              <p:nvPr/>
            </p:nvCxnSpPr>
            <p:spPr>
              <a:xfrm flipH="1" flipV="1">
                <a:off x="4466430" y="4866751"/>
                <a:ext cx="612396" cy="510507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8B5D1A8-5FB8-454F-BDE0-750D0E0CC433}"/>
                </a:ext>
              </a:extLst>
            </p:cNvPr>
            <p:cNvGrpSpPr/>
            <p:nvPr/>
          </p:nvGrpSpPr>
          <p:grpSpPr>
            <a:xfrm>
              <a:off x="643821" y="4868249"/>
              <a:ext cx="1287009" cy="557613"/>
              <a:chOff x="5818476" y="4819646"/>
              <a:chExt cx="1287009" cy="557613"/>
            </a:xfrm>
          </p:grpSpPr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9271820F-1B8B-4735-BA00-83FA43A9ACC2}"/>
                  </a:ext>
                </a:extLst>
              </p:cNvPr>
              <p:cNvCxnSpPr/>
              <p:nvPr/>
            </p:nvCxnSpPr>
            <p:spPr>
              <a:xfrm flipH="1" flipV="1">
                <a:off x="5818476" y="4819646"/>
                <a:ext cx="612396" cy="510507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89A15731-1A79-454D-922A-F9E122A9E681}"/>
                  </a:ext>
                </a:extLst>
              </p:cNvPr>
              <p:cNvCxnSpPr/>
              <p:nvPr/>
            </p:nvCxnSpPr>
            <p:spPr>
              <a:xfrm flipH="1" flipV="1">
                <a:off x="6493089" y="4866752"/>
                <a:ext cx="612396" cy="510507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4DC3631-72CF-4D3C-9B6D-C2A1838B6290}"/>
              </a:ext>
            </a:extLst>
          </p:cNvPr>
          <p:cNvGrpSpPr/>
          <p:nvPr/>
        </p:nvGrpSpPr>
        <p:grpSpPr>
          <a:xfrm flipV="1">
            <a:off x="589997" y="4170449"/>
            <a:ext cx="7964004" cy="597502"/>
            <a:chOff x="643821" y="4835391"/>
            <a:chExt cx="7964004" cy="597502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83F3C0B-BADC-4917-8806-E83F91D9B3A7}"/>
                </a:ext>
              </a:extLst>
            </p:cNvPr>
            <p:cNvGrpSpPr/>
            <p:nvPr/>
          </p:nvGrpSpPr>
          <p:grpSpPr>
            <a:xfrm>
              <a:off x="5293452" y="4856668"/>
              <a:ext cx="3314373" cy="576225"/>
              <a:chOff x="3791112" y="4819646"/>
              <a:chExt cx="3314373" cy="576225"/>
            </a:xfrm>
          </p:grpSpPr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4E92F612-0943-46B9-B0EF-06277B9CE5B2}"/>
                  </a:ext>
                </a:extLst>
              </p:cNvPr>
              <p:cNvCxnSpPr/>
              <p:nvPr/>
            </p:nvCxnSpPr>
            <p:spPr>
              <a:xfrm flipH="1" flipV="1">
                <a:off x="5818476" y="4819646"/>
                <a:ext cx="612396" cy="510507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F487B0F3-4E5E-40AF-820C-6EEC64C8E38D}"/>
                  </a:ext>
                </a:extLst>
              </p:cNvPr>
              <p:cNvCxnSpPr/>
              <p:nvPr/>
            </p:nvCxnSpPr>
            <p:spPr>
              <a:xfrm flipH="1" flipV="1">
                <a:off x="5142453" y="4885364"/>
                <a:ext cx="612396" cy="510507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FD207197-268F-4346-9E58-9844B4DC3208}"/>
                  </a:ext>
                </a:extLst>
              </p:cNvPr>
              <p:cNvCxnSpPr/>
              <p:nvPr/>
            </p:nvCxnSpPr>
            <p:spPr>
              <a:xfrm flipH="1" flipV="1">
                <a:off x="3791112" y="4866750"/>
                <a:ext cx="612396" cy="510507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8A1E8605-7440-4444-86D6-0691A0BB6178}"/>
                  </a:ext>
                </a:extLst>
              </p:cNvPr>
              <p:cNvCxnSpPr/>
              <p:nvPr/>
            </p:nvCxnSpPr>
            <p:spPr>
              <a:xfrm flipH="1" flipV="1">
                <a:off x="6493089" y="4866752"/>
                <a:ext cx="612396" cy="510507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A11C4EED-340B-47C6-B0A3-84FE9C5931CC}"/>
                  </a:ext>
                </a:extLst>
              </p:cNvPr>
              <p:cNvCxnSpPr/>
              <p:nvPr/>
            </p:nvCxnSpPr>
            <p:spPr>
              <a:xfrm flipH="1" flipV="1">
                <a:off x="4466430" y="4866751"/>
                <a:ext cx="612396" cy="510507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4189C5B7-5772-4A6D-8D93-EE04BBD59142}"/>
                </a:ext>
              </a:extLst>
            </p:cNvPr>
            <p:cNvGrpSpPr/>
            <p:nvPr/>
          </p:nvGrpSpPr>
          <p:grpSpPr>
            <a:xfrm>
              <a:off x="1946913" y="4835391"/>
              <a:ext cx="3314373" cy="576225"/>
              <a:chOff x="3791112" y="4819646"/>
              <a:chExt cx="3314373" cy="576225"/>
            </a:xfrm>
          </p:grpSpPr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D1B61B0C-49D2-46CE-9D46-19F50C7639D4}"/>
                  </a:ext>
                </a:extLst>
              </p:cNvPr>
              <p:cNvCxnSpPr/>
              <p:nvPr/>
            </p:nvCxnSpPr>
            <p:spPr>
              <a:xfrm flipH="1" flipV="1">
                <a:off x="5818476" y="4819646"/>
                <a:ext cx="612396" cy="510507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25FFE431-8E2C-4725-BB10-C945EBD6BEF1}"/>
                  </a:ext>
                </a:extLst>
              </p:cNvPr>
              <p:cNvCxnSpPr/>
              <p:nvPr/>
            </p:nvCxnSpPr>
            <p:spPr>
              <a:xfrm flipH="1" flipV="1">
                <a:off x="5142453" y="4885364"/>
                <a:ext cx="612396" cy="510507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7063328D-9758-415C-8C8E-4B6EB576AD7D}"/>
                  </a:ext>
                </a:extLst>
              </p:cNvPr>
              <p:cNvCxnSpPr/>
              <p:nvPr/>
            </p:nvCxnSpPr>
            <p:spPr>
              <a:xfrm flipH="1" flipV="1">
                <a:off x="3791112" y="4866750"/>
                <a:ext cx="612396" cy="510507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1D03D5EE-09C0-44DE-B315-77DB69E88E71}"/>
                  </a:ext>
                </a:extLst>
              </p:cNvPr>
              <p:cNvCxnSpPr/>
              <p:nvPr/>
            </p:nvCxnSpPr>
            <p:spPr>
              <a:xfrm flipH="1" flipV="1">
                <a:off x="6493089" y="4866752"/>
                <a:ext cx="612396" cy="510507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0BAC7213-97C4-4556-B7CE-BE7FD0F31B8D}"/>
                  </a:ext>
                </a:extLst>
              </p:cNvPr>
              <p:cNvCxnSpPr/>
              <p:nvPr/>
            </p:nvCxnSpPr>
            <p:spPr>
              <a:xfrm flipH="1" flipV="1">
                <a:off x="4466430" y="4866751"/>
                <a:ext cx="612396" cy="510507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81C21B2-44C3-4A6E-8CEF-E25C5E53FEED}"/>
                </a:ext>
              </a:extLst>
            </p:cNvPr>
            <p:cNvGrpSpPr/>
            <p:nvPr/>
          </p:nvGrpSpPr>
          <p:grpSpPr>
            <a:xfrm>
              <a:off x="643821" y="4868249"/>
              <a:ext cx="1287009" cy="557613"/>
              <a:chOff x="5818476" y="4819646"/>
              <a:chExt cx="1287009" cy="557613"/>
            </a:xfrm>
          </p:grpSpPr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629929A7-FA7B-43A1-B640-E97569833E53}"/>
                  </a:ext>
                </a:extLst>
              </p:cNvPr>
              <p:cNvCxnSpPr/>
              <p:nvPr/>
            </p:nvCxnSpPr>
            <p:spPr>
              <a:xfrm flipH="1" flipV="1">
                <a:off x="5818476" y="4819646"/>
                <a:ext cx="612396" cy="510507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70A467EF-CB35-4743-8F41-6A13B76515B8}"/>
                  </a:ext>
                </a:extLst>
              </p:cNvPr>
              <p:cNvCxnSpPr/>
              <p:nvPr/>
            </p:nvCxnSpPr>
            <p:spPr>
              <a:xfrm flipH="1" flipV="1">
                <a:off x="6493089" y="4866752"/>
                <a:ext cx="612396" cy="510507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7447785-DD5F-4EAA-A75F-F4958312A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5CAA-D167-45EF-8353-4BECF660CB19}" type="slidenum">
              <a:rPr lang="en-ZA" altLang="en-US" smtClean="0"/>
              <a:pPr/>
              <a:t>7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78143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C329BA-4023-4667-8858-0FB913C78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Doc Ref no: RTC-PRE-Tropical climate impacts on SA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C9D9A4-DBDE-4F38-8433-47E2A53B7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5CAA-D167-45EF-8353-4BECF660CB19}" type="slidenum">
              <a:rPr lang="en-ZA" altLang="en-US" smtClean="0"/>
              <a:pPr/>
              <a:t>8</a:t>
            </a:fld>
            <a:endParaRPr lang="en-ZA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B7638F-55AE-491B-B27A-372670A098BB}"/>
              </a:ext>
            </a:extLst>
          </p:cNvPr>
          <p:cNvGrpSpPr/>
          <p:nvPr/>
        </p:nvGrpSpPr>
        <p:grpSpPr>
          <a:xfrm>
            <a:off x="3713702" y="2381733"/>
            <a:ext cx="5122349" cy="3963339"/>
            <a:chOff x="3713702" y="2381733"/>
            <a:chExt cx="5122349" cy="39633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F7B3A8F-90AE-4FD6-A340-B3871C3C3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3702" y="2381733"/>
              <a:ext cx="5122349" cy="362478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A5ED17-659D-4D40-A3EA-EA61FE51C50B}"/>
                </a:ext>
              </a:extLst>
            </p:cNvPr>
            <p:cNvSpPr/>
            <p:nvPr/>
          </p:nvSpPr>
          <p:spPr>
            <a:xfrm>
              <a:off x="3713702" y="6006518"/>
              <a:ext cx="512234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ZA" sz="800" dirty="0"/>
                <a:t>https://www.quora.com/Does-the-subject-of-atmospheric-sciences-somehow-relate-to-explaining-how-and-why-deserts-are-formed</a:t>
              </a:r>
            </a:p>
          </p:txBody>
        </p:sp>
      </p:grpSp>
      <p:pic>
        <p:nvPicPr>
          <p:cNvPr id="2050" name="Picture 2" descr="Hadley Cell">
            <a:extLst>
              <a:ext uri="{FF2B5EF4-FFF2-40B4-BE49-F238E27FC236}">
                <a16:creationId xmlns:a16="http://schemas.microsoft.com/office/drawing/2014/main" id="{99A84E51-4A91-4011-A10E-A51F4C3E4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49" y="851482"/>
            <a:ext cx="3735917" cy="42909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2F6D17A6-A2D3-47A4-B42C-41B918435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40" y="163731"/>
            <a:ext cx="79863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</a:rPr>
              <a:t>Inter Tropical Convergence Zone - ITCZ</a:t>
            </a:r>
            <a:endParaRPr lang="en-ZA" altLang="en-US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7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oter Placeholder 44">
            <a:extLst>
              <a:ext uri="{FF2B5EF4-FFF2-40B4-BE49-F238E27FC236}">
                <a16:creationId xmlns:a16="http://schemas.microsoft.com/office/drawing/2014/main" id="{AEDF5CA3-13EC-4331-BD75-693F2BB5F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Doc Ref no: RTC-PRE-Tropical climate impacts on SA</a:t>
            </a:r>
            <a:endParaRPr lang="en-US" dirty="0"/>
          </a:p>
        </p:txBody>
      </p:sp>
      <p:sp>
        <p:nvSpPr>
          <p:cNvPr id="26626" name="TextBox 7">
            <a:extLst>
              <a:ext uri="{FF2B5EF4-FFF2-40B4-BE49-F238E27FC236}">
                <a16:creationId xmlns:a16="http://schemas.microsoft.com/office/drawing/2014/main" id="{F75E4715-5EEB-4025-A763-8F8D1886C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40" y="163731"/>
            <a:ext cx="79863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</a:rPr>
              <a:t>Seasonal Movement of the ITCZ</a:t>
            </a:r>
            <a:endParaRPr lang="en-ZA" altLang="en-US" sz="14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BAF720-8B42-4F85-A7DF-DADF25E4CA55}"/>
              </a:ext>
            </a:extLst>
          </p:cNvPr>
          <p:cNvSpPr txBox="1"/>
          <p:nvPr/>
        </p:nvSpPr>
        <p:spPr>
          <a:xfrm>
            <a:off x="5324272" y="1220365"/>
            <a:ext cx="25334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23 December</a:t>
            </a:r>
          </a:p>
          <a:p>
            <a:endParaRPr lang="en-ZA" dirty="0"/>
          </a:p>
          <a:p>
            <a:r>
              <a:rPr lang="en-ZA" dirty="0"/>
              <a:t>Southern Hemisphere Summer Solstice</a:t>
            </a:r>
          </a:p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537D80-55D7-45BF-93DC-6D1C2EADC3C8}"/>
              </a:ext>
            </a:extLst>
          </p:cNvPr>
          <p:cNvSpPr txBox="1"/>
          <p:nvPr/>
        </p:nvSpPr>
        <p:spPr>
          <a:xfrm>
            <a:off x="1339160" y="5121461"/>
            <a:ext cx="2423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b="1" dirty="0"/>
              <a:t>22 June</a:t>
            </a:r>
          </a:p>
          <a:p>
            <a:pPr algn="r"/>
            <a:endParaRPr lang="en-ZA" dirty="0"/>
          </a:p>
          <a:p>
            <a:pPr algn="r"/>
            <a:r>
              <a:rPr lang="en-ZA" dirty="0"/>
              <a:t>Southern Hemisphere Winter Solstice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67A146D-67C1-4A3F-AD1D-6B2433137E7C}"/>
              </a:ext>
            </a:extLst>
          </p:cNvPr>
          <p:cNvGrpSpPr/>
          <p:nvPr/>
        </p:nvGrpSpPr>
        <p:grpSpPr>
          <a:xfrm>
            <a:off x="225112" y="861120"/>
            <a:ext cx="5118674" cy="2911926"/>
            <a:chOff x="225112" y="861120"/>
            <a:chExt cx="5118674" cy="291192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EAD0CE9-8593-456C-B8B7-851B2F186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112" y="861120"/>
              <a:ext cx="5090771" cy="291192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D751F11-E91B-4A43-AF05-75713EC5A817}"/>
                </a:ext>
              </a:extLst>
            </p:cNvPr>
            <p:cNvGrpSpPr/>
            <p:nvPr/>
          </p:nvGrpSpPr>
          <p:grpSpPr>
            <a:xfrm>
              <a:off x="244626" y="2406251"/>
              <a:ext cx="5099160" cy="778778"/>
              <a:chOff x="244626" y="2406251"/>
              <a:chExt cx="5099160" cy="778778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16C8B41-D440-45EA-8C7D-4B96893312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0969" y="3181600"/>
                <a:ext cx="5044914" cy="3429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B7E42D6-8C92-44C2-8D26-1E8162CF8FF7}"/>
                  </a:ext>
                </a:extLst>
              </p:cNvPr>
              <p:cNvCxnSpPr/>
              <p:nvPr/>
            </p:nvCxnSpPr>
            <p:spPr>
              <a:xfrm>
                <a:off x="244626" y="2804552"/>
                <a:ext cx="5099160" cy="0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AFA5453-9603-4A59-B882-06EF03A2243A}"/>
                  </a:ext>
                </a:extLst>
              </p:cNvPr>
              <p:cNvCxnSpPr/>
              <p:nvPr/>
            </p:nvCxnSpPr>
            <p:spPr>
              <a:xfrm>
                <a:off x="244626" y="2406251"/>
                <a:ext cx="5099160" cy="0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CD0CA80-BCDA-4E85-93FB-7D26FBF70480}"/>
              </a:ext>
            </a:extLst>
          </p:cNvPr>
          <p:cNvGrpSpPr/>
          <p:nvPr/>
        </p:nvGrpSpPr>
        <p:grpSpPr>
          <a:xfrm>
            <a:off x="3763696" y="3831769"/>
            <a:ext cx="5125503" cy="2911926"/>
            <a:chOff x="3763696" y="3831769"/>
            <a:chExt cx="5125503" cy="29119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5FA9D74-5F09-420C-80B3-B6DC4BFFE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0304" y="3831769"/>
              <a:ext cx="5090771" cy="291192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41BB158-01A9-440A-9DC1-70019CB6B421}"/>
                </a:ext>
              </a:extLst>
            </p:cNvPr>
            <p:cNvGrpSpPr/>
            <p:nvPr/>
          </p:nvGrpSpPr>
          <p:grpSpPr>
            <a:xfrm>
              <a:off x="3763696" y="5142461"/>
              <a:ext cx="5125503" cy="778778"/>
              <a:chOff x="3763696" y="5142461"/>
              <a:chExt cx="5125503" cy="778778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53513E6-DB74-4727-A395-33F0D50AD91B}"/>
                  </a:ext>
                </a:extLst>
              </p:cNvPr>
              <p:cNvCxnSpPr/>
              <p:nvPr/>
            </p:nvCxnSpPr>
            <p:spPr>
              <a:xfrm>
                <a:off x="3790039" y="5921239"/>
                <a:ext cx="5099160" cy="0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FC4D492-983E-48CF-8C42-2569FAF14767}"/>
                  </a:ext>
                </a:extLst>
              </p:cNvPr>
              <p:cNvCxnSpPr/>
              <p:nvPr/>
            </p:nvCxnSpPr>
            <p:spPr>
              <a:xfrm>
                <a:off x="3763696" y="5540762"/>
                <a:ext cx="5099160" cy="0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8450F78-52CB-4D3F-BFFF-CB8ECE7E47FB}"/>
                  </a:ext>
                </a:extLst>
              </p:cNvPr>
              <p:cNvCxnSpPr/>
              <p:nvPr/>
            </p:nvCxnSpPr>
            <p:spPr>
              <a:xfrm>
                <a:off x="3763696" y="5142461"/>
                <a:ext cx="5099160" cy="0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E2E99A8-11C7-45BF-8B53-06DBD008FD40}"/>
              </a:ext>
            </a:extLst>
          </p:cNvPr>
          <p:cNvSpPr/>
          <p:nvPr/>
        </p:nvSpPr>
        <p:spPr>
          <a:xfrm>
            <a:off x="3780304" y="5169816"/>
            <a:ext cx="5108895" cy="556218"/>
          </a:xfrm>
          <a:custGeom>
            <a:avLst/>
            <a:gdLst>
              <a:gd name="connsiteX0" fmla="*/ 0 w 5108895"/>
              <a:gd name="connsiteY0" fmla="*/ 498247 h 599744"/>
              <a:gd name="connsiteX1" fmla="*/ 847288 w 5108895"/>
              <a:gd name="connsiteY1" fmla="*/ 372412 h 599744"/>
              <a:gd name="connsiteX2" fmla="*/ 1426128 w 5108895"/>
              <a:gd name="connsiteY2" fmla="*/ 439524 h 599744"/>
              <a:gd name="connsiteX3" fmla="*/ 1803633 w 5108895"/>
              <a:gd name="connsiteY3" fmla="*/ 598915 h 599744"/>
              <a:gd name="connsiteX4" fmla="*/ 2374084 w 5108895"/>
              <a:gd name="connsiteY4" fmla="*/ 364023 h 599744"/>
              <a:gd name="connsiteX5" fmla="*/ 2718033 w 5108895"/>
              <a:gd name="connsiteY5" fmla="*/ 313689 h 599744"/>
              <a:gd name="connsiteX6" fmla="*/ 3129093 w 5108895"/>
              <a:gd name="connsiteY6" fmla="*/ 254967 h 599744"/>
              <a:gd name="connsiteX7" fmla="*/ 3523376 w 5108895"/>
              <a:gd name="connsiteY7" fmla="*/ 145910 h 599744"/>
              <a:gd name="connsiteX8" fmla="*/ 3808601 w 5108895"/>
              <a:gd name="connsiteY8" fmla="*/ 3297 h 599744"/>
              <a:gd name="connsiteX9" fmla="*/ 4211273 w 5108895"/>
              <a:gd name="connsiteY9" fmla="*/ 296911 h 599744"/>
              <a:gd name="connsiteX10" fmla="*/ 4664278 w 5108895"/>
              <a:gd name="connsiteY10" fmla="*/ 464691 h 599744"/>
              <a:gd name="connsiteX11" fmla="*/ 5108895 w 5108895"/>
              <a:gd name="connsiteY11" fmla="*/ 481469 h 599744"/>
              <a:gd name="connsiteX12" fmla="*/ 5108895 w 5108895"/>
              <a:gd name="connsiteY12" fmla="*/ 481469 h 599744"/>
              <a:gd name="connsiteX0" fmla="*/ 0 w 5108895"/>
              <a:gd name="connsiteY0" fmla="*/ 499382 h 600879"/>
              <a:gd name="connsiteX1" fmla="*/ 847288 w 5108895"/>
              <a:gd name="connsiteY1" fmla="*/ 373547 h 600879"/>
              <a:gd name="connsiteX2" fmla="*/ 1426128 w 5108895"/>
              <a:gd name="connsiteY2" fmla="*/ 440659 h 600879"/>
              <a:gd name="connsiteX3" fmla="*/ 1803633 w 5108895"/>
              <a:gd name="connsiteY3" fmla="*/ 600050 h 600879"/>
              <a:gd name="connsiteX4" fmla="*/ 2374084 w 5108895"/>
              <a:gd name="connsiteY4" fmla="*/ 365158 h 600879"/>
              <a:gd name="connsiteX5" fmla="*/ 2718033 w 5108895"/>
              <a:gd name="connsiteY5" fmla="*/ 314824 h 600879"/>
              <a:gd name="connsiteX6" fmla="*/ 3129093 w 5108895"/>
              <a:gd name="connsiteY6" fmla="*/ 256102 h 600879"/>
              <a:gd name="connsiteX7" fmla="*/ 3498209 w 5108895"/>
              <a:gd name="connsiteY7" fmla="*/ 130267 h 600879"/>
              <a:gd name="connsiteX8" fmla="*/ 3808601 w 5108895"/>
              <a:gd name="connsiteY8" fmla="*/ 4432 h 600879"/>
              <a:gd name="connsiteX9" fmla="*/ 4211273 w 5108895"/>
              <a:gd name="connsiteY9" fmla="*/ 298046 h 600879"/>
              <a:gd name="connsiteX10" fmla="*/ 4664278 w 5108895"/>
              <a:gd name="connsiteY10" fmla="*/ 465826 h 600879"/>
              <a:gd name="connsiteX11" fmla="*/ 5108895 w 5108895"/>
              <a:gd name="connsiteY11" fmla="*/ 482604 h 600879"/>
              <a:gd name="connsiteX12" fmla="*/ 5108895 w 5108895"/>
              <a:gd name="connsiteY12" fmla="*/ 482604 h 600879"/>
              <a:gd name="connsiteX0" fmla="*/ 0 w 5108895"/>
              <a:gd name="connsiteY0" fmla="*/ 497388 h 598885"/>
              <a:gd name="connsiteX1" fmla="*/ 847288 w 5108895"/>
              <a:gd name="connsiteY1" fmla="*/ 371553 h 598885"/>
              <a:gd name="connsiteX2" fmla="*/ 1426128 w 5108895"/>
              <a:gd name="connsiteY2" fmla="*/ 438665 h 598885"/>
              <a:gd name="connsiteX3" fmla="*/ 1803633 w 5108895"/>
              <a:gd name="connsiteY3" fmla="*/ 598056 h 598885"/>
              <a:gd name="connsiteX4" fmla="*/ 2374084 w 5108895"/>
              <a:gd name="connsiteY4" fmla="*/ 363164 h 598885"/>
              <a:gd name="connsiteX5" fmla="*/ 2718033 w 5108895"/>
              <a:gd name="connsiteY5" fmla="*/ 312830 h 598885"/>
              <a:gd name="connsiteX6" fmla="*/ 3129093 w 5108895"/>
              <a:gd name="connsiteY6" fmla="*/ 254108 h 598885"/>
              <a:gd name="connsiteX7" fmla="*/ 3498209 w 5108895"/>
              <a:gd name="connsiteY7" fmla="*/ 128273 h 598885"/>
              <a:gd name="connsiteX8" fmla="*/ 3808601 w 5108895"/>
              <a:gd name="connsiteY8" fmla="*/ 2438 h 598885"/>
              <a:gd name="connsiteX9" fmla="*/ 4236440 w 5108895"/>
              <a:gd name="connsiteY9" fmla="*/ 245718 h 598885"/>
              <a:gd name="connsiteX10" fmla="*/ 4664278 w 5108895"/>
              <a:gd name="connsiteY10" fmla="*/ 463832 h 598885"/>
              <a:gd name="connsiteX11" fmla="*/ 5108895 w 5108895"/>
              <a:gd name="connsiteY11" fmla="*/ 480610 h 598885"/>
              <a:gd name="connsiteX12" fmla="*/ 5108895 w 5108895"/>
              <a:gd name="connsiteY12" fmla="*/ 480610 h 598885"/>
              <a:gd name="connsiteX0" fmla="*/ 0 w 5108895"/>
              <a:gd name="connsiteY0" fmla="*/ 497388 h 598885"/>
              <a:gd name="connsiteX1" fmla="*/ 847288 w 5108895"/>
              <a:gd name="connsiteY1" fmla="*/ 371553 h 598885"/>
              <a:gd name="connsiteX2" fmla="*/ 1426128 w 5108895"/>
              <a:gd name="connsiteY2" fmla="*/ 438665 h 598885"/>
              <a:gd name="connsiteX3" fmla="*/ 1803633 w 5108895"/>
              <a:gd name="connsiteY3" fmla="*/ 598056 h 598885"/>
              <a:gd name="connsiteX4" fmla="*/ 2374084 w 5108895"/>
              <a:gd name="connsiteY4" fmla="*/ 363164 h 598885"/>
              <a:gd name="connsiteX5" fmla="*/ 2718033 w 5108895"/>
              <a:gd name="connsiteY5" fmla="*/ 312830 h 598885"/>
              <a:gd name="connsiteX6" fmla="*/ 3129093 w 5108895"/>
              <a:gd name="connsiteY6" fmla="*/ 254108 h 598885"/>
              <a:gd name="connsiteX7" fmla="*/ 3498209 w 5108895"/>
              <a:gd name="connsiteY7" fmla="*/ 128273 h 598885"/>
              <a:gd name="connsiteX8" fmla="*/ 3808601 w 5108895"/>
              <a:gd name="connsiteY8" fmla="*/ 2438 h 598885"/>
              <a:gd name="connsiteX9" fmla="*/ 4236440 w 5108895"/>
              <a:gd name="connsiteY9" fmla="*/ 245718 h 598885"/>
              <a:gd name="connsiteX10" fmla="*/ 4664278 w 5108895"/>
              <a:gd name="connsiteY10" fmla="*/ 463832 h 598885"/>
              <a:gd name="connsiteX11" fmla="*/ 5108895 w 5108895"/>
              <a:gd name="connsiteY11" fmla="*/ 480610 h 598885"/>
              <a:gd name="connsiteX12" fmla="*/ 5108895 w 5108895"/>
              <a:gd name="connsiteY12" fmla="*/ 480610 h 598885"/>
              <a:gd name="connsiteX0" fmla="*/ 0 w 5108895"/>
              <a:gd name="connsiteY0" fmla="*/ 497388 h 598885"/>
              <a:gd name="connsiteX1" fmla="*/ 847288 w 5108895"/>
              <a:gd name="connsiteY1" fmla="*/ 371553 h 598885"/>
              <a:gd name="connsiteX2" fmla="*/ 1426128 w 5108895"/>
              <a:gd name="connsiteY2" fmla="*/ 438665 h 598885"/>
              <a:gd name="connsiteX3" fmla="*/ 1803633 w 5108895"/>
              <a:gd name="connsiteY3" fmla="*/ 598056 h 598885"/>
              <a:gd name="connsiteX4" fmla="*/ 2374084 w 5108895"/>
              <a:gd name="connsiteY4" fmla="*/ 363164 h 598885"/>
              <a:gd name="connsiteX5" fmla="*/ 2734811 w 5108895"/>
              <a:gd name="connsiteY5" fmla="*/ 270885 h 598885"/>
              <a:gd name="connsiteX6" fmla="*/ 3129093 w 5108895"/>
              <a:gd name="connsiteY6" fmla="*/ 254108 h 598885"/>
              <a:gd name="connsiteX7" fmla="*/ 3498209 w 5108895"/>
              <a:gd name="connsiteY7" fmla="*/ 128273 h 598885"/>
              <a:gd name="connsiteX8" fmla="*/ 3808601 w 5108895"/>
              <a:gd name="connsiteY8" fmla="*/ 2438 h 598885"/>
              <a:gd name="connsiteX9" fmla="*/ 4236440 w 5108895"/>
              <a:gd name="connsiteY9" fmla="*/ 245718 h 598885"/>
              <a:gd name="connsiteX10" fmla="*/ 4664278 w 5108895"/>
              <a:gd name="connsiteY10" fmla="*/ 463832 h 598885"/>
              <a:gd name="connsiteX11" fmla="*/ 5108895 w 5108895"/>
              <a:gd name="connsiteY11" fmla="*/ 480610 h 598885"/>
              <a:gd name="connsiteX12" fmla="*/ 5108895 w 5108895"/>
              <a:gd name="connsiteY12" fmla="*/ 480610 h 598885"/>
              <a:gd name="connsiteX0" fmla="*/ 0 w 5108895"/>
              <a:gd name="connsiteY0" fmla="*/ 497503 h 599000"/>
              <a:gd name="connsiteX1" fmla="*/ 847288 w 5108895"/>
              <a:gd name="connsiteY1" fmla="*/ 371668 h 599000"/>
              <a:gd name="connsiteX2" fmla="*/ 1426128 w 5108895"/>
              <a:gd name="connsiteY2" fmla="*/ 438780 h 599000"/>
              <a:gd name="connsiteX3" fmla="*/ 1803633 w 5108895"/>
              <a:gd name="connsiteY3" fmla="*/ 598171 h 599000"/>
              <a:gd name="connsiteX4" fmla="*/ 2374084 w 5108895"/>
              <a:gd name="connsiteY4" fmla="*/ 363279 h 599000"/>
              <a:gd name="connsiteX5" fmla="*/ 2734811 w 5108895"/>
              <a:gd name="connsiteY5" fmla="*/ 271000 h 599000"/>
              <a:gd name="connsiteX6" fmla="*/ 3145871 w 5108895"/>
              <a:gd name="connsiteY6" fmla="*/ 287779 h 599000"/>
              <a:gd name="connsiteX7" fmla="*/ 3498209 w 5108895"/>
              <a:gd name="connsiteY7" fmla="*/ 128388 h 599000"/>
              <a:gd name="connsiteX8" fmla="*/ 3808601 w 5108895"/>
              <a:gd name="connsiteY8" fmla="*/ 2553 h 599000"/>
              <a:gd name="connsiteX9" fmla="*/ 4236440 w 5108895"/>
              <a:gd name="connsiteY9" fmla="*/ 245833 h 599000"/>
              <a:gd name="connsiteX10" fmla="*/ 4664278 w 5108895"/>
              <a:gd name="connsiteY10" fmla="*/ 463947 h 599000"/>
              <a:gd name="connsiteX11" fmla="*/ 5108895 w 5108895"/>
              <a:gd name="connsiteY11" fmla="*/ 480725 h 599000"/>
              <a:gd name="connsiteX12" fmla="*/ 5108895 w 5108895"/>
              <a:gd name="connsiteY12" fmla="*/ 480725 h 599000"/>
              <a:gd name="connsiteX0" fmla="*/ 0 w 5108895"/>
              <a:gd name="connsiteY0" fmla="*/ 497503 h 599000"/>
              <a:gd name="connsiteX1" fmla="*/ 847288 w 5108895"/>
              <a:gd name="connsiteY1" fmla="*/ 371668 h 599000"/>
              <a:gd name="connsiteX2" fmla="*/ 1426128 w 5108895"/>
              <a:gd name="connsiteY2" fmla="*/ 438780 h 599000"/>
              <a:gd name="connsiteX3" fmla="*/ 1803633 w 5108895"/>
              <a:gd name="connsiteY3" fmla="*/ 598171 h 599000"/>
              <a:gd name="connsiteX4" fmla="*/ 2374084 w 5108895"/>
              <a:gd name="connsiteY4" fmla="*/ 363279 h 599000"/>
              <a:gd name="connsiteX5" fmla="*/ 2634143 w 5108895"/>
              <a:gd name="connsiteY5" fmla="*/ 212277 h 599000"/>
              <a:gd name="connsiteX6" fmla="*/ 3145871 w 5108895"/>
              <a:gd name="connsiteY6" fmla="*/ 287779 h 599000"/>
              <a:gd name="connsiteX7" fmla="*/ 3498209 w 5108895"/>
              <a:gd name="connsiteY7" fmla="*/ 128388 h 599000"/>
              <a:gd name="connsiteX8" fmla="*/ 3808601 w 5108895"/>
              <a:gd name="connsiteY8" fmla="*/ 2553 h 599000"/>
              <a:gd name="connsiteX9" fmla="*/ 4236440 w 5108895"/>
              <a:gd name="connsiteY9" fmla="*/ 245833 h 599000"/>
              <a:gd name="connsiteX10" fmla="*/ 4664278 w 5108895"/>
              <a:gd name="connsiteY10" fmla="*/ 463947 h 599000"/>
              <a:gd name="connsiteX11" fmla="*/ 5108895 w 5108895"/>
              <a:gd name="connsiteY11" fmla="*/ 480725 h 599000"/>
              <a:gd name="connsiteX12" fmla="*/ 5108895 w 5108895"/>
              <a:gd name="connsiteY12" fmla="*/ 480725 h 599000"/>
              <a:gd name="connsiteX0" fmla="*/ 0 w 5108895"/>
              <a:gd name="connsiteY0" fmla="*/ 547147 h 648644"/>
              <a:gd name="connsiteX1" fmla="*/ 847288 w 5108895"/>
              <a:gd name="connsiteY1" fmla="*/ 421312 h 648644"/>
              <a:gd name="connsiteX2" fmla="*/ 1426128 w 5108895"/>
              <a:gd name="connsiteY2" fmla="*/ 488424 h 648644"/>
              <a:gd name="connsiteX3" fmla="*/ 1803633 w 5108895"/>
              <a:gd name="connsiteY3" fmla="*/ 647815 h 648644"/>
              <a:gd name="connsiteX4" fmla="*/ 2374084 w 5108895"/>
              <a:gd name="connsiteY4" fmla="*/ 412923 h 648644"/>
              <a:gd name="connsiteX5" fmla="*/ 2634143 w 5108895"/>
              <a:gd name="connsiteY5" fmla="*/ 261921 h 648644"/>
              <a:gd name="connsiteX6" fmla="*/ 3145871 w 5108895"/>
              <a:gd name="connsiteY6" fmla="*/ 337423 h 648644"/>
              <a:gd name="connsiteX7" fmla="*/ 3498209 w 5108895"/>
              <a:gd name="connsiteY7" fmla="*/ 178032 h 648644"/>
              <a:gd name="connsiteX8" fmla="*/ 3816990 w 5108895"/>
              <a:gd name="connsiteY8" fmla="*/ 1863 h 648644"/>
              <a:gd name="connsiteX9" fmla="*/ 4236440 w 5108895"/>
              <a:gd name="connsiteY9" fmla="*/ 295477 h 648644"/>
              <a:gd name="connsiteX10" fmla="*/ 4664278 w 5108895"/>
              <a:gd name="connsiteY10" fmla="*/ 513591 h 648644"/>
              <a:gd name="connsiteX11" fmla="*/ 5108895 w 5108895"/>
              <a:gd name="connsiteY11" fmla="*/ 530369 h 648644"/>
              <a:gd name="connsiteX12" fmla="*/ 5108895 w 5108895"/>
              <a:gd name="connsiteY12" fmla="*/ 530369 h 648644"/>
              <a:gd name="connsiteX0" fmla="*/ 0 w 5108895"/>
              <a:gd name="connsiteY0" fmla="*/ 546120 h 647617"/>
              <a:gd name="connsiteX1" fmla="*/ 847288 w 5108895"/>
              <a:gd name="connsiteY1" fmla="*/ 420285 h 647617"/>
              <a:gd name="connsiteX2" fmla="*/ 1426128 w 5108895"/>
              <a:gd name="connsiteY2" fmla="*/ 487397 h 647617"/>
              <a:gd name="connsiteX3" fmla="*/ 1803633 w 5108895"/>
              <a:gd name="connsiteY3" fmla="*/ 646788 h 647617"/>
              <a:gd name="connsiteX4" fmla="*/ 2374084 w 5108895"/>
              <a:gd name="connsiteY4" fmla="*/ 411896 h 647617"/>
              <a:gd name="connsiteX5" fmla="*/ 2634143 w 5108895"/>
              <a:gd name="connsiteY5" fmla="*/ 260894 h 647617"/>
              <a:gd name="connsiteX6" fmla="*/ 3145871 w 5108895"/>
              <a:gd name="connsiteY6" fmla="*/ 336396 h 647617"/>
              <a:gd name="connsiteX7" fmla="*/ 3498209 w 5108895"/>
              <a:gd name="connsiteY7" fmla="*/ 177005 h 647617"/>
              <a:gd name="connsiteX8" fmla="*/ 3816990 w 5108895"/>
              <a:gd name="connsiteY8" fmla="*/ 836 h 647617"/>
              <a:gd name="connsiteX9" fmla="*/ 4186106 w 5108895"/>
              <a:gd name="connsiteY9" fmla="*/ 252505 h 647617"/>
              <a:gd name="connsiteX10" fmla="*/ 4664278 w 5108895"/>
              <a:gd name="connsiteY10" fmla="*/ 512564 h 647617"/>
              <a:gd name="connsiteX11" fmla="*/ 5108895 w 5108895"/>
              <a:gd name="connsiteY11" fmla="*/ 529342 h 647617"/>
              <a:gd name="connsiteX12" fmla="*/ 5108895 w 5108895"/>
              <a:gd name="connsiteY12" fmla="*/ 529342 h 647617"/>
              <a:gd name="connsiteX0" fmla="*/ 0 w 5108895"/>
              <a:gd name="connsiteY0" fmla="*/ 546120 h 647617"/>
              <a:gd name="connsiteX1" fmla="*/ 847288 w 5108895"/>
              <a:gd name="connsiteY1" fmla="*/ 420285 h 647617"/>
              <a:gd name="connsiteX2" fmla="*/ 1426128 w 5108895"/>
              <a:gd name="connsiteY2" fmla="*/ 487397 h 647617"/>
              <a:gd name="connsiteX3" fmla="*/ 1803633 w 5108895"/>
              <a:gd name="connsiteY3" fmla="*/ 646788 h 647617"/>
              <a:gd name="connsiteX4" fmla="*/ 2374084 w 5108895"/>
              <a:gd name="connsiteY4" fmla="*/ 411896 h 647617"/>
              <a:gd name="connsiteX5" fmla="*/ 2634143 w 5108895"/>
              <a:gd name="connsiteY5" fmla="*/ 260894 h 647617"/>
              <a:gd name="connsiteX6" fmla="*/ 3145871 w 5108895"/>
              <a:gd name="connsiteY6" fmla="*/ 336396 h 647617"/>
              <a:gd name="connsiteX7" fmla="*/ 3498209 w 5108895"/>
              <a:gd name="connsiteY7" fmla="*/ 177005 h 647617"/>
              <a:gd name="connsiteX8" fmla="*/ 3816990 w 5108895"/>
              <a:gd name="connsiteY8" fmla="*/ 836 h 647617"/>
              <a:gd name="connsiteX9" fmla="*/ 4186106 w 5108895"/>
              <a:gd name="connsiteY9" fmla="*/ 252505 h 647617"/>
              <a:gd name="connsiteX10" fmla="*/ 4664278 w 5108895"/>
              <a:gd name="connsiteY10" fmla="*/ 512564 h 647617"/>
              <a:gd name="connsiteX11" fmla="*/ 5108895 w 5108895"/>
              <a:gd name="connsiteY11" fmla="*/ 529342 h 647617"/>
              <a:gd name="connsiteX12" fmla="*/ 5108895 w 5108895"/>
              <a:gd name="connsiteY12" fmla="*/ 529342 h 647617"/>
              <a:gd name="connsiteX0" fmla="*/ 0 w 5108895"/>
              <a:gd name="connsiteY0" fmla="*/ 546120 h 647454"/>
              <a:gd name="connsiteX1" fmla="*/ 847288 w 5108895"/>
              <a:gd name="connsiteY1" fmla="*/ 420285 h 647454"/>
              <a:gd name="connsiteX2" fmla="*/ 1426128 w 5108895"/>
              <a:gd name="connsiteY2" fmla="*/ 487397 h 647454"/>
              <a:gd name="connsiteX3" fmla="*/ 1803633 w 5108895"/>
              <a:gd name="connsiteY3" fmla="*/ 646788 h 647454"/>
              <a:gd name="connsiteX4" fmla="*/ 2273416 w 5108895"/>
              <a:gd name="connsiteY4" fmla="*/ 420285 h 647454"/>
              <a:gd name="connsiteX5" fmla="*/ 2634143 w 5108895"/>
              <a:gd name="connsiteY5" fmla="*/ 260894 h 647454"/>
              <a:gd name="connsiteX6" fmla="*/ 3145871 w 5108895"/>
              <a:gd name="connsiteY6" fmla="*/ 336396 h 647454"/>
              <a:gd name="connsiteX7" fmla="*/ 3498209 w 5108895"/>
              <a:gd name="connsiteY7" fmla="*/ 177005 h 647454"/>
              <a:gd name="connsiteX8" fmla="*/ 3816990 w 5108895"/>
              <a:gd name="connsiteY8" fmla="*/ 836 h 647454"/>
              <a:gd name="connsiteX9" fmla="*/ 4186106 w 5108895"/>
              <a:gd name="connsiteY9" fmla="*/ 252505 h 647454"/>
              <a:gd name="connsiteX10" fmla="*/ 4664278 w 5108895"/>
              <a:gd name="connsiteY10" fmla="*/ 512564 h 647454"/>
              <a:gd name="connsiteX11" fmla="*/ 5108895 w 5108895"/>
              <a:gd name="connsiteY11" fmla="*/ 529342 h 647454"/>
              <a:gd name="connsiteX12" fmla="*/ 5108895 w 5108895"/>
              <a:gd name="connsiteY12" fmla="*/ 529342 h 647454"/>
              <a:gd name="connsiteX0" fmla="*/ 0 w 5108895"/>
              <a:gd name="connsiteY0" fmla="*/ 546120 h 555971"/>
              <a:gd name="connsiteX1" fmla="*/ 847288 w 5108895"/>
              <a:gd name="connsiteY1" fmla="*/ 420285 h 555971"/>
              <a:gd name="connsiteX2" fmla="*/ 1426128 w 5108895"/>
              <a:gd name="connsiteY2" fmla="*/ 487397 h 555971"/>
              <a:gd name="connsiteX3" fmla="*/ 1761688 w 5108895"/>
              <a:gd name="connsiteY3" fmla="*/ 554509 h 555971"/>
              <a:gd name="connsiteX4" fmla="*/ 2273416 w 5108895"/>
              <a:gd name="connsiteY4" fmla="*/ 420285 h 555971"/>
              <a:gd name="connsiteX5" fmla="*/ 2634143 w 5108895"/>
              <a:gd name="connsiteY5" fmla="*/ 260894 h 555971"/>
              <a:gd name="connsiteX6" fmla="*/ 3145871 w 5108895"/>
              <a:gd name="connsiteY6" fmla="*/ 336396 h 555971"/>
              <a:gd name="connsiteX7" fmla="*/ 3498209 w 5108895"/>
              <a:gd name="connsiteY7" fmla="*/ 177005 h 555971"/>
              <a:gd name="connsiteX8" fmla="*/ 3816990 w 5108895"/>
              <a:gd name="connsiteY8" fmla="*/ 836 h 555971"/>
              <a:gd name="connsiteX9" fmla="*/ 4186106 w 5108895"/>
              <a:gd name="connsiteY9" fmla="*/ 252505 h 555971"/>
              <a:gd name="connsiteX10" fmla="*/ 4664278 w 5108895"/>
              <a:gd name="connsiteY10" fmla="*/ 512564 h 555971"/>
              <a:gd name="connsiteX11" fmla="*/ 5108895 w 5108895"/>
              <a:gd name="connsiteY11" fmla="*/ 529342 h 555971"/>
              <a:gd name="connsiteX12" fmla="*/ 5108895 w 5108895"/>
              <a:gd name="connsiteY12" fmla="*/ 529342 h 555971"/>
              <a:gd name="connsiteX0" fmla="*/ 0 w 5108895"/>
              <a:gd name="connsiteY0" fmla="*/ 546120 h 556218"/>
              <a:gd name="connsiteX1" fmla="*/ 822121 w 5108895"/>
              <a:gd name="connsiteY1" fmla="*/ 361562 h 556218"/>
              <a:gd name="connsiteX2" fmla="*/ 1426128 w 5108895"/>
              <a:gd name="connsiteY2" fmla="*/ 487397 h 556218"/>
              <a:gd name="connsiteX3" fmla="*/ 1761688 w 5108895"/>
              <a:gd name="connsiteY3" fmla="*/ 554509 h 556218"/>
              <a:gd name="connsiteX4" fmla="*/ 2273416 w 5108895"/>
              <a:gd name="connsiteY4" fmla="*/ 420285 h 556218"/>
              <a:gd name="connsiteX5" fmla="*/ 2634143 w 5108895"/>
              <a:gd name="connsiteY5" fmla="*/ 260894 h 556218"/>
              <a:gd name="connsiteX6" fmla="*/ 3145871 w 5108895"/>
              <a:gd name="connsiteY6" fmla="*/ 336396 h 556218"/>
              <a:gd name="connsiteX7" fmla="*/ 3498209 w 5108895"/>
              <a:gd name="connsiteY7" fmla="*/ 177005 h 556218"/>
              <a:gd name="connsiteX8" fmla="*/ 3816990 w 5108895"/>
              <a:gd name="connsiteY8" fmla="*/ 836 h 556218"/>
              <a:gd name="connsiteX9" fmla="*/ 4186106 w 5108895"/>
              <a:gd name="connsiteY9" fmla="*/ 252505 h 556218"/>
              <a:gd name="connsiteX10" fmla="*/ 4664278 w 5108895"/>
              <a:gd name="connsiteY10" fmla="*/ 512564 h 556218"/>
              <a:gd name="connsiteX11" fmla="*/ 5108895 w 5108895"/>
              <a:gd name="connsiteY11" fmla="*/ 529342 h 556218"/>
              <a:gd name="connsiteX12" fmla="*/ 5108895 w 5108895"/>
              <a:gd name="connsiteY12" fmla="*/ 529342 h 55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08895" h="556218">
                <a:moveTo>
                  <a:pt x="0" y="546120"/>
                </a:moveTo>
                <a:cubicBezTo>
                  <a:pt x="304800" y="488096"/>
                  <a:pt x="584433" y="371349"/>
                  <a:pt x="822121" y="361562"/>
                </a:cubicBezTo>
                <a:cubicBezTo>
                  <a:pt x="1059809" y="351775"/>
                  <a:pt x="1269534" y="455239"/>
                  <a:pt x="1426128" y="487397"/>
                </a:cubicBezTo>
                <a:cubicBezTo>
                  <a:pt x="1582722" y="519555"/>
                  <a:pt x="1620473" y="565694"/>
                  <a:pt x="1761688" y="554509"/>
                </a:cubicBezTo>
                <a:cubicBezTo>
                  <a:pt x="1902903" y="543324"/>
                  <a:pt x="2128007" y="469221"/>
                  <a:pt x="2273416" y="420285"/>
                </a:cubicBezTo>
                <a:cubicBezTo>
                  <a:pt x="2418825" y="371349"/>
                  <a:pt x="2488734" y="274875"/>
                  <a:pt x="2634143" y="260894"/>
                </a:cubicBezTo>
                <a:cubicBezTo>
                  <a:pt x="2779552" y="246913"/>
                  <a:pt x="3001860" y="350377"/>
                  <a:pt x="3145871" y="336396"/>
                </a:cubicBezTo>
                <a:cubicBezTo>
                  <a:pt x="3289882" y="322415"/>
                  <a:pt x="3386356" y="232932"/>
                  <a:pt x="3498209" y="177005"/>
                </a:cubicBezTo>
                <a:cubicBezTo>
                  <a:pt x="3610062" y="121078"/>
                  <a:pt x="3702341" y="-11747"/>
                  <a:pt x="3816990" y="836"/>
                </a:cubicBezTo>
                <a:cubicBezTo>
                  <a:pt x="3931639" y="13419"/>
                  <a:pt x="4053280" y="116883"/>
                  <a:pt x="4186106" y="252505"/>
                </a:cubicBezTo>
                <a:cubicBezTo>
                  <a:pt x="4318932" y="388127"/>
                  <a:pt x="4510480" y="466425"/>
                  <a:pt x="4664278" y="512564"/>
                </a:cubicBezTo>
                <a:cubicBezTo>
                  <a:pt x="4818076" y="558703"/>
                  <a:pt x="5108895" y="529342"/>
                  <a:pt x="5108895" y="529342"/>
                </a:cubicBezTo>
                <a:lnTo>
                  <a:pt x="5108895" y="529342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3FA2D39-8B5A-4205-BEDF-5C499E10A4C2}"/>
              </a:ext>
            </a:extLst>
          </p:cNvPr>
          <p:cNvSpPr/>
          <p:nvPr/>
        </p:nvSpPr>
        <p:spPr>
          <a:xfrm>
            <a:off x="194404" y="2797552"/>
            <a:ext cx="5082272" cy="328754"/>
          </a:xfrm>
          <a:custGeom>
            <a:avLst/>
            <a:gdLst>
              <a:gd name="connsiteX0" fmla="*/ 0 w 4941115"/>
              <a:gd name="connsiteY0" fmla="*/ 129339 h 332148"/>
              <a:gd name="connsiteX1" fmla="*/ 612396 w 4941115"/>
              <a:gd name="connsiteY1" fmla="*/ 70616 h 332148"/>
              <a:gd name="connsiteX2" fmla="*/ 964734 w 4941115"/>
              <a:gd name="connsiteY2" fmla="*/ 11893 h 332148"/>
              <a:gd name="connsiteX3" fmla="*/ 1342238 w 4941115"/>
              <a:gd name="connsiteY3" fmla="*/ 11893 h 332148"/>
              <a:gd name="connsiteX4" fmla="*/ 1526796 w 4941115"/>
              <a:gd name="connsiteY4" fmla="*/ 137728 h 332148"/>
              <a:gd name="connsiteX5" fmla="*/ 1736521 w 4941115"/>
              <a:gd name="connsiteY5" fmla="*/ 263563 h 332148"/>
              <a:gd name="connsiteX6" fmla="*/ 1937857 w 4941115"/>
              <a:gd name="connsiteY6" fmla="*/ 171284 h 332148"/>
              <a:gd name="connsiteX7" fmla="*/ 2172748 w 4941115"/>
              <a:gd name="connsiteY7" fmla="*/ 53838 h 332148"/>
              <a:gd name="connsiteX8" fmla="*/ 2508308 w 4941115"/>
              <a:gd name="connsiteY8" fmla="*/ 20282 h 332148"/>
              <a:gd name="connsiteX9" fmla="*/ 2852257 w 4941115"/>
              <a:gd name="connsiteY9" fmla="*/ 146117 h 332148"/>
              <a:gd name="connsiteX10" fmla="*/ 3078759 w 4941115"/>
              <a:gd name="connsiteY10" fmla="*/ 330675 h 332148"/>
              <a:gd name="connsiteX11" fmla="*/ 3464653 w 4941115"/>
              <a:gd name="connsiteY11" fmla="*/ 230007 h 332148"/>
              <a:gd name="connsiteX12" fmla="*/ 3884103 w 4941115"/>
              <a:gd name="connsiteY12" fmla="*/ 179673 h 332148"/>
              <a:gd name="connsiteX13" fmla="*/ 4404220 w 4941115"/>
              <a:gd name="connsiteY13" fmla="*/ 288730 h 332148"/>
              <a:gd name="connsiteX14" fmla="*/ 4706224 w 4941115"/>
              <a:gd name="connsiteY14" fmla="*/ 162895 h 332148"/>
              <a:gd name="connsiteX15" fmla="*/ 4941115 w 4941115"/>
              <a:gd name="connsiteY15" fmla="*/ 129339 h 332148"/>
              <a:gd name="connsiteX16" fmla="*/ 4941115 w 4941115"/>
              <a:gd name="connsiteY16" fmla="*/ 129339 h 332148"/>
              <a:gd name="connsiteX17" fmla="*/ 4941115 w 4941115"/>
              <a:gd name="connsiteY17" fmla="*/ 129339 h 332148"/>
              <a:gd name="connsiteX18" fmla="*/ 4941115 w 4941115"/>
              <a:gd name="connsiteY18" fmla="*/ 129339 h 332148"/>
              <a:gd name="connsiteX0" fmla="*/ 0 w 5144933"/>
              <a:gd name="connsiteY0" fmla="*/ 129339 h 332148"/>
              <a:gd name="connsiteX1" fmla="*/ 612396 w 5144933"/>
              <a:gd name="connsiteY1" fmla="*/ 70616 h 332148"/>
              <a:gd name="connsiteX2" fmla="*/ 964734 w 5144933"/>
              <a:gd name="connsiteY2" fmla="*/ 11893 h 332148"/>
              <a:gd name="connsiteX3" fmla="*/ 1342238 w 5144933"/>
              <a:gd name="connsiteY3" fmla="*/ 11893 h 332148"/>
              <a:gd name="connsiteX4" fmla="*/ 1526796 w 5144933"/>
              <a:gd name="connsiteY4" fmla="*/ 137728 h 332148"/>
              <a:gd name="connsiteX5" fmla="*/ 1736521 w 5144933"/>
              <a:gd name="connsiteY5" fmla="*/ 263563 h 332148"/>
              <a:gd name="connsiteX6" fmla="*/ 1937857 w 5144933"/>
              <a:gd name="connsiteY6" fmla="*/ 171284 h 332148"/>
              <a:gd name="connsiteX7" fmla="*/ 2172748 w 5144933"/>
              <a:gd name="connsiteY7" fmla="*/ 53838 h 332148"/>
              <a:gd name="connsiteX8" fmla="*/ 2508308 w 5144933"/>
              <a:gd name="connsiteY8" fmla="*/ 20282 h 332148"/>
              <a:gd name="connsiteX9" fmla="*/ 2852257 w 5144933"/>
              <a:gd name="connsiteY9" fmla="*/ 146117 h 332148"/>
              <a:gd name="connsiteX10" fmla="*/ 3078759 w 5144933"/>
              <a:gd name="connsiteY10" fmla="*/ 330675 h 332148"/>
              <a:gd name="connsiteX11" fmla="*/ 3464653 w 5144933"/>
              <a:gd name="connsiteY11" fmla="*/ 230007 h 332148"/>
              <a:gd name="connsiteX12" fmla="*/ 3884103 w 5144933"/>
              <a:gd name="connsiteY12" fmla="*/ 179673 h 332148"/>
              <a:gd name="connsiteX13" fmla="*/ 4404220 w 5144933"/>
              <a:gd name="connsiteY13" fmla="*/ 288730 h 332148"/>
              <a:gd name="connsiteX14" fmla="*/ 4706224 w 5144933"/>
              <a:gd name="connsiteY14" fmla="*/ 162895 h 332148"/>
              <a:gd name="connsiteX15" fmla="*/ 4941115 w 5144933"/>
              <a:gd name="connsiteY15" fmla="*/ 129339 h 332148"/>
              <a:gd name="connsiteX16" fmla="*/ 4941115 w 5144933"/>
              <a:gd name="connsiteY16" fmla="*/ 129339 h 332148"/>
              <a:gd name="connsiteX17" fmla="*/ 4941115 w 5144933"/>
              <a:gd name="connsiteY17" fmla="*/ 129339 h 332148"/>
              <a:gd name="connsiteX18" fmla="*/ 5144933 w 5144933"/>
              <a:gd name="connsiteY18" fmla="*/ 112561 h 332148"/>
              <a:gd name="connsiteX0" fmla="*/ 0 w 5144933"/>
              <a:gd name="connsiteY0" fmla="*/ 129339 h 332148"/>
              <a:gd name="connsiteX1" fmla="*/ 612396 w 5144933"/>
              <a:gd name="connsiteY1" fmla="*/ 70616 h 332148"/>
              <a:gd name="connsiteX2" fmla="*/ 964734 w 5144933"/>
              <a:gd name="connsiteY2" fmla="*/ 11893 h 332148"/>
              <a:gd name="connsiteX3" fmla="*/ 1342238 w 5144933"/>
              <a:gd name="connsiteY3" fmla="*/ 11893 h 332148"/>
              <a:gd name="connsiteX4" fmla="*/ 1526796 w 5144933"/>
              <a:gd name="connsiteY4" fmla="*/ 137728 h 332148"/>
              <a:gd name="connsiteX5" fmla="*/ 1643105 w 5144933"/>
              <a:gd name="connsiteY5" fmla="*/ 246785 h 332148"/>
              <a:gd name="connsiteX6" fmla="*/ 1937857 w 5144933"/>
              <a:gd name="connsiteY6" fmla="*/ 171284 h 332148"/>
              <a:gd name="connsiteX7" fmla="*/ 2172748 w 5144933"/>
              <a:gd name="connsiteY7" fmla="*/ 53838 h 332148"/>
              <a:gd name="connsiteX8" fmla="*/ 2508308 w 5144933"/>
              <a:gd name="connsiteY8" fmla="*/ 20282 h 332148"/>
              <a:gd name="connsiteX9" fmla="*/ 2852257 w 5144933"/>
              <a:gd name="connsiteY9" fmla="*/ 146117 h 332148"/>
              <a:gd name="connsiteX10" fmla="*/ 3078759 w 5144933"/>
              <a:gd name="connsiteY10" fmla="*/ 330675 h 332148"/>
              <a:gd name="connsiteX11" fmla="*/ 3464653 w 5144933"/>
              <a:gd name="connsiteY11" fmla="*/ 230007 h 332148"/>
              <a:gd name="connsiteX12" fmla="*/ 3884103 w 5144933"/>
              <a:gd name="connsiteY12" fmla="*/ 179673 h 332148"/>
              <a:gd name="connsiteX13" fmla="*/ 4404220 w 5144933"/>
              <a:gd name="connsiteY13" fmla="*/ 288730 h 332148"/>
              <a:gd name="connsiteX14" fmla="*/ 4706224 w 5144933"/>
              <a:gd name="connsiteY14" fmla="*/ 162895 h 332148"/>
              <a:gd name="connsiteX15" fmla="*/ 4941115 w 5144933"/>
              <a:gd name="connsiteY15" fmla="*/ 129339 h 332148"/>
              <a:gd name="connsiteX16" fmla="*/ 4941115 w 5144933"/>
              <a:gd name="connsiteY16" fmla="*/ 129339 h 332148"/>
              <a:gd name="connsiteX17" fmla="*/ 4941115 w 5144933"/>
              <a:gd name="connsiteY17" fmla="*/ 129339 h 332148"/>
              <a:gd name="connsiteX18" fmla="*/ 5144933 w 5144933"/>
              <a:gd name="connsiteY18" fmla="*/ 112561 h 332148"/>
              <a:gd name="connsiteX0" fmla="*/ 0 w 5144933"/>
              <a:gd name="connsiteY0" fmla="*/ 129394 h 332203"/>
              <a:gd name="connsiteX1" fmla="*/ 612396 w 5144933"/>
              <a:gd name="connsiteY1" fmla="*/ 70671 h 332203"/>
              <a:gd name="connsiteX2" fmla="*/ 964734 w 5144933"/>
              <a:gd name="connsiteY2" fmla="*/ 11948 h 332203"/>
              <a:gd name="connsiteX3" fmla="*/ 1342238 w 5144933"/>
              <a:gd name="connsiteY3" fmla="*/ 11948 h 332203"/>
              <a:gd name="connsiteX4" fmla="*/ 1526796 w 5144933"/>
              <a:gd name="connsiteY4" fmla="*/ 137783 h 332203"/>
              <a:gd name="connsiteX5" fmla="*/ 1643105 w 5144933"/>
              <a:gd name="connsiteY5" fmla="*/ 246840 h 332203"/>
              <a:gd name="connsiteX6" fmla="*/ 1937857 w 5144933"/>
              <a:gd name="connsiteY6" fmla="*/ 171339 h 332203"/>
              <a:gd name="connsiteX7" fmla="*/ 2172748 w 5144933"/>
              <a:gd name="connsiteY7" fmla="*/ 53893 h 332203"/>
              <a:gd name="connsiteX8" fmla="*/ 2397907 w 5144933"/>
              <a:gd name="connsiteY8" fmla="*/ 3559 h 332203"/>
              <a:gd name="connsiteX9" fmla="*/ 2852257 w 5144933"/>
              <a:gd name="connsiteY9" fmla="*/ 146172 h 332203"/>
              <a:gd name="connsiteX10" fmla="*/ 3078759 w 5144933"/>
              <a:gd name="connsiteY10" fmla="*/ 330730 h 332203"/>
              <a:gd name="connsiteX11" fmla="*/ 3464653 w 5144933"/>
              <a:gd name="connsiteY11" fmla="*/ 230062 h 332203"/>
              <a:gd name="connsiteX12" fmla="*/ 3884103 w 5144933"/>
              <a:gd name="connsiteY12" fmla="*/ 179728 h 332203"/>
              <a:gd name="connsiteX13" fmla="*/ 4404220 w 5144933"/>
              <a:gd name="connsiteY13" fmla="*/ 288785 h 332203"/>
              <a:gd name="connsiteX14" fmla="*/ 4706224 w 5144933"/>
              <a:gd name="connsiteY14" fmla="*/ 162950 h 332203"/>
              <a:gd name="connsiteX15" fmla="*/ 4941115 w 5144933"/>
              <a:gd name="connsiteY15" fmla="*/ 129394 h 332203"/>
              <a:gd name="connsiteX16" fmla="*/ 4941115 w 5144933"/>
              <a:gd name="connsiteY16" fmla="*/ 129394 h 332203"/>
              <a:gd name="connsiteX17" fmla="*/ 4941115 w 5144933"/>
              <a:gd name="connsiteY17" fmla="*/ 129394 h 332203"/>
              <a:gd name="connsiteX18" fmla="*/ 5144933 w 5144933"/>
              <a:gd name="connsiteY18" fmla="*/ 112616 h 332203"/>
              <a:gd name="connsiteX0" fmla="*/ 0 w 5144933"/>
              <a:gd name="connsiteY0" fmla="*/ 129340 h 332149"/>
              <a:gd name="connsiteX1" fmla="*/ 612396 w 5144933"/>
              <a:gd name="connsiteY1" fmla="*/ 70617 h 332149"/>
              <a:gd name="connsiteX2" fmla="*/ 964734 w 5144933"/>
              <a:gd name="connsiteY2" fmla="*/ 11894 h 332149"/>
              <a:gd name="connsiteX3" fmla="*/ 1342238 w 5144933"/>
              <a:gd name="connsiteY3" fmla="*/ 11894 h 332149"/>
              <a:gd name="connsiteX4" fmla="*/ 1526796 w 5144933"/>
              <a:gd name="connsiteY4" fmla="*/ 137729 h 332149"/>
              <a:gd name="connsiteX5" fmla="*/ 1643105 w 5144933"/>
              <a:gd name="connsiteY5" fmla="*/ 246786 h 332149"/>
              <a:gd name="connsiteX6" fmla="*/ 1937857 w 5144933"/>
              <a:gd name="connsiteY6" fmla="*/ 171285 h 332149"/>
              <a:gd name="connsiteX7" fmla="*/ 2172748 w 5144933"/>
              <a:gd name="connsiteY7" fmla="*/ 53839 h 332149"/>
              <a:gd name="connsiteX8" fmla="*/ 2397907 w 5144933"/>
              <a:gd name="connsiteY8" fmla="*/ 3505 h 332149"/>
              <a:gd name="connsiteX9" fmla="*/ 2852257 w 5144933"/>
              <a:gd name="connsiteY9" fmla="*/ 146118 h 332149"/>
              <a:gd name="connsiteX10" fmla="*/ 3078759 w 5144933"/>
              <a:gd name="connsiteY10" fmla="*/ 330676 h 332149"/>
              <a:gd name="connsiteX11" fmla="*/ 3464653 w 5144933"/>
              <a:gd name="connsiteY11" fmla="*/ 230008 h 332149"/>
              <a:gd name="connsiteX12" fmla="*/ 3884103 w 5144933"/>
              <a:gd name="connsiteY12" fmla="*/ 179674 h 332149"/>
              <a:gd name="connsiteX13" fmla="*/ 4404220 w 5144933"/>
              <a:gd name="connsiteY13" fmla="*/ 288731 h 332149"/>
              <a:gd name="connsiteX14" fmla="*/ 4706224 w 5144933"/>
              <a:gd name="connsiteY14" fmla="*/ 162896 h 332149"/>
              <a:gd name="connsiteX15" fmla="*/ 4941115 w 5144933"/>
              <a:gd name="connsiteY15" fmla="*/ 129340 h 332149"/>
              <a:gd name="connsiteX16" fmla="*/ 4941115 w 5144933"/>
              <a:gd name="connsiteY16" fmla="*/ 129340 h 332149"/>
              <a:gd name="connsiteX17" fmla="*/ 4941115 w 5144933"/>
              <a:gd name="connsiteY17" fmla="*/ 129340 h 332149"/>
              <a:gd name="connsiteX18" fmla="*/ 5144933 w 5144933"/>
              <a:gd name="connsiteY18" fmla="*/ 112562 h 332149"/>
              <a:gd name="connsiteX0" fmla="*/ 0 w 5144933"/>
              <a:gd name="connsiteY0" fmla="*/ 130364 h 332690"/>
              <a:gd name="connsiteX1" fmla="*/ 612396 w 5144933"/>
              <a:gd name="connsiteY1" fmla="*/ 71641 h 332690"/>
              <a:gd name="connsiteX2" fmla="*/ 964734 w 5144933"/>
              <a:gd name="connsiteY2" fmla="*/ 12918 h 332690"/>
              <a:gd name="connsiteX3" fmla="*/ 1342238 w 5144933"/>
              <a:gd name="connsiteY3" fmla="*/ 12918 h 332690"/>
              <a:gd name="connsiteX4" fmla="*/ 1526796 w 5144933"/>
              <a:gd name="connsiteY4" fmla="*/ 138753 h 332690"/>
              <a:gd name="connsiteX5" fmla="*/ 1643105 w 5144933"/>
              <a:gd name="connsiteY5" fmla="*/ 247810 h 332690"/>
              <a:gd name="connsiteX6" fmla="*/ 1937857 w 5144933"/>
              <a:gd name="connsiteY6" fmla="*/ 172309 h 332690"/>
              <a:gd name="connsiteX7" fmla="*/ 2172748 w 5144933"/>
              <a:gd name="connsiteY7" fmla="*/ 54863 h 332690"/>
              <a:gd name="connsiteX8" fmla="*/ 2397907 w 5144933"/>
              <a:gd name="connsiteY8" fmla="*/ 4529 h 332690"/>
              <a:gd name="connsiteX9" fmla="*/ 2792810 w 5144933"/>
              <a:gd name="connsiteY9" fmla="*/ 163920 h 332690"/>
              <a:gd name="connsiteX10" fmla="*/ 3078759 w 5144933"/>
              <a:gd name="connsiteY10" fmla="*/ 331700 h 332690"/>
              <a:gd name="connsiteX11" fmla="*/ 3464653 w 5144933"/>
              <a:gd name="connsiteY11" fmla="*/ 231032 h 332690"/>
              <a:gd name="connsiteX12" fmla="*/ 3884103 w 5144933"/>
              <a:gd name="connsiteY12" fmla="*/ 180698 h 332690"/>
              <a:gd name="connsiteX13" fmla="*/ 4404220 w 5144933"/>
              <a:gd name="connsiteY13" fmla="*/ 289755 h 332690"/>
              <a:gd name="connsiteX14" fmla="*/ 4706224 w 5144933"/>
              <a:gd name="connsiteY14" fmla="*/ 163920 h 332690"/>
              <a:gd name="connsiteX15" fmla="*/ 4941115 w 5144933"/>
              <a:gd name="connsiteY15" fmla="*/ 130364 h 332690"/>
              <a:gd name="connsiteX16" fmla="*/ 4941115 w 5144933"/>
              <a:gd name="connsiteY16" fmla="*/ 130364 h 332690"/>
              <a:gd name="connsiteX17" fmla="*/ 4941115 w 5144933"/>
              <a:gd name="connsiteY17" fmla="*/ 130364 h 332690"/>
              <a:gd name="connsiteX18" fmla="*/ 5144933 w 5144933"/>
              <a:gd name="connsiteY18" fmla="*/ 113586 h 332690"/>
              <a:gd name="connsiteX0" fmla="*/ 0 w 5144933"/>
              <a:gd name="connsiteY0" fmla="*/ 130364 h 332690"/>
              <a:gd name="connsiteX1" fmla="*/ 612396 w 5144933"/>
              <a:gd name="connsiteY1" fmla="*/ 71641 h 332690"/>
              <a:gd name="connsiteX2" fmla="*/ 964734 w 5144933"/>
              <a:gd name="connsiteY2" fmla="*/ 12918 h 332690"/>
              <a:gd name="connsiteX3" fmla="*/ 1342238 w 5144933"/>
              <a:gd name="connsiteY3" fmla="*/ 12918 h 332690"/>
              <a:gd name="connsiteX4" fmla="*/ 1526796 w 5144933"/>
              <a:gd name="connsiteY4" fmla="*/ 138753 h 332690"/>
              <a:gd name="connsiteX5" fmla="*/ 1643105 w 5144933"/>
              <a:gd name="connsiteY5" fmla="*/ 247810 h 332690"/>
              <a:gd name="connsiteX6" fmla="*/ 1937857 w 5144933"/>
              <a:gd name="connsiteY6" fmla="*/ 172309 h 332690"/>
              <a:gd name="connsiteX7" fmla="*/ 2172748 w 5144933"/>
              <a:gd name="connsiteY7" fmla="*/ 54863 h 332690"/>
              <a:gd name="connsiteX8" fmla="*/ 2397907 w 5144933"/>
              <a:gd name="connsiteY8" fmla="*/ 4529 h 332690"/>
              <a:gd name="connsiteX9" fmla="*/ 2792810 w 5144933"/>
              <a:gd name="connsiteY9" fmla="*/ 163920 h 332690"/>
              <a:gd name="connsiteX10" fmla="*/ 3078759 w 5144933"/>
              <a:gd name="connsiteY10" fmla="*/ 331700 h 332690"/>
              <a:gd name="connsiteX11" fmla="*/ 3464653 w 5144933"/>
              <a:gd name="connsiteY11" fmla="*/ 231032 h 332690"/>
              <a:gd name="connsiteX12" fmla="*/ 3884103 w 5144933"/>
              <a:gd name="connsiteY12" fmla="*/ 180698 h 332690"/>
              <a:gd name="connsiteX13" fmla="*/ 4404220 w 5144933"/>
              <a:gd name="connsiteY13" fmla="*/ 289755 h 332690"/>
              <a:gd name="connsiteX14" fmla="*/ 4706224 w 5144933"/>
              <a:gd name="connsiteY14" fmla="*/ 163920 h 332690"/>
              <a:gd name="connsiteX15" fmla="*/ 4941115 w 5144933"/>
              <a:gd name="connsiteY15" fmla="*/ 130364 h 332690"/>
              <a:gd name="connsiteX16" fmla="*/ 4941115 w 5144933"/>
              <a:gd name="connsiteY16" fmla="*/ 130364 h 332690"/>
              <a:gd name="connsiteX17" fmla="*/ 4941115 w 5144933"/>
              <a:gd name="connsiteY17" fmla="*/ 130364 h 332690"/>
              <a:gd name="connsiteX18" fmla="*/ 5144933 w 5144933"/>
              <a:gd name="connsiteY18" fmla="*/ 113586 h 332690"/>
              <a:gd name="connsiteX0" fmla="*/ 0 w 5144933"/>
              <a:gd name="connsiteY0" fmla="*/ 130364 h 332690"/>
              <a:gd name="connsiteX1" fmla="*/ 612396 w 5144933"/>
              <a:gd name="connsiteY1" fmla="*/ 71641 h 332690"/>
              <a:gd name="connsiteX2" fmla="*/ 964734 w 5144933"/>
              <a:gd name="connsiteY2" fmla="*/ 12918 h 332690"/>
              <a:gd name="connsiteX3" fmla="*/ 1342238 w 5144933"/>
              <a:gd name="connsiteY3" fmla="*/ 12918 h 332690"/>
              <a:gd name="connsiteX4" fmla="*/ 1526796 w 5144933"/>
              <a:gd name="connsiteY4" fmla="*/ 138753 h 332690"/>
              <a:gd name="connsiteX5" fmla="*/ 1668582 w 5144933"/>
              <a:gd name="connsiteY5" fmla="*/ 247810 h 332690"/>
              <a:gd name="connsiteX6" fmla="*/ 1937857 w 5144933"/>
              <a:gd name="connsiteY6" fmla="*/ 172309 h 332690"/>
              <a:gd name="connsiteX7" fmla="*/ 2172748 w 5144933"/>
              <a:gd name="connsiteY7" fmla="*/ 54863 h 332690"/>
              <a:gd name="connsiteX8" fmla="*/ 2397907 w 5144933"/>
              <a:gd name="connsiteY8" fmla="*/ 4529 h 332690"/>
              <a:gd name="connsiteX9" fmla="*/ 2792810 w 5144933"/>
              <a:gd name="connsiteY9" fmla="*/ 163920 h 332690"/>
              <a:gd name="connsiteX10" fmla="*/ 3078759 w 5144933"/>
              <a:gd name="connsiteY10" fmla="*/ 331700 h 332690"/>
              <a:gd name="connsiteX11" fmla="*/ 3464653 w 5144933"/>
              <a:gd name="connsiteY11" fmla="*/ 231032 h 332690"/>
              <a:gd name="connsiteX12" fmla="*/ 3884103 w 5144933"/>
              <a:gd name="connsiteY12" fmla="*/ 180698 h 332690"/>
              <a:gd name="connsiteX13" fmla="*/ 4404220 w 5144933"/>
              <a:gd name="connsiteY13" fmla="*/ 289755 h 332690"/>
              <a:gd name="connsiteX14" fmla="*/ 4706224 w 5144933"/>
              <a:gd name="connsiteY14" fmla="*/ 163920 h 332690"/>
              <a:gd name="connsiteX15" fmla="*/ 4941115 w 5144933"/>
              <a:gd name="connsiteY15" fmla="*/ 130364 h 332690"/>
              <a:gd name="connsiteX16" fmla="*/ 4941115 w 5144933"/>
              <a:gd name="connsiteY16" fmla="*/ 130364 h 332690"/>
              <a:gd name="connsiteX17" fmla="*/ 4941115 w 5144933"/>
              <a:gd name="connsiteY17" fmla="*/ 130364 h 332690"/>
              <a:gd name="connsiteX18" fmla="*/ 5144933 w 5144933"/>
              <a:gd name="connsiteY18" fmla="*/ 113586 h 332690"/>
              <a:gd name="connsiteX0" fmla="*/ 0 w 5144933"/>
              <a:gd name="connsiteY0" fmla="*/ 130364 h 332690"/>
              <a:gd name="connsiteX1" fmla="*/ 612396 w 5144933"/>
              <a:gd name="connsiteY1" fmla="*/ 71641 h 332690"/>
              <a:gd name="connsiteX2" fmla="*/ 964734 w 5144933"/>
              <a:gd name="connsiteY2" fmla="*/ 12918 h 332690"/>
              <a:gd name="connsiteX3" fmla="*/ 1342238 w 5144933"/>
              <a:gd name="connsiteY3" fmla="*/ 12918 h 332690"/>
              <a:gd name="connsiteX4" fmla="*/ 1543781 w 5144933"/>
              <a:gd name="connsiteY4" fmla="*/ 96808 h 332690"/>
              <a:gd name="connsiteX5" fmla="*/ 1668582 w 5144933"/>
              <a:gd name="connsiteY5" fmla="*/ 247810 h 332690"/>
              <a:gd name="connsiteX6" fmla="*/ 1937857 w 5144933"/>
              <a:gd name="connsiteY6" fmla="*/ 172309 h 332690"/>
              <a:gd name="connsiteX7" fmla="*/ 2172748 w 5144933"/>
              <a:gd name="connsiteY7" fmla="*/ 54863 h 332690"/>
              <a:gd name="connsiteX8" fmla="*/ 2397907 w 5144933"/>
              <a:gd name="connsiteY8" fmla="*/ 4529 h 332690"/>
              <a:gd name="connsiteX9" fmla="*/ 2792810 w 5144933"/>
              <a:gd name="connsiteY9" fmla="*/ 163920 h 332690"/>
              <a:gd name="connsiteX10" fmla="*/ 3078759 w 5144933"/>
              <a:gd name="connsiteY10" fmla="*/ 331700 h 332690"/>
              <a:gd name="connsiteX11" fmla="*/ 3464653 w 5144933"/>
              <a:gd name="connsiteY11" fmla="*/ 231032 h 332690"/>
              <a:gd name="connsiteX12" fmla="*/ 3884103 w 5144933"/>
              <a:gd name="connsiteY12" fmla="*/ 180698 h 332690"/>
              <a:gd name="connsiteX13" fmla="*/ 4404220 w 5144933"/>
              <a:gd name="connsiteY13" fmla="*/ 289755 h 332690"/>
              <a:gd name="connsiteX14" fmla="*/ 4706224 w 5144933"/>
              <a:gd name="connsiteY14" fmla="*/ 163920 h 332690"/>
              <a:gd name="connsiteX15" fmla="*/ 4941115 w 5144933"/>
              <a:gd name="connsiteY15" fmla="*/ 130364 h 332690"/>
              <a:gd name="connsiteX16" fmla="*/ 4941115 w 5144933"/>
              <a:gd name="connsiteY16" fmla="*/ 130364 h 332690"/>
              <a:gd name="connsiteX17" fmla="*/ 4941115 w 5144933"/>
              <a:gd name="connsiteY17" fmla="*/ 130364 h 332690"/>
              <a:gd name="connsiteX18" fmla="*/ 5144933 w 5144933"/>
              <a:gd name="connsiteY18" fmla="*/ 113586 h 332690"/>
              <a:gd name="connsiteX0" fmla="*/ 0 w 5144933"/>
              <a:gd name="connsiteY0" fmla="*/ 130364 h 332690"/>
              <a:gd name="connsiteX1" fmla="*/ 612396 w 5144933"/>
              <a:gd name="connsiteY1" fmla="*/ 71641 h 332690"/>
              <a:gd name="connsiteX2" fmla="*/ 956241 w 5144933"/>
              <a:gd name="connsiteY2" fmla="*/ 46474 h 332690"/>
              <a:gd name="connsiteX3" fmla="*/ 1342238 w 5144933"/>
              <a:gd name="connsiteY3" fmla="*/ 12918 h 332690"/>
              <a:gd name="connsiteX4" fmla="*/ 1543781 w 5144933"/>
              <a:gd name="connsiteY4" fmla="*/ 96808 h 332690"/>
              <a:gd name="connsiteX5" fmla="*/ 1668582 w 5144933"/>
              <a:gd name="connsiteY5" fmla="*/ 247810 h 332690"/>
              <a:gd name="connsiteX6" fmla="*/ 1937857 w 5144933"/>
              <a:gd name="connsiteY6" fmla="*/ 172309 h 332690"/>
              <a:gd name="connsiteX7" fmla="*/ 2172748 w 5144933"/>
              <a:gd name="connsiteY7" fmla="*/ 54863 h 332690"/>
              <a:gd name="connsiteX8" fmla="*/ 2397907 w 5144933"/>
              <a:gd name="connsiteY8" fmla="*/ 4529 h 332690"/>
              <a:gd name="connsiteX9" fmla="*/ 2792810 w 5144933"/>
              <a:gd name="connsiteY9" fmla="*/ 163920 h 332690"/>
              <a:gd name="connsiteX10" fmla="*/ 3078759 w 5144933"/>
              <a:gd name="connsiteY10" fmla="*/ 331700 h 332690"/>
              <a:gd name="connsiteX11" fmla="*/ 3464653 w 5144933"/>
              <a:gd name="connsiteY11" fmla="*/ 231032 h 332690"/>
              <a:gd name="connsiteX12" fmla="*/ 3884103 w 5144933"/>
              <a:gd name="connsiteY12" fmla="*/ 180698 h 332690"/>
              <a:gd name="connsiteX13" fmla="*/ 4404220 w 5144933"/>
              <a:gd name="connsiteY13" fmla="*/ 289755 h 332690"/>
              <a:gd name="connsiteX14" fmla="*/ 4706224 w 5144933"/>
              <a:gd name="connsiteY14" fmla="*/ 163920 h 332690"/>
              <a:gd name="connsiteX15" fmla="*/ 4941115 w 5144933"/>
              <a:gd name="connsiteY15" fmla="*/ 130364 h 332690"/>
              <a:gd name="connsiteX16" fmla="*/ 4941115 w 5144933"/>
              <a:gd name="connsiteY16" fmla="*/ 130364 h 332690"/>
              <a:gd name="connsiteX17" fmla="*/ 4941115 w 5144933"/>
              <a:gd name="connsiteY17" fmla="*/ 130364 h 332690"/>
              <a:gd name="connsiteX18" fmla="*/ 5144933 w 5144933"/>
              <a:gd name="connsiteY18" fmla="*/ 113586 h 332690"/>
              <a:gd name="connsiteX0" fmla="*/ 0 w 5144933"/>
              <a:gd name="connsiteY0" fmla="*/ 130364 h 332690"/>
              <a:gd name="connsiteX1" fmla="*/ 603904 w 5144933"/>
              <a:gd name="connsiteY1" fmla="*/ 113586 h 332690"/>
              <a:gd name="connsiteX2" fmla="*/ 956241 w 5144933"/>
              <a:gd name="connsiteY2" fmla="*/ 46474 h 332690"/>
              <a:gd name="connsiteX3" fmla="*/ 1342238 w 5144933"/>
              <a:gd name="connsiteY3" fmla="*/ 12918 h 332690"/>
              <a:gd name="connsiteX4" fmla="*/ 1543781 w 5144933"/>
              <a:gd name="connsiteY4" fmla="*/ 96808 h 332690"/>
              <a:gd name="connsiteX5" fmla="*/ 1668582 w 5144933"/>
              <a:gd name="connsiteY5" fmla="*/ 247810 h 332690"/>
              <a:gd name="connsiteX6" fmla="*/ 1937857 w 5144933"/>
              <a:gd name="connsiteY6" fmla="*/ 172309 h 332690"/>
              <a:gd name="connsiteX7" fmla="*/ 2172748 w 5144933"/>
              <a:gd name="connsiteY7" fmla="*/ 54863 h 332690"/>
              <a:gd name="connsiteX8" fmla="*/ 2397907 w 5144933"/>
              <a:gd name="connsiteY8" fmla="*/ 4529 h 332690"/>
              <a:gd name="connsiteX9" fmla="*/ 2792810 w 5144933"/>
              <a:gd name="connsiteY9" fmla="*/ 163920 h 332690"/>
              <a:gd name="connsiteX10" fmla="*/ 3078759 w 5144933"/>
              <a:gd name="connsiteY10" fmla="*/ 331700 h 332690"/>
              <a:gd name="connsiteX11" fmla="*/ 3464653 w 5144933"/>
              <a:gd name="connsiteY11" fmla="*/ 231032 h 332690"/>
              <a:gd name="connsiteX12" fmla="*/ 3884103 w 5144933"/>
              <a:gd name="connsiteY12" fmla="*/ 180698 h 332690"/>
              <a:gd name="connsiteX13" fmla="*/ 4404220 w 5144933"/>
              <a:gd name="connsiteY13" fmla="*/ 289755 h 332690"/>
              <a:gd name="connsiteX14" fmla="*/ 4706224 w 5144933"/>
              <a:gd name="connsiteY14" fmla="*/ 163920 h 332690"/>
              <a:gd name="connsiteX15" fmla="*/ 4941115 w 5144933"/>
              <a:gd name="connsiteY15" fmla="*/ 130364 h 332690"/>
              <a:gd name="connsiteX16" fmla="*/ 4941115 w 5144933"/>
              <a:gd name="connsiteY16" fmla="*/ 130364 h 332690"/>
              <a:gd name="connsiteX17" fmla="*/ 4941115 w 5144933"/>
              <a:gd name="connsiteY17" fmla="*/ 130364 h 332690"/>
              <a:gd name="connsiteX18" fmla="*/ 5144933 w 5144933"/>
              <a:gd name="connsiteY18" fmla="*/ 113586 h 332690"/>
              <a:gd name="connsiteX0" fmla="*/ 0 w 5144933"/>
              <a:gd name="connsiteY0" fmla="*/ 130364 h 332690"/>
              <a:gd name="connsiteX1" fmla="*/ 603904 w 5144933"/>
              <a:gd name="connsiteY1" fmla="*/ 113586 h 332690"/>
              <a:gd name="connsiteX2" fmla="*/ 956241 w 5144933"/>
              <a:gd name="connsiteY2" fmla="*/ 46474 h 332690"/>
              <a:gd name="connsiteX3" fmla="*/ 1342238 w 5144933"/>
              <a:gd name="connsiteY3" fmla="*/ 12918 h 332690"/>
              <a:gd name="connsiteX4" fmla="*/ 1543781 w 5144933"/>
              <a:gd name="connsiteY4" fmla="*/ 96808 h 332690"/>
              <a:gd name="connsiteX5" fmla="*/ 1668582 w 5144933"/>
              <a:gd name="connsiteY5" fmla="*/ 247810 h 332690"/>
              <a:gd name="connsiteX6" fmla="*/ 1937857 w 5144933"/>
              <a:gd name="connsiteY6" fmla="*/ 172309 h 332690"/>
              <a:gd name="connsiteX7" fmla="*/ 2172748 w 5144933"/>
              <a:gd name="connsiteY7" fmla="*/ 54863 h 332690"/>
              <a:gd name="connsiteX8" fmla="*/ 2397907 w 5144933"/>
              <a:gd name="connsiteY8" fmla="*/ 4529 h 332690"/>
              <a:gd name="connsiteX9" fmla="*/ 2792810 w 5144933"/>
              <a:gd name="connsiteY9" fmla="*/ 163920 h 332690"/>
              <a:gd name="connsiteX10" fmla="*/ 3078759 w 5144933"/>
              <a:gd name="connsiteY10" fmla="*/ 331700 h 332690"/>
              <a:gd name="connsiteX11" fmla="*/ 3464653 w 5144933"/>
              <a:gd name="connsiteY11" fmla="*/ 231032 h 332690"/>
              <a:gd name="connsiteX12" fmla="*/ 3884103 w 5144933"/>
              <a:gd name="connsiteY12" fmla="*/ 180698 h 332690"/>
              <a:gd name="connsiteX13" fmla="*/ 4404220 w 5144933"/>
              <a:gd name="connsiteY13" fmla="*/ 289755 h 332690"/>
              <a:gd name="connsiteX14" fmla="*/ 4706224 w 5144933"/>
              <a:gd name="connsiteY14" fmla="*/ 163920 h 332690"/>
              <a:gd name="connsiteX15" fmla="*/ 4941115 w 5144933"/>
              <a:gd name="connsiteY15" fmla="*/ 130364 h 332690"/>
              <a:gd name="connsiteX16" fmla="*/ 4941115 w 5144933"/>
              <a:gd name="connsiteY16" fmla="*/ 130364 h 332690"/>
              <a:gd name="connsiteX17" fmla="*/ 4941115 w 5144933"/>
              <a:gd name="connsiteY17" fmla="*/ 130364 h 332690"/>
              <a:gd name="connsiteX18" fmla="*/ 5144933 w 5144933"/>
              <a:gd name="connsiteY18" fmla="*/ 113586 h 332690"/>
              <a:gd name="connsiteX0" fmla="*/ 0 w 5144933"/>
              <a:gd name="connsiteY0" fmla="*/ 130364 h 332690"/>
              <a:gd name="connsiteX1" fmla="*/ 603904 w 5144933"/>
              <a:gd name="connsiteY1" fmla="*/ 113586 h 332690"/>
              <a:gd name="connsiteX2" fmla="*/ 956241 w 5144933"/>
              <a:gd name="connsiteY2" fmla="*/ 46474 h 332690"/>
              <a:gd name="connsiteX3" fmla="*/ 1342238 w 5144933"/>
              <a:gd name="connsiteY3" fmla="*/ 12918 h 332690"/>
              <a:gd name="connsiteX4" fmla="*/ 1668582 w 5144933"/>
              <a:gd name="connsiteY4" fmla="*/ 247810 h 332690"/>
              <a:gd name="connsiteX5" fmla="*/ 1937857 w 5144933"/>
              <a:gd name="connsiteY5" fmla="*/ 172309 h 332690"/>
              <a:gd name="connsiteX6" fmla="*/ 2172748 w 5144933"/>
              <a:gd name="connsiteY6" fmla="*/ 54863 h 332690"/>
              <a:gd name="connsiteX7" fmla="*/ 2397907 w 5144933"/>
              <a:gd name="connsiteY7" fmla="*/ 4529 h 332690"/>
              <a:gd name="connsiteX8" fmla="*/ 2792810 w 5144933"/>
              <a:gd name="connsiteY8" fmla="*/ 163920 h 332690"/>
              <a:gd name="connsiteX9" fmla="*/ 3078759 w 5144933"/>
              <a:gd name="connsiteY9" fmla="*/ 331700 h 332690"/>
              <a:gd name="connsiteX10" fmla="*/ 3464653 w 5144933"/>
              <a:gd name="connsiteY10" fmla="*/ 231032 h 332690"/>
              <a:gd name="connsiteX11" fmla="*/ 3884103 w 5144933"/>
              <a:gd name="connsiteY11" fmla="*/ 180698 h 332690"/>
              <a:gd name="connsiteX12" fmla="*/ 4404220 w 5144933"/>
              <a:gd name="connsiteY12" fmla="*/ 289755 h 332690"/>
              <a:gd name="connsiteX13" fmla="*/ 4706224 w 5144933"/>
              <a:gd name="connsiteY13" fmla="*/ 163920 h 332690"/>
              <a:gd name="connsiteX14" fmla="*/ 4941115 w 5144933"/>
              <a:gd name="connsiteY14" fmla="*/ 130364 h 332690"/>
              <a:gd name="connsiteX15" fmla="*/ 4941115 w 5144933"/>
              <a:gd name="connsiteY15" fmla="*/ 130364 h 332690"/>
              <a:gd name="connsiteX16" fmla="*/ 4941115 w 5144933"/>
              <a:gd name="connsiteY16" fmla="*/ 130364 h 332690"/>
              <a:gd name="connsiteX17" fmla="*/ 5144933 w 5144933"/>
              <a:gd name="connsiteY17" fmla="*/ 113586 h 332690"/>
              <a:gd name="connsiteX0" fmla="*/ 0 w 5144933"/>
              <a:gd name="connsiteY0" fmla="*/ 130364 h 332690"/>
              <a:gd name="connsiteX1" fmla="*/ 603904 w 5144933"/>
              <a:gd name="connsiteY1" fmla="*/ 113586 h 332690"/>
              <a:gd name="connsiteX2" fmla="*/ 956241 w 5144933"/>
              <a:gd name="connsiteY2" fmla="*/ 46474 h 332690"/>
              <a:gd name="connsiteX3" fmla="*/ 1342238 w 5144933"/>
              <a:gd name="connsiteY3" fmla="*/ 12918 h 332690"/>
              <a:gd name="connsiteX4" fmla="*/ 1643105 w 5144933"/>
              <a:gd name="connsiteY4" fmla="*/ 214254 h 332690"/>
              <a:gd name="connsiteX5" fmla="*/ 1937857 w 5144933"/>
              <a:gd name="connsiteY5" fmla="*/ 172309 h 332690"/>
              <a:gd name="connsiteX6" fmla="*/ 2172748 w 5144933"/>
              <a:gd name="connsiteY6" fmla="*/ 54863 h 332690"/>
              <a:gd name="connsiteX7" fmla="*/ 2397907 w 5144933"/>
              <a:gd name="connsiteY7" fmla="*/ 4529 h 332690"/>
              <a:gd name="connsiteX8" fmla="*/ 2792810 w 5144933"/>
              <a:gd name="connsiteY8" fmla="*/ 163920 h 332690"/>
              <a:gd name="connsiteX9" fmla="*/ 3078759 w 5144933"/>
              <a:gd name="connsiteY9" fmla="*/ 331700 h 332690"/>
              <a:gd name="connsiteX10" fmla="*/ 3464653 w 5144933"/>
              <a:gd name="connsiteY10" fmla="*/ 231032 h 332690"/>
              <a:gd name="connsiteX11" fmla="*/ 3884103 w 5144933"/>
              <a:gd name="connsiteY11" fmla="*/ 180698 h 332690"/>
              <a:gd name="connsiteX12" fmla="*/ 4404220 w 5144933"/>
              <a:gd name="connsiteY12" fmla="*/ 289755 h 332690"/>
              <a:gd name="connsiteX13" fmla="*/ 4706224 w 5144933"/>
              <a:gd name="connsiteY13" fmla="*/ 163920 h 332690"/>
              <a:gd name="connsiteX14" fmla="*/ 4941115 w 5144933"/>
              <a:gd name="connsiteY14" fmla="*/ 130364 h 332690"/>
              <a:gd name="connsiteX15" fmla="*/ 4941115 w 5144933"/>
              <a:gd name="connsiteY15" fmla="*/ 130364 h 332690"/>
              <a:gd name="connsiteX16" fmla="*/ 4941115 w 5144933"/>
              <a:gd name="connsiteY16" fmla="*/ 130364 h 332690"/>
              <a:gd name="connsiteX17" fmla="*/ 5144933 w 5144933"/>
              <a:gd name="connsiteY17" fmla="*/ 113586 h 332690"/>
              <a:gd name="connsiteX0" fmla="*/ 0 w 5144933"/>
              <a:gd name="connsiteY0" fmla="*/ 130364 h 332690"/>
              <a:gd name="connsiteX1" fmla="*/ 603904 w 5144933"/>
              <a:gd name="connsiteY1" fmla="*/ 113586 h 332690"/>
              <a:gd name="connsiteX2" fmla="*/ 956241 w 5144933"/>
              <a:gd name="connsiteY2" fmla="*/ 46474 h 332690"/>
              <a:gd name="connsiteX3" fmla="*/ 1342238 w 5144933"/>
              <a:gd name="connsiteY3" fmla="*/ 12918 h 332690"/>
              <a:gd name="connsiteX4" fmla="*/ 1643105 w 5144933"/>
              <a:gd name="connsiteY4" fmla="*/ 214254 h 332690"/>
              <a:gd name="connsiteX5" fmla="*/ 1937857 w 5144933"/>
              <a:gd name="connsiteY5" fmla="*/ 172309 h 332690"/>
              <a:gd name="connsiteX6" fmla="*/ 2172748 w 5144933"/>
              <a:gd name="connsiteY6" fmla="*/ 54863 h 332690"/>
              <a:gd name="connsiteX7" fmla="*/ 2397907 w 5144933"/>
              <a:gd name="connsiteY7" fmla="*/ 4529 h 332690"/>
              <a:gd name="connsiteX8" fmla="*/ 2792810 w 5144933"/>
              <a:gd name="connsiteY8" fmla="*/ 163920 h 332690"/>
              <a:gd name="connsiteX9" fmla="*/ 3078759 w 5144933"/>
              <a:gd name="connsiteY9" fmla="*/ 331700 h 332690"/>
              <a:gd name="connsiteX10" fmla="*/ 3464653 w 5144933"/>
              <a:gd name="connsiteY10" fmla="*/ 231032 h 332690"/>
              <a:gd name="connsiteX11" fmla="*/ 3884103 w 5144933"/>
              <a:gd name="connsiteY11" fmla="*/ 180698 h 332690"/>
              <a:gd name="connsiteX12" fmla="*/ 4404220 w 5144933"/>
              <a:gd name="connsiteY12" fmla="*/ 289755 h 332690"/>
              <a:gd name="connsiteX13" fmla="*/ 4706224 w 5144933"/>
              <a:gd name="connsiteY13" fmla="*/ 163920 h 332690"/>
              <a:gd name="connsiteX14" fmla="*/ 4941115 w 5144933"/>
              <a:gd name="connsiteY14" fmla="*/ 130364 h 332690"/>
              <a:gd name="connsiteX15" fmla="*/ 4941115 w 5144933"/>
              <a:gd name="connsiteY15" fmla="*/ 130364 h 332690"/>
              <a:gd name="connsiteX16" fmla="*/ 4941115 w 5144933"/>
              <a:gd name="connsiteY16" fmla="*/ 130364 h 332690"/>
              <a:gd name="connsiteX17" fmla="*/ 5144933 w 5144933"/>
              <a:gd name="connsiteY17" fmla="*/ 113586 h 332690"/>
              <a:gd name="connsiteX0" fmla="*/ 0 w 5144933"/>
              <a:gd name="connsiteY0" fmla="*/ 126428 h 328754"/>
              <a:gd name="connsiteX1" fmla="*/ 603904 w 5144933"/>
              <a:gd name="connsiteY1" fmla="*/ 109650 h 328754"/>
              <a:gd name="connsiteX2" fmla="*/ 956241 w 5144933"/>
              <a:gd name="connsiteY2" fmla="*/ 42538 h 328754"/>
              <a:gd name="connsiteX3" fmla="*/ 1342238 w 5144933"/>
              <a:gd name="connsiteY3" fmla="*/ 8982 h 328754"/>
              <a:gd name="connsiteX4" fmla="*/ 1643105 w 5144933"/>
              <a:gd name="connsiteY4" fmla="*/ 210318 h 328754"/>
              <a:gd name="connsiteX5" fmla="*/ 1937857 w 5144933"/>
              <a:gd name="connsiteY5" fmla="*/ 168373 h 328754"/>
              <a:gd name="connsiteX6" fmla="*/ 2172748 w 5144933"/>
              <a:gd name="connsiteY6" fmla="*/ 50927 h 328754"/>
              <a:gd name="connsiteX7" fmla="*/ 2397907 w 5144933"/>
              <a:gd name="connsiteY7" fmla="*/ 593 h 328754"/>
              <a:gd name="connsiteX8" fmla="*/ 2792810 w 5144933"/>
              <a:gd name="connsiteY8" fmla="*/ 159984 h 328754"/>
              <a:gd name="connsiteX9" fmla="*/ 3078759 w 5144933"/>
              <a:gd name="connsiteY9" fmla="*/ 327764 h 328754"/>
              <a:gd name="connsiteX10" fmla="*/ 3464653 w 5144933"/>
              <a:gd name="connsiteY10" fmla="*/ 227096 h 328754"/>
              <a:gd name="connsiteX11" fmla="*/ 3884103 w 5144933"/>
              <a:gd name="connsiteY11" fmla="*/ 176762 h 328754"/>
              <a:gd name="connsiteX12" fmla="*/ 4404220 w 5144933"/>
              <a:gd name="connsiteY12" fmla="*/ 285819 h 328754"/>
              <a:gd name="connsiteX13" fmla="*/ 4706224 w 5144933"/>
              <a:gd name="connsiteY13" fmla="*/ 159984 h 328754"/>
              <a:gd name="connsiteX14" fmla="*/ 4941115 w 5144933"/>
              <a:gd name="connsiteY14" fmla="*/ 126428 h 328754"/>
              <a:gd name="connsiteX15" fmla="*/ 4941115 w 5144933"/>
              <a:gd name="connsiteY15" fmla="*/ 126428 h 328754"/>
              <a:gd name="connsiteX16" fmla="*/ 4941115 w 5144933"/>
              <a:gd name="connsiteY16" fmla="*/ 126428 h 328754"/>
              <a:gd name="connsiteX17" fmla="*/ 5144933 w 5144933"/>
              <a:gd name="connsiteY17" fmla="*/ 109650 h 328754"/>
              <a:gd name="connsiteX0" fmla="*/ 0 w 5144933"/>
              <a:gd name="connsiteY0" fmla="*/ 126428 h 328754"/>
              <a:gd name="connsiteX1" fmla="*/ 603904 w 5144933"/>
              <a:gd name="connsiteY1" fmla="*/ 109650 h 328754"/>
              <a:gd name="connsiteX2" fmla="*/ 956241 w 5144933"/>
              <a:gd name="connsiteY2" fmla="*/ 42538 h 328754"/>
              <a:gd name="connsiteX3" fmla="*/ 1342238 w 5144933"/>
              <a:gd name="connsiteY3" fmla="*/ 8982 h 328754"/>
              <a:gd name="connsiteX4" fmla="*/ 1643105 w 5144933"/>
              <a:gd name="connsiteY4" fmla="*/ 210318 h 328754"/>
              <a:gd name="connsiteX5" fmla="*/ 1937857 w 5144933"/>
              <a:gd name="connsiteY5" fmla="*/ 168373 h 328754"/>
              <a:gd name="connsiteX6" fmla="*/ 2397907 w 5144933"/>
              <a:gd name="connsiteY6" fmla="*/ 593 h 328754"/>
              <a:gd name="connsiteX7" fmla="*/ 2792810 w 5144933"/>
              <a:gd name="connsiteY7" fmla="*/ 159984 h 328754"/>
              <a:gd name="connsiteX8" fmla="*/ 3078759 w 5144933"/>
              <a:gd name="connsiteY8" fmla="*/ 327764 h 328754"/>
              <a:gd name="connsiteX9" fmla="*/ 3464653 w 5144933"/>
              <a:gd name="connsiteY9" fmla="*/ 227096 h 328754"/>
              <a:gd name="connsiteX10" fmla="*/ 3884103 w 5144933"/>
              <a:gd name="connsiteY10" fmla="*/ 176762 h 328754"/>
              <a:gd name="connsiteX11" fmla="*/ 4404220 w 5144933"/>
              <a:gd name="connsiteY11" fmla="*/ 285819 h 328754"/>
              <a:gd name="connsiteX12" fmla="*/ 4706224 w 5144933"/>
              <a:gd name="connsiteY12" fmla="*/ 159984 h 328754"/>
              <a:gd name="connsiteX13" fmla="*/ 4941115 w 5144933"/>
              <a:gd name="connsiteY13" fmla="*/ 126428 h 328754"/>
              <a:gd name="connsiteX14" fmla="*/ 4941115 w 5144933"/>
              <a:gd name="connsiteY14" fmla="*/ 126428 h 328754"/>
              <a:gd name="connsiteX15" fmla="*/ 4941115 w 5144933"/>
              <a:gd name="connsiteY15" fmla="*/ 126428 h 328754"/>
              <a:gd name="connsiteX16" fmla="*/ 5144933 w 5144933"/>
              <a:gd name="connsiteY16" fmla="*/ 109650 h 328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144933" h="328754">
                <a:moveTo>
                  <a:pt x="0" y="126428"/>
                </a:moveTo>
                <a:lnTo>
                  <a:pt x="603904" y="109650"/>
                </a:lnTo>
                <a:cubicBezTo>
                  <a:pt x="763278" y="95668"/>
                  <a:pt x="833185" y="59316"/>
                  <a:pt x="956241" y="42538"/>
                </a:cubicBezTo>
                <a:cubicBezTo>
                  <a:pt x="1079297" y="25760"/>
                  <a:pt x="1227761" y="-18981"/>
                  <a:pt x="1342238" y="8982"/>
                </a:cubicBezTo>
                <a:cubicBezTo>
                  <a:pt x="1456715" y="36945"/>
                  <a:pt x="1543835" y="183753"/>
                  <a:pt x="1643105" y="210318"/>
                </a:cubicBezTo>
                <a:cubicBezTo>
                  <a:pt x="1742375" y="236883"/>
                  <a:pt x="1812057" y="203327"/>
                  <a:pt x="1937857" y="168373"/>
                </a:cubicBezTo>
                <a:cubicBezTo>
                  <a:pt x="2063657" y="133419"/>
                  <a:pt x="2255415" y="1991"/>
                  <a:pt x="2397907" y="593"/>
                </a:cubicBezTo>
                <a:cubicBezTo>
                  <a:pt x="2540399" y="-805"/>
                  <a:pt x="2679335" y="29955"/>
                  <a:pt x="2792810" y="159984"/>
                </a:cubicBezTo>
                <a:cubicBezTo>
                  <a:pt x="2906285" y="290013"/>
                  <a:pt x="2966785" y="316579"/>
                  <a:pt x="3078759" y="327764"/>
                </a:cubicBezTo>
                <a:cubicBezTo>
                  <a:pt x="3190733" y="338949"/>
                  <a:pt x="3330429" y="252263"/>
                  <a:pt x="3464653" y="227096"/>
                </a:cubicBezTo>
                <a:cubicBezTo>
                  <a:pt x="3598877" y="201929"/>
                  <a:pt x="3727509" y="166975"/>
                  <a:pt x="3884103" y="176762"/>
                </a:cubicBezTo>
                <a:cubicBezTo>
                  <a:pt x="4040697" y="186549"/>
                  <a:pt x="4267200" y="288615"/>
                  <a:pt x="4404220" y="285819"/>
                </a:cubicBezTo>
                <a:cubicBezTo>
                  <a:pt x="4541240" y="283023"/>
                  <a:pt x="4616742" y="186549"/>
                  <a:pt x="4706224" y="159984"/>
                </a:cubicBezTo>
                <a:cubicBezTo>
                  <a:pt x="4795706" y="133419"/>
                  <a:pt x="4941115" y="126428"/>
                  <a:pt x="4941115" y="126428"/>
                </a:cubicBezTo>
                <a:lnTo>
                  <a:pt x="4941115" y="126428"/>
                </a:lnTo>
                <a:lnTo>
                  <a:pt x="4941115" y="126428"/>
                </a:lnTo>
                <a:lnTo>
                  <a:pt x="5144933" y="10965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37563EE-C35E-4F62-874F-49624A5E7D98}"/>
              </a:ext>
            </a:extLst>
          </p:cNvPr>
          <p:cNvGrpSpPr/>
          <p:nvPr/>
        </p:nvGrpSpPr>
        <p:grpSpPr>
          <a:xfrm>
            <a:off x="133630" y="2271763"/>
            <a:ext cx="5571823" cy="1036376"/>
            <a:chOff x="133630" y="2271763"/>
            <a:chExt cx="5571823" cy="103637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4D88219-F3CA-491A-8544-488D7528BB2C}"/>
                </a:ext>
              </a:extLst>
            </p:cNvPr>
            <p:cNvSpPr txBox="1"/>
            <p:nvPr/>
          </p:nvSpPr>
          <p:spPr>
            <a:xfrm>
              <a:off x="138225" y="2283140"/>
              <a:ext cx="15049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00" b="1" dirty="0"/>
                <a:t>Tropic of Cancer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A623482-F9AC-43E8-BB42-85A886DFA2AD}"/>
                </a:ext>
              </a:extLst>
            </p:cNvPr>
            <p:cNvSpPr txBox="1"/>
            <p:nvPr/>
          </p:nvSpPr>
          <p:spPr>
            <a:xfrm>
              <a:off x="133630" y="3061918"/>
              <a:ext cx="16843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00" b="1" dirty="0"/>
                <a:t>Tropic of Capricorn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3CCEA78-D11D-43D7-9FBE-374DBE5A8845}"/>
                </a:ext>
              </a:extLst>
            </p:cNvPr>
            <p:cNvSpPr txBox="1"/>
            <p:nvPr/>
          </p:nvSpPr>
          <p:spPr>
            <a:xfrm>
              <a:off x="166501" y="2677359"/>
              <a:ext cx="51493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00" b="1" dirty="0"/>
                <a:t>Equator                                                                                                                             0°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C2C492D-CA48-476C-A824-8CF70E9F9EC5}"/>
                </a:ext>
              </a:extLst>
            </p:cNvPr>
            <p:cNvSpPr txBox="1"/>
            <p:nvPr/>
          </p:nvSpPr>
          <p:spPr>
            <a:xfrm>
              <a:off x="4550087" y="2271763"/>
              <a:ext cx="11553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00" b="1" dirty="0"/>
                <a:t>23½° North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3434688-38E7-4C6A-882B-A10136815241}"/>
                </a:ext>
              </a:extLst>
            </p:cNvPr>
            <p:cNvSpPr txBox="1"/>
            <p:nvPr/>
          </p:nvSpPr>
          <p:spPr>
            <a:xfrm>
              <a:off x="4535649" y="3058490"/>
              <a:ext cx="11334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00" b="1" dirty="0"/>
                <a:t>23½° South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E60500D-AC0F-4397-A278-23E4B410B662}"/>
              </a:ext>
            </a:extLst>
          </p:cNvPr>
          <p:cNvGrpSpPr/>
          <p:nvPr/>
        </p:nvGrpSpPr>
        <p:grpSpPr>
          <a:xfrm>
            <a:off x="3675182" y="4966028"/>
            <a:ext cx="5571823" cy="1036376"/>
            <a:chOff x="133630" y="2271763"/>
            <a:chExt cx="5571823" cy="103637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CF1B450-D8EE-45B3-9A17-60313599C8D3}"/>
                </a:ext>
              </a:extLst>
            </p:cNvPr>
            <p:cNvSpPr txBox="1"/>
            <p:nvPr/>
          </p:nvSpPr>
          <p:spPr>
            <a:xfrm>
              <a:off x="138225" y="2283140"/>
              <a:ext cx="15049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00" b="1" dirty="0"/>
                <a:t>Tropic of Cancer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6F45FEE-39F4-4FA3-B279-54B90E92AE64}"/>
                </a:ext>
              </a:extLst>
            </p:cNvPr>
            <p:cNvSpPr txBox="1"/>
            <p:nvPr/>
          </p:nvSpPr>
          <p:spPr>
            <a:xfrm>
              <a:off x="133630" y="3061918"/>
              <a:ext cx="16843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00" b="1" dirty="0"/>
                <a:t>Tropic of Capricorn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98D72C6-BADE-4EDE-A11A-DA09E0BCE019}"/>
                </a:ext>
              </a:extLst>
            </p:cNvPr>
            <p:cNvSpPr txBox="1"/>
            <p:nvPr/>
          </p:nvSpPr>
          <p:spPr>
            <a:xfrm>
              <a:off x="166501" y="2677359"/>
              <a:ext cx="51493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00" b="1" dirty="0"/>
                <a:t>Equator                                                                                                                             0°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2B48808-381A-4C95-8181-8A899CA8D93C}"/>
                </a:ext>
              </a:extLst>
            </p:cNvPr>
            <p:cNvSpPr txBox="1"/>
            <p:nvPr/>
          </p:nvSpPr>
          <p:spPr>
            <a:xfrm>
              <a:off x="4550087" y="2271763"/>
              <a:ext cx="11553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00" b="1" dirty="0"/>
                <a:t>23½° North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3A8F2CD-5D7B-4425-9128-2F2D8A0D9FFE}"/>
                </a:ext>
              </a:extLst>
            </p:cNvPr>
            <p:cNvSpPr txBox="1"/>
            <p:nvPr/>
          </p:nvSpPr>
          <p:spPr>
            <a:xfrm>
              <a:off x="4535649" y="3058490"/>
              <a:ext cx="11334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00" b="1" dirty="0"/>
                <a:t>23½° South </a:t>
              </a:r>
            </a:p>
          </p:txBody>
        </p:sp>
      </p:grp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90ED453C-6700-4BBD-83D0-480E8F9F0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5CAA-D167-45EF-8353-4BECF660CB19}" type="slidenum">
              <a:rPr lang="en-ZA" altLang="en-US" smtClean="0"/>
              <a:pPr/>
              <a:t>9</a:t>
            </a:fld>
            <a:endParaRPr lang="en-ZA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1010</TotalTime>
  <Words>740</Words>
  <Application>Microsoft Office PowerPoint</Application>
  <PresentationFormat>On-screen Show (4:3)</PresentationFormat>
  <Paragraphs>154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Heidel</dc:creator>
  <cp:lastModifiedBy>Colleen Rae</cp:lastModifiedBy>
  <cp:revision>59</cp:revision>
  <dcterms:created xsi:type="dcterms:W3CDTF">2018-05-07T11:03:38Z</dcterms:created>
  <dcterms:modified xsi:type="dcterms:W3CDTF">2020-12-01T12:11:33Z</dcterms:modified>
</cp:coreProperties>
</file>