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9" r:id="rId2"/>
    <p:sldId id="299" r:id="rId3"/>
    <p:sldId id="271" r:id="rId4"/>
    <p:sldId id="285" r:id="rId5"/>
    <p:sldId id="301" r:id="rId6"/>
    <p:sldId id="277" r:id="rId7"/>
    <p:sldId id="278" r:id="rId8"/>
    <p:sldId id="280" r:id="rId9"/>
    <p:sldId id="295" r:id="rId10"/>
    <p:sldId id="298" r:id="rId11"/>
    <p:sldId id="297" r:id="rId12"/>
  </p:sldIdLst>
  <p:sldSz cx="9144000" cy="6858000" type="screen4x3"/>
  <p:notesSz cx="7086600" cy="90249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00"/>
    <a:srgbClr val="1FBF60"/>
    <a:srgbClr val="404040"/>
    <a:srgbClr val="D9D9D9"/>
    <a:srgbClr val="00B0F0"/>
    <a:srgbClr val="27D350"/>
    <a:srgbClr val="51DF73"/>
    <a:srgbClr val="E8F4FE"/>
    <a:srgbClr val="EFF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31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639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0860" cy="4528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1" y="0"/>
            <a:ext cx="3070860" cy="4528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A3912-AEFA-4985-8068-21ED99150B5D}" type="datetimeFigureOut">
              <a:rPr lang="en-ZA" smtClean="0"/>
              <a:t>2021/03/23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572126"/>
            <a:ext cx="3070860" cy="4528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1" y="8572126"/>
            <a:ext cx="3070860" cy="4528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902C0-8288-4A9B-9CA5-4DBD3A1305B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391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0860" cy="4528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1" y="0"/>
            <a:ext cx="3070860" cy="4528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541B0-1EBA-4ADC-ACE1-FF803A8F6055}" type="datetimeFigureOut">
              <a:rPr lang="en-ZA" smtClean="0"/>
              <a:t>2021/03/23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12888" y="1128713"/>
            <a:ext cx="4060825" cy="3044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1" y="4343251"/>
            <a:ext cx="5669280" cy="355356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572126"/>
            <a:ext cx="3070860" cy="4528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1" y="8572126"/>
            <a:ext cx="3070860" cy="4528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1F74C-B293-44C9-A613-20D3A04578CD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80045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53241"/>
            <a:ext cx="7886700" cy="103972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1773238"/>
            <a:ext cx="7886700" cy="3362784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F10A-9DB6-4767-9DBB-47B8FAB6CBE6}" type="datetime1">
              <a:rPr lang="en-ZA" smtClean="0"/>
              <a:t>2021/03/23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7383" y="6356351"/>
            <a:ext cx="3572141" cy="3651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pt-BR" dirty="0"/>
              <a:t>Templ ref: PPT-ISO-colour.001   Doc Ref no: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28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747757"/>
          </a:xfrm>
        </p:spPr>
        <p:txBody>
          <a:bodyPr anchor="b">
            <a:norm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333144"/>
            <a:ext cx="2949178" cy="45358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FDEB-AA74-469F-AE0F-943F6E0B82C3}" type="datetime1">
              <a:rPr lang="en-ZA" smtClean="0"/>
              <a:t>2021/03/23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77383" y="6356351"/>
            <a:ext cx="3563596" cy="365125"/>
          </a:xfrm>
        </p:spPr>
        <p:txBody>
          <a:bodyPr/>
          <a:lstStyle/>
          <a:p>
            <a:r>
              <a:rPr lang="pt-BR" dirty="0"/>
              <a:t>Templ ref: PPT-ISO-colour.001   Doc Ref no: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18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425" y="5123137"/>
            <a:ext cx="4629150" cy="359310"/>
          </a:xfrm>
        </p:spPr>
        <p:txBody>
          <a:bodyPr anchor="b">
            <a:norm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57425" y="816511"/>
            <a:ext cx="4629150" cy="42426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7425" y="5540840"/>
            <a:ext cx="4629150" cy="33478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9741-7FB9-4873-AC00-7F76D4AE26ED}" type="datetime1">
              <a:rPr lang="en-ZA" smtClean="0"/>
              <a:t>2021/03/23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94475" y="6356351"/>
            <a:ext cx="3563596" cy="365125"/>
          </a:xfrm>
        </p:spPr>
        <p:txBody>
          <a:bodyPr/>
          <a:lstStyle/>
          <a:p>
            <a:r>
              <a:rPr lang="pt-BR" dirty="0"/>
              <a:t>Templ ref: PPT-ISO-colour.001   Doc Ref no: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11274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79375" y="1639748"/>
            <a:ext cx="9144000" cy="3462338"/>
          </a:xfrm>
          <a:prstGeom prst="rect">
            <a:avLst/>
          </a:prstGeom>
          <a:solidFill>
            <a:srgbClr val="FFFFFF">
              <a:alpha val="38039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76596"/>
            <a:ext cx="7886700" cy="828362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97301D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8627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403A9-E680-4DEF-872E-ECD69816E96B}" type="datetime1">
              <a:rPr lang="en-ZA" smtClean="0"/>
              <a:t>2021/03/23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0292" y="6356351"/>
            <a:ext cx="3623416" cy="365125"/>
          </a:xfrm>
        </p:spPr>
        <p:txBody>
          <a:bodyPr/>
          <a:lstStyle/>
          <a:p>
            <a:pPr>
              <a:defRPr/>
            </a:pPr>
            <a:r>
              <a:rPr lang="pt-BR" dirty="0"/>
              <a:t>Templ ref: PPT-ISO-colour.001   Doc Ref no: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10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D6F04-8674-4813-9F1C-E21BDCD8BAAA}" type="datetime1">
              <a:rPr lang="en-ZA" smtClean="0"/>
              <a:t>2021/03/23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8837" y="6356351"/>
            <a:ext cx="3606326" cy="365125"/>
          </a:xfrm>
        </p:spPr>
        <p:txBody>
          <a:bodyPr/>
          <a:lstStyle/>
          <a:p>
            <a:r>
              <a:rPr lang="pt-BR" dirty="0"/>
              <a:t>Templ ref: PPT-ISO-colour.001   Doc Ref no: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30212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4625619"/>
          </a:xfrm>
        </p:spPr>
        <p:txBody>
          <a:bodyPr vert="eaVert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71B0F-00DE-4508-86D0-56A2D4790B11}" type="datetime1">
              <a:rPr lang="en-ZA" smtClean="0"/>
              <a:t>2021/03/23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6049" y="6356351"/>
            <a:ext cx="3743325" cy="365125"/>
          </a:xfrm>
        </p:spPr>
        <p:txBody>
          <a:bodyPr/>
          <a:lstStyle/>
          <a:p>
            <a:r>
              <a:rPr lang="pt-BR" dirty="0"/>
              <a:t>Templ ref: PPT-ISO-colour.001   Doc Ref no: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9562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47514"/>
            <a:ext cx="78867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3908013"/>
            <a:ext cx="7886700" cy="1139766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C657-BC44-4E95-85F2-44382C34933B}" type="datetime1">
              <a:rPr lang="en-ZA" smtClean="0"/>
              <a:t>2021/03/23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7383" y="6356351"/>
            <a:ext cx="3589234" cy="365125"/>
          </a:xfrm>
        </p:spPr>
        <p:txBody>
          <a:bodyPr/>
          <a:lstStyle/>
          <a:p>
            <a:pPr>
              <a:defRPr/>
            </a:pPr>
            <a:r>
              <a:rPr lang="pt-BR" dirty="0"/>
              <a:t>Templ ref: PPT-ISO-colour.001   Doc Ref no: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9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C657-BC44-4E95-85F2-44382C34933B}" type="datetime1">
              <a:rPr lang="en-ZA" smtClean="0"/>
              <a:t>2021/03/23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7383" y="6356351"/>
            <a:ext cx="3589234" cy="365125"/>
          </a:xfrm>
        </p:spPr>
        <p:txBody>
          <a:bodyPr/>
          <a:lstStyle/>
          <a:p>
            <a:pPr>
              <a:defRPr/>
            </a:pPr>
            <a:r>
              <a:rPr lang="pt-BR" dirty="0"/>
              <a:t>Templ ref: PPT-ISO-colour.001   Doc Ref no: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27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93164"/>
            <a:ext cx="7886700" cy="1325563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560358"/>
            <a:ext cx="7886700" cy="3962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8C657-BC44-4E95-85F2-44382C34933B}" type="datetime1">
              <a:rPr lang="en-ZA" smtClean="0"/>
              <a:t>2021/03/23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7383" y="6356351"/>
            <a:ext cx="3589234" cy="365125"/>
          </a:xfrm>
        </p:spPr>
        <p:txBody>
          <a:bodyPr/>
          <a:lstStyle/>
          <a:p>
            <a:pPr>
              <a:defRPr/>
            </a:pPr>
            <a:r>
              <a:rPr lang="pt-BR" dirty="0"/>
              <a:t>Templ ref: PPT-ISO-colour.001   Doc Ref no: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5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29956"/>
            <a:ext cx="3868340" cy="43144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29956"/>
            <a:ext cx="3887391" cy="4314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6F4C-108C-4F3D-8E42-E7AE5F01C0BB}" type="datetime1">
              <a:rPr lang="en-ZA" smtClean="0"/>
              <a:t>2021/03/23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03021" y="6356351"/>
            <a:ext cx="3572142" cy="365125"/>
          </a:xfrm>
        </p:spPr>
        <p:txBody>
          <a:bodyPr/>
          <a:lstStyle/>
          <a:p>
            <a:r>
              <a:rPr lang="pt-BR" dirty="0"/>
              <a:t>Templ ref: PPT-ISO-colour.001   Doc Ref no:</a:t>
            </a:r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44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D6F4C-108C-4F3D-8E42-E7AE5F01C0BB}" type="datetime1">
              <a:rPr lang="en-ZA" smtClean="0"/>
              <a:t>2021/03/23</a:t>
            </a:fld>
            <a:endParaRPr lang="en-Z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03021" y="6356351"/>
            <a:ext cx="3572142" cy="365125"/>
          </a:xfrm>
        </p:spPr>
        <p:txBody>
          <a:bodyPr/>
          <a:lstStyle/>
          <a:p>
            <a:r>
              <a:rPr lang="pt-BR" dirty="0"/>
              <a:t>Templ ref: PPT-ISO-colour.001   Doc Ref no:</a:t>
            </a:r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94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56BD-3474-4B9C-8BF3-880F8AEC55F6}" type="datetime1">
              <a:rPr lang="en-ZA" smtClean="0"/>
              <a:t>2021/03/23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94475" y="6356351"/>
            <a:ext cx="3584100" cy="365125"/>
          </a:xfrm>
        </p:spPr>
        <p:txBody>
          <a:bodyPr/>
          <a:lstStyle/>
          <a:p>
            <a:pPr>
              <a:defRPr/>
            </a:pPr>
            <a:r>
              <a:rPr lang="pt-BR" dirty="0"/>
              <a:t>Templ ref: PPT-ISO-colour.001   Doc Ref no: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2001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56BD-3474-4B9C-8BF3-880F8AEC55F6}" type="datetime1">
              <a:rPr lang="en-ZA" smtClean="0"/>
              <a:t>2021/03/23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94475" y="6356351"/>
            <a:ext cx="3584100" cy="365125"/>
          </a:xfrm>
        </p:spPr>
        <p:txBody>
          <a:bodyPr/>
          <a:lstStyle/>
          <a:p>
            <a:pPr>
              <a:defRPr/>
            </a:pPr>
            <a:r>
              <a:rPr lang="pt-BR" dirty="0"/>
              <a:t>Templ ref: PPT-ISO-colour.001   Doc Ref no: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10848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56BD-3474-4B9C-8BF3-880F8AEC55F6}" type="datetime1">
              <a:rPr lang="en-ZA" smtClean="0"/>
              <a:t>2021/03/23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94475" y="6356351"/>
            <a:ext cx="3584100" cy="365125"/>
          </a:xfrm>
        </p:spPr>
        <p:txBody>
          <a:bodyPr/>
          <a:lstStyle/>
          <a:p>
            <a:pPr>
              <a:defRPr/>
            </a:pPr>
            <a:r>
              <a:rPr lang="pt-BR" dirty="0"/>
              <a:t>Templ ref: PPT-ISO-colour.001   Doc Ref no: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1904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6276E-61B0-4082-B666-69E4ABB2C526}" type="datetime1">
              <a:rPr lang="en-ZA" smtClean="0"/>
              <a:t>2021/03/23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Templ ref: PPT-ISO-colour.001   Doc Ref no: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2D662-4A29-4236-A671-DDB739257EB1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4380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5" r:id="rId5"/>
    <p:sldLayoutId id="2147483674" r:id="rId6"/>
    <p:sldLayoutId id="2147483664" r:id="rId7"/>
    <p:sldLayoutId id="2147483675" r:id="rId8"/>
    <p:sldLayoutId id="2147483676" r:id="rId9"/>
    <p:sldLayoutId id="2147483668" r:id="rId10"/>
    <p:sldLayoutId id="2147483669" r:id="rId11"/>
    <p:sldLayoutId id="2147483663" r:id="rId12"/>
    <p:sldLayoutId id="2147483670" r:id="rId13"/>
    <p:sldLayoutId id="2147483671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D34064-F631-425C-BBF6-3BD829CC02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50" y="6492875"/>
            <a:ext cx="2057400" cy="365125"/>
          </a:xfrm>
        </p:spPr>
        <p:txBody>
          <a:bodyPr/>
          <a:lstStyle/>
          <a:p>
            <a:fld id="{A87F56BD-3474-4B9C-8BF3-880F8AEC55F6}" type="datetime1">
              <a:rPr lang="en-ZA" sz="1100" smtClean="0"/>
              <a:t>2021/03/23</a:t>
            </a:fld>
            <a:endParaRPr lang="en-ZA" sz="1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AE1CB-FA26-4DEA-A1B8-88E0AB7D2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1</a:t>
            </a:fld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2FC6C2-A48B-4A2C-8113-E3876D8917F3}"/>
              </a:ext>
            </a:extLst>
          </p:cNvPr>
          <p:cNvSpPr txBox="1"/>
          <p:nvPr/>
        </p:nvSpPr>
        <p:spPr>
          <a:xfrm>
            <a:off x="1921282" y="2059621"/>
            <a:ext cx="5330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800" b="1" dirty="0" smtClean="0"/>
              <a:t>The EQUINOX</a:t>
            </a:r>
            <a:endParaRPr lang="en-ZA" sz="4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06D25E-DE72-489E-8E0A-40C2FC1F076E}"/>
              </a:ext>
            </a:extLst>
          </p:cNvPr>
          <p:cNvSpPr txBox="1"/>
          <p:nvPr/>
        </p:nvSpPr>
        <p:spPr>
          <a:xfrm>
            <a:off x="2760956" y="4348295"/>
            <a:ext cx="3471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/>
              <a:t>Ms. Lithakazi Shine Mkatshwa</a:t>
            </a:r>
          </a:p>
          <a:p>
            <a:pPr algn="ctr"/>
            <a:r>
              <a:rPr lang="en-ZA" dirty="0" smtClean="0"/>
              <a:t>SAWS Regional Training Centre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68863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D144D-612E-4AD6-9858-4FA524B11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10</a:t>
            </a:fld>
            <a:endParaRPr lang="en-ZA" dirty="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70DA2027-ABA6-4B65-883F-93313AC57452}"/>
              </a:ext>
            </a:extLst>
          </p:cNvPr>
          <p:cNvSpPr txBox="1">
            <a:spLocks/>
          </p:cNvSpPr>
          <p:nvPr/>
        </p:nvSpPr>
        <p:spPr bwMode="auto">
          <a:xfrm>
            <a:off x="233680" y="291090"/>
            <a:ext cx="8666479" cy="932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2900" b="1" u="sng" dirty="0">
                <a:solidFill>
                  <a:schemeClr val="tx1"/>
                </a:solidFill>
              </a:rPr>
              <a:t>SUN’S POSITION DURING THE SEASONS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57C342F-8FE5-4E85-A3F1-0421899E7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184" y="1796309"/>
            <a:ext cx="5364757" cy="3408737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27FB8DC-71A7-451D-A376-9C733F6545A6}"/>
              </a:ext>
            </a:extLst>
          </p:cNvPr>
          <p:cNvSpPr txBox="1"/>
          <p:nvPr/>
        </p:nvSpPr>
        <p:spPr>
          <a:xfrm>
            <a:off x="5748941" y="1985659"/>
            <a:ext cx="2949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The sun appears higher above the horizon during summer.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CE91C67-BE25-45F1-947F-3C15C49503BD}"/>
              </a:ext>
            </a:extLst>
          </p:cNvPr>
          <p:cNvSpPr txBox="1"/>
          <p:nvPr/>
        </p:nvSpPr>
        <p:spPr>
          <a:xfrm>
            <a:off x="5748941" y="3356304"/>
            <a:ext cx="29495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The sun gradually drops lower to the horizon during Autumn </a:t>
            </a:r>
            <a:r>
              <a:rPr lang="en-ZA" dirty="0" smtClean="0"/>
              <a:t>Spring </a:t>
            </a:r>
            <a:r>
              <a:rPr lang="en-ZA" dirty="0"/>
              <a:t>until reaching its lowest point during winter.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6B0DD6B7-5757-4AFF-99EA-8598C4EB00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50" y="6492875"/>
            <a:ext cx="2057400" cy="365125"/>
          </a:xfrm>
        </p:spPr>
        <p:txBody>
          <a:bodyPr/>
          <a:lstStyle/>
          <a:p>
            <a:fld id="{A87F56BD-3474-4B9C-8BF3-880F8AEC55F6}" type="datetime1">
              <a:rPr lang="en-ZA" sz="1100" smtClean="0"/>
              <a:t>2021/03/23</a:t>
            </a:fld>
            <a:endParaRPr lang="en-ZA" sz="1100" dirty="0"/>
          </a:p>
        </p:txBody>
      </p:sp>
    </p:spTree>
    <p:extLst>
      <p:ext uri="{BB962C8B-B14F-4D97-AF65-F5344CB8AC3E}">
        <p14:creationId xmlns:p14="http://schemas.microsoft.com/office/powerpoint/2010/main" val="289510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BE9874-59C0-4A9E-A914-779EC21DF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11</a:t>
            </a:fld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603091-3459-42F1-AE34-5D703A2C2FEB}"/>
              </a:ext>
            </a:extLst>
          </p:cNvPr>
          <p:cNvSpPr txBox="1"/>
          <p:nvPr/>
        </p:nvSpPr>
        <p:spPr>
          <a:xfrm>
            <a:off x="2686050" y="2698812"/>
            <a:ext cx="358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/>
              <a:t>Thank you!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DA012DA9-5986-4CED-934D-C758EF015A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50" y="6492875"/>
            <a:ext cx="2057400" cy="365125"/>
          </a:xfrm>
        </p:spPr>
        <p:txBody>
          <a:bodyPr/>
          <a:lstStyle/>
          <a:p>
            <a:fld id="{A87F56BD-3474-4B9C-8BF3-880F8AEC55F6}" type="datetime1">
              <a:rPr lang="en-ZA" sz="1100" smtClean="0"/>
              <a:t>2021/03/23</a:t>
            </a:fld>
            <a:endParaRPr lang="en-ZA" sz="1100" dirty="0"/>
          </a:p>
        </p:txBody>
      </p:sp>
    </p:spTree>
    <p:extLst>
      <p:ext uri="{BB962C8B-B14F-4D97-AF65-F5344CB8AC3E}">
        <p14:creationId xmlns:p14="http://schemas.microsoft.com/office/powerpoint/2010/main" val="4044346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56BD-3474-4B9C-8BF3-880F8AEC55F6}" type="datetime1">
              <a:rPr lang="en-ZA" smtClean="0"/>
              <a:t>2021/03/24</a:t>
            </a:fld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2</a:t>
            </a:fld>
            <a:endParaRPr lang="en-ZA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3035" y="292192"/>
            <a:ext cx="8666479" cy="932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2900" b="1" u="sng" dirty="0" smtClean="0">
                <a:solidFill>
                  <a:schemeClr val="tx1"/>
                </a:solidFill>
              </a:rPr>
              <a:t>MOVEMENTS OF THE EARTH RELATIVE TO THE </a:t>
            </a:r>
            <a:r>
              <a:rPr lang="en-US" altLang="en-US" sz="2900" b="1" u="sng" dirty="0">
                <a:solidFill>
                  <a:schemeClr val="tx1"/>
                </a:solidFill>
              </a:rPr>
              <a:t>SUN</a:t>
            </a:r>
            <a:endParaRPr kumimoji="0" lang="en-US" altLang="en-US" sz="2900" b="1" i="1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304" y="1224880"/>
            <a:ext cx="6039744" cy="33822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AA64A30-D54F-4307-A2EE-E8D2B45F54BE}"/>
              </a:ext>
            </a:extLst>
          </p:cNvPr>
          <p:cNvSpPr/>
          <p:nvPr/>
        </p:nvSpPr>
        <p:spPr>
          <a:xfrm>
            <a:off x="248575" y="4607137"/>
            <a:ext cx="85709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/>
              <a:t>The Earth revolves around the Sun in an elliptical </a:t>
            </a:r>
            <a:r>
              <a:rPr lang="en-ZA" sz="2000" dirty="0" smtClean="0"/>
              <a:t>path - REVOLUTION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/>
              <a:t>T</a:t>
            </a:r>
            <a:r>
              <a:rPr lang="en-ZA" sz="2000" dirty="0" smtClean="0"/>
              <a:t>he </a:t>
            </a:r>
            <a:r>
              <a:rPr lang="en-ZA" sz="2000" dirty="0"/>
              <a:t>North/South axis is </a:t>
            </a:r>
            <a:r>
              <a:rPr lang="en-ZA" sz="2000" dirty="0" smtClean="0"/>
              <a:t>not </a:t>
            </a:r>
            <a:r>
              <a:rPr lang="en-ZA" sz="2000" dirty="0"/>
              <a:t>vertically orientated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0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44450C-A12F-40D3-B68D-AEA61B39FD8A}"/>
              </a:ext>
            </a:extLst>
          </p:cNvPr>
          <p:cNvGrpSpPr/>
          <p:nvPr/>
        </p:nvGrpSpPr>
        <p:grpSpPr>
          <a:xfrm flipV="1">
            <a:off x="3559390" y="5427495"/>
            <a:ext cx="1402671" cy="1293981"/>
            <a:chOff x="0" y="0"/>
            <a:chExt cx="1409700" cy="1402080"/>
          </a:xfrm>
        </p:grpSpPr>
        <p:sp>
          <p:nvSpPr>
            <p:cNvPr id="12" name="Text Box 15">
              <a:extLst>
                <a:ext uri="{FF2B5EF4-FFF2-40B4-BE49-F238E27FC236}">
                  <a16:creationId xmlns:a16="http://schemas.microsoft.com/office/drawing/2014/main" id="{DF356DD2-5C10-4720-AF72-8EEE033DAA36}"/>
                </a:ext>
              </a:extLst>
            </p:cNvPr>
            <p:cNvSpPr txBox="1"/>
            <p:nvPr/>
          </p:nvSpPr>
          <p:spPr>
            <a:xfrm>
              <a:off x="0" y="0"/>
              <a:ext cx="1409700" cy="140208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en-Z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48DCAC8-25C7-4D0E-BCC0-72CF11976E5F}"/>
                </a:ext>
              </a:extLst>
            </p:cNvPr>
            <p:cNvGrpSpPr/>
            <p:nvPr/>
          </p:nvGrpSpPr>
          <p:grpSpPr>
            <a:xfrm>
              <a:off x="118942" y="88207"/>
              <a:ext cx="1148787" cy="1255676"/>
              <a:chOff x="0" y="0"/>
              <a:chExt cx="1148787" cy="1255676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67F992F2-5DCE-4D82-9564-3827DBB22396}"/>
                  </a:ext>
                </a:extLst>
              </p:cNvPr>
              <p:cNvSpPr/>
              <p:nvPr/>
            </p:nvSpPr>
            <p:spPr>
              <a:xfrm>
                <a:off x="0" y="84524"/>
                <a:ext cx="1148787" cy="107065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ZA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A1BF3FA-650B-47C1-BDCD-C9EF29677CC7}"/>
                  </a:ext>
                </a:extLst>
              </p:cNvPr>
              <p:cNvCxnSpPr/>
              <p:nvPr/>
            </p:nvCxnSpPr>
            <p:spPr>
              <a:xfrm flipV="1">
                <a:off x="307361" y="0"/>
                <a:ext cx="535330" cy="125567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1D4D296-8F51-4054-A483-053AC72472A8}"/>
                  </a:ext>
                </a:extLst>
              </p:cNvPr>
              <p:cNvCxnSpPr/>
              <p:nvPr/>
            </p:nvCxnSpPr>
            <p:spPr>
              <a:xfrm>
                <a:off x="76840" y="407253"/>
                <a:ext cx="1033041" cy="434051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230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0B2D662-4A29-4236-A671-DDB739257EB1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606993-56D9-46C2-AED0-F93737D19415}"/>
              </a:ext>
            </a:extLst>
          </p:cNvPr>
          <p:cNvSpPr/>
          <p:nvPr/>
        </p:nvSpPr>
        <p:spPr>
          <a:xfrm>
            <a:off x="580599" y="575352"/>
            <a:ext cx="76682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/>
              <a:t>The Earth rotates on an imaginary axis that runs from the North Pole to the South </a:t>
            </a:r>
            <a:r>
              <a:rPr lang="en-ZA" sz="2000" dirty="0" smtClean="0"/>
              <a:t>Pole - ROTATION</a:t>
            </a:r>
            <a:endParaRPr lang="en-ZA" sz="20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200CE7A-0890-48C6-9D5B-2B175D1BFE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46" y="1405649"/>
            <a:ext cx="4371115" cy="43711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2A52D2C-6A1D-4307-B9C5-BD60F3322507}"/>
              </a:ext>
            </a:extLst>
          </p:cNvPr>
          <p:cNvSpPr/>
          <p:nvPr/>
        </p:nvSpPr>
        <p:spPr>
          <a:xfrm>
            <a:off x="4859188" y="1523599"/>
            <a:ext cx="372018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/>
              <a:t>The Earth rotates </a:t>
            </a:r>
            <a:r>
              <a:rPr lang="en-ZA" sz="2000" dirty="0" smtClean="0"/>
              <a:t>from </a:t>
            </a:r>
            <a:r>
              <a:rPr lang="en-ZA" sz="2000" dirty="0"/>
              <a:t>West to the East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 smtClean="0"/>
              <a:t>Complete cycle takes </a:t>
            </a:r>
            <a:r>
              <a:rPr lang="en-ZA" sz="2000" dirty="0" smtClean="0"/>
              <a:t>24 hours (Day and Night)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/>
              <a:t>This is seen as the sun rising in the East and setting in the West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000" dirty="0"/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FE633487-AA63-45DF-AEA5-17D7C55FC2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50" y="6492875"/>
            <a:ext cx="2057400" cy="365125"/>
          </a:xfrm>
        </p:spPr>
        <p:txBody>
          <a:bodyPr/>
          <a:lstStyle/>
          <a:p>
            <a:fld id="{A87F56BD-3474-4B9C-8BF3-880F8AEC55F6}" type="datetime1">
              <a:rPr lang="en-ZA" sz="1100" smtClean="0"/>
              <a:t>2021/03/24</a:t>
            </a:fld>
            <a:endParaRPr lang="en-ZA" sz="1100" dirty="0"/>
          </a:p>
        </p:txBody>
      </p:sp>
    </p:spTree>
    <p:extLst>
      <p:ext uri="{BB962C8B-B14F-4D97-AF65-F5344CB8AC3E}">
        <p14:creationId xmlns:p14="http://schemas.microsoft.com/office/powerpoint/2010/main" val="426983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5ABD1A06-BE49-41CF-AD94-9F464F304F01}"/>
              </a:ext>
            </a:extLst>
          </p:cNvPr>
          <p:cNvSpPr/>
          <p:nvPr/>
        </p:nvSpPr>
        <p:spPr>
          <a:xfrm>
            <a:off x="339593" y="1392024"/>
            <a:ext cx="8374673" cy="49187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5DFA8-413E-47CE-85CB-0A3ED5112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4</a:t>
            </a:fld>
            <a:endParaRPr lang="en-ZA" dirty="0"/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A3EE23CF-8C75-4A37-A4CD-2669DA013208}"/>
              </a:ext>
            </a:extLst>
          </p:cNvPr>
          <p:cNvSpPr txBox="1">
            <a:spLocks/>
          </p:cNvSpPr>
          <p:nvPr/>
        </p:nvSpPr>
        <p:spPr bwMode="auto">
          <a:xfrm>
            <a:off x="233680" y="291090"/>
            <a:ext cx="8666479" cy="932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2900" b="1" u="sng" dirty="0" smtClean="0">
                <a:solidFill>
                  <a:schemeClr val="tx1"/>
                </a:solidFill>
              </a:rPr>
              <a:t>POINTS </a:t>
            </a:r>
            <a:r>
              <a:rPr lang="en-US" altLang="en-US" sz="2900" b="1" u="sng" dirty="0">
                <a:solidFill>
                  <a:schemeClr val="tx1"/>
                </a:solidFill>
              </a:rPr>
              <a:t>OF IMPORTANCE</a:t>
            </a:r>
            <a:endParaRPr lang="en-US" altLang="en-US" sz="2900" b="1" i="1" u="sng" dirty="0">
              <a:solidFill>
                <a:schemeClr val="tx1"/>
              </a:solidFill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6936644D-4E1B-4CBA-B6DD-CEA849437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57" y="1765487"/>
            <a:ext cx="3866510" cy="391108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3A94A3B9-7091-420A-B6B3-4BA074299B13}"/>
              </a:ext>
            </a:extLst>
          </p:cNvPr>
          <p:cNvSpPr txBox="1"/>
          <p:nvPr/>
        </p:nvSpPr>
        <p:spPr>
          <a:xfrm>
            <a:off x="5071091" y="1792488"/>
            <a:ext cx="3829068" cy="4883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/>
              <a:t>90</a:t>
            </a:r>
            <a:r>
              <a:rPr lang="en-ZA" sz="2000" baseline="30000" dirty="0"/>
              <a:t>o</a:t>
            </a:r>
            <a:r>
              <a:rPr lang="en-ZA" sz="2000" dirty="0"/>
              <a:t> N	   North pole</a:t>
            </a:r>
          </a:p>
          <a:p>
            <a:endParaRPr lang="en-ZA" sz="1200" dirty="0"/>
          </a:p>
          <a:p>
            <a:r>
              <a:rPr lang="en-ZA" sz="2000" dirty="0"/>
              <a:t>66½</a:t>
            </a:r>
            <a:r>
              <a:rPr lang="en-ZA" sz="2000" baseline="30000" dirty="0"/>
              <a:t>o</a:t>
            </a:r>
            <a:r>
              <a:rPr lang="en-ZA" sz="2000" dirty="0"/>
              <a:t> N	   Arctic circle</a:t>
            </a:r>
          </a:p>
          <a:p>
            <a:endParaRPr lang="en-ZA" sz="2000" dirty="0"/>
          </a:p>
          <a:p>
            <a:endParaRPr lang="en-ZA" sz="2000" dirty="0"/>
          </a:p>
          <a:p>
            <a:endParaRPr lang="en-ZA" sz="2000" dirty="0"/>
          </a:p>
          <a:p>
            <a:r>
              <a:rPr lang="en-ZA" sz="2000" dirty="0"/>
              <a:t>23½</a:t>
            </a:r>
            <a:r>
              <a:rPr lang="en-ZA" sz="2000" baseline="30000" dirty="0"/>
              <a:t>o</a:t>
            </a:r>
            <a:r>
              <a:rPr lang="en-ZA" sz="2000" dirty="0"/>
              <a:t> N	 Tropic of Cancer</a:t>
            </a:r>
          </a:p>
          <a:p>
            <a:endParaRPr lang="en-ZA" sz="3200" dirty="0"/>
          </a:p>
          <a:p>
            <a:r>
              <a:rPr lang="en-ZA" sz="2000" dirty="0"/>
              <a:t>0</a:t>
            </a:r>
            <a:r>
              <a:rPr lang="en-ZA" sz="2000" baseline="30000" dirty="0"/>
              <a:t>o</a:t>
            </a:r>
            <a:r>
              <a:rPr lang="en-ZA" sz="2000" dirty="0"/>
              <a:t> 	   Equator</a:t>
            </a:r>
          </a:p>
          <a:p>
            <a:endParaRPr lang="en-ZA" sz="3200" baseline="30000" dirty="0"/>
          </a:p>
          <a:p>
            <a:r>
              <a:rPr lang="en-ZA" sz="2000" dirty="0"/>
              <a:t>23½</a:t>
            </a:r>
            <a:r>
              <a:rPr lang="en-ZA" sz="2000" baseline="30000" dirty="0"/>
              <a:t>o</a:t>
            </a:r>
            <a:r>
              <a:rPr lang="en-ZA" sz="2000" dirty="0"/>
              <a:t> S	   Tropic of Capricorn</a:t>
            </a:r>
          </a:p>
          <a:p>
            <a:endParaRPr lang="en-ZA" sz="800" dirty="0"/>
          </a:p>
          <a:p>
            <a:r>
              <a:rPr lang="en-ZA" sz="2000" dirty="0"/>
              <a:t>66½</a:t>
            </a:r>
            <a:r>
              <a:rPr lang="en-ZA" sz="2000" baseline="30000" dirty="0"/>
              <a:t>o</a:t>
            </a:r>
            <a:r>
              <a:rPr lang="en-ZA" sz="2000" dirty="0"/>
              <a:t> S	   Antarctic Circle</a:t>
            </a:r>
          </a:p>
          <a:p>
            <a:endParaRPr lang="en-ZA" sz="1000" dirty="0"/>
          </a:p>
          <a:p>
            <a:r>
              <a:rPr lang="en-ZA" sz="2000" dirty="0"/>
              <a:t>90</a:t>
            </a:r>
            <a:r>
              <a:rPr lang="en-ZA" sz="2000" baseline="30000" dirty="0"/>
              <a:t>o </a:t>
            </a:r>
            <a:r>
              <a:rPr lang="en-ZA" sz="2000" dirty="0"/>
              <a:t>S	   South Pole</a:t>
            </a:r>
          </a:p>
          <a:p>
            <a:endParaRPr lang="en-ZA" sz="2000" dirty="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127AA0F-ABD3-4924-B88E-BC74764A093D}"/>
              </a:ext>
            </a:extLst>
          </p:cNvPr>
          <p:cNvCxnSpPr>
            <a:cxnSpLocks/>
          </p:cNvCxnSpPr>
          <p:nvPr/>
        </p:nvCxnSpPr>
        <p:spPr>
          <a:xfrm flipH="1">
            <a:off x="3494776" y="2038467"/>
            <a:ext cx="1557494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9FC8C51-50B1-4A8C-B176-A9CE6ACEB797}"/>
              </a:ext>
            </a:extLst>
          </p:cNvPr>
          <p:cNvCxnSpPr>
            <a:cxnSpLocks/>
          </p:cNvCxnSpPr>
          <p:nvPr/>
        </p:nvCxnSpPr>
        <p:spPr>
          <a:xfrm flipH="1">
            <a:off x="3999844" y="5071395"/>
            <a:ext cx="1052426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D10AA72-5535-4963-87C6-68D428995FE3}"/>
              </a:ext>
            </a:extLst>
          </p:cNvPr>
          <p:cNvCxnSpPr>
            <a:cxnSpLocks/>
          </p:cNvCxnSpPr>
          <p:nvPr/>
        </p:nvCxnSpPr>
        <p:spPr>
          <a:xfrm flipH="1">
            <a:off x="4133857" y="2478920"/>
            <a:ext cx="918413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012B00C-1140-45B2-A33F-650607EE67AC}"/>
              </a:ext>
            </a:extLst>
          </p:cNvPr>
          <p:cNvCxnSpPr>
            <a:cxnSpLocks/>
          </p:cNvCxnSpPr>
          <p:nvPr/>
        </p:nvCxnSpPr>
        <p:spPr>
          <a:xfrm flipH="1">
            <a:off x="4592264" y="3778506"/>
            <a:ext cx="460006" cy="5024"/>
          </a:xfrm>
          <a:prstGeom prst="straightConnector1">
            <a:avLst/>
          </a:prstGeom>
          <a:ln w="57150">
            <a:solidFill>
              <a:srgbClr val="C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A696591-CAE4-46F6-B4FA-C261C5DB8216}"/>
              </a:ext>
            </a:extLst>
          </p:cNvPr>
          <p:cNvCxnSpPr>
            <a:cxnSpLocks/>
          </p:cNvCxnSpPr>
          <p:nvPr/>
        </p:nvCxnSpPr>
        <p:spPr>
          <a:xfrm flipH="1">
            <a:off x="4445414" y="4532133"/>
            <a:ext cx="606856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0D9A67A8-D241-47F7-A7F9-2FB566B65334}"/>
              </a:ext>
            </a:extLst>
          </p:cNvPr>
          <p:cNvCxnSpPr>
            <a:cxnSpLocks/>
          </p:cNvCxnSpPr>
          <p:nvPr/>
        </p:nvCxnSpPr>
        <p:spPr>
          <a:xfrm rot="10800000">
            <a:off x="2016142" y="5386374"/>
            <a:ext cx="3036128" cy="620956"/>
          </a:xfrm>
          <a:prstGeom prst="bentConnector3">
            <a:avLst>
              <a:gd name="adj1" fmla="val 99644"/>
            </a:avLst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9E9C51E-1A18-4B61-B884-AB07703303DF}"/>
              </a:ext>
            </a:extLst>
          </p:cNvPr>
          <p:cNvCxnSpPr>
            <a:cxnSpLocks/>
          </p:cNvCxnSpPr>
          <p:nvPr/>
        </p:nvCxnSpPr>
        <p:spPr>
          <a:xfrm flipH="1">
            <a:off x="2775112" y="5545342"/>
            <a:ext cx="2277158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1">
            <a:extLst>
              <a:ext uri="{FF2B5EF4-FFF2-40B4-BE49-F238E27FC236}">
                <a16:creationId xmlns:a16="http://schemas.microsoft.com/office/drawing/2014/main" id="{F8C1B14B-51C1-47D8-9678-0670D30D4F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50" y="6492875"/>
            <a:ext cx="2057400" cy="365125"/>
          </a:xfrm>
        </p:spPr>
        <p:txBody>
          <a:bodyPr/>
          <a:lstStyle/>
          <a:p>
            <a:fld id="{A87F56BD-3474-4B9C-8BF3-880F8AEC55F6}" type="datetime1">
              <a:rPr lang="en-ZA" sz="1100" smtClean="0"/>
              <a:t>2021/03/23</a:t>
            </a:fld>
            <a:endParaRPr lang="en-ZA" sz="1100" dirty="0"/>
          </a:p>
        </p:txBody>
      </p:sp>
    </p:spTree>
    <p:extLst>
      <p:ext uri="{BB962C8B-B14F-4D97-AF65-F5344CB8AC3E}">
        <p14:creationId xmlns:p14="http://schemas.microsoft.com/office/powerpoint/2010/main" val="136015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F56BD-3474-4B9C-8BF3-880F8AEC55F6}" type="datetime1">
              <a:rPr lang="en-ZA" smtClean="0"/>
              <a:t>2021/03/24</a:t>
            </a:fld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5</a:t>
            </a:fld>
            <a:endParaRPr lang="en-ZA" dirty="0"/>
          </a:p>
        </p:txBody>
      </p:sp>
      <p:pic>
        <p:nvPicPr>
          <p:cNvPr id="1026" name="Picture 2" descr="Milutin Milankovic | Rotation vs revolution, Equinox vs solstice, Earth  orb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204" y="267206"/>
            <a:ext cx="6471821" cy="531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450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16553E-5952-4B19-8D09-375454214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6</a:t>
            </a:fld>
            <a:endParaRPr lang="en-Z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C89E18-F5A5-4C55-9ECA-09FC3DA2E0D5}"/>
              </a:ext>
            </a:extLst>
          </p:cNvPr>
          <p:cNvSpPr/>
          <p:nvPr/>
        </p:nvSpPr>
        <p:spPr>
          <a:xfrm>
            <a:off x="367464" y="1091985"/>
            <a:ext cx="77762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/>
              <a:t>In this diagram the Sun is seen shining onto the Earth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02B0D3-A87D-4620-81E1-30A80D28DF09}"/>
              </a:ext>
            </a:extLst>
          </p:cNvPr>
          <p:cNvSpPr/>
          <p:nvPr/>
        </p:nvSpPr>
        <p:spPr>
          <a:xfrm>
            <a:off x="396313" y="1726427"/>
            <a:ext cx="26487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/>
              <a:t>The </a:t>
            </a:r>
            <a:r>
              <a:rPr lang="en-ZA" sz="2000" b="1" dirty="0">
                <a:solidFill>
                  <a:srgbClr val="FF0000"/>
                </a:solidFill>
              </a:rPr>
              <a:t>subsolar point </a:t>
            </a:r>
            <a:r>
              <a:rPr lang="en-ZA" sz="2000" dirty="0"/>
              <a:t>is the place on the Earth where the Sun’s rays fall directly onto the Earth’s surface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/>
              <a:t>This area therefore receives the maximum intensity from the rays of the Sun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F7C0FB2-2E57-404D-A043-25C2F7A00CDF}"/>
              </a:ext>
            </a:extLst>
          </p:cNvPr>
          <p:cNvSpPr txBox="1">
            <a:spLocks/>
          </p:cNvSpPr>
          <p:nvPr/>
        </p:nvSpPr>
        <p:spPr bwMode="auto">
          <a:xfrm>
            <a:off x="233680" y="291090"/>
            <a:ext cx="8666479" cy="932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2900" b="1" u="sng" dirty="0">
                <a:solidFill>
                  <a:schemeClr val="tx1"/>
                </a:solidFill>
              </a:rPr>
              <a:t>ROTATION OF THE EARTH - DAY AND NIGHT</a:t>
            </a:r>
            <a:endParaRPr kumimoji="0" lang="en-US" altLang="en-US" sz="2900" b="1" i="1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38" name="Date Placeholder 1">
            <a:extLst>
              <a:ext uri="{FF2B5EF4-FFF2-40B4-BE49-F238E27FC236}">
                <a16:creationId xmlns:a16="http://schemas.microsoft.com/office/drawing/2014/main" id="{AE4230F1-DFE4-4493-AC5C-967980D5D8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50" y="6492875"/>
            <a:ext cx="2057400" cy="365125"/>
          </a:xfrm>
        </p:spPr>
        <p:txBody>
          <a:bodyPr/>
          <a:lstStyle/>
          <a:p>
            <a:fld id="{A87F56BD-3474-4B9C-8BF3-880F8AEC55F6}" type="datetime1">
              <a:rPr lang="en-ZA" sz="1100" smtClean="0"/>
              <a:t>2021/03/24</a:t>
            </a:fld>
            <a:endParaRPr lang="en-ZA" sz="1100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706" y="1669832"/>
            <a:ext cx="5782453" cy="424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4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9CCF93AE-2C8E-46F1-9534-647E6039D338}"/>
              </a:ext>
            </a:extLst>
          </p:cNvPr>
          <p:cNvSpPr/>
          <p:nvPr/>
        </p:nvSpPr>
        <p:spPr>
          <a:xfrm>
            <a:off x="2845818" y="5560721"/>
            <a:ext cx="211121" cy="22315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FFF2A49-69AD-434C-9715-6820A4B4B882}"/>
              </a:ext>
            </a:extLst>
          </p:cNvPr>
          <p:cNvSpPr/>
          <p:nvPr/>
        </p:nvSpPr>
        <p:spPr>
          <a:xfrm>
            <a:off x="1424527" y="4051528"/>
            <a:ext cx="211121" cy="22315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6C5CB-1F57-46AB-B9A5-43A7598FF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7</a:t>
            </a:fld>
            <a:endParaRPr lang="en-ZA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D2323E0-D166-4D88-BF9C-3F2DDB2F09A7}"/>
              </a:ext>
            </a:extLst>
          </p:cNvPr>
          <p:cNvSpPr txBox="1">
            <a:spLocks/>
          </p:cNvSpPr>
          <p:nvPr/>
        </p:nvSpPr>
        <p:spPr bwMode="auto">
          <a:xfrm>
            <a:off x="386080" y="1223778"/>
            <a:ext cx="8666479" cy="932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eaLnBrk="1" hangingPunct="1">
              <a:lnSpc>
                <a:spcPct val="90000"/>
              </a:lnSpc>
              <a:spcAft>
                <a:spcPts val="600"/>
              </a:spcAft>
              <a:defRPr/>
            </a:pPr>
            <a:endParaRPr kumimoji="0" lang="en-US" altLang="en-US" sz="2900" b="1" i="1" u="sng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44AFF80-C52F-4D4A-BFBD-BFD969FFBBD5}"/>
              </a:ext>
            </a:extLst>
          </p:cNvPr>
          <p:cNvSpPr txBox="1">
            <a:spLocks/>
          </p:cNvSpPr>
          <p:nvPr/>
        </p:nvSpPr>
        <p:spPr bwMode="auto">
          <a:xfrm>
            <a:off x="233680" y="291090"/>
            <a:ext cx="8666479" cy="932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2900" b="1" u="sng" dirty="0">
                <a:solidFill>
                  <a:schemeClr val="tx1"/>
                </a:solidFill>
              </a:rPr>
              <a:t>IMPORTANCE OF THE SUBSOLAR POINT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B01F584-F40F-4719-9751-EBE8C47CDEF2}"/>
              </a:ext>
            </a:extLst>
          </p:cNvPr>
          <p:cNvSpPr txBox="1"/>
          <p:nvPr/>
        </p:nvSpPr>
        <p:spPr>
          <a:xfrm>
            <a:off x="146643" y="1220079"/>
            <a:ext cx="38002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/>
              <a:t>When the Sun shines directly over 23½</a:t>
            </a:r>
            <a:r>
              <a:rPr lang="en-ZA" sz="2000" baseline="30000" dirty="0"/>
              <a:t>o</a:t>
            </a:r>
            <a:r>
              <a:rPr lang="en-ZA" sz="2000" dirty="0"/>
              <a:t> N, the Sun’s rays will be at right angles, 90</a:t>
            </a:r>
            <a:r>
              <a:rPr lang="en-ZA" sz="2000" baseline="30000" dirty="0"/>
              <a:t>o</a:t>
            </a:r>
            <a:r>
              <a:rPr lang="en-ZA" sz="2000" dirty="0"/>
              <a:t>, to the Earth, point </a:t>
            </a:r>
            <a:r>
              <a:rPr lang="en-ZA" sz="2000" b="1" dirty="0">
                <a:solidFill>
                  <a:srgbClr val="1FBF60"/>
                </a:solidFill>
              </a:rPr>
              <a:t>A</a:t>
            </a:r>
            <a:r>
              <a:rPr lang="en-ZA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0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/>
              <a:t>Point </a:t>
            </a:r>
            <a:r>
              <a:rPr lang="en-ZA" sz="2000" b="1" dirty="0">
                <a:solidFill>
                  <a:srgbClr val="0000FF"/>
                </a:solidFill>
              </a:rPr>
              <a:t>B</a:t>
            </a:r>
            <a:r>
              <a:rPr lang="en-ZA" sz="2000" dirty="0"/>
              <a:t>, at 66½</a:t>
            </a:r>
            <a:r>
              <a:rPr lang="en-ZA" sz="2000" baseline="30000" dirty="0"/>
              <a:t>o </a:t>
            </a:r>
            <a:r>
              <a:rPr lang="en-ZA" sz="2000" dirty="0"/>
              <a:t>S, the Sun’s rays reach the Earth’s surface at only 23½</a:t>
            </a:r>
            <a:r>
              <a:rPr lang="en-ZA" sz="2000" baseline="30000" dirty="0"/>
              <a:t>o</a:t>
            </a:r>
            <a:r>
              <a:rPr lang="en-ZA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/>
              <a:t>At point </a:t>
            </a:r>
            <a:r>
              <a:rPr lang="en-ZA" sz="20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</a:t>
            </a:r>
            <a:r>
              <a:rPr lang="en-ZA" sz="2000" dirty="0"/>
              <a:t>, the sunlight reaching the South pole is zero.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/>
              <a:t>Point </a:t>
            </a:r>
            <a:r>
              <a:rPr lang="en-ZA" sz="2000" b="1" dirty="0">
                <a:solidFill>
                  <a:srgbClr val="FF0000"/>
                </a:solidFill>
              </a:rPr>
              <a:t>A</a:t>
            </a:r>
            <a:r>
              <a:rPr lang="en-ZA" sz="2000" dirty="0"/>
              <a:t> experiences warmer conditions and point </a:t>
            </a:r>
            <a:r>
              <a:rPr lang="en-ZA" sz="2000" b="1" dirty="0">
                <a:solidFill>
                  <a:srgbClr val="EBC96B"/>
                </a:solidFill>
              </a:rPr>
              <a:t>C</a:t>
            </a:r>
            <a:r>
              <a:rPr lang="en-ZA" sz="2000" dirty="0"/>
              <a:t> colder conditions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33D2053-64CA-4106-895B-FC7EDE8BC438}"/>
              </a:ext>
            </a:extLst>
          </p:cNvPr>
          <p:cNvGrpSpPr/>
          <p:nvPr/>
        </p:nvGrpSpPr>
        <p:grpSpPr>
          <a:xfrm>
            <a:off x="4092565" y="1985959"/>
            <a:ext cx="1990359" cy="1487813"/>
            <a:chOff x="4098448" y="3450771"/>
            <a:chExt cx="1990359" cy="1487813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872E225-3EFE-44EF-9A26-1F1C15514F5B}"/>
                </a:ext>
              </a:extLst>
            </p:cNvPr>
            <p:cNvCxnSpPr/>
            <p:nvPr/>
          </p:nvCxnSpPr>
          <p:spPr>
            <a:xfrm flipH="1" flipV="1">
              <a:off x="4173862" y="3742527"/>
              <a:ext cx="1820985" cy="874643"/>
            </a:xfrm>
            <a:prstGeom prst="line">
              <a:avLst/>
            </a:prstGeom>
            <a:ln w="28575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E16AEB7-3B0F-4E0E-BE7C-1324D28BAD0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22321" y="3450771"/>
              <a:ext cx="1666486" cy="758736"/>
            </a:xfrm>
            <a:prstGeom prst="line">
              <a:avLst/>
            </a:prstGeom>
            <a:ln w="127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E6CE10EB-321B-47D4-BFE6-0996F270C87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98448" y="4179848"/>
              <a:ext cx="1666486" cy="758736"/>
            </a:xfrm>
            <a:prstGeom prst="line">
              <a:avLst/>
            </a:prstGeom>
            <a:ln w="127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418D422-1406-4156-A543-B4D720C562D8}"/>
              </a:ext>
            </a:extLst>
          </p:cNvPr>
          <p:cNvGrpSpPr/>
          <p:nvPr/>
        </p:nvGrpSpPr>
        <p:grpSpPr>
          <a:xfrm>
            <a:off x="4294196" y="1749612"/>
            <a:ext cx="1442877" cy="1950532"/>
            <a:chOff x="559818" y="1017290"/>
            <a:chExt cx="1442877" cy="1950532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777E768-CE3F-4A15-8914-66032C9D9E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14249" y="1017290"/>
              <a:ext cx="688446" cy="290041"/>
            </a:xfrm>
            <a:prstGeom prst="line">
              <a:avLst/>
            </a:prstGeom>
            <a:ln w="127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A076BCB-3F88-4DFE-95B8-6DADCBD50ED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9818" y="2637922"/>
              <a:ext cx="753035" cy="329900"/>
            </a:xfrm>
            <a:prstGeom prst="line">
              <a:avLst/>
            </a:prstGeom>
            <a:ln w="127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BFEDA764-BA0C-4520-9C16-C8D2A16E41C5}"/>
              </a:ext>
            </a:extLst>
          </p:cNvPr>
          <p:cNvSpPr txBox="1"/>
          <p:nvPr/>
        </p:nvSpPr>
        <p:spPr>
          <a:xfrm>
            <a:off x="7174308" y="4749030"/>
            <a:ext cx="1509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chemeClr val="bg1">
                    <a:lumMod val="95000"/>
                  </a:schemeClr>
                </a:solidFill>
              </a:rPr>
              <a:t>Not to scale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C099E64-FC39-4206-BD7F-364F776C70E9}"/>
              </a:ext>
            </a:extLst>
          </p:cNvPr>
          <p:cNvSpPr/>
          <p:nvPr/>
        </p:nvSpPr>
        <p:spPr>
          <a:xfrm>
            <a:off x="4147147" y="1314472"/>
            <a:ext cx="4695022" cy="381272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F542663-5205-49EB-B598-038251BBD0C5}"/>
              </a:ext>
            </a:extLst>
          </p:cNvPr>
          <p:cNvGrpSpPr/>
          <p:nvPr/>
        </p:nvGrpSpPr>
        <p:grpSpPr>
          <a:xfrm>
            <a:off x="4377263" y="2701822"/>
            <a:ext cx="1990359" cy="1487813"/>
            <a:chOff x="4098448" y="3450771"/>
            <a:chExt cx="1990359" cy="1487813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60C25C0-593E-4AF1-8DD0-BEE4BC81FCDF}"/>
                </a:ext>
              </a:extLst>
            </p:cNvPr>
            <p:cNvCxnSpPr/>
            <p:nvPr/>
          </p:nvCxnSpPr>
          <p:spPr>
            <a:xfrm flipH="1" flipV="1">
              <a:off x="4173862" y="3742527"/>
              <a:ext cx="1820985" cy="874643"/>
            </a:xfrm>
            <a:prstGeom prst="line">
              <a:avLst/>
            </a:prstGeom>
            <a:ln w="28575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4C81C73-78B5-499E-9F17-47F8D25000F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22321" y="3450771"/>
              <a:ext cx="1666486" cy="758736"/>
            </a:xfrm>
            <a:prstGeom prst="line">
              <a:avLst/>
            </a:prstGeom>
            <a:ln w="127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D082C01-7DC7-41E0-99DD-F2263963204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98448" y="4179848"/>
              <a:ext cx="1666486" cy="758736"/>
            </a:xfrm>
            <a:prstGeom prst="line">
              <a:avLst/>
            </a:prstGeom>
            <a:ln w="127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AE7981E-AA0D-4C3A-B2F1-2228824C4DCE}"/>
              </a:ext>
            </a:extLst>
          </p:cNvPr>
          <p:cNvGrpSpPr/>
          <p:nvPr/>
        </p:nvGrpSpPr>
        <p:grpSpPr>
          <a:xfrm>
            <a:off x="4575378" y="2455633"/>
            <a:ext cx="1442877" cy="1950532"/>
            <a:chOff x="559818" y="1017290"/>
            <a:chExt cx="1442877" cy="1950532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D83C16D-29E3-457A-9133-D6D4DEF7AA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14249" y="1017290"/>
              <a:ext cx="688446" cy="290041"/>
            </a:xfrm>
            <a:prstGeom prst="line">
              <a:avLst/>
            </a:prstGeom>
            <a:ln w="127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167A262-AB7A-40B2-AD72-261302A7930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9818" y="2637922"/>
              <a:ext cx="753035" cy="329900"/>
            </a:xfrm>
            <a:prstGeom prst="line">
              <a:avLst/>
            </a:prstGeom>
            <a:ln w="1270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8BD16ED-E543-4445-B2BC-FE32BE5826B0}"/>
              </a:ext>
            </a:extLst>
          </p:cNvPr>
          <p:cNvGrpSpPr/>
          <p:nvPr/>
        </p:nvGrpSpPr>
        <p:grpSpPr>
          <a:xfrm>
            <a:off x="4250249" y="1906864"/>
            <a:ext cx="2218544" cy="3078230"/>
            <a:chOff x="6650628" y="2386575"/>
            <a:chExt cx="2218544" cy="3078230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E72F067A-DFA5-4BEC-85F8-C696C01055FB}"/>
                </a:ext>
              </a:extLst>
            </p:cNvPr>
            <p:cNvGrpSpPr/>
            <p:nvPr/>
          </p:nvGrpSpPr>
          <p:grpSpPr>
            <a:xfrm>
              <a:off x="6650628" y="2386575"/>
              <a:ext cx="2218544" cy="3078230"/>
              <a:chOff x="6858000" y="2247143"/>
              <a:chExt cx="2218544" cy="3078230"/>
            </a:xfrm>
          </p:grpSpPr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63B28992-D016-45E7-BB58-08138D7F74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58000" y="2247143"/>
                <a:ext cx="2218544" cy="3078230"/>
              </a:xfrm>
              <a:prstGeom prst="rect">
                <a:avLst/>
              </a:prstGeom>
            </p:spPr>
          </p:pic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BA391DA3-5411-4F83-B559-A62158950D2E}"/>
                  </a:ext>
                </a:extLst>
              </p:cNvPr>
              <p:cNvGrpSpPr/>
              <p:nvPr/>
            </p:nvGrpSpPr>
            <p:grpSpPr>
              <a:xfrm>
                <a:off x="6934089" y="3012693"/>
                <a:ext cx="2125315" cy="1517471"/>
                <a:chOff x="4078716" y="3421113"/>
                <a:chExt cx="2010091" cy="1517471"/>
              </a:xfrm>
            </p:grpSpPr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DAD981A6-7EE4-4943-B82F-1A7D4FACAB79}"/>
                    </a:ext>
                  </a:extLst>
                </p:cNvPr>
                <p:cNvCxnSpPr/>
                <p:nvPr/>
              </p:nvCxnSpPr>
              <p:spPr>
                <a:xfrm flipH="1" flipV="1">
                  <a:off x="4173862" y="3742527"/>
                  <a:ext cx="1820985" cy="874643"/>
                </a:xfrm>
                <a:prstGeom prst="line">
                  <a:avLst/>
                </a:prstGeom>
                <a:ln w="28575">
                  <a:solidFill>
                    <a:srgbClr val="FFFF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81234349-F1BE-414E-A6E5-5ECEBD1054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377512" y="3421113"/>
                  <a:ext cx="1711295" cy="788394"/>
                </a:xfrm>
                <a:prstGeom prst="line">
                  <a:avLst/>
                </a:prstGeom>
                <a:ln w="12700">
                  <a:solidFill>
                    <a:srgbClr val="FFFF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3FF1FB33-224E-4634-A263-6C9252D6E1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4078716" y="4120191"/>
                  <a:ext cx="1686221" cy="818393"/>
                </a:xfrm>
                <a:prstGeom prst="line">
                  <a:avLst/>
                </a:prstGeom>
                <a:ln w="12700">
                  <a:solidFill>
                    <a:srgbClr val="FFFF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27FB7B76-62AD-41E5-8CF1-8BE98E433C3D}"/>
                  </a:ext>
                </a:extLst>
              </p:cNvPr>
              <p:cNvGrpSpPr/>
              <p:nvPr/>
            </p:nvGrpSpPr>
            <p:grpSpPr>
              <a:xfrm>
                <a:off x="7213103" y="2757489"/>
                <a:ext cx="1510648" cy="2027878"/>
                <a:chOff x="520174" y="1017291"/>
                <a:chExt cx="1510648" cy="2027878"/>
              </a:xfrm>
            </p:grpSpPr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2659043B-348A-482D-A4F7-804F8D6AA1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314249" y="1017291"/>
                  <a:ext cx="716573" cy="284862"/>
                </a:xfrm>
                <a:prstGeom prst="line">
                  <a:avLst/>
                </a:prstGeom>
                <a:ln w="12700">
                  <a:solidFill>
                    <a:srgbClr val="FFFF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4F816D5B-3196-4D9B-B91D-2303FCF54BB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20174" y="2715269"/>
                  <a:ext cx="753035" cy="329900"/>
                </a:xfrm>
                <a:prstGeom prst="line">
                  <a:avLst/>
                </a:prstGeom>
                <a:ln w="12700">
                  <a:solidFill>
                    <a:srgbClr val="FFFF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7" name="Chord 21">
              <a:extLst>
                <a:ext uri="{FF2B5EF4-FFF2-40B4-BE49-F238E27FC236}">
                  <a16:creationId xmlns:a16="http://schemas.microsoft.com/office/drawing/2014/main" id="{69D30C93-7918-432C-A853-1E3259B6B259}"/>
                </a:ext>
              </a:extLst>
            </p:cNvPr>
            <p:cNvSpPr/>
            <p:nvPr/>
          </p:nvSpPr>
          <p:spPr>
            <a:xfrm rot="1478888">
              <a:off x="6687837" y="2814442"/>
              <a:ext cx="1505339" cy="1977899"/>
            </a:xfrm>
            <a:custGeom>
              <a:avLst/>
              <a:gdLst>
                <a:gd name="connsiteX0" fmla="*/ 1337453 w 1503370"/>
                <a:gd name="connsiteY0" fmla="*/ 1520478 h 1869420"/>
                <a:gd name="connsiteX1" fmla="*/ 313306 w 1503370"/>
                <a:gd name="connsiteY1" fmla="*/ 1694005 h 1869420"/>
                <a:gd name="connsiteX2" fmla="*/ 16866 w 1503370"/>
                <a:gd name="connsiteY2" fmla="*/ 737816 h 1869420"/>
                <a:gd name="connsiteX3" fmla="*/ 751685 w 1503370"/>
                <a:gd name="connsiteY3" fmla="*/ 0 h 1869420"/>
                <a:gd name="connsiteX4" fmla="*/ 1337453 w 1503370"/>
                <a:gd name="connsiteY4" fmla="*/ 1520478 h 1869420"/>
                <a:gd name="connsiteX0" fmla="*/ 1489056 w 1489056"/>
                <a:gd name="connsiteY0" fmla="*/ 1903904 h 2065902"/>
                <a:gd name="connsiteX1" fmla="*/ 313522 w 1489056"/>
                <a:gd name="connsiteY1" fmla="*/ 1694005 h 2065902"/>
                <a:gd name="connsiteX2" fmla="*/ 17082 w 1489056"/>
                <a:gd name="connsiteY2" fmla="*/ 737816 h 2065902"/>
                <a:gd name="connsiteX3" fmla="*/ 751901 w 1489056"/>
                <a:gd name="connsiteY3" fmla="*/ 0 h 2065902"/>
                <a:gd name="connsiteX4" fmla="*/ 1489056 w 1489056"/>
                <a:gd name="connsiteY4" fmla="*/ 1903904 h 2065902"/>
                <a:gd name="connsiteX0" fmla="*/ 1489056 w 1489056"/>
                <a:gd name="connsiteY0" fmla="*/ 1903904 h 1937261"/>
                <a:gd name="connsiteX1" fmla="*/ 313522 w 1489056"/>
                <a:gd name="connsiteY1" fmla="*/ 1694005 h 1937261"/>
                <a:gd name="connsiteX2" fmla="*/ 17082 w 1489056"/>
                <a:gd name="connsiteY2" fmla="*/ 737816 h 1937261"/>
                <a:gd name="connsiteX3" fmla="*/ 751901 w 1489056"/>
                <a:gd name="connsiteY3" fmla="*/ 0 h 1937261"/>
                <a:gd name="connsiteX4" fmla="*/ 1489056 w 1489056"/>
                <a:gd name="connsiteY4" fmla="*/ 1903904 h 1937261"/>
                <a:gd name="connsiteX0" fmla="*/ 1489056 w 1489056"/>
                <a:gd name="connsiteY0" fmla="*/ 1931789 h 1965146"/>
                <a:gd name="connsiteX1" fmla="*/ 313522 w 1489056"/>
                <a:gd name="connsiteY1" fmla="*/ 1721890 h 1965146"/>
                <a:gd name="connsiteX2" fmla="*/ 17082 w 1489056"/>
                <a:gd name="connsiteY2" fmla="*/ 765701 h 1965146"/>
                <a:gd name="connsiteX3" fmla="*/ 740891 w 1489056"/>
                <a:gd name="connsiteY3" fmla="*/ 0 h 1965146"/>
                <a:gd name="connsiteX4" fmla="*/ 1489056 w 1489056"/>
                <a:gd name="connsiteY4" fmla="*/ 1931789 h 1965146"/>
                <a:gd name="connsiteX0" fmla="*/ 1489056 w 1489056"/>
                <a:gd name="connsiteY0" fmla="*/ 1931789 h 1965146"/>
                <a:gd name="connsiteX1" fmla="*/ 313522 w 1489056"/>
                <a:gd name="connsiteY1" fmla="*/ 1721890 h 1965146"/>
                <a:gd name="connsiteX2" fmla="*/ 17082 w 1489056"/>
                <a:gd name="connsiteY2" fmla="*/ 765701 h 1965146"/>
                <a:gd name="connsiteX3" fmla="*/ 740891 w 1489056"/>
                <a:gd name="connsiteY3" fmla="*/ 0 h 1965146"/>
                <a:gd name="connsiteX4" fmla="*/ 1489056 w 1489056"/>
                <a:gd name="connsiteY4" fmla="*/ 1931789 h 1965146"/>
                <a:gd name="connsiteX0" fmla="*/ 1484955 w 1484955"/>
                <a:gd name="connsiteY0" fmla="*/ 1931789 h 1960816"/>
                <a:gd name="connsiteX1" fmla="*/ 369411 w 1484955"/>
                <a:gd name="connsiteY1" fmla="*/ 1690147 h 1960816"/>
                <a:gd name="connsiteX2" fmla="*/ 12981 w 1484955"/>
                <a:gd name="connsiteY2" fmla="*/ 765701 h 1960816"/>
                <a:gd name="connsiteX3" fmla="*/ 736790 w 1484955"/>
                <a:gd name="connsiteY3" fmla="*/ 0 h 1960816"/>
                <a:gd name="connsiteX4" fmla="*/ 1484955 w 1484955"/>
                <a:gd name="connsiteY4" fmla="*/ 1931789 h 1960816"/>
                <a:gd name="connsiteX0" fmla="*/ 1444078 w 1444078"/>
                <a:gd name="connsiteY0" fmla="*/ 1931789 h 1960685"/>
                <a:gd name="connsiteX1" fmla="*/ 328534 w 1444078"/>
                <a:gd name="connsiteY1" fmla="*/ 1690147 h 1960685"/>
                <a:gd name="connsiteX2" fmla="*/ 15219 w 1444078"/>
                <a:gd name="connsiteY2" fmla="*/ 772853 h 1960685"/>
                <a:gd name="connsiteX3" fmla="*/ 695913 w 1444078"/>
                <a:gd name="connsiteY3" fmla="*/ 0 h 1960685"/>
                <a:gd name="connsiteX4" fmla="*/ 1444078 w 1444078"/>
                <a:gd name="connsiteY4" fmla="*/ 1931789 h 1960685"/>
                <a:gd name="connsiteX0" fmla="*/ 1425888 w 1425888"/>
                <a:gd name="connsiteY0" fmla="*/ 1931789 h 1960531"/>
                <a:gd name="connsiteX1" fmla="*/ 310344 w 1425888"/>
                <a:gd name="connsiteY1" fmla="*/ 1690147 h 1960531"/>
                <a:gd name="connsiteX2" fmla="*/ 16477 w 1425888"/>
                <a:gd name="connsiteY2" fmla="*/ 781290 h 1960531"/>
                <a:gd name="connsiteX3" fmla="*/ 677723 w 1425888"/>
                <a:gd name="connsiteY3" fmla="*/ 0 h 1960531"/>
                <a:gd name="connsiteX4" fmla="*/ 1425888 w 1425888"/>
                <a:gd name="connsiteY4" fmla="*/ 1931789 h 1960531"/>
                <a:gd name="connsiteX0" fmla="*/ 1423224 w 1423224"/>
                <a:gd name="connsiteY0" fmla="*/ 1931789 h 1968122"/>
                <a:gd name="connsiteX1" fmla="*/ 307680 w 1423224"/>
                <a:gd name="connsiteY1" fmla="*/ 1690147 h 1968122"/>
                <a:gd name="connsiteX2" fmla="*/ 13813 w 1423224"/>
                <a:gd name="connsiteY2" fmla="*/ 781290 h 1968122"/>
                <a:gd name="connsiteX3" fmla="*/ 675059 w 1423224"/>
                <a:gd name="connsiteY3" fmla="*/ 0 h 1968122"/>
                <a:gd name="connsiteX4" fmla="*/ 1423224 w 1423224"/>
                <a:gd name="connsiteY4" fmla="*/ 1931789 h 1968122"/>
                <a:gd name="connsiteX0" fmla="*/ 1428817 w 1428817"/>
                <a:gd name="connsiteY0" fmla="*/ 1931789 h 1965747"/>
                <a:gd name="connsiteX1" fmla="*/ 313273 w 1428817"/>
                <a:gd name="connsiteY1" fmla="*/ 1690147 h 1965747"/>
                <a:gd name="connsiteX2" fmla="*/ 19406 w 1428817"/>
                <a:gd name="connsiteY2" fmla="*/ 781290 h 1965747"/>
                <a:gd name="connsiteX3" fmla="*/ 680652 w 1428817"/>
                <a:gd name="connsiteY3" fmla="*/ 0 h 1965747"/>
                <a:gd name="connsiteX4" fmla="*/ 1428817 w 1428817"/>
                <a:gd name="connsiteY4" fmla="*/ 1931789 h 1965747"/>
                <a:gd name="connsiteX0" fmla="*/ 1425888 w 1425888"/>
                <a:gd name="connsiteY0" fmla="*/ 1931789 h 1960531"/>
                <a:gd name="connsiteX1" fmla="*/ 310344 w 1425888"/>
                <a:gd name="connsiteY1" fmla="*/ 1690147 h 1960531"/>
                <a:gd name="connsiteX2" fmla="*/ 16477 w 1425888"/>
                <a:gd name="connsiteY2" fmla="*/ 781290 h 1960531"/>
                <a:gd name="connsiteX3" fmla="*/ 677723 w 1425888"/>
                <a:gd name="connsiteY3" fmla="*/ 0 h 1960531"/>
                <a:gd name="connsiteX4" fmla="*/ 1425888 w 1425888"/>
                <a:gd name="connsiteY4" fmla="*/ 1931789 h 1960531"/>
                <a:gd name="connsiteX0" fmla="*/ 1425888 w 1425888"/>
                <a:gd name="connsiteY0" fmla="*/ 1931789 h 1981921"/>
                <a:gd name="connsiteX1" fmla="*/ 310344 w 1425888"/>
                <a:gd name="connsiteY1" fmla="*/ 1690147 h 1981921"/>
                <a:gd name="connsiteX2" fmla="*/ 16477 w 1425888"/>
                <a:gd name="connsiteY2" fmla="*/ 781290 h 1981921"/>
                <a:gd name="connsiteX3" fmla="*/ 677723 w 1425888"/>
                <a:gd name="connsiteY3" fmla="*/ 0 h 1981921"/>
                <a:gd name="connsiteX4" fmla="*/ 1425888 w 1425888"/>
                <a:gd name="connsiteY4" fmla="*/ 1931789 h 1981921"/>
                <a:gd name="connsiteX0" fmla="*/ 1425888 w 1425888"/>
                <a:gd name="connsiteY0" fmla="*/ 1931789 h 1981921"/>
                <a:gd name="connsiteX1" fmla="*/ 310344 w 1425888"/>
                <a:gd name="connsiteY1" fmla="*/ 1690147 h 1981921"/>
                <a:gd name="connsiteX2" fmla="*/ 16477 w 1425888"/>
                <a:gd name="connsiteY2" fmla="*/ 781290 h 1981921"/>
                <a:gd name="connsiteX3" fmla="*/ 677723 w 1425888"/>
                <a:gd name="connsiteY3" fmla="*/ 0 h 1981921"/>
                <a:gd name="connsiteX4" fmla="*/ 1425888 w 1425888"/>
                <a:gd name="connsiteY4" fmla="*/ 1931789 h 1981921"/>
                <a:gd name="connsiteX0" fmla="*/ 1425888 w 1425888"/>
                <a:gd name="connsiteY0" fmla="*/ 1931789 h 1981921"/>
                <a:gd name="connsiteX1" fmla="*/ 310344 w 1425888"/>
                <a:gd name="connsiteY1" fmla="*/ 1690147 h 1981921"/>
                <a:gd name="connsiteX2" fmla="*/ 16477 w 1425888"/>
                <a:gd name="connsiteY2" fmla="*/ 781290 h 1981921"/>
                <a:gd name="connsiteX3" fmla="*/ 677723 w 1425888"/>
                <a:gd name="connsiteY3" fmla="*/ 0 h 1981921"/>
                <a:gd name="connsiteX4" fmla="*/ 1425888 w 1425888"/>
                <a:gd name="connsiteY4" fmla="*/ 1931789 h 1981921"/>
                <a:gd name="connsiteX0" fmla="*/ 1425888 w 1425888"/>
                <a:gd name="connsiteY0" fmla="*/ 1931789 h 1981921"/>
                <a:gd name="connsiteX1" fmla="*/ 310344 w 1425888"/>
                <a:gd name="connsiteY1" fmla="*/ 1690147 h 1981921"/>
                <a:gd name="connsiteX2" fmla="*/ 16477 w 1425888"/>
                <a:gd name="connsiteY2" fmla="*/ 781290 h 1981921"/>
                <a:gd name="connsiteX3" fmla="*/ 677723 w 1425888"/>
                <a:gd name="connsiteY3" fmla="*/ 0 h 1981921"/>
                <a:gd name="connsiteX4" fmla="*/ 1425888 w 1425888"/>
                <a:gd name="connsiteY4" fmla="*/ 1931789 h 1981921"/>
                <a:gd name="connsiteX0" fmla="*/ 1432040 w 1432040"/>
                <a:gd name="connsiteY0" fmla="*/ 1931789 h 1981921"/>
                <a:gd name="connsiteX1" fmla="*/ 316496 w 1432040"/>
                <a:gd name="connsiteY1" fmla="*/ 1690147 h 1981921"/>
                <a:gd name="connsiteX2" fmla="*/ 22629 w 1432040"/>
                <a:gd name="connsiteY2" fmla="*/ 781290 h 1981921"/>
                <a:gd name="connsiteX3" fmla="*/ 683875 w 1432040"/>
                <a:gd name="connsiteY3" fmla="*/ 0 h 1981921"/>
                <a:gd name="connsiteX4" fmla="*/ 1432040 w 1432040"/>
                <a:gd name="connsiteY4" fmla="*/ 1931789 h 1981921"/>
                <a:gd name="connsiteX0" fmla="*/ 1433177 w 1433177"/>
                <a:gd name="connsiteY0" fmla="*/ 1931789 h 1983834"/>
                <a:gd name="connsiteX1" fmla="*/ 306443 w 1433177"/>
                <a:gd name="connsiteY1" fmla="*/ 1702623 h 1983834"/>
                <a:gd name="connsiteX2" fmla="*/ 23766 w 1433177"/>
                <a:gd name="connsiteY2" fmla="*/ 781290 h 1983834"/>
                <a:gd name="connsiteX3" fmla="*/ 685012 w 1433177"/>
                <a:gd name="connsiteY3" fmla="*/ 0 h 1983834"/>
                <a:gd name="connsiteX4" fmla="*/ 1433177 w 1433177"/>
                <a:gd name="connsiteY4" fmla="*/ 1931789 h 1983834"/>
                <a:gd name="connsiteX0" fmla="*/ 1433177 w 1433177"/>
                <a:gd name="connsiteY0" fmla="*/ 1925854 h 1977899"/>
                <a:gd name="connsiteX1" fmla="*/ 306443 w 1433177"/>
                <a:gd name="connsiteY1" fmla="*/ 1696688 h 1977899"/>
                <a:gd name="connsiteX2" fmla="*/ 23766 w 1433177"/>
                <a:gd name="connsiteY2" fmla="*/ 775355 h 1977899"/>
                <a:gd name="connsiteX3" fmla="*/ 654857 w 1433177"/>
                <a:gd name="connsiteY3" fmla="*/ 0 h 1977899"/>
                <a:gd name="connsiteX4" fmla="*/ 1433177 w 1433177"/>
                <a:gd name="connsiteY4" fmla="*/ 1925854 h 1977899"/>
                <a:gd name="connsiteX0" fmla="*/ 1433177 w 1433177"/>
                <a:gd name="connsiteY0" fmla="*/ 1925854 h 1977899"/>
                <a:gd name="connsiteX1" fmla="*/ 306443 w 1433177"/>
                <a:gd name="connsiteY1" fmla="*/ 1696688 h 1977899"/>
                <a:gd name="connsiteX2" fmla="*/ 23766 w 1433177"/>
                <a:gd name="connsiteY2" fmla="*/ 775355 h 1977899"/>
                <a:gd name="connsiteX3" fmla="*/ 654857 w 1433177"/>
                <a:gd name="connsiteY3" fmla="*/ 0 h 1977899"/>
                <a:gd name="connsiteX4" fmla="*/ 1433177 w 1433177"/>
                <a:gd name="connsiteY4" fmla="*/ 1925854 h 1977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3177" h="1977899">
                  <a:moveTo>
                    <a:pt x="1433177" y="1925854"/>
                  </a:moveTo>
                  <a:cubicBezTo>
                    <a:pt x="797165" y="2070174"/>
                    <a:pt x="541345" y="1888438"/>
                    <a:pt x="306443" y="1696688"/>
                  </a:cubicBezTo>
                  <a:cubicBezTo>
                    <a:pt x="71541" y="1504938"/>
                    <a:pt x="-55952" y="1137575"/>
                    <a:pt x="23766" y="775355"/>
                  </a:cubicBezTo>
                  <a:cubicBezTo>
                    <a:pt x="160924" y="360474"/>
                    <a:pt x="234997" y="259862"/>
                    <a:pt x="654857" y="0"/>
                  </a:cubicBezTo>
                  <a:cubicBezTo>
                    <a:pt x="850113" y="506826"/>
                    <a:pt x="1237921" y="1419028"/>
                    <a:pt x="1433177" y="1925854"/>
                  </a:cubicBezTo>
                  <a:close/>
                </a:path>
              </a:pathLst>
            </a:custGeom>
            <a:solidFill>
              <a:srgbClr val="40404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BF42FCAF-663F-45BF-B814-D2FF4C2244F5}"/>
              </a:ext>
            </a:extLst>
          </p:cNvPr>
          <p:cNvSpPr txBox="1"/>
          <p:nvPr/>
        </p:nvSpPr>
        <p:spPr>
          <a:xfrm>
            <a:off x="5829967" y="1622954"/>
            <a:ext cx="963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600" b="1" dirty="0">
                <a:solidFill>
                  <a:srgbClr val="FF0000"/>
                </a:solidFill>
              </a:rPr>
              <a:t>North Pole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ABED934-AB7A-4ACB-9678-816443442D46}"/>
              </a:ext>
            </a:extLst>
          </p:cNvPr>
          <p:cNvSpPr txBox="1"/>
          <p:nvPr/>
        </p:nvSpPr>
        <p:spPr>
          <a:xfrm>
            <a:off x="3940563" y="4513110"/>
            <a:ext cx="998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600" b="1" dirty="0">
                <a:solidFill>
                  <a:srgbClr val="FF0000"/>
                </a:solidFill>
              </a:rPr>
              <a:t>South Pole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C684376-E6B6-489A-B824-B0FD6CD466E3}"/>
              </a:ext>
            </a:extLst>
          </p:cNvPr>
          <p:cNvSpPr txBox="1"/>
          <p:nvPr/>
        </p:nvSpPr>
        <p:spPr>
          <a:xfrm>
            <a:off x="6682595" y="1688596"/>
            <a:ext cx="1330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>
                <a:solidFill>
                  <a:srgbClr val="00B0F0"/>
                </a:solidFill>
              </a:rPr>
              <a:t>Subsolar point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262198E-058F-4FEE-B8D7-3AB00CF2D185}"/>
              </a:ext>
            </a:extLst>
          </p:cNvPr>
          <p:cNvGrpSpPr/>
          <p:nvPr/>
        </p:nvGrpSpPr>
        <p:grpSpPr>
          <a:xfrm>
            <a:off x="6367551" y="2021541"/>
            <a:ext cx="709870" cy="1498735"/>
            <a:chOff x="6079383" y="2775328"/>
            <a:chExt cx="709870" cy="1498735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6D6583C-C2FA-4880-82B3-B0F624C44481}"/>
                </a:ext>
              </a:extLst>
            </p:cNvPr>
            <p:cNvSpPr/>
            <p:nvPr/>
          </p:nvSpPr>
          <p:spPr>
            <a:xfrm>
              <a:off x="6079383" y="4121048"/>
              <a:ext cx="148222" cy="15301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26A2B583-E82C-4BA6-8D02-31D4E7FA87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95697" y="2775328"/>
              <a:ext cx="593556" cy="1353255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AA64C61A-46BE-492E-A74A-9615FAA8EF77}"/>
              </a:ext>
            </a:extLst>
          </p:cNvPr>
          <p:cNvCxnSpPr>
            <a:cxnSpLocks/>
          </p:cNvCxnSpPr>
          <p:nvPr/>
        </p:nvCxnSpPr>
        <p:spPr>
          <a:xfrm flipH="1">
            <a:off x="6477209" y="3422301"/>
            <a:ext cx="1143752" cy="14848"/>
          </a:xfrm>
          <a:prstGeom prst="straightConnector1">
            <a:avLst/>
          </a:prstGeom>
          <a:ln w="28575">
            <a:tailEnd type="triangle" w="med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7BFB6E6C-ECCA-4056-BAD9-BBB7D2F57763}"/>
              </a:ext>
            </a:extLst>
          </p:cNvPr>
          <p:cNvSpPr txBox="1"/>
          <p:nvPr/>
        </p:nvSpPr>
        <p:spPr>
          <a:xfrm rot="620895">
            <a:off x="5321608" y="2116179"/>
            <a:ext cx="618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solidFill>
                  <a:schemeClr val="bg1"/>
                </a:solidFill>
              </a:rPr>
              <a:t>23½</a:t>
            </a:r>
            <a:r>
              <a:rPr lang="en-ZA" sz="1400" b="1" baseline="30000" dirty="0">
                <a:solidFill>
                  <a:schemeClr val="bg1"/>
                </a:solidFill>
              </a:rPr>
              <a:t>o</a:t>
            </a:r>
            <a:endParaRPr lang="en-ZA" sz="1400" b="1" dirty="0">
              <a:solidFill>
                <a:schemeClr val="bg1"/>
              </a:solidFill>
            </a:endParaRP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4D43488D-7FC5-4608-8E86-3071D54FACCA}"/>
              </a:ext>
            </a:extLst>
          </p:cNvPr>
          <p:cNvCxnSpPr>
            <a:cxnSpLocks/>
          </p:cNvCxnSpPr>
          <p:nvPr/>
        </p:nvCxnSpPr>
        <p:spPr>
          <a:xfrm flipH="1">
            <a:off x="5348818" y="1893184"/>
            <a:ext cx="9569" cy="3234009"/>
          </a:xfrm>
          <a:prstGeom prst="line">
            <a:avLst/>
          </a:prstGeom>
          <a:ln w="1905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Arc 84">
            <a:extLst>
              <a:ext uri="{FF2B5EF4-FFF2-40B4-BE49-F238E27FC236}">
                <a16:creationId xmlns:a16="http://schemas.microsoft.com/office/drawing/2014/main" id="{4B6B4FA2-BAE8-4F87-9A08-8C49A37B4728}"/>
              </a:ext>
            </a:extLst>
          </p:cNvPr>
          <p:cNvSpPr/>
          <p:nvPr/>
        </p:nvSpPr>
        <p:spPr>
          <a:xfrm>
            <a:off x="5031160" y="2017990"/>
            <a:ext cx="870524" cy="264850"/>
          </a:xfrm>
          <a:prstGeom prst="arc">
            <a:avLst>
              <a:gd name="adj1" fmla="val 14146528"/>
              <a:gd name="adj2" fmla="val 21365192"/>
            </a:avLst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D429BD0-DD1C-41B4-81FA-3CD37C096FFC}"/>
              </a:ext>
            </a:extLst>
          </p:cNvPr>
          <p:cNvGrpSpPr/>
          <p:nvPr/>
        </p:nvGrpSpPr>
        <p:grpSpPr>
          <a:xfrm>
            <a:off x="7379950" y="1846628"/>
            <a:ext cx="1505741" cy="3115350"/>
            <a:chOff x="7350026" y="2984280"/>
            <a:chExt cx="1505741" cy="3115350"/>
          </a:xfrm>
        </p:grpSpPr>
        <p:sp>
          <p:nvSpPr>
            <p:cNvPr id="87" name="Oval 44">
              <a:extLst>
                <a:ext uri="{FF2B5EF4-FFF2-40B4-BE49-F238E27FC236}">
                  <a16:creationId xmlns:a16="http://schemas.microsoft.com/office/drawing/2014/main" id="{6B0CDA7E-24DD-45D3-98B8-12C84FD28E1A}"/>
                </a:ext>
              </a:extLst>
            </p:cNvPr>
            <p:cNvSpPr/>
            <p:nvPr/>
          </p:nvSpPr>
          <p:spPr>
            <a:xfrm>
              <a:off x="7589472" y="3159193"/>
              <a:ext cx="1209325" cy="2810551"/>
            </a:xfrm>
            <a:custGeom>
              <a:avLst/>
              <a:gdLst>
                <a:gd name="connsiteX0" fmla="*/ 0 w 2743200"/>
                <a:gd name="connsiteY0" fmla="*/ 1397867 h 2795734"/>
                <a:gd name="connsiteX1" fmla="*/ 1371600 w 2743200"/>
                <a:gd name="connsiteY1" fmla="*/ 0 h 2795734"/>
                <a:gd name="connsiteX2" fmla="*/ 2743200 w 2743200"/>
                <a:gd name="connsiteY2" fmla="*/ 1397867 h 2795734"/>
                <a:gd name="connsiteX3" fmla="*/ 1371600 w 2743200"/>
                <a:gd name="connsiteY3" fmla="*/ 2795734 h 2795734"/>
                <a:gd name="connsiteX4" fmla="*/ 0 w 2743200"/>
                <a:gd name="connsiteY4" fmla="*/ 1397867 h 2795734"/>
                <a:gd name="connsiteX0" fmla="*/ 0 w 1487966"/>
                <a:gd name="connsiteY0" fmla="*/ 1398124 h 2796288"/>
                <a:gd name="connsiteX1" fmla="*/ 1371600 w 1487966"/>
                <a:gd name="connsiteY1" fmla="*/ 257 h 2796288"/>
                <a:gd name="connsiteX2" fmla="*/ 1412421 w 1487966"/>
                <a:gd name="connsiteY2" fmla="*/ 1487931 h 2796288"/>
                <a:gd name="connsiteX3" fmla="*/ 1371600 w 1487966"/>
                <a:gd name="connsiteY3" fmla="*/ 2795991 h 2796288"/>
                <a:gd name="connsiteX4" fmla="*/ 0 w 1487966"/>
                <a:gd name="connsiteY4" fmla="*/ 1398124 h 2796288"/>
                <a:gd name="connsiteX0" fmla="*/ 0 w 1487966"/>
                <a:gd name="connsiteY0" fmla="*/ 1398124 h 2796288"/>
                <a:gd name="connsiteX1" fmla="*/ 1371600 w 1487966"/>
                <a:gd name="connsiteY1" fmla="*/ 257 h 2796288"/>
                <a:gd name="connsiteX2" fmla="*/ 1412421 w 1487966"/>
                <a:gd name="connsiteY2" fmla="*/ 1487931 h 2796288"/>
                <a:gd name="connsiteX3" fmla="*/ 1371600 w 1487966"/>
                <a:gd name="connsiteY3" fmla="*/ 2795991 h 2796288"/>
                <a:gd name="connsiteX4" fmla="*/ 0 w 1487966"/>
                <a:gd name="connsiteY4" fmla="*/ 1398124 h 2796288"/>
                <a:gd name="connsiteX0" fmla="*/ 0 w 1487966"/>
                <a:gd name="connsiteY0" fmla="*/ 1398124 h 2796288"/>
                <a:gd name="connsiteX1" fmla="*/ 1371600 w 1487966"/>
                <a:gd name="connsiteY1" fmla="*/ 257 h 2796288"/>
                <a:gd name="connsiteX2" fmla="*/ 1412421 w 1487966"/>
                <a:gd name="connsiteY2" fmla="*/ 1487931 h 2796288"/>
                <a:gd name="connsiteX3" fmla="*/ 1371600 w 1487966"/>
                <a:gd name="connsiteY3" fmla="*/ 2795991 h 2796288"/>
                <a:gd name="connsiteX4" fmla="*/ 0 w 1487966"/>
                <a:gd name="connsiteY4" fmla="*/ 1398124 h 2796288"/>
                <a:gd name="connsiteX0" fmla="*/ 0 w 1487966"/>
                <a:gd name="connsiteY0" fmla="*/ 1398124 h 2796288"/>
                <a:gd name="connsiteX1" fmla="*/ 1371600 w 1487966"/>
                <a:gd name="connsiteY1" fmla="*/ 257 h 2796288"/>
                <a:gd name="connsiteX2" fmla="*/ 1412421 w 1487966"/>
                <a:gd name="connsiteY2" fmla="*/ 1487931 h 2796288"/>
                <a:gd name="connsiteX3" fmla="*/ 1371600 w 1487966"/>
                <a:gd name="connsiteY3" fmla="*/ 2795991 h 2796288"/>
                <a:gd name="connsiteX4" fmla="*/ 0 w 1487966"/>
                <a:gd name="connsiteY4" fmla="*/ 1398124 h 2796288"/>
                <a:gd name="connsiteX0" fmla="*/ 0 w 1412421"/>
                <a:gd name="connsiteY0" fmla="*/ 1398124 h 2795991"/>
                <a:gd name="connsiteX1" fmla="*/ 1371600 w 1412421"/>
                <a:gd name="connsiteY1" fmla="*/ 257 h 2795991"/>
                <a:gd name="connsiteX2" fmla="*/ 1412421 w 1412421"/>
                <a:gd name="connsiteY2" fmla="*/ 1487931 h 2795991"/>
                <a:gd name="connsiteX3" fmla="*/ 1371600 w 1412421"/>
                <a:gd name="connsiteY3" fmla="*/ 2795991 h 2795991"/>
                <a:gd name="connsiteX4" fmla="*/ 0 w 1412421"/>
                <a:gd name="connsiteY4" fmla="*/ 1398124 h 2795991"/>
                <a:gd name="connsiteX0" fmla="*/ 43 w 1420629"/>
                <a:gd name="connsiteY0" fmla="*/ 1398043 h 2795910"/>
                <a:gd name="connsiteX1" fmla="*/ 1371643 w 1420629"/>
                <a:gd name="connsiteY1" fmla="*/ 176 h 2795910"/>
                <a:gd name="connsiteX2" fmla="*/ 1412464 w 1420629"/>
                <a:gd name="connsiteY2" fmla="*/ 1487850 h 2795910"/>
                <a:gd name="connsiteX3" fmla="*/ 1420629 w 1420629"/>
                <a:gd name="connsiteY3" fmla="*/ 2795910 h 2795910"/>
                <a:gd name="connsiteX4" fmla="*/ 43 w 1420629"/>
                <a:gd name="connsiteY4" fmla="*/ 1398043 h 2795910"/>
                <a:gd name="connsiteX0" fmla="*/ 26464 w 1509708"/>
                <a:gd name="connsiteY0" fmla="*/ 1398043 h 2813029"/>
                <a:gd name="connsiteX1" fmla="*/ 1398064 w 1509708"/>
                <a:gd name="connsiteY1" fmla="*/ 176 h 2813029"/>
                <a:gd name="connsiteX2" fmla="*/ 1438885 w 1509708"/>
                <a:gd name="connsiteY2" fmla="*/ 1487850 h 2813029"/>
                <a:gd name="connsiteX3" fmla="*/ 1447050 w 1509708"/>
                <a:gd name="connsiteY3" fmla="*/ 2795910 h 2813029"/>
                <a:gd name="connsiteX4" fmla="*/ 565307 w 1509708"/>
                <a:gd name="connsiteY4" fmla="*/ 2180569 h 2813029"/>
                <a:gd name="connsiteX5" fmla="*/ 26464 w 1509708"/>
                <a:gd name="connsiteY5" fmla="*/ 1398043 h 2813029"/>
                <a:gd name="connsiteX0" fmla="*/ 26464 w 1509708"/>
                <a:gd name="connsiteY0" fmla="*/ 1398043 h 2813029"/>
                <a:gd name="connsiteX1" fmla="*/ 1398064 w 1509708"/>
                <a:gd name="connsiteY1" fmla="*/ 176 h 2813029"/>
                <a:gd name="connsiteX2" fmla="*/ 1438885 w 1509708"/>
                <a:gd name="connsiteY2" fmla="*/ 1487850 h 2813029"/>
                <a:gd name="connsiteX3" fmla="*/ 1447050 w 1509708"/>
                <a:gd name="connsiteY3" fmla="*/ 2795910 h 2813029"/>
                <a:gd name="connsiteX4" fmla="*/ 565307 w 1509708"/>
                <a:gd name="connsiteY4" fmla="*/ 2180569 h 2813029"/>
                <a:gd name="connsiteX5" fmla="*/ 26464 w 1509708"/>
                <a:gd name="connsiteY5" fmla="*/ 1398043 h 2813029"/>
                <a:gd name="connsiteX0" fmla="*/ 26464 w 1509708"/>
                <a:gd name="connsiteY0" fmla="*/ 1426703 h 2841689"/>
                <a:gd name="connsiteX1" fmla="*/ 565307 w 1509708"/>
                <a:gd name="connsiteY1" fmla="*/ 600865 h 2841689"/>
                <a:gd name="connsiteX2" fmla="*/ 1398064 w 1509708"/>
                <a:gd name="connsiteY2" fmla="*/ 28836 h 2841689"/>
                <a:gd name="connsiteX3" fmla="*/ 1438885 w 1509708"/>
                <a:gd name="connsiteY3" fmla="*/ 1516510 h 2841689"/>
                <a:gd name="connsiteX4" fmla="*/ 1447050 w 1509708"/>
                <a:gd name="connsiteY4" fmla="*/ 2824570 h 2841689"/>
                <a:gd name="connsiteX5" fmla="*/ 565307 w 1509708"/>
                <a:gd name="connsiteY5" fmla="*/ 2209229 h 2841689"/>
                <a:gd name="connsiteX6" fmla="*/ 26464 w 1509708"/>
                <a:gd name="connsiteY6" fmla="*/ 1426703 h 2841689"/>
                <a:gd name="connsiteX0" fmla="*/ 26464 w 1509708"/>
                <a:gd name="connsiteY0" fmla="*/ 1426703 h 2841689"/>
                <a:gd name="connsiteX1" fmla="*/ 565307 w 1509708"/>
                <a:gd name="connsiteY1" fmla="*/ 600865 h 2841689"/>
                <a:gd name="connsiteX2" fmla="*/ 1398064 w 1509708"/>
                <a:gd name="connsiteY2" fmla="*/ 28836 h 2841689"/>
                <a:gd name="connsiteX3" fmla="*/ 1438885 w 1509708"/>
                <a:gd name="connsiteY3" fmla="*/ 1516510 h 2841689"/>
                <a:gd name="connsiteX4" fmla="*/ 1447050 w 1509708"/>
                <a:gd name="connsiteY4" fmla="*/ 2824570 h 2841689"/>
                <a:gd name="connsiteX5" fmla="*/ 565307 w 1509708"/>
                <a:gd name="connsiteY5" fmla="*/ 2209229 h 2841689"/>
                <a:gd name="connsiteX6" fmla="*/ 26464 w 1509708"/>
                <a:gd name="connsiteY6" fmla="*/ 1426703 h 2841689"/>
                <a:gd name="connsiteX0" fmla="*/ 26464 w 1509708"/>
                <a:gd name="connsiteY0" fmla="*/ 1426703 h 2841689"/>
                <a:gd name="connsiteX1" fmla="*/ 565307 w 1509708"/>
                <a:gd name="connsiteY1" fmla="*/ 600865 h 2841689"/>
                <a:gd name="connsiteX2" fmla="*/ 1398064 w 1509708"/>
                <a:gd name="connsiteY2" fmla="*/ 28836 h 2841689"/>
                <a:gd name="connsiteX3" fmla="*/ 1438885 w 1509708"/>
                <a:gd name="connsiteY3" fmla="*/ 1516510 h 2841689"/>
                <a:gd name="connsiteX4" fmla="*/ 1447050 w 1509708"/>
                <a:gd name="connsiteY4" fmla="*/ 2824570 h 2841689"/>
                <a:gd name="connsiteX5" fmla="*/ 565307 w 1509708"/>
                <a:gd name="connsiteY5" fmla="*/ 2209229 h 2841689"/>
                <a:gd name="connsiteX6" fmla="*/ 26464 w 1509708"/>
                <a:gd name="connsiteY6" fmla="*/ 1426703 h 2841689"/>
                <a:gd name="connsiteX0" fmla="*/ 2172 w 1485416"/>
                <a:gd name="connsiteY0" fmla="*/ 1426703 h 2841689"/>
                <a:gd name="connsiteX1" fmla="*/ 541015 w 1485416"/>
                <a:gd name="connsiteY1" fmla="*/ 600865 h 2841689"/>
                <a:gd name="connsiteX2" fmla="*/ 1373772 w 1485416"/>
                <a:gd name="connsiteY2" fmla="*/ 28836 h 2841689"/>
                <a:gd name="connsiteX3" fmla="*/ 1414593 w 1485416"/>
                <a:gd name="connsiteY3" fmla="*/ 1516510 h 2841689"/>
                <a:gd name="connsiteX4" fmla="*/ 1422758 w 1485416"/>
                <a:gd name="connsiteY4" fmla="*/ 2824570 h 2841689"/>
                <a:gd name="connsiteX5" fmla="*/ 541015 w 1485416"/>
                <a:gd name="connsiteY5" fmla="*/ 2209229 h 2841689"/>
                <a:gd name="connsiteX6" fmla="*/ 2172 w 1485416"/>
                <a:gd name="connsiteY6" fmla="*/ 1426703 h 2841689"/>
                <a:gd name="connsiteX0" fmla="*/ 3743 w 1299209"/>
                <a:gd name="connsiteY0" fmla="*/ 1476055 h 2841831"/>
                <a:gd name="connsiteX1" fmla="*/ 354808 w 1299209"/>
                <a:gd name="connsiteY1" fmla="*/ 601231 h 2841831"/>
                <a:gd name="connsiteX2" fmla="*/ 1187565 w 1299209"/>
                <a:gd name="connsiteY2" fmla="*/ 29202 h 2841831"/>
                <a:gd name="connsiteX3" fmla="*/ 1228386 w 1299209"/>
                <a:gd name="connsiteY3" fmla="*/ 1516876 h 2841831"/>
                <a:gd name="connsiteX4" fmla="*/ 1236551 w 1299209"/>
                <a:gd name="connsiteY4" fmla="*/ 2824936 h 2841831"/>
                <a:gd name="connsiteX5" fmla="*/ 354808 w 1299209"/>
                <a:gd name="connsiteY5" fmla="*/ 2209595 h 2841831"/>
                <a:gd name="connsiteX6" fmla="*/ 3743 w 1299209"/>
                <a:gd name="connsiteY6" fmla="*/ 1476055 h 2841831"/>
                <a:gd name="connsiteX0" fmla="*/ 169 w 1295635"/>
                <a:gd name="connsiteY0" fmla="*/ 1478586 h 2844362"/>
                <a:gd name="connsiteX1" fmla="*/ 318577 w 1295635"/>
                <a:gd name="connsiteY1" fmla="*/ 554777 h 2844362"/>
                <a:gd name="connsiteX2" fmla="*/ 1183991 w 1295635"/>
                <a:gd name="connsiteY2" fmla="*/ 31733 h 2844362"/>
                <a:gd name="connsiteX3" fmla="*/ 1224812 w 1295635"/>
                <a:gd name="connsiteY3" fmla="*/ 1519407 h 2844362"/>
                <a:gd name="connsiteX4" fmla="*/ 1232977 w 1295635"/>
                <a:gd name="connsiteY4" fmla="*/ 2827467 h 2844362"/>
                <a:gd name="connsiteX5" fmla="*/ 351234 w 1295635"/>
                <a:gd name="connsiteY5" fmla="*/ 2212126 h 2844362"/>
                <a:gd name="connsiteX6" fmla="*/ 169 w 1295635"/>
                <a:gd name="connsiteY6" fmla="*/ 1478586 h 2844362"/>
                <a:gd name="connsiteX0" fmla="*/ 12 w 1295478"/>
                <a:gd name="connsiteY0" fmla="*/ 1478586 h 2845331"/>
                <a:gd name="connsiteX1" fmla="*/ 318420 w 1295478"/>
                <a:gd name="connsiteY1" fmla="*/ 554777 h 2845331"/>
                <a:gd name="connsiteX2" fmla="*/ 1183834 w 1295478"/>
                <a:gd name="connsiteY2" fmla="*/ 31733 h 2845331"/>
                <a:gd name="connsiteX3" fmla="*/ 1224655 w 1295478"/>
                <a:gd name="connsiteY3" fmla="*/ 1519407 h 2845331"/>
                <a:gd name="connsiteX4" fmla="*/ 1232820 w 1295478"/>
                <a:gd name="connsiteY4" fmla="*/ 2827467 h 2845331"/>
                <a:gd name="connsiteX5" fmla="*/ 326584 w 1295478"/>
                <a:gd name="connsiteY5" fmla="*/ 2244783 h 2845331"/>
                <a:gd name="connsiteX6" fmla="*/ 12 w 1295478"/>
                <a:gd name="connsiteY6" fmla="*/ 1478586 h 2845331"/>
                <a:gd name="connsiteX0" fmla="*/ 12 w 1295478"/>
                <a:gd name="connsiteY0" fmla="*/ 1478586 h 2845331"/>
                <a:gd name="connsiteX1" fmla="*/ 318420 w 1295478"/>
                <a:gd name="connsiteY1" fmla="*/ 554777 h 2845331"/>
                <a:gd name="connsiteX2" fmla="*/ 1257312 w 1295478"/>
                <a:gd name="connsiteY2" fmla="*/ 31733 h 2845331"/>
                <a:gd name="connsiteX3" fmla="*/ 1224655 w 1295478"/>
                <a:gd name="connsiteY3" fmla="*/ 1519407 h 2845331"/>
                <a:gd name="connsiteX4" fmla="*/ 1232820 w 1295478"/>
                <a:gd name="connsiteY4" fmla="*/ 2827467 h 2845331"/>
                <a:gd name="connsiteX5" fmla="*/ 326584 w 1295478"/>
                <a:gd name="connsiteY5" fmla="*/ 2244783 h 2845331"/>
                <a:gd name="connsiteX6" fmla="*/ 12 w 1295478"/>
                <a:gd name="connsiteY6" fmla="*/ 1478586 h 2845331"/>
                <a:gd name="connsiteX0" fmla="*/ 12 w 1361036"/>
                <a:gd name="connsiteY0" fmla="*/ 1478586 h 2930114"/>
                <a:gd name="connsiteX1" fmla="*/ 318420 w 1361036"/>
                <a:gd name="connsiteY1" fmla="*/ 554777 h 2930114"/>
                <a:gd name="connsiteX2" fmla="*/ 1257312 w 1361036"/>
                <a:gd name="connsiteY2" fmla="*/ 31733 h 2930114"/>
                <a:gd name="connsiteX3" fmla="*/ 1232820 w 1361036"/>
                <a:gd name="connsiteY3" fmla="*/ 2827467 h 2930114"/>
                <a:gd name="connsiteX4" fmla="*/ 326584 w 1361036"/>
                <a:gd name="connsiteY4" fmla="*/ 2244783 h 2930114"/>
                <a:gd name="connsiteX5" fmla="*/ 12 w 1361036"/>
                <a:gd name="connsiteY5" fmla="*/ 1478586 h 2930114"/>
                <a:gd name="connsiteX0" fmla="*/ 12 w 1320813"/>
                <a:gd name="connsiteY0" fmla="*/ 1478586 h 2930114"/>
                <a:gd name="connsiteX1" fmla="*/ 318420 w 1320813"/>
                <a:gd name="connsiteY1" fmla="*/ 554777 h 2930114"/>
                <a:gd name="connsiteX2" fmla="*/ 1257312 w 1320813"/>
                <a:gd name="connsiteY2" fmla="*/ 31733 h 2930114"/>
                <a:gd name="connsiteX3" fmla="*/ 1232820 w 1320813"/>
                <a:gd name="connsiteY3" fmla="*/ 2827467 h 2930114"/>
                <a:gd name="connsiteX4" fmla="*/ 326584 w 1320813"/>
                <a:gd name="connsiteY4" fmla="*/ 2244783 h 2930114"/>
                <a:gd name="connsiteX5" fmla="*/ 12 w 1320813"/>
                <a:gd name="connsiteY5" fmla="*/ 1478586 h 2930114"/>
                <a:gd name="connsiteX0" fmla="*/ 12 w 1257312"/>
                <a:gd name="connsiteY0" fmla="*/ 1478586 h 2930114"/>
                <a:gd name="connsiteX1" fmla="*/ 318420 w 1257312"/>
                <a:gd name="connsiteY1" fmla="*/ 554777 h 2930114"/>
                <a:gd name="connsiteX2" fmla="*/ 1257312 w 1257312"/>
                <a:gd name="connsiteY2" fmla="*/ 31733 h 2930114"/>
                <a:gd name="connsiteX3" fmla="*/ 1232820 w 1257312"/>
                <a:gd name="connsiteY3" fmla="*/ 2827467 h 2930114"/>
                <a:gd name="connsiteX4" fmla="*/ 326584 w 1257312"/>
                <a:gd name="connsiteY4" fmla="*/ 2244783 h 2930114"/>
                <a:gd name="connsiteX5" fmla="*/ 12 w 1257312"/>
                <a:gd name="connsiteY5" fmla="*/ 1478586 h 2930114"/>
                <a:gd name="connsiteX0" fmla="*/ 12 w 1257312"/>
                <a:gd name="connsiteY0" fmla="*/ 1446853 h 2898381"/>
                <a:gd name="connsiteX1" fmla="*/ 318420 w 1257312"/>
                <a:gd name="connsiteY1" fmla="*/ 523044 h 2898381"/>
                <a:gd name="connsiteX2" fmla="*/ 1257312 w 1257312"/>
                <a:gd name="connsiteY2" fmla="*/ 0 h 2898381"/>
                <a:gd name="connsiteX3" fmla="*/ 1232820 w 1257312"/>
                <a:gd name="connsiteY3" fmla="*/ 2795734 h 2898381"/>
                <a:gd name="connsiteX4" fmla="*/ 326584 w 1257312"/>
                <a:gd name="connsiteY4" fmla="*/ 2213050 h 2898381"/>
                <a:gd name="connsiteX5" fmla="*/ 12 w 1257312"/>
                <a:gd name="connsiteY5" fmla="*/ 1446853 h 2898381"/>
                <a:gd name="connsiteX0" fmla="*/ 12 w 1257312"/>
                <a:gd name="connsiteY0" fmla="*/ 1446853 h 2795734"/>
                <a:gd name="connsiteX1" fmla="*/ 318420 w 1257312"/>
                <a:gd name="connsiteY1" fmla="*/ 523044 h 2795734"/>
                <a:gd name="connsiteX2" fmla="*/ 1257312 w 1257312"/>
                <a:gd name="connsiteY2" fmla="*/ 0 h 2795734"/>
                <a:gd name="connsiteX3" fmla="*/ 1232820 w 1257312"/>
                <a:gd name="connsiteY3" fmla="*/ 2795734 h 2795734"/>
                <a:gd name="connsiteX4" fmla="*/ 326584 w 1257312"/>
                <a:gd name="connsiteY4" fmla="*/ 2213050 h 2795734"/>
                <a:gd name="connsiteX5" fmla="*/ 12 w 1257312"/>
                <a:gd name="connsiteY5" fmla="*/ 1446853 h 2795734"/>
                <a:gd name="connsiteX0" fmla="*/ 12 w 1257312"/>
                <a:gd name="connsiteY0" fmla="*/ 1446853 h 2795734"/>
                <a:gd name="connsiteX1" fmla="*/ 318420 w 1257312"/>
                <a:gd name="connsiteY1" fmla="*/ 523044 h 2795734"/>
                <a:gd name="connsiteX2" fmla="*/ 1257312 w 1257312"/>
                <a:gd name="connsiteY2" fmla="*/ 0 h 2795734"/>
                <a:gd name="connsiteX3" fmla="*/ 1232820 w 1257312"/>
                <a:gd name="connsiteY3" fmla="*/ 2795734 h 2795734"/>
                <a:gd name="connsiteX4" fmla="*/ 326584 w 1257312"/>
                <a:gd name="connsiteY4" fmla="*/ 2213050 h 2795734"/>
                <a:gd name="connsiteX5" fmla="*/ 12 w 1257312"/>
                <a:gd name="connsiteY5" fmla="*/ 1446853 h 2795734"/>
                <a:gd name="connsiteX0" fmla="*/ 1 w 1257301"/>
                <a:gd name="connsiteY0" fmla="*/ 1446853 h 2795734"/>
                <a:gd name="connsiteX1" fmla="*/ 318409 w 1257301"/>
                <a:gd name="connsiteY1" fmla="*/ 523044 h 2795734"/>
                <a:gd name="connsiteX2" fmla="*/ 1257301 w 1257301"/>
                <a:gd name="connsiteY2" fmla="*/ 0 h 2795734"/>
                <a:gd name="connsiteX3" fmla="*/ 1232809 w 1257301"/>
                <a:gd name="connsiteY3" fmla="*/ 2795734 h 2795734"/>
                <a:gd name="connsiteX4" fmla="*/ 318182 w 1257301"/>
                <a:gd name="connsiteY4" fmla="*/ 2245630 h 2795734"/>
                <a:gd name="connsiteX5" fmla="*/ 1 w 1257301"/>
                <a:gd name="connsiteY5" fmla="*/ 1446853 h 2795734"/>
                <a:gd name="connsiteX0" fmla="*/ 0 w 1265690"/>
                <a:gd name="connsiteY0" fmla="*/ 1397983 h 2795734"/>
                <a:gd name="connsiteX1" fmla="*/ 326798 w 1265690"/>
                <a:gd name="connsiteY1" fmla="*/ 523044 h 2795734"/>
                <a:gd name="connsiteX2" fmla="*/ 1265690 w 1265690"/>
                <a:gd name="connsiteY2" fmla="*/ 0 h 2795734"/>
                <a:gd name="connsiteX3" fmla="*/ 1241198 w 1265690"/>
                <a:gd name="connsiteY3" fmla="*/ 2795734 h 2795734"/>
                <a:gd name="connsiteX4" fmla="*/ 326571 w 1265690"/>
                <a:gd name="connsiteY4" fmla="*/ 2245630 h 2795734"/>
                <a:gd name="connsiteX5" fmla="*/ 0 w 1265690"/>
                <a:gd name="connsiteY5" fmla="*/ 1397983 h 2795734"/>
                <a:gd name="connsiteX0" fmla="*/ 0 w 1242205"/>
                <a:gd name="connsiteY0" fmla="*/ 1397983 h 2795734"/>
                <a:gd name="connsiteX1" fmla="*/ 326798 w 1242205"/>
                <a:gd name="connsiteY1" fmla="*/ 523044 h 2795734"/>
                <a:gd name="connsiteX2" fmla="*/ 1223741 w 1242205"/>
                <a:gd name="connsiteY2" fmla="*/ 0 h 2795734"/>
                <a:gd name="connsiteX3" fmla="*/ 1241198 w 1242205"/>
                <a:gd name="connsiteY3" fmla="*/ 2795734 h 2795734"/>
                <a:gd name="connsiteX4" fmla="*/ 326571 w 1242205"/>
                <a:gd name="connsiteY4" fmla="*/ 2245630 h 2795734"/>
                <a:gd name="connsiteX5" fmla="*/ 0 w 1242205"/>
                <a:gd name="connsiteY5" fmla="*/ 1397983 h 2795734"/>
                <a:gd name="connsiteX0" fmla="*/ 0 w 1242415"/>
                <a:gd name="connsiteY0" fmla="*/ 1397983 h 2795734"/>
                <a:gd name="connsiteX1" fmla="*/ 326798 w 1242415"/>
                <a:gd name="connsiteY1" fmla="*/ 523044 h 2795734"/>
                <a:gd name="connsiteX2" fmla="*/ 1232131 w 1242415"/>
                <a:gd name="connsiteY2" fmla="*/ 0 h 2795734"/>
                <a:gd name="connsiteX3" fmla="*/ 1241198 w 1242415"/>
                <a:gd name="connsiteY3" fmla="*/ 2795734 h 2795734"/>
                <a:gd name="connsiteX4" fmla="*/ 326571 w 1242415"/>
                <a:gd name="connsiteY4" fmla="*/ 2245630 h 2795734"/>
                <a:gd name="connsiteX5" fmla="*/ 0 w 1242415"/>
                <a:gd name="connsiteY5" fmla="*/ 1397983 h 2795734"/>
                <a:gd name="connsiteX0" fmla="*/ 0 w 1248911"/>
                <a:gd name="connsiteY0" fmla="*/ 1397983 h 2795734"/>
                <a:gd name="connsiteX1" fmla="*/ 326798 w 1248911"/>
                <a:gd name="connsiteY1" fmla="*/ 523044 h 2795734"/>
                <a:gd name="connsiteX2" fmla="*/ 1248911 w 1248911"/>
                <a:gd name="connsiteY2" fmla="*/ 0 h 2795734"/>
                <a:gd name="connsiteX3" fmla="*/ 1241198 w 1248911"/>
                <a:gd name="connsiteY3" fmla="*/ 2795734 h 2795734"/>
                <a:gd name="connsiteX4" fmla="*/ 326571 w 1248911"/>
                <a:gd name="connsiteY4" fmla="*/ 2245630 h 2795734"/>
                <a:gd name="connsiteX5" fmla="*/ 0 w 1248911"/>
                <a:gd name="connsiteY5" fmla="*/ 1397983 h 2795734"/>
                <a:gd name="connsiteX0" fmla="*/ 0 w 1242737"/>
                <a:gd name="connsiteY0" fmla="*/ 1406128 h 2803879"/>
                <a:gd name="connsiteX1" fmla="*/ 326798 w 1242737"/>
                <a:gd name="connsiteY1" fmla="*/ 531189 h 2803879"/>
                <a:gd name="connsiteX2" fmla="*/ 1240521 w 1242737"/>
                <a:gd name="connsiteY2" fmla="*/ 0 h 2803879"/>
                <a:gd name="connsiteX3" fmla="*/ 1241198 w 1242737"/>
                <a:gd name="connsiteY3" fmla="*/ 2803879 h 2803879"/>
                <a:gd name="connsiteX4" fmla="*/ 326571 w 1242737"/>
                <a:gd name="connsiteY4" fmla="*/ 2253775 h 2803879"/>
                <a:gd name="connsiteX5" fmla="*/ 0 w 1242737"/>
                <a:gd name="connsiteY5" fmla="*/ 1406128 h 2803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737" h="2803879">
                  <a:moveTo>
                    <a:pt x="0" y="1406128"/>
                  </a:moveTo>
                  <a:cubicBezTo>
                    <a:pt x="38" y="1119030"/>
                    <a:pt x="120045" y="765544"/>
                    <a:pt x="326798" y="531189"/>
                  </a:cubicBezTo>
                  <a:cubicBezTo>
                    <a:pt x="533551" y="296834"/>
                    <a:pt x="972461" y="10678"/>
                    <a:pt x="1240521" y="0"/>
                  </a:cubicBezTo>
                  <a:cubicBezTo>
                    <a:pt x="1221471" y="517575"/>
                    <a:pt x="1249361" y="2394216"/>
                    <a:pt x="1241198" y="2803879"/>
                  </a:cubicBezTo>
                  <a:cubicBezTo>
                    <a:pt x="906463" y="2780835"/>
                    <a:pt x="533437" y="2486734"/>
                    <a:pt x="326571" y="2253775"/>
                  </a:cubicBezTo>
                  <a:cubicBezTo>
                    <a:pt x="119705" y="2020817"/>
                    <a:pt x="-38" y="1693226"/>
                    <a:pt x="0" y="1406128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03B9E218-C869-4652-8241-DF739F251CAA}"/>
                </a:ext>
              </a:extLst>
            </p:cNvPr>
            <p:cNvGrpSpPr/>
            <p:nvPr/>
          </p:nvGrpSpPr>
          <p:grpSpPr>
            <a:xfrm>
              <a:off x="7396600" y="2984280"/>
              <a:ext cx="1350044" cy="1515283"/>
              <a:chOff x="7396600" y="2984280"/>
              <a:chExt cx="1350044" cy="1515283"/>
            </a:xfrm>
          </p:grpSpPr>
          <p:sp>
            <p:nvSpPr>
              <p:cNvPr id="96" name="Isosceles Triangle 95">
                <a:extLst>
                  <a:ext uri="{FF2B5EF4-FFF2-40B4-BE49-F238E27FC236}">
                    <a16:creationId xmlns:a16="http://schemas.microsoft.com/office/drawing/2014/main" id="{2F4D6D01-9F47-4B66-B758-1D12EE9DBDD0}"/>
                  </a:ext>
                </a:extLst>
              </p:cNvPr>
              <p:cNvSpPr/>
              <p:nvPr/>
            </p:nvSpPr>
            <p:spPr>
              <a:xfrm rot="18361291">
                <a:off x="7619704" y="3624310"/>
                <a:ext cx="258174" cy="214506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97" name="Isosceles Triangle 96">
                <a:extLst>
                  <a:ext uri="{FF2B5EF4-FFF2-40B4-BE49-F238E27FC236}">
                    <a16:creationId xmlns:a16="http://schemas.microsoft.com/office/drawing/2014/main" id="{06B3DE1D-9E2D-4D8B-81D0-6EB873493861}"/>
                  </a:ext>
                </a:extLst>
              </p:cNvPr>
              <p:cNvSpPr/>
              <p:nvPr/>
            </p:nvSpPr>
            <p:spPr>
              <a:xfrm rot="19089674">
                <a:off x="7884099" y="3351439"/>
                <a:ext cx="258174" cy="243141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98" name="Isosceles Triangle 97">
                <a:extLst>
                  <a:ext uri="{FF2B5EF4-FFF2-40B4-BE49-F238E27FC236}">
                    <a16:creationId xmlns:a16="http://schemas.microsoft.com/office/drawing/2014/main" id="{4DAD2368-92C4-4097-827B-0E9034F7A0DF}"/>
                  </a:ext>
                </a:extLst>
              </p:cNvPr>
              <p:cNvSpPr/>
              <p:nvPr/>
            </p:nvSpPr>
            <p:spPr>
              <a:xfrm rot="20805836">
                <a:off x="8488470" y="2984280"/>
                <a:ext cx="258174" cy="214506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99" name="Isosceles Triangle 98">
                <a:extLst>
                  <a:ext uri="{FF2B5EF4-FFF2-40B4-BE49-F238E27FC236}">
                    <a16:creationId xmlns:a16="http://schemas.microsoft.com/office/drawing/2014/main" id="{89F3FF96-ADB3-4AE1-90CD-6D4C1A9911DF}"/>
                  </a:ext>
                </a:extLst>
              </p:cNvPr>
              <p:cNvSpPr/>
              <p:nvPr/>
            </p:nvSpPr>
            <p:spPr>
              <a:xfrm rot="19822533">
                <a:off x="8145404" y="3138799"/>
                <a:ext cx="258174" cy="214506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00" name="Isosceles Triangle 99">
                <a:extLst>
                  <a:ext uri="{FF2B5EF4-FFF2-40B4-BE49-F238E27FC236}">
                    <a16:creationId xmlns:a16="http://schemas.microsoft.com/office/drawing/2014/main" id="{70F91E72-645C-43AE-9F7C-61F010C1469E}"/>
                  </a:ext>
                </a:extLst>
              </p:cNvPr>
              <p:cNvSpPr/>
              <p:nvPr/>
            </p:nvSpPr>
            <p:spPr>
              <a:xfrm rot="17494968">
                <a:off x="7473715" y="3937521"/>
                <a:ext cx="258174" cy="214506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101" name="Isosceles Triangle 100">
                <a:extLst>
                  <a:ext uri="{FF2B5EF4-FFF2-40B4-BE49-F238E27FC236}">
                    <a16:creationId xmlns:a16="http://schemas.microsoft.com/office/drawing/2014/main" id="{E52221CB-32E5-42FC-8369-B6BF420B1C22}"/>
                  </a:ext>
                </a:extLst>
              </p:cNvPr>
              <p:cNvSpPr/>
              <p:nvPr/>
            </p:nvSpPr>
            <p:spPr>
              <a:xfrm rot="16519637">
                <a:off x="7374766" y="4263223"/>
                <a:ext cx="258174" cy="214506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247ADD24-459A-4C43-B342-3F52B0985B18}"/>
                </a:ext>
              </a:extLst>
            </p:cNvPr>
            <p:cNvGrpSpPr/>
            <p:nvPr/>
          </p:nvGrpSpPr>
          <p:grpSpPr>
            <a:xfrm rot="16506760">
              <a:off x="7426967" y="4670830"/>
              <a:ext cx="1351859" cy="1505741"/>
              <a:chOff x="7396600" y="2993822"/>
              <a:chExt cx="1351859" cy="1505741"/>
            </a:xfrm>
          </p:grpSpPr>
          <p:sp>
            <p:nvSpPr>
              <p:cNvPr id="90" name="Isosceles Triangle 89">
                <a:extLst>
                  <a:ext uri="{FF2B5EF4-FFF2-40B4-BE49-F238E27FC236}">
                    <a16:creationId xmlns:a16="http://schemas.microsoft.com/office/drawing/2014/main" id="{31809408-DFA0-4C7B-A3CC-A2D068633F01}"/>
                  </a:ext>
                </a:extLst>
              </p:cNvPr>
              <p:cNvSpPr/>
              <p:nvPr/>
            </p:nvSpPr>
            <p:spPr>
              <a:xfrm rot="18361291">
                <a:off x="7634659" y="3629739"/>
                <a:ext cx="258174" cy="214506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91" name="Isosceles Triangle 90">
                <a:extLst>
                  <a:ext uri="{FF2B5EF4-FFF2-40B4-BE49-F238E27FC236}">
                    <a16:creationId xmlns:a16="http://schemas.microsoft.com/office/drawing/2014/main" id="{08B67CFA-2FC4-4AF2-863B-C3C882DA201D}"/>
                  </a:ext>
                </a:extLst>
              </p:cNvPr>
              <p:cNvSpPr/>
              <p:nvPr/>
            </p:nvSpPr>
            <p:spPr>
              <a:xfrm rot="19089674">
                <a:off x="7884099" y="3351439"/>
                <a:ext cx="258174" cy="243141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92" name="Isosceles Triangle 91">
                <a:extLst>
                  <a:ext uri="{FF2B5EF4-FFF2-40B4-BE49-F238E27FC236}">
                    <a16:creationId xmlns:a16="http://schemas.microsoft.com/office/drawing/2014/main" id="{DDA73B79-495C-43E1-BCF6-ECB301DFD379}"/>
                  </a:ext>
                </a:extLst>
              </p:cNvPr>
              <p:cNvSpPr/>
              <p:nvPr/>
            </p:nvSpPr>
            <p:spPr>
              <a:xfrm rot="20566238">
                <a:off x="8490285" y="2993822"/>
                <a:ext cx="258174" cy="214506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93" name="Isosceles Triangle 92">
                <a:extLst>
                  <a:ext uri="{FF2B5EF4-FFF2-40B4-BE49-F238E27FC236}">
                    <a16:creationId xmlns:a16="http://schemas.microsoft.com/office/drawing/2014/main" id="{F17A6252-2295-47FD-9F43-FA232E0F2F96}"/>
                  </a:ext>
                </a:extLst>
              </p:cNvPr>
              <p:cNvSpPr/>
              <p:nvPr/>
            </p:nvSpPr>
            <p:spPr>
              <a:xfrm rot="19822533">
                <a:off x="8145404" y="3138799"/>
                <a:ext cx="258174" cy="214506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94" name="Isosceles Triangle 93">
                <a:extLst>
                  <a:ext uri="{FF2B5EF4-FFF2-40B4-BE49-F238E27FC236}">
                    <a16:creationId xmlns:a16="http://schemas.microsoft.com/office/drawing/2014/main" id="{DB26C641-5639-4B4E-9F3F-8EEFAFE4F5B0}"/>
                  </a:ext>
                </a:extLst>
              </p:cNvPr>
              <p:cNvSpPr/>
              <p:nvPr/>
            </p:nvSpPr>
            <p:spPr>
              <a:xfrm rot="17494968">
                <a:off x="7473715" y="3937521"/>
                <a:ext cx="258174" cy="214506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sp>
            <p:nvSpPr>
              <p:cNvPr id="95" name="Isosceles Triangle 94">
                <a:extLst>
                  <a:ext uri="{FF2B5EF4-FFF2-40B4-BE49-F238E27FC236}">
                    <a16:creationId xmlns:a16="http://schemas.microsoft.com/office/drawing/2014/main" id="{DF97B9DD-AD1E-430A-B084-FD67B1F897A7}"/>
                  </a:ext>
                </a:extLst>
              </p:cNvPr>
              <p:cNvSpPr/>
              <p:nvPr/>
            </p:nvSpPr>
            <p:spPr>
              <a:xfrm rot="16519637">
                <a:off x="7374766" y="4263223"/>
                <a:ext cx="258174" cy="214506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</p:grpSp>
      </p:grp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EE6DE219-CD11-4531-9FC8-003B31BF6997}"/>
              </a:ext>
            </a:extLst>
          </p:cNvPr>
          <p:cNvCxnSpPr>
            <a:cxnSpLocks/>
          </p:cNvCxnSpPr>
          <p:nvPr/>
        </p:nvCxnSpPr>
        <p:spPr>
          <a:xfrm flipH="1">
            <a:off x="6472302" y="3494262"/>
            <a:ext cx="1143752" cy="14848"/>
          </a:xfrm>
          <a:prstGeom prst="straightConnector1">
            <a:avLst/>
          </a:prstGeom>
          <a:ln w="28575">
            <a:tailEnd type="triangle" w="med" len="lg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160EE44B-0647-4C9E-8D01-1766D87652A2}"/>
              </a:ext>
            </a:extLst>
          </p:cNvPr>
          <p:cNvSpPr txBox="1"/>
          <p:nvPr/>
        </p:nvSpPr>
        <p:spPr>
          <a:xfrm>
            <a:off x="7369641" y="4863201"/>
            <a:ext cx="1509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solidFill>
                  <a:schemeClr val="bg1">
                    <a:lumMod val="95000"/>
                  </a:schemeClr>
                </a:solidFill>
              </a:rPr>
              <a:t>Not to scale</a:t>
            </a: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ABFDB2BA-1EB4-453D-82D9-56F6F9E873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4090" y="5298144"/>
            <a:ext cx="1012024" cy="999831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C84E1C89-91EB-4D5B-9D8C-296D48BB37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8906" y="5319984"/>
            <a:ext cx="993734" cy="987638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3E25A4F-1028-4027-A7F2-179BEA4CD222}"/>
              </a:ext>
            </a:extLst>
          </p:cNvPr>
          <p:cNvCxnSpPr>
            <a:cxnSpLocks/>
            <a:endCxn id="114" idx="0"/>
          </p:cNvCxnSpPr>
          <p:nvPr/>
        </p:nvCxnSpPr>
        <p:spPr>
          <a:xfrm>
            <a:off x="6421814" y="3541922"/>
            <a:ext cx="93959" cy="1778062"/>
          </a:xfrm>
          <a:prstGeom prst="straightConnector1">
            <a:avLst/>
          </a:prstGeom>
          <a:ln w="57150">
            <a:solidFill>
              <a:srgbClr val="1FBF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8C1DDA4-7805-4C87-B59B-136CAA58CD76}"/>
              </a:ext>
            </a:extLst>
          </p:cNvPr>
          <p:cNvSpPr txBox="1"/>
          <p:nvPr/>
        </p:nvSpPr>
        <p:spPr>
          <a:xfrm>
            <a:off x="6343940" y="3481050"/>
            <a:ext cx="475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>
                <a:solidFill>
                  <a:srgbClr val="1FBF60"/>
                </a:solidFill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A178508-E1A4-43B0-BBE5-2D3F7B068108}"/>
              </a:ext>
            </a:extLst>
          </p:cNvPr>
          <p:cNvSpPr txBox="1"/>
          <p:nvPr/>
        </p:nvSpPr>
        <p:spPr>
          <a:xfrm>
            <a:off x="5354308" y="4386848"/>
            <a:ext cx="47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>
                <a:solidFill>
                  <a:srgbClr val="00B0F0"/>
                </a:solidFill>
              </a:rPr>
              <a:t>B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DCFBCA9-FE19-46AA-AF04-8C75F12A2FCD}"/>
              </a:ext>
            </a:extLst>
          </p:cNvPr>
          <p:cNvCxnSpPr>
            <a:cxnSpLocks/>
          </p:cNvCxnSpPr>
          <p:nvPr/>
        </p:nvCxnSpPr>
        <p:spPr>
          <a:xfrm>
            <a:off x="5448729" y="4435954"/>
            <a:ext cx="2442" cy="88403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8E08515-8BCE-42EB-911D-85EBF24E2B71}"/>
              </a:ext>
            </a:extLst>
          </p:cNvPr>
          <p:cNvSpPr txBox="1"/>
          <p:nvPr/>
        </p:nvSpPr>
        <p:spPr>
          <a:xfrm>
            <a:off x="4796867" y="4346084"/>
            <a:ext cx="475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</a:t>
            </a:r>
          </a:p>
        </p:txBody>
      </p:sp>
      <p:sp>
        <p:nvSpPr>
          <p:cNvPr id="104" name="Date Placeholder 1">
            <a:extLst>
              <a:ext uri="{FF2B5EF4-FFF2-40B4-BE49-F238E27FC236}">
                <a16:creationId xmlns:a16="http://schemas.microsoft.com/office/drawing/2014/main" id="{D8553222-AC48-4CCD-ACAA-D33ECF6D33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50" y="6492875"/>
            <a:ext cx="2057400" cy="365125"/>
          </a:xfrm>
        </p:spPr>
        <p:txBody>
          <a:bodyPr/>
          <a:lstStyle/>
          <a:p>
            <a:fld id="{A87F56BD-3474-4B9C-8BF3-880F8AEC55F6}" type="datetime1">
              <a:rPr lang="en-ZA" sz="1100" smtClean="0"/>
              <a:t>2021/03/23</a:t>
            </a:fld>
            <a:endParaRPr lang="en-ZA" sz="1100" dirty="0"/>
          </a:p>
        </p:txBody>
      </p:sp>
    </p:spTree>
    <p:extLst>
      <p:ext uri="{BB962C8B-B14F-4D97-AF65-F5344CB8AC3E}">
        <p14:creationId xmlns:p14="http://schemas.microsoft.com/office/powerpoint/2010/main" val="220712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78" grpId="0"/>
      <p:bldP spid="34" grpId="0"/>
      <p:bldP spid="40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6C5CB-1F57-46AB-B9A5-43A7598FF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8</a:t>
            </a:fld>
            <a:endParaRPr lang="en-ZA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D2323E0-D166-4D88-BF9C-3F2DDB2F09A7}"/>
              </a:ext>
            </a:extLst>
          </p:cNvPr>
          <p:cNvSpPr txBox="1">
            <a:spLocks/>
          </p:cNvSpPr>
          <p:nvPr/>
        </p:nvSpPr>
        <p:spPr bwMode="auto">
          <a:xfrm>
            <a:off x="386080" y="1223778"/>
            <a:ext cx="8666479" cy="932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eaLnBrk="1" hangingPunct="1">
              <a:lnSpc>
                <a:spcPct val="90000"/>
              </a:lnSpc>
              <a:spcAft>
                <a:spcPts val="600"/>
              </a:spcAft>
              <a:defRPr/>
            </a:pPr>
            <a:endParaRPr kumimoji="0" lang="en-US" altLang="en-US" sz="2900" b="1" i="1" u="sng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44AFF80-C52F-4D4A-BFBD-BFD969FFBBD5}"/>
              </a:ext>
            </a:extLst>
          </p:cNvPr>
          <p:cNvSpPr txBox="1">
            <a:spLocks/>
          </p:cNvSpPr>
          <p:nvPr/>
        </p:nvSpPr>
        <p:spPr bwMode="auto">
          <a:xfrm>
            <a:off x="233680" y="291090"/>
            <a:ext cx="8666479" cy="932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2900" b="1" u="sng" dirty="0">
                <a:solidFill>
                  <a:schemeClr val="tx1"/>
                </a:solidFill>
              </a:rPr>
              <a:t>REVOLUTION OF THE EARTH - SEASONS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90E092-8069-4910-BFCC-335D8D65FFC9}"/>
              </a:ext>
            </a:extLst>
          </p:cNvPr>
          <p:cNvSpPr/>
          <p:nvPr/>
        </p:nvSpPr>
        <p:spPr>
          <a:xfrm>
            <a:off x="3804940" y="1627304"/>
            <a:ext cx="46256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/>
              <a:t>The Earth revolves around the Sun in an elliptical path while at the same time the Earth is rotating on its axis which is tilted at an angle of 23½</a:t>
            </a:r>
            <a:r>
              <a:rPr lang="en-ZA" sz="2000" baseline="30000" dirty="0"/>
              <a:t>o</a:t>
            </a:r>
            <a:r>
              <a:rPr lang="en-ZA" sz="2000" dirty="0"/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DAF84FE-34C5-4807-B9FF-A56E648D4892}"/>
              </a:ext>
            </a:extLst>
          </p:cNvPr>
          <p:cNvGrpSpPr/>
          <p:nvPr/>
        </p:nvGrpSpPr>
        <p:grpSpPr>
          <a:xfrm>
            <a:off x="627509" y="1148058"/>
            <a:ext cx="3025030" cy="2370262"/>
            <a:chOff x="1037730" y="2519853"/>
            <a:chExt cx="3704450" cy="302701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CD030F8-A1F3-44AB-9CB5-D1B0BF3732C3}"/>
                </a:ext>
              </a:extLst>
            </p:cNvPr>
            <p:cNvSpPr/>
            <p:nvPr/>
          </p:nvSpPr>
          <p:spPr>
            <a:xfrm>
              <a:off x="1037730" y="2519853"/>
              <a:ext cx="3704450" cy="302701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B77F84B-BB72-4B5B-AC89-337A01F7A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7730" y="2519853"/>
              <a:ext cx="3704450" cy="3027017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6B34EC7-54E9-4D9B-AA72-FC0F2DD7CB96}"/>
              </a:ext>
            </a:extLst>
          </p:cNvPr>
          <p:cNvSpPr/>
          <p:nvPr/>
        </p:nvSpPr>
        <p:spPr>
          <a:xfrm>
            <a:off x="386080" y="3594040"/>
            <a:ext cx="82119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/>
              <a:t>One of the most important reasons for the occurrence of the seasons is the position of the subsolar </a:t>
            </a:r>
            <a:r>
              <a:rPr lang="en-ZA" sz="2000" dirty="0" smtClean="0"/>
              <a:t>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/>
              <a:t>The greatest </a:t>
            </a:r>
            <a:r>
              <a:rPr lang="en-ZA" sz="2000" dirty="0" smtClean="0"/>
              <a:t>solar radiation intensity occurs </a:t>
            </a:r>
            <a:r>
              <a:rPr lang="en-ZA" sz="2000" dirty="0"/>
              <a:t>at the subsolar point.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/>
              <a:t>As the Earth revolves around the Sun the subsolar point</a:t>
            </a:r>
          </a:p>
          <a:p>
            <a:r>
              <a:rPr lang="en-ZA" sz="2000" dirty="0"/>
              <a:t>    will move northwards and southwards during the Earth’s                          </a:t>
            </a:r>
          </a:p>
          <a:p>
            <a:r>
              <a:rPr lang="en-ZA" sz="2000" dirty="0"/>
              <a:t>    revolution around the Sun in a one year period.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D78DB45D-6D40-48C2-ADF7-2F897C4E2D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50" y="6492875"/>
            <a:ext cx="2057400" cy="365125"/>
          </a:xfrm>
        </p:spPr>
        <p:txBody>
          <a:bodyPr/>
          <a:lstStyle/>
          <a:p>
            <a:fld id="{A87F56BD-3474-4B9C-8BF3-880F8AEC55F6}" type="datetime1">
              <a:rPr lang="en-ZA" sz="1100" smtClean="0"/>
              <a:t>2021/03/23</a:t>
            </a:fld>
            <a:endParaRPr lang="en-ZA" sz="1100" dirty="0"/>
          </a:p>
        </p:txBody>
      </p:sp>
    </p:spTree>
    <p:extLst>
      <p:ext uri="{BB962C8B-B14F-4D97-AF65-F5344CB8AC3E}">
        <p14:creationId xmlns:p14="http://schemas.microsoft.com/office/powerpoint/2010/main" val="1143946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4B423-0DD1-4A75-AA2F-474E5507A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9</a:t>
            </a:fld>
            <a:endParaRPr lang="en-Z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B7AEBD-8D29-413B-842F-A49711C18F7A}"/>
              </a:ext>
            </a:extLst>
          </p:cNvPr>
          <p:cNvSpPr txBox="1">
            <a:spLocks/>
          </p:cNvSpPr>
          <p:nvPr/>
        </p:nvSpPr>
        <p:spPr bwMode="auto">
          <a:xfrm>
            <a:off x="233680" y="291090"/>
            <a:ext cx="8666479" cy="9326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2900" b="1" u="sng" dirty="0">
                <a:solidFill>
                  <a:schemeClr val="tx1"/>
                </a:solidFill>
              </a:rPr>
              <a:t>AUTUMN IN THE SOUTHERN HEMISPHERE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DC0778-0321-4CCD-9968-ECB245E1EB0B}"/>
              </a:ext>
            </a:extLst>
          </p:cNvPr>
          <p:cNvSpPr txBox="1"/>
          <p:nvPr/>
        </p:nvSpPr>
        <p:spPr>
          <a:xfrm>
            <a:off x="3837673" y="2076221"/>
            <a:ext cx="5280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b="1" dirty="0"/>
              <a:t>B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206A74-326C-4125-8DD9-687B7F1B33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678" y="1122022"/>
            <a:ext cx="2032113" cy="167184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FA21895-2EE1-4D98-88FF-8C0FDD3D6506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1431223" y="1310989"/>
            <a:ext cx="2406450" cy="949898"/>
          </a:xfrm>
          <a:prstGeom prst="straightConnector1">
            <a:avLst/>
          </a:prstGeom>
          <a:ln w="57150">
            <a:solidFill>
              <a:srgbClr val="0000FF"/>
            </a:solidFill>
            <a:prstDash val="sys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2427BC7E-C3ED-4FE3-8C08-470D3F53614B}"/>
              </a:ext>
            </a:extLst>
          </p:cNvPr>
          <p:cNvSpPr/>
          <p:nvPr/>
        </p:nvSpPr>
        <p:spPr>
          <a:xfrm>
            <a:off x="371684" y="3156861"/>
            <a:ext cx="3456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Equinox 2021 was at 11:37 on</a:t>
            </a:r>
          </a:p>
          <a:p>
            <a:r>
              <a:rPr lang="en-US" dirty="0" smtClean="0">
                <a:solidFill>
                  <a:srgbClr val="202124"/>
                </a:solidFill>
                <a:latin typeface="Google Sans"/>
              </a:rPr>
              <a:t>Saturday 20 </a:t>
            </a:r>
            <a:r>
              <a:rPr lang="en-US" dirty="0">
                <a:solidFill>
                  <a:srgbClr val="202124"/>
                </a:solidFill>
                <a:latin typeface="Google Sans"/>
              </a:rPr>
              <a:t>March</a:t>
            </a:r>
            <a:endParaRPr lang="en-US" dirty="0">
              <a:solidFill>
                <a:srgbClr val="202124"/>
              </a:solidFill>
              <a:latin typeface="Google San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5B1605-57FC-401F-99D2-B0D90AB49998}"/>
              </a:ext>
            </a:extLst>
          </p:cNvPr>
          <p:cNvSpPr/>
          <p:nvPr/>
        </p:nvSpPr>
        <p:spPr>
          <a:xfrm>
            <a:off x="361961" y="3757181"/>
            <a:ext cx="35132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/>
              <a:t>Represents </a:t>
            </a:r>
            <a:r>
              <a:rPr lang="en-ZA" dirty="0"/>
              <a:t>autumn in the Southern Hemisphere and spring in the Northern Hemisphere.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658350-F8A5-4B5B-993C-E6F08CED8AC5}"/>
              </a:ext>
            </a:extLst>
          </p:cNvPr>
          <p:cNvSpPr/>
          <p:nvPr/>
        </p:nvSpPr>
        <p:spPr>
          <a:xfrm>
            <a:off x="346877" y="5168401"/>
            <a:ext cx="330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Day and night are of equal length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926356-055D-4221-838A-E4AA6269F747}"/>
              </a:ext>
            </a:extLst>
          </p:cNvPr>
          <p:cNvSpPr txBox="1"/>
          <p:nvPr/>
        </p:nvSpPr>
        <p:spPr>
          <a:xfrm>
            <a:off x="3375274" y="1095479"/>
            <a:ext cx="55350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/>
              <a:t>The </a:t>
            </a:r>
            <a:r>
              <a:rPr lang="en-ZA" sz="2000" b="1" dirty="0">
                <a:solidFill>
                  <a:srgbClr val="FF0000"/>
                </a:solidFill>
              </a:rPr>
              <a:t>subsolar point </a:t>
            </a:r>
            <a:r>
              <a:rPr lang="en-ZA" sz="2000" dirty="0"/>
              <a:t>is seen to be directly over 0°, the Equator - </a:t>
            </a:r>
            <a:r>
              <a:rPr lang="en-US" sz="2000" dirty="0">
                <a:solidFill>
                  <a:srgbClr val="111111"/>
                </a:solidFill>
              </a:rPr>
              <a:t>perpendicular to Earth's axial tilt</a:t>
            </a:r>
            <a:endParaRPr lang="en-ZA" sz="20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9C47A31-1940-4CB4-BE7B-2AF1D29B18EE}"/>
              </a:ext>
            </a:extLst>
          </p:cNvPr>
          <p:cNvSpPr/>
          <p:nvPr/>
        </p:nvSpPr>
        <p:spPr>
          <a:xfrm>
            <a:off x="299128" y="5904242"/>
            <a:ext cx="37604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/>
              <a:t>Known as the autumn equinox</a:t>
            </a:r>
          </a:p>
        </p:txBody>
      </p:sp>
      <p:sp>
        <p:nvSpPr>
          <p:cNvPr id="39" name="Date Placeholder 1">
            <a:extLst>
              <a:ext uri="{FF2B5EF4-FFF2-40B4-BE49-F238E27FC236}">
                <a16:creationId xmlns:a16="http://schemas.microsoft.com/office/drawing/2014/main" id="{E8D8D566-00A1-4E78-A610-E49D58C869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6850" y="6492875"/>
            <a:ext cx="2057400" cy="365125"/>
          </a:xfrm>
        </p:spPr>
        <p:txBody>
          <a:bodyPr/>
          <a:lstStyle/>
          <a:p>
            <a:fld id="{A87F56BD-3474-4B9C-8BF3-880F8AEC55F6}" type="datetime1">
              <a:rPr lang="en-ZA" sz="1100" smtClean="0"/>
              <a:t>2021/03/24</a:t>
            </a:fld>
            <a:endParaRPr lang="en-ZA" sz="1100" dirty="0"/>
          </a:p>
        </p:txBody>
      </p:sp>
      <p:pic>
        <p:nvPicPr>
          <p:cNvPr id="2050" name="Picture 2" descr="March equinox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673" y="2454503"/>
            <a:ext cx="5240554" cy="344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17158</TotalTime>
  <Words>492</Words>
  <Application>Microsoft Office PowerPoint</Application>
  <PresentationFormat>On-screen Show (4:3)</PresentationFormat>
  <Paragraphs>95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</vt:lpstr>
      <vt:lpstr>Calibri</vt:lpstr>
      <vt:lpstr>Google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Sethu Mjiwu</dc:creator>
  <cp:lastModifiedBy>Lithakazi Mkatshwa</cp:lastModifiedBy>
  <cp:revision>100</cp:revision>
  <cp:lastPrinted>2020-07-17T06:38:20Z</cp:lastPrinted>
  <dcterms:created xsi:type="dcterms:W3CDTF">2020-02-14T13:43:53Z</dcterms:created>
  <dcterms:modified xsi:type="dcterms:W3CDTF">2021-03-24T07:24:05Z</dcterms:modified>
</cp:coreProperties>
</file>