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357" r:id="rId2"/>
    <p:sldId id="360" r:id="rId3"/>
    <p:sldId id="321" r:id="rId4"/>
    <p:sldId id="327" r:id="rId5"/>
    <p:sldId id="329" r:id="rId6"/>
    <p:sldId id="361" r:id="rId7"/>
    <p:sldId id="368" r:id="rId8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leen Rae" initials="CR" lastIdx="2" clrIdx="0">
    <p:extLst>
      <p:ext uri="{19B8F6BF-5375-455C-9EA6-DF929625EA0E}">
        <p15:presenceInfo xmlns:p15="http://schemas.microsoft.com/office/powerpoint/2012/main" userId="S::Colleen.Rae@weathersa.co.za::9f706c9b-b61e-446a-9573-2243dfdfb1b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FF"/>
    <a:srgbClr val="FFFFCC"/>
    <a:srgbClr val="CCFF99"/>
    <a:srgbClr val="FF9999"/>
    <a:srgbClr val="3399FF"/>
    <a:srgbClr val="FF7C80"/>
    <a:srgbClr val="DCD5D9"/>
    <a:srgbClr val="F8F8F8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31" autoAdjust="0"/>
    <p:restoredTop sz="95226" autoAdjust="0"/>
  </p:normalViewPr>
  <p:slideViewPr>
    <p:cSldViewPr snapToGrid="0">
      <p:cViewPr varScale="1">
        <p:scale>
          <a:sx n="114" d="100"/>
          <a:sy n="114" d="100"/>
        </p:scale>
        <p:origin x="20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3552" y="-30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een Rae" userId="80eff364-226e-4629-879e-54eb9c2bf27f" providerId="ADAL" clId="{6163515F-B18D-495C-957B-6410B45D7522}"/>
    <pc:docChg chg="delSld">
      <pc:chgData name="Colleen Rae" userId="80eff364-226e-4629-879e-54eb9c2bf27f" providerId="ADAL" clId="{6163515F-B18D-495C-957B-6410B45D7522}" dt="2021-10-28T06:18:55.723" v="0" actId="2696"/>
      <pc:docMkLst>
        <pc:docMk/>
      </pc:docMkLst>
      <pc:sldChg chg="del">
        <pc:chgData name="Colleen Rae" userId="80eff364-226e-4629-879e-54eb9c2bf27f" providerId="ADAL" clId="{6163515F-B18D-495C-957B-6410B45D7522}" dt="2021-10-28T06:18:55.723" v="0" actId="2696"/>
        <pc:sldMkLst>
          <pc:docMk/>
          <pc:sldMk cId="3458640759" sldId="301"/>
        </pc:sldMkLst>
      </pc:sldChg>
      <pc:sldChg chg="del">
        <pc:chgData name="Colleen Rae" userId="80eff364-226e-4629-879e-54eb9c2bf27f" providerId="ADAL" clId="{6163515F-B18D-495C-957B-6410B45D7522}" dt="2021-10-28T06:18:55.723" v="0" actId="2696"/>
        <pc:sldMkLst>
          <pc:docMk/>
          <pc:sldMk cId="3441746310" sldId="302"/>
        </pc:sldMkLst>
      </pc:sldChg>
      <pc:sldChg chg="del">
        <pc:chgData name="Colleen Rae" userId="80eff364-226e-4629-879e-54eb9c2bf27f" providerId="ADAL" clId="{6163515F-B18D-495C-957B-6410B45D7522}" dt="2021-10-28T06:18:55.723" v="0" actId="2696"/>
        <pc:sldMkLst>
          <pc:docMk/>
          <pc:sldMk cId="459551222" sldId="303"/>
        </pc:sldMkLst>
      </pc:sldChg>
      <pc:sldChg chg="del">
        <pc:chgData name="Colleen Rae" userId="80eff364-226e-4629-879e-54eb9c2bf27f" providerId="ADAL" clId="{6163515F-B18D-495C-957B-6410B45D7522}" dt="2021-10-28T06:18:55.723" v="0" actId="2696"/>
        <pc:sldMkLst>
          <pc:docMk/>
          <pc:sldMk cId="3840709356" sldId="313"/>
        </pc:sldMkLst>
      </pc:sldChg>
      <pc:sldChg chg="del">
        <pc:chgData name="Colleen Rae" userId="80eff364-226e-4629-879e-54eb9c2bf27f" providerId="ADAL" clId="{6163515F-B18D-495C-957B-6410B45D7522}" dt="2021-10-28T06:18:55.723" v="0" actId="2696"/>
        <pc:sldMkLst>
          <pc:docMk/>
          <pc:sldMk cId="3970407005" sldId="330"/>
        </pc:sldMkLst>
      </pc:sldChg>
      <pc:sldChg chg="del">
        <pc:chgData name="Colleen Rae" userId="80eff364-226e-4629-879e-54eb9c2bf27f" providerId="ADAL" clId="{6163515F-B18D-495C-957B-6410B45D7522}" dt="2021-10-28T06:18:55.723" v="0" actId="2696"/>
        <pc:sldMkLst>
          <pc:docMk/>
          <pc:sldMk cId="2047428190" sldId="331"/>
        </pc:sldMkLst>
      </pc:sldChg>
      <pc:sldChg chg="del">
        <pc:chgData name="Colleen Rae" userId="80eff364-226e-4629-879e-54eb9c2bf27f" providerId="ADAL" clId="{6163515F-B18D-495C-957B-6410B45D7522}" dt="2021-10-28T06:18:55.723" v="0" actId="2696"/>
        <pc:sldMkLst>
          <pc:docMk/>
          <pc:sldMk cId="1264676828" sldId="333"/>
        </pc:sldMkLst>
      </pc:sldChg>
      <pc:sldChg chg="del">
        <pc:chgData name="Colleen Rae" userId="80eff364-226e-4629-879e-54eb9c2bf27f" providerId="ADAL" clId="{6163515F-B18D-495C-957B-6410B45D7522}" dt="2021-10-28T06:18:55.723" v="0" actId="2696"/>
        <pc:sldMkLst>
          <pc:docMk/>
          <pc:sldMk cId="3421552936" sldId="335"/>
        </pc:sldMkLst>
      </pc:sldChg>
      <pc:sldChg chg="del">
        <pc:chgData name="Colleen Rae" userId="80eff364-226e-4629-879e-54eb9c2bf27f" providerId="ADAL" clId="{6163515F-B18D-495C-957B-6410B45D7522}" dt="2021-10-28T06:18:55.723" v="0" actId="2696"/>
        <pc:sldMkLst>
          <pc:docMk/>
          <pc:sldMk cId="1246332317" sldId="336"/>
        </pc:sldMkLst>
      </pc:sldChg>
      <pc:sldChg chg="del">
        <pc:chgData name="Colleen Rae" userId="80eff364-226e-4629-879e-54eb9c2bf27f" providerId="ADAL" clId="{6163515F-B18D-495C-957B-6410B45D7522}" dt="2021-10-28T06:18:55.723" v="0" actId="2696"/>
        <pc:sldMkLst>
          <pc:docMk/>
          <pc:sldMk cId="756912533" sldId="338"/>
        </pc:sldMkLst>
      </pc:sldChg>
      <pc:sldChg chg="del">
        <pc:chgData name="Colleen Rae" userId="80eff364-226e-4629-879e-54eb9c2bf27f" providerId="ADAL" clId="{6163515F-B18D-495C-957B-6410B45D7522}" dt="2021-10-28T06:18:55.723" v="0" actId="2696"/>
        <pc:sldMkLst>
          <pc:docMk/>
          <pc:sldMk cId="1742949098" sldId="342"/>
        </pc:sldMkLst>
      </pc:sldChg>
      <pc:sldChg chg="del">
        <pc:chgData name="Colleen Rae" userId="80eff364-226e-4629-879e-54eb9c2bf27f" providerId="ADAL" clId="{6163515F-B18D-495C-957B-6410B45D7522}" dt="2021-10-28T06:18:55.723" v="0" actId="2696"/>
        <pc:sldMkLst>
          <pc:docMk/>
          <pc:sldMk cId="1554471691" sldId="343"/>
        </pc:sldMkLst>
      </pc:sldChg>
      <pc:sldChg chg="del">
        <pc:chgData name="Colleen Rae" userId="80eff364-226e-4629-879e-54eb9c2bf27f" providerId="ADAL" clId="{6163515F-B18D-495C-957B-6410B45D7522}" dt="2021-10-28T06:18:55.723" v="0" actId="2696"/>
        <pc:sldMkLst>
          <pc:docMk/>
          <pc:sldMk cId="4049786874" sldId="344"/>
        </pc:sldMkLst>
      </pc:sldChg>
      <pc:sldChg chg="del">
        <pc:chgData name="Colleen Rae" userId="80eff364-226e-4629-879e-54eb9c2bf27f" providerId="ADAL" clId="{6163515F-B18D-495C-957B-6410B45D7522}" dt="2021-10-28T06:18:55.723" v="0" actId="2696"/>
        <pc:sldMkLst>
          <pc:docMk/>
          <pc:sldMk cId="372859668" sldId="345"/>
        </pc:sldMkLst>
      </pc:sldChg>
      <pc:sldChg chg="del">
        <pc:chgData name="Colleen Rae" userId="80eff364-226e-4629-879e-54eb9c2bf27f" providerId="ADAL" clId="{6163515F-B18D-495C-957B-6410B45D7522}" dt="2021-10-28T06:18:55.723" v="0" actId="2696"/>
        <pc:sldMkLst>
          <pc:docMk/>
          <pc:sldMk cId="2365987866" sldId="346"/>
        </pc:sldMkLst>
      </pc:sldChg>
      <pc:sldChg chg="del">
        <pc:chgData name="Colleen Rae" userId="80eff364-226e-4629-879e-54eb9c2bf27f" providerId="ADAL" clId="{6163515F-B18D-495C-957B-6410B45D7522}" dt="2021-10-28T06:18:55.723" v="0" actId="2696"/>
        <pc:sldMkLst>
          <pc:docMk/>
          <pc:sldMk cId="594696748" sldId="347"/>
        </pc:sldMkLst>
      </pc:sldChg>
      <pc:sldChg chg="del">
        <pc:chgData name="Colleen Rae" userId="80eff364-226e-4629-879e-54eb9c2bf27f" providerId="ADAL" clId="{6163515F-B18D-495C-957B-6410B45D7522}" dt="2021-10-28T06:18:55.723" v="0" actId="2696"/>
        <pc:sldMkLst>
          <pc:docMk/>
          <pc:sldMk cId="600166757" sldId="348"/>
        </pc:sldMkLst>
      </pc:sldChg>
      <pc:sldChg chg="del">
        <pc:chgData name="Colleen Rae" userId="80eff364-226e-4629-879e-54eb9c2bf27f" providerId="ADAL" clId="{6163515F-B18D-495C-957B-6410B45D7522}" dt="2021-10-28T06:18:55.723" v="0" actId="2696"/>
        <pc:sldMkLst>
          <pc:docMk/>
          <pc:sldMk cId="3430943033" sldId="349"/>
        </pc:sldMkLst>
      </pc:sldChg>
      <pc:sldChg chg="del">
        <pc:chgData name="Colleen Rae" userId="80eff364-226e-4629-879e-54eb9c2bf27f" providerId="ADAL" clId="{6163515F-B18D-495C-957B-6410B45D7522}" dt="2021-10-28T06:18:55.723" v="0" actId="2696"/>
        <pc:sldMkLst>
          <pc:docMk/>
          <pc:sldMk cId="1522783981" sldId="350"/>
        </pc:sldMkLst>
      </pc:sldChg>
      <pc:sldChg chg="del">
        <pc:chgData name="Colleen Rae" userId="80eff364-226e-4629-879e-54eb9c2bf27f" providerId="ADAL" clId="{6163515F-B18D-495C-957B-6410B45D7522}" dt="2021-10-28T06:18:55.723" v="0" actId="2696"/>
        <pc:sldMkLst>
          <pc:docMk/>
          <pc:sldMk cId="1353895303" sldId="351"/>
        </pc:sldMkLst>
      </pc:sldChg>
      <pc:sldChg chg="del">
        <pc:chgData name="Colleen Rae" userId="80eff364-226e-4629-879e-54eb9c2bf27f" providerId="ADAL" clId="{6163515F-B18D-495C-957B-6410B45D7522}" dt="2021-10-28T06:18:55.723" v="0" actId="2696"/>
        <pc:sldMkLst>
          <pc:docMk/>
          <pc:sldMk cId="457165152" sldId="353"/>
        </pc:sldMkLst>
      </pc:sldChg>
      <pc:sldChg chg="del">
        <pc:chgData name="Colleen Rae" userId="80eff364-226e-4629-879e-54eb9c2bf27f" providerId="ADAL" clId="{6163515F-B18D-495C-957B-6410B45D7522}" dt="2021-10-28T06:18:55.723" v="0" actId="2696"/>
        <pc:sldMkLst>
          <pc:docMk/>
          <pc:sldMk cId="2705694337" sldId="354"/>
        </pc:sldMkLst>
      </pc:sldChg>
      <pc:sldChg chg="del">
        <pc:chgData name="Colleen Rae" userId="80eff364-226e-4629-879e-54eb9c2bf27f" providerId="ADAL" clId="{6163515F-B18D-495C-957B-6410B45D7522}" dt="2021-10-28T06:18:55.723" v="0" actId="2696"/>
        <pc:sldMkLst>
          <pc:docMk/>
          <pc:sldMk cId="558511039" sldId="355"/>
        </pc:sldMkLst>
      </pc:sldChg>
      <pc:sldChg chg="del">
        <pc:chgData name="Colleen Rae" userId="80eff364-226e-4629-879e-54eb9c2bf27f" providerId="ADAL" clId="{6163515F-B18D-495C-957B-6410B45D7522}" dt="2021-10-28T06:18:55.723" v="0" actId="2696"/>
        <pc:sldMkLst>
          <pc:docMk/>
          <pc:sldMk cId="3653208895" sldId="359"/>
        </pc:sldMkLst>
      </pc:sldChg>
      <pc:sldChg chg="del">
        <pc:chgData name="Colleen Rae" userId="80eff364-226e-4629-879e-54eb9c2bf27f" providerId="ADAL" clId="{6163515F-B18D-495C-957B-6410B45D7522}" dt="2021-10-28T06:18:55.723" v="0" actId="2696"/>
        <pc:sldMkLst>
          <pc:docMk/>
          <pc:sldMk cId="2280229678" sldId="364"/>
        </pc:sldMkLst>
      </pc:sldChg>
      <pc:sldChg chg="del">
        <pc:chgData name="Colleen Rae" userId="80eff364-226e-4629-879e-54eb9c2bf27f" providerId="ADAL" clId="{6163515F-B18D-495C-957B-6410B45D7522}" dt="2021-10-28T06:18:55.723" v="0" actId="2696"/>
        <pc:sldMkLst>
          <pc:docMk/>
          <pc:sldMk cId="2595463393" sldId="366"/>
        </pc:sldMkLst>
      </pc:sldChg>
      <pc:sldChg chg="del">
        <pc:chgData name="Colleen Rae" userId="80eff364-226e-4629-879e-54eb9c2bf27f" providerId="ADAL" clId="{6163515F-B18D-495C-957B-6410B45D7522}" dt="2021-10-28T06:18:55.723" v="0" actId="2696"/>
        <pc:sldMkLst>
          <pc:docMk/>
          <pc:sldMk cId="339629328" sldId="3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106F68-D015-483B-9D56-3674B51B67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863D6-33A8-4ACD-AAB3-31D973E412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5A1E1A-044A-4E5D-8E8E-7F32CE6D1A04}" type="datetimeFigureOut">
              <a:rPr lang="en-ZA"/>
              <a:pPr>
                <a:defRPr/>
              </a:pPr>
              <a:t>2021/10/28</a:t>
            </a:fld>
            <a:endParaRPr lang="en-Z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1D7E13-F15C-4122-80AB-38FBA2D69F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E75C22F-5392-472C-AB0F-892E0E42C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Z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38DA3-8328-4678-8A3E-74BD9F2FB5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F73CE-7DFC-4ADA-9C88-78DD3C117B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B8E49C1-5752-4896-AEA1-6A6107F63DEF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E49C1-5752-4896-AEA1-6A6107F63DEF}" type="slidenum">
              <a:rPr lang="en-ZA" altLang="en-US" smtClean="0"/>
              <a:pPr/>
              <a:t>1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063973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you ever looked up into to the sky with the thought of how far or to what heights the clouds the clouds extend up to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E49C1-5752-4896-AEA1-6A6107F63DEF}" type="slidenum">
              <a:rPr lang="en-ZA" altLang="en-US" smtClean="0"/>
              <a:pPr/>
              <a:t>2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564184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E49C1-5752-4896-AEA1-6A6107F63DEF}" type="slidenum">
              <a:rPr lang="en-ZA" altLang="en-US" smtClean="0"/>
              <a:pPr/>
              <a:t>3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53449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E49C1-5752-4896-AEA1-6A6107F63DEF}" type="slidenum">
              <a:rPr lang="en-ZA" altLang="en-US" smtClean="0"/>
              <a:pPr/>
              <a:t>4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299375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E49C1-5752-4896-AEA1-6A6107F63DEF}" type="slidenum">
              <a:rPr lang="en-ZA" altLang="en-US" smtClean="0"/>
              <a:pPr/>
              <a:t>5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714753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E49C1-5752-4896-AEA1-6A6107F63DEF}" type="slidenum">
              <a:rPr lang="en-ZA" altLang="en-US" smtClean="0"/>
              <a:pPr/>
              <a:t>6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15659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E49C1-5752-4896-AEA1-6A6107F63DEF}" type="slidenum">
              <a:rPr lang="en-ZA" altLang="en-US" smtClean="0"/>
              <a:pPr/>
              <a:t>7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36833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1A01DDD-7B2E-48A2-8054-25D9205117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7A91A790-8EBD-494F-A5A9-2892464515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53241"/>
            <a:ext cx="7886700" cy="103972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1773238"/>
            <a:ext cx="7886700" cy="3362784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AE38D88-E465-4BAA-B74D-686350AC1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22CF8-CE0D-400B-AF3F-168207AAD5C7}" type="datetime1">
              <a:rPr lang="en-ZA" smtClean="0"/>
              <a:t>2021/10/28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2C8EED0-B010-4DDF-A4F5-E96E60BD5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71875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RTC-PRE-137.2 Cloud landscapes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5D9C234-48E9-426C-94D8-D88C5A52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4650D-DA6B-43E3-9F2F-1FE222EF0E93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6458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AF7B9785-EBA6-4F9D-8B66-9A45E1C166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D7D90D5-A359-42AB-857C-09B0FCECC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747757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333144"/>
            <a:ext cx="2949178" cy="45358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1ED17C6-172B-413E-A134-17AFBFE8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CD679-8F48-4A31-8827-180A33D37BF8}" type="datetime1">
              <a:rPr lang="en-ZA" smtClean="0"/>
              <a:t>2021/10/28</a:t>
            </a:fld>
            <a:endParaRPr lang="en-ZA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FE23C31-49C4-4E0F-BFC3-0A71D948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62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  <a:endParaRPr lang="en-ZA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F312BB0-4B93-4BF9-8A9D-E88533F1D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5F763-5983-47B5-8194-ED1F95C2BBA5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91419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E0C36AA-935D-4478-88C9-9FEBC2F6C6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BFB67EF0-F778-471F-BFA7-ED2EA15DE9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425" y="5123137"/>
            <a:ext cx="4629150" cy="359310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57425" y="816511"/>
            <a:ext cx="4629150" cy="4242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7425" y="5540840"/>
            <a:ext cx="4629150" cy="33478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9D09A90-0BF1-4B0C-9DE8-9EF2998EB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361DC-F306-41D3-9858-F7E3EE2C4E4F}" type="datetime1">
              <a:rPr lang="en-ZA" smtClean="0"/>
              <a:t>2021/10/28</a:t>
            </a:fld>
            <a:endParaRPr lang="en-ZA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AD936E3-B09D-4219-A8E2-AA80B9C47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639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  <a:endParaRPr lang="en-ZA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16E97D0-3F7F-42C7-A0C0-7FC033E7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27117-6F72-480A-93E6-B168C3F42E1A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745854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489CAC5-CB22-4500-9D41-C28833D408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35F7DB-A64D-493A-A29A-12B9FE27AEA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375" y="1639888"/>
            <a:ext cx="9144000" cy="3462337"/>
          </a:xfrm>
          <a:prstGeom prst="rect">
            <a:avLst/>
          </a:prstGeom>
          <a:solidFill>
            <a:srgbClr val="FFFFFF">
              <a:alpha val="3803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0BD91BCA-F7E5-457F-B65B-C74FC7161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76596"/>
            <a:ext cx="7886700" cy="8283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973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8627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699E34C-992D-49F6-A4F4-0E10D6A2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F41F2-707A-4643-8640-086790E139EC}" type="datetime1">
              <a:rPr lang="en-ZA" smtClean="0"/>
              <a:t>2021/10/28</a:t>
            </a:fld>
            <a:endParaRPr lang="en-Z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A029A4-6363-4F74-9D65-D5F654342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0663" y="6356350"/>
            <a:ext cx="36226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5D93E9-ACA2-415A-88F7-1DB61A1F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60D31-F84E-455A-B44C-1E4606233BD0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918997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B044273-0BE9-4894-985B-9F19883A9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0FAA040F-08AF-4A5A-B1AD-6F5C159DA9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36A23DB-2B5A-4ADC-AEEC-8F48F92C3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814DC-B21E-439D-89A6-8C750076ACDF}" type="datetime1">
              <a:rPr lang="en-ZA" smtClean="0"/>
              <a:t>2021/10/28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E03318-944F-4C92-98FD-F37921115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8600" y="6356350"/>
            <a:ext cx="360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  <a:endParaRPr lang="en-ZA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A9806F2-BA2E-4AD5-B788-944ED8F4D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23FC5-CA43-44FE-9601-EB33CC818861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548097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007549BE-FECB-4221-87CE-0625428C44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CC455E3C-DE72-41B0-9D64-552E3E8467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4625619"/>
          </a:xfrm>
        </p:spPr>
        <p:txBody>
          <a:bodyPr vert="eaVer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941FB94-2ED1-43ED-8559-F3DFA005F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838BA-5D11-46A5-9F9A-5A190F316DEF}" type="datetime1">
              <a:rPr lang="en-ZA" smtClean="0"/>
              <a:t>2021/10/28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432F64-72F4-40D6-B9CF-873DFAFE2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6356350"/>
            <a:ext cx="37433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  <a:endParaRPr lang="en-ZA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8C3C296-5015-4A7D-B7A8-18D26D32B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21011-ED70-4093-8C35-283114F7134A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28322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766E9CE-572C-42EC-B335-EA1CA14D0D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D673CE4-31F1-48AA-A413-7C87023617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7514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908013"/>
            <a:ext cx="7886700" cy="1139766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843DEB1-4134-4319-8FC2-04C3BD98C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2F327-C381-4589-864A-DEB70AC85FB8}" type="datetime1">
              <a:rPr lang="en-ZA" smtClean="0"/>
              <a:t>2021/10/28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FA17BD-87A2-45ED-BDFD-520A5A4C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87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E9AC704-F9F8-4E12-B2AC-00C4CA41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1F485-9DE0-4E14-90E4-C7CBA54F218B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70185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819E2FEF-46ED-4F2A-9256-777FD312F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82F7B9A6-CFF1-4C19-BA57-B9A33914CA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429D1-007F-4940-8408-DE71BFF54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D969A-250A-41DD-B0E7-84E3283CCE8A}" type="datetime1">
              <a:rPr lang="en-ZA" smtClean="0"/>
              <a:t>2021/10/28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6F53899-48CC-4B14-8F55-635F4A89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87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30B1F53-6C6E-4F31-89E2-BEA6696C9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351F3-4335-4488-B764-06ABD1BD92F1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77339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6D457423-60B8-44A5-9AA4-918A9659E6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B2ECD955-60FF-47AF-A786-EA81CD13C0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93164"/>
            <a:ext cx="78867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60358"/>
            <a:ext cx="7886700" cy="3962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9940100-9238-4DD4-854F-A67A106B6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BF8CD-4017-432F-9DF0-0D212F5CB9B8}" type="datetime1">
              <a:rPr lang="en-ZA" smtClean="0"/>
              <a:t>2021/10/28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DE4E8B-9046-47A6-9FC2-DE2E74703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87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1BA27E5-31F3-4220-91F5-94E5B8B7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F4978-7AD8-4E14-BAB0-D59157B2C759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29580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4B83B381-E63F-4C98-8004-3CB31C19D4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F4B3AF4-610E-4366-9B5F-6AF9D19373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29956"/>
            <a:ext cx="3868340" cy="43144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29956"/>
            <a:ext cx="3887391" cy="4314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89AAEB37-161C-4EE8-86E0-29C5D88A7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FDFFB-1D82-4977-8015-45F168E7CAC1}" type="datetime1">
              <a:rPr lang="en-ZA" smtClean="0"/>
              <a:t>2021/10/28</a:t>
            </a:fld>
            <a:endParaRPr lang="en-ZA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732EEF29-001C-4C27-87DE-8A4E60BAB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3525" y="6356350"/>
            <a:ext cx="3571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  <a:endParaRPr lang="en-ZA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B624872A-D5E8-4B78-960A-B0C55939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D940B-E6A2-4891-9613-9502250FB875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04263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65C32E-1834-4BEF-A774-350F1B272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EFFB0F-83A5-4109-A495-078360521C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8C3B4447-8D13-4B32-B6BA-D655DBAD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3DB59-3DD7-4E9E-89AD-AA6861EFF879}" type="datetime1">
              <a:rPr lang="en-ZA" smtClean="0"/>
              <a:t>2021/10/28</a:t>
            </a:fld>
            <a:endParaRPr lang="en-ZA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77ECCE5-F8F2-4BDD-9C4F-327AD22FF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3525" y="6356350"/>
            <a:ext cx="3571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  <a:endParaRPr lang="en-ZA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DA0B6F89-38A1-44C4-88FD-E245EAD80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85AF7-ECC3-4936-B08C-A6DBA4D88A56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08592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12B6410E-5480-4C10-AE25-6CC1724C30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462EE9E0-9E81-4A08-A3CB-4BFF1D1C2D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7FFA3-E53E-410A-9CE5-06EA59DA8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262E6-8C85-4799-89C2-C4F96B3B774A}" type="datetime1">
              <a:rPr lang="en-ZA" smtClean="0"/>
              <a:t>2021/10/28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2767B-5189-4BE6-8BD0-3F79F5C04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84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A8CF2-555B-4876-9705-83D5F0C2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405CA-3F6F-4698-B37B-EE4D1D9E663F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11737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55C8D20F-285C-425E-8582-00F60F9BD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EC16B469-FD1D-413E-AE82-D3535462C0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008503B9-6704-4CDC-BF64-162B73BDA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16BC6-9757-4CF4-AB58-D995837DCB17}" type="datetime1">
              <a:rPr lang="en-ZA" smtClean="0"/>
              <a:t>2021/10/28</a:t>
            </a:fld>
            <a:endParaRPr lang="en-ZA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CF36550A-F28B-41E0-AEC9-F3C8B60E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84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00C115B-4F23-4E04-917F-248DF8BC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75CAA-D167-45EF-8353-4BECF660CB19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00548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B978C45E-E8CA-4DA1-BF6E-582CB67763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DDB8BCB7-8B7F-453E-AD83-6342CB6E2C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917FF-EE98-46D5-9955-3087CBE8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A6FA-2F75-4EBF-B63E-8F7E770AF52D}" type="datetime1">
              <a:rPr lang="en-ZA" smtClean="0"/>
              <a:t>2021/10/28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34D03-5E87-4FA1-951F-AF80A0F7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84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RTC-PRE-137.2 Cloud landscapes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CCC90-AAFD-41E6-AEB4-75A37AA6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627E9-3E08-4520-9F54-6E064C1116BC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28450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D09B048-8DA6-4FF1-B9C4-BB32E73556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D9BA50C-4236-4C97-B922-0F5D746B58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2BB58-13DF-4A41-94AD-3A13DC50A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5F33F9-EDF4-4315-BB6D-EE2102ADB3E5}" type="datetime1">
              <a:rPr lang="en-ZA" smtClean="0"/>
              <a:t>2021/10/28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51385-F937-4C8E-ABA9-085408C83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RTC-PRE-137.2 Cloud landscapes</a:t>
            </a: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4899E-D625-455D-AFFF-7F43E1253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F4510A7-C738-4F94-9578-0600DC252B47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6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3.m4a"/><Relationship Id="rId7" Type="http://schemas.openxmlformats.org/officeDocument/2006/relationships/image" Target="../media/image7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4.m4a"/><Relationship Id="rId7" Type="http://schemas.openxmlformats.org/officeDocument/2006/relationships/image" Target="../media/image7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5.m4a"/><Relationship Id="rId7" Type="http://schemas.openxmlformats.org/officeDocument/2006/relationships/image" Target="../media/image10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6.m4a"/><Relationship Id="rId7" Type="http://schemas.openxmlformats.org/officeDocument/2006/relationships/image" Target="../media/image11.pn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7.m4a"/><Relationship Id="rId7" Type="http://schemas.openxmlformats.org/officeDocument/2006/relationships/image" Target="../media/image12.png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 sky with white clouds&#10;&#10;Description automatically generated with medium confidence">
            <a:extLst>
              <a:ext uri="{FF2B5EF4-FFF2-40B4-BE49-F238E27FC236}">
                <a16:creationId xmlns:a16="http://schemas.microsoft.com/office/drawing/2014/main" id="{9EAAEECF-452A-4D02-A500-B18A8D365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52" y="1180093"/>
            <a:ext cx="8111262" cy="51435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A7668-F10A-4C28-9CB2-535C4A6CD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FE5DDD-8C7D-40EF-A1D9-998356520D1A}" type="datetime1">
              <a:rPr lang="en-ZA" sz="1000" smtClean="0">
                <a:latin typeface="Calibri" panose="020F0502020204030204" pitchFamily="34" charset="0"/>
                <a:cs typeface="Calibri" panose="020F0502020204030204" pitchFamily="34" charset="0"/>
              </a:rPr>
              <a:t>2021/10/28</a:t>
            </a:fld>
            <a:endParaRPr lang="en-ZA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48D00-3CFC-4E95-8D1D-06BADE771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RTC-PRE-137.2 Cloud landscapes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E9BFC-B69A-45FC-A644-CA855592C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51F3-4335-4488-B764-06ABD1BD92F1}" type="slidenum">
              <a:rPr lang="en-ZA" alt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</a:t>
            </a:fld>
            <a:endParaRPr lang="en-ZA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743042-BAD7-45CD-9936-305431CA682A}"/>
              </a:ext>
            </a:extLst>
          </p:cNvPr>
          <p:cNvSpPr txBox="1">
            <a:spLocks/>
          </p:cNvSpPr>
          <p:nvPr/>
        </p:nvSpPr>
        <p:spPr>
          <a:xfrm>
            <a:off x="1223760" y="2409631"/>
            <a:ext cx="6400800" cy="13422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landscapes</a:t>
            </a:r>
          </a:p>
          <a:p>
            <a:pPr algn="ctr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introduction to clouds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33572C-E08A-4553-ABF1-E95E6E9F2728}"/>
              </a:ext>
            </a:extLst>
          </p:cNvPr>
          <p:cNvSpPr/>
          <p:nvPr/>
        </p:nvSpPr>
        <p:spPr>
          <a:xfrm>
            <a:off x="362509" y="782211"/>
            <a:ext cx="8240749" cy="59392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A72EC0-2ECA-4F05-97A0-D19022D636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7402" y="4298923"/>
            <a:ext cx="2698490" cy="1880395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E9385EA6-2BFD-4F00-A296-E49771FCD9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7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36"/>
    </mc:Choice>
    <mc:Fallback xmlns="">
      <p:transition spd="slow" advTm="14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579669-5F1A-45DF-AD11-11631C30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4FA4E0-376C-4771-8D3D-9F6B043A0B7C}" type="datetime1">
              <a:rPr lang="en-ZA" smtClean="0"/>
              <a:t>2021/10/28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BBE003-688F-4A15-A2EE-70124144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RTC-PRE-137.2 Cloud landscapes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128DBC-CBB1-4E16-B562-DE04253CD3A9}"/>
              </a:ext>
            </a:extLst>
          </p:cNvPr>
          <p:cNvSpPr/>
          <p:nvPr/>
        </p:nvSpPr>
        <p:spPr>
          <a:xfrm>
            <a:off x="653478" y="840406"/>
            <a:ext cx="8203149" cy="5949223"/>
          </a:xfrm>
          <a:prstGeom prst="rect">
            <a:avLst/>
          </a:prstGeom>
          <a:gradFill>
            <a:gsLst>
              <a:gs pos="49000">
                <a:srgbClr val="ACD0F3"/>
              </a:gs>
              <a:gs pos="76000">
                <a:srgbClr val="ABCBF2"/>
              </a:gs>
              <a:gs pos="0">
                <a:srgbClr val="336699"/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BA50E2-46E0-43D8-AC01-E42B9149B46B}"/>
              </a:ext>
            </a:extLst>
          </p:cNvPr>
          <p:cNvSpPr txBox="1">
            <a:spLocks/>
          </p:cNvSpPr>
          <p:nvPr/>
        </p:nvSpPr>
        <p:spPr bwMode="auto">
          <a:xfrm>
            <a:off x="960700" y="1820824"/>
            <a:ext cx="7588704" cy="39883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up at the clouds in the sky, one feels like the clouds are occupying an unending volume of space – however this is not the case.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There are actually a number of different divisions in the vertical which are classified according to various criteria, the main one being the temperature within that division.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These divisions, going from the Earth’s surface to beyond 80km, are the following: -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Troposhere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Stratosphere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Mesosphere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Thermosphere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463ADC2-7FBC-4568-A62F-0560DBFD9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28" y="67385"/>
            <a:ext cx="8577943" cy="676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F21B23-BF26-4A25-A939-E20BACF1CEF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788" y="6095383"/>
            <a:ext cx="852925" cy="59434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BB1F1-69C5-40A4-8D8E-087BFBC5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5CAA-D167-45EF-8353-4BECF660CB19}" type="slidenum">
              <a:rPr lang="en-ZA" alt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ZA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1940A522-D40D-403C-A2EE-2121DAC8059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542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55"/>
    </mc:Choice>
    <mc:Fallback xmlns="">
      <p:transition spd="slow" advTm="39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E11B017-FCC7-4D6D-88F2-1030504B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RTC-PRE-137.2 Cloud landscapes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D4F970-6BBB-4D2A-85A8-9BDE4B55E760}"/>
              </a:ext>
            </a:extLst>
          </p:cNvPr>
          <p:cNvSpPr/>
          <p:nvPr/>
        </p:nvSpPr>
        <p:spPr>
          <a:xfrm>
            <a:off x="653478" y="840406"/>
            <a:ext cx="8203149" cy="5949223"/>
          </a:xfrm>
          <a:prstGeom prst="rect">
            <a:avLst/>
          </a:prstGeom>
          <a:gradFill>
            <a:gsLst>
              <a:gs pos="49000">
                <a:srgbClr val="ACD0F3"/>
              </a:gs>
              <a:gs pos="76000">
                <a:srgbClr val="ABCBF2"/>
              </a:gs>
              <a:gs pos="0">
                <a:srgbClr val="336699"/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F859E72-C60B-4A5E-B963-C1A431F07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8F425C-42E4-4F3D-883A-E81C7AA9B2B9}" type="datetime1">
              <a:rPr lang="en-ZA" smtClean="0"/>
              <a:t>2021/10/28</a:t>
            </a:fld>
            <a:endParaRPr lang="en-ZA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3F7C65D-ED51-4FF8-8660-A77018FA4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28" y="67385"/>
            <a:ext cx="8577943" cy="676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clouds form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41ACCB-AD3B-49E3-8D88-D00FA949C1AF}"/>
              </a:ext>
            </a:extLst>
          </p:cNvPr>
          <p:cNvSpPr txBox="1"/>
          <p:nvPr/>
        </p:nvSpPr>
        <p:spPr>
          <a:xfrm>
            <a:off x="1151112" y="6227696"/>
            <a:ext cx="2952328" cy="2564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459F6EA0-E34E-4B60-A01C-1F8FF409D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848" y="3018005"/>
            <a:ext cx="3802089" cy="2569063"/>
          </a:xfrm>
          <a:noFill/>
        </p:spPr>
        <p:txBody>
          <a:bodyPr/>
          <a:lstStyle/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However, the clouds that we observe, develop and exist only within the </a:t>
            </a: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Troposphere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From the Earth’s surface up to the top of the Troposphere it is approximately 10 – 15 km!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8804B6B-1644-43CF-8E92-FEC90DE8B0C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90" y="907465"/>
            <a:ext cx="4706520" cy="58831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12DD7C0-4106-45BB-BC11-D6D525AC24AC}"/>
              </a:ext>
            </a:extLst>
          </p:cNvPr>
          <p:cNvGrpSpPr/>
          <p:nvPr/>
        </p:nvGrpSpPr>
        <p:grpSpPr>
          <a:xfrm>
            <a:off x="4728896" y="4010025"/>
            <a:ext cx="570182" cy="2046298"/>
            <a:chOff x="4728896" y="1391194"/>
            <a:chExt cx="570182" cy="469265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93E3277-1E23-4C57-8254-18848FAD18C1}"/>
                </a:ext>
              </a:extLst>
            </p:cNvPr>
            <p:cNvCxnSpPr>
              <a:cxnSpLocks/>
            </p:cNvCxnSpPr>
            <p:nvPr/>
          </p:nvCxnSpPr>
          <p:spPr>
            <a:xfrm>
              <a:off x="5027160" y="1391194"/>
              <a:ext cx="0" cy="4643846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571C8E6-861F-4AEC-8ECE-93F5138D526C}"/>
                </a:ext>
              </a:extLst>
            </p:cNvPr>
            <p:cNvCxnSpPr/>
            <p:nvPr/>
          </p:nvCxnSpPr>
          <p:spPr>
            <a:xfrm>
              <a:off x="5000034" y="1484985"/>
              <a:ext cx="299044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87E90F1-86E1-42A0-9C30-10A46CCDFC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28896" y="6083849"/>
              <a:ext cx="331565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E1EC297-67F0-4464-A374-1063811394F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788" y="6095383"/>
            <a:ext cx="852925" cy="594346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6E7A60C-84D2-49D5-9EC9-3205FCDC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51F3-4335-4488-B764-06ABD1BD92F1}" type="slidenum">
              <a:rPr lang="en-ZA" alt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ZA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2749894-F3FE-420C-B9EE-6C1B7A1AD89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064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12"/>
    </mc:Choice>
    <mc:Fallback xmlns="">
      <p:transition spd="slow" advTm="46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198" x="9017000" y="4741863"/>
          <p14:tracePt t="1208" x="8905875" y="4818063"/>
          <p14:tracePt t="1216" x="8821738" y="4868863"/>
          <p14:tracePt t="1226" x="8728075" y="4919663"/>
          <p14:tracePt t="1232" x="8651875" y="4962525"/>
          <p14:tracePt t="1241" x="8583613" y="5005388"/>
          <p14:tracePt t="1248" x="8532813" y="5048250"/>
          <p14:tracePt t="1256" x="8489950" y="5073650"/>
          <p14:tracePt t="1264" x="8439150" y="5106988"/>
          <p14:tracePt t="1271" x="8396288" y="5132388"/>
          <p14:tracePt t="1279" x="8396288" y="5141913"/>
          <p14:tracePt t="1287" x="8388350" y="5141913"/>
          <p14:tracePt t="1295" x="8378825" y="5141913"/>
          <p14:tracePt t="1608" x="8378825" y="5149850"/>
          <p14:tracePt t="1623" x="8345488" y="5167313"/>
          <p14:tracePt t="1631" x="8328025" y="5175250"/>
          <p14:tracePt t="1639" x="8310563" y="5183188"/>
          <p14:tracePt t="1646" x="8302625" y="5183188"/>
          <p14:tracePt t="1932" x="8294688" y="5183188"/>
          <p14:tracePt t="1948" x="8269288" y="5208588"/>
          <p14:tracePt t="1956" x="8226425" y="5235575"/>
          <p14:tracePt t="1964" x="8208963" y="5251450"/>
          <p14:tracePt t="1972" x="8158163" y="5276850"/>
          <p14:tracePt t="1980" x="8081963" y="5319713"/>
          <p14:tracePt t="1988" x="7980363" y="5370513"/>
          <p14:tracePt t="1996" x="7861300" y="5430838"/>
          <p14:tracePt t="2004" x="7758113" y="5472113"/>
          <p14:tracePt t="2011" x="7639050" y="5524500"/>
          <p14:tracePt t="2020" x="7512050" y="5565775"/>
          <p14:tracePt t="2029" x="7377113" y="5616575"/>
          <p14:tracePt t="2036" x="7248525" y="5668963"/>
          <p14:tracePt t="2045" x="7121525" y="5702300"/>
          <p14:tracePt t="2051" x="7002463" y="5735638"/>
          <p14:tracePt t="2059" x="6883400" y="5770563"/>
          <p14:tracePt t="2067" x="6781800" y="5803900"/>
          <p14:tracePt t="2075" x="6680200" y="5829300"/>
          <p14:tracePt t="2083" x="6594475" y="5846763"/>
          <p14:tracePt t="2091" x="6510338" y="5872163"/>
          <p14:tracePt t="2099" x="6416675" y="5905500"/>
          <p14:tracePt t="2107" x="6313488" y="5940425"/>
          <p14:tracePt t="2115" x="6221413" y="5973763"/>
          <p14:tracePt t="2123" x="6135688" y="6008688"/>
          <p14:tracePt t="2131" x="6042025" y="6049963"/>
          <p14:tracePt t="2139" x="5957888" y="6084888"/>
          <p14:tracePt t="2148" x="5880100" y="6118225"/>
          <p14:tracePt t="2156" x="5788025" y="6161088"/>
          <p14:tracePt t="2164" x="5702300" y="6194425"/>
          <p14:tracePt t="2172" x="5608638" y="6237288"/>
          <p14:tracePt t="2180" x="5507038" y="6288088"/>
          <p14:tracePt t="2187" x="5405438" y="6330950"/>
          <p14:tracePt t="2196" x="5286375" y="6381750"/>
          <p14:tracePt t="2204" x="5167313" y="6424613"/>
          <p14:tracePt t="2212" x="5064125" y="6475413"/>
          <p14:tracePt t="2220" x="4979988" y="6500813"/>
          <p14:tracePt t="2228" x="4886325" y="6535738"/>
          <p14:tracePt t="2235" x="4810125" y="6569075"/>
          <p14:tracePt t="2243" x="4724400" y="6602413"/>
          <p14:tracePt t="2251" x="4630738" y="6637338"/>
          <p14:tracePt t="2260" x="4546600" y="6670675"/>
          <p14:tracePt t="2267" x="4445000" y="6705600"/>
          <p14:tracePt t="2275" x="4325938" y="6738938"/>
          <p14:tracePt t="2283" x="4197350" y="6764338"/>
          <p14:tracePt t="2290" x="4052888" y="6789738"/>
          <p14:tracePt t="2299" x="3925888" y="6799263"/>
          <p14:tracePt t="2307" x="3798888" y="6807200"/>
          <p14:tracePt t="2314" x="3671888" y="6824663"/>
          <p14:tracePt t="2324" x="3552825" y="6832600"/>
          <p14:tracePt t="2331" x="3441700" y="6840538"/>
          <p14:tracePt t="2476" x="3067050" y="6799263"/>
          <p14:tracePt t="2483" x="3076575" y="6738938"/>
          <p14:tracePt t="2492" x="3101975" y="6705600"/>
          <p14:tracePt t="2499" x="3101975" y="6680200"/>
          <p14:tracePt t="2508" x="3109913" y="6670675"/>
          <p14:tracePt t="2515" x="3127375" y="6637338"/>
          <p14:tracePt t="2525" x="3144838" y="6627813"/>
          <p14:tracePt t="2531" x="3152775" y="6611938"/>
          <p14:tracePt t="2542" x="3152775" y="6602413"/>
          <p14:tracePt t="2650" x="3178175" y="6594475"/>
          <p14:tracePt t="2667" x="3203575" y="6586538"/>
          <p14:tracePt t="2675" x="3211513" y="6586538"/>
          <p14:tracePt t="2683" x="3228975" y="6586538"/>
          <p14:tracePt t="2691" x="3254375" y="6586538"/>
          <p14:tracePt t="2699" x="3297238" y="6586538"/>
          <p14:tracePt t="2708" x="3305175" y="6586538"/>
          <p14:tracePt t="2716" x="3340100" y="6577013"/>
          <p14:tracePt t="2724" x="3365500" y="6577013"/>
          <p14:tracePt t="2732" x="3408363" y="6561138"/>
          <p14:tracePt t="2741" x="3416300" y="6561138"/>
          <p14:tracePt t="2748" x="3433763" y="6543675"/>
          <p14:tracePt t="2756" x="3459163" y="6543675"/>
          <p14:tracePt t="2763" x="3484563" y="6535738"/>
          <p14:tracePt t="2772" x="3492500" y="6535738"/>
          <p14:tracePt t="2780" x="3502025" y="6535738"/>
          <p14:tracePt t="2788" x="3509963" y="6526213"/>
          <p14:tracePt t="2827" x="3527425" y="6518275"/>
          <p14:tracePt t="2836" x="3535363" y="6510338"/>
          <p14:tracePt t="2843" x="3543300" y="6510338"/>
          <p14:tracePt t="2852" x="3560763" y="6500813"/>
          <p14:tracePt t="2860" x="3578225" y="6492875"/>
          <p14:tracePt t="2877" x="3603625" y="6483350"/>
          <p14:tracePt t="2884" x="3611563" y="6467475"/>
          <p14:tracePt t="2908" x="3619500" y="6457950"/>
          <p14:tracePt t="2916" x="3629025" y="6457950"/>
          <p14:tracePt t="2925" x="3646488" y="6450013"/>
          <p14:tracePt t="2932" x="3654425" y="6442075"/>
          <p14:tracePt t="2941" x="3671888" y="6424613"/>
          <p14:tracePt t="2948" x="3679825" y="6416675"/>
          <p14:tracePt t="2955" x="3687763" y="6399213"/>
          <p14:tracePt t="2963" x="3705225" y="6391275"/>
          <p14:tracePt t="2970" x="3722688" y="6373813"/>
          <p14:tracePt t="2979" x="3738563" y="6356350"/>
          <p14:tracePt t="2987" x="3748088" y="6348413"/>
          <p14:tracePt t="2995" x="3763963" y="6338888"/>
          <p14:tracePt t="3003" x="3781425" y="6323013"/>
          <p14:tracePt t="3011" x="3790950" y="6313488"/>
          <p14:tracePt t="3018" x="3798888" y="6305550"/>
          <p14:tracePt t="3027" x="3806825" y="6297613"/>
          <p14:tracePt t="3163" x="3806825" y="6280150"/>
          <p14:tracePt t="3171" x="3806825" y="6272213"/>
          <p14:tracePt t="3227" x="3806825" y="6262688"/>
          <p14:tracePt t="3325" x="3806825" y="6254750"/>
          <p14:tracePt t="3372" x="3798888" y="6254750"/>
          <p14:tracePt t="3380" x="3781425" y="6254750"/>
          <p14:tracePt t="3388" x="3763963" y="6246813"/>
          <p14:tracePt t="3403" x="3756025" y="6246813"/>
          <p14:tracePt t="3436" x="3738563" y="6246813"/>
          <p14:tracePt t="3451" x="3730625" y="6246813"/>
          <p14:tracePt t="3459" x="3713163" y="6229350"/>
          <p14:tracePt t="3467" x="3705225" y="6229350"/>
          <p14:tracePt t="3475" x="3687763" y="6211888"/>
          <p14:tracePt t="3483" x="3662363" y="6211888"/>
          <p14:tracePt t="3491" x="3636963" y="6203950"/>
          <p14:tracePt t="3499" x="3619500" y="6186488"/>
          <p14:tracePt t="3507" x="3603625" y="6178550"/>
          <p14:tracePt t="3515" x="3568700" y="6169025"/>
          <p14:tracePt t="3524" x="3517900" y="6127750"/>
          <p14:tracePt t="3531" x="3475038" y="6127750"/>
          <p14:tracePt t="3542" x="3441700" y="6118225"/>
          <p14:tracePt t="3548" x="3416300" y="6110288"/>
          <p14:tracePt t="3556" x="3398838" y="6110288"/>
          <p14:tracePt t="3563" x="3365500" y="6102350"/>
          <p14:tracePt t="3571" x="3348038" y="6102350"/>
          <p14:tracePt t="3595" x="3340100" y="6102350"/>
          <p14:tracePt t="3643" x="3330575" y="6092825"/>
          <p14:tracePt t="3659" x="3322638" y="6084888"/>
          <p14:tracePt t="3675" x="3322638" y="6076950"/>
          <p14:tracePt t="3684" x="3314700" y="6076950"/>
          <p14:tracePt t="3692" x="3297238" y="6067425"/>
          <p14:tracePt t="3708" x="3279775" y="6067425"/>
          <p14:tracePt t="3716" x="3263900" y="6049963"/>
          <p14:tracePt t="3724" x="3238500" y="6049963"/>
          <p14:tracePt t="3732" x="3228975" y="6049963"/>
          <p14:tracePt t="3741" x="3221038" y="6049963"/>
          <p14:tracePt t="3748" x="3211513" y="6049963"/>
          <p14:tracePt t="3756" x="3195638" y="6049963"/>
          <p14:tracePt t="3763" x="3186113" y="6049963"/>
          <p14:tracePt t="3772" x="3186113" y="6042025"/>
          <p14:tracePt t="3788" x="3178175" y="6042025"/>
          <p14:tracePt t="3796" x="3160713" y="6042025"/>
          <p14:tracePt t="3803" x="3135313" y="6034088"/>
          <p14:tracePt t="3812" x="3127375" y="6034088"/>
          <p14:tracePt t="3820" x="3101975" y="6034088"/>
          <p14:tracePt t="3827" x="3094038" y="6034088"/>
          <p14:tracePt t="3836" x="3076575" y="6034088"/>
          <p14:tracePt t="3843" x="3067050" y="6034088"/>
          <p14:tracePt t="3851" x="3059113" y="6034088"/>
          <p14:tracePt t="3859" x="3041650" y="6034088"/>
          <p14:tracePt t="3867" x="3033713" y="6034088"/>
          <p14:tracePt t="3875" x="3008313" y="6034088"/>
          <p14:tracePt t="3889" x="2990850" y="6034088"/>
          <p14:tracePt t="3891" x="2982913" y="6034088"/>
          <p14:tracePt t="3899" x="2974975" y="6034088"/>
          <p14:tracePt t="3915" x="2965450" y="6034088"/>
          <p14:tracePt t="3923" x="2957513" y="6034088"/>
          <p14:tracePt t="3932" x="2940050" y="6008688"/>
          <p14:tracePt t="3941" x="2940050" y="5999163"/>
          <p14:tracePt t="3946" x="2922588" y="5999163"/>
          <p14:tracePt t="3964" x="2914650" y="5999163"/>
          <p14:tracePt t="3971" x="2906713" y="5999163"/>
          <p14:tracePt t="3979" x="2889250" y="5999163"/>
          <p14:tracePt t="3987" x="2881313" y="5999163"/>
          <p14:tracePt t="3995" x="2871788" y="5999163"/>
          <p14:tracePt t="4003" x="2863850" y="5999163"/>
          <p14:tracePt t="4011" x="2846388" y="5991225"/>
          <p14:tracePt t="4027" x="2830513" y="5983288"/>
          <p14:tracePt t="4035" x="2820988" y="5983288"/>
          <p14:tracePt t="4043" x="2805113" y="5973763"/>
          <p14:tracePt t="4052" x="2795588" y="5965825"/>
          <p14:tracePt t="4061" x="2787650" y="5957888"/>
          <p14:tracePt t="4068" x="2778125" y="5957888"/>
          <p14:tracePt t="4092" x="2770188" y="5957888"/>
          <p14:tracePt t="4108" x="2762250" y="5948363"/>
          <p14:tracePt t="4115" x="2752725" y="5940425"/>
          <p14:tracePt t="4123" x="2727325" y="5940425"/>
          <p14:tracePt t="4130" x="2719388" y="5940425"/>
          <p14:tracePt t="4139" x="2701925" y="5922963"/>
          <p14:tracePt t="4147" x="2693988" y="5915025"/>
          <p14:tracePt t="4155" x="2686050" y="5905500"/>
          <p14:tracePt t="4163" x="2676525" y="5905500"/>
          <p14:tracePt t="4171" x="2660650" y="5905500"/>
          <p14:tracePt t="4204" x="2651125" y="5905500"/>
          <p14:tracePt t="4236" x="2643188" y="5905500"/>
          <p14:tracePt t="4252" x="2633663" y="5897563"/>
          <p14:tracePt t="4259" x="2625725" y="5897563"/>
          <p14:tracePt t="4268" x="2617788" y="5897563"/>
          <p14:tracePt t="4284" x="2592388" y="5880100"/>
          <p14:tracePt t="4292" x="2582863" y="5872163"/>
          <p14:tracePt t="4300" x="2566988" y="5872163"/>
          <p14:tracePt t="4308" x="2557463" y="5872163"/>
          <p14:tracePt t="4316" x="2532063" y="5854700"/>
          <p14:tracePt t="4324" x="2532063" y="5846763"/>
          <p14:tracePt t="4332" x="2524125" y="5846763"/>
          <p14:tracePt t="4342" x="2516188" y="5846763"/>
          <p14:tracePt t="4348" x="2506663" y="5846763"/>
          <p14:tracePt t="4355" x="2498725" y="5846763"/>
          <p14:tracePt t="4363" x="2481263" y="5838825"/>
          <p14:tracePt t="4372" x="2455863" y="5838825"/>
          <p14:tracePt t="4380" x="2447925" y="5838825"/>
          <p14:tracePt t="4387" x="2438400" y="5838825"/>
          <p14:tracePt t="4396" x="2413000" y="5838825"/>
          <p14:tracePt t="4404" x="2387600" y="5838825"/>
          <p14:tracePt t="4420" x="2362200" y="5829300"/>
          <p14:tracePt t="4427" x="2344738" y="5829300"/>
          <p14:tracePt t="4435" x="2336800" y="5829300"/>
          <p14:tracePt t="4443" x="2328863" y="5829300"/>
          <p14:tracePt t="4451" x="2311400" y="5829300"/>
          <p14:tracePt t="4475" x="2303463" y="5829300"/>
          <p14:tracePt t="4484" x="2293938" y="5829300"/>
          <p14:tracePt t="4492" x="2286000" y="5829300"/>
          <p14:tracePt t="4499" x="2278063" y="5829300"/>
          <p14:tracePt t="4508" x="2268538" y="5829300"/>
          <p14:tracePt t="4516" x="2260600" y="5829300"/>
          <p14:tracePt t="4540" x="2235200" y="5829300"/>
          <p14:tracePt t="4548" x="2227263" y="5829300"/>
          <p14:tracePt t="4556" x="2217738" y="5829300"/>
          <p14:tracePt t="4563" x="2209800" y="5829300"/>
          <p14:tracePt t="4587" x="2200275" y="5829300"/>
          <p14:tracePt t="4867" x="2192338" y="5829300"/>
          <p14:tracePt t="4875" x="2184400" y="5829300"/>
          <p14:tracePt t="4887" x="2174875" y="5829300"/>
          <p14:tracePt t="4895" x="2166938" y="5829300"/>
          <p14:tracePt t="4904" x="2149475" y="5829300"/>
          <p14:tracePt t="4911" x="2141538" y="5829300"/>
          <p14:tracePt t="4919" x="2133600" y="5829300"/>
          <p14:tracePt t="6048" x="2108200" y="5829300"/>
          <p14:tracePt t="6056" x="2098675" y="5829300"/>
          <p14:tracePt t="6064" x="2090738" y="5829300"/>
          <p14:tracePt t="6704" x="2073275" y="5821363"/>
          <p14:tracePt t="6720" x="2073275" y="5813425"/>
          <p14:tracePt t="6751" x="2065338" y="5795963"/>
          <p14:tracePt t="6759" x="2065338" y="5788025"/>
          <p14:tracePt t="6767" x="2065338" y="5778500"/>
          <p14:tracePt t="6816" x="2065338" y="5770563"/>
          <p14:tracePt t="6824" x="2065338" y="5753100"/>
          <p14:tracePt t="6832" x="2055813" y="5753100"/>
          <p14:tracePt t="6848" x="2055813" y="5745163"/>
          <p14:tracePt t="6856" x="2055813" y="5735638"/>
          <p14:tracePt t="6864" x="2055813" y="5719763"/>
          <p14:tracePt t="6870" x="2047875" y="5710238"/>
          <p14:tracePt t="6889" x="2047875" y="5702300"/>
          <p14:tracePt t="6895" x="2039938" y="5684838"/>
          <p14:tracePt t="6903" x="2039938" y="5676900"/>
          <p14:tracePt t="6911" x="2039938" y="5668963"/>
          <p14:tracePt t="6927" x="2039938" y="5659438"/>
          <p14:tracePt t="6935" x="2039938" y="5651500"/>
          <p14:tracePt t="6943" x="2039938" y="5641975"/>
          <p14:tracePt t="6952" x="2039938" y="5634038"/>
          <p14:tracePt t="6959" x="2039938" y="5608638"/>
          <p14:tracePt t="6967" x="2039938" y="5591175"/>
          <p14:tracePt t="6983" x="2039938" y="5565775"/>
          <p14:tracePt t="6991" x="2039938" y="5557838"/>
          <p14:tracePt t="7000" x="2039938" y="5549900"/>
          <p14:tracePt t="7008" x="2039938" y="5532438"/>
          <p14:tracePt t="7023" x="2039938" y="5514975"/>
          <p14:tracePt t="7039" x="2039938" y="5507038"/>
          <p14:tracePt t="7055" x="2039938" y="5481638"/>
          <p14:tracePt t="7072" x="2039938" y="5472113"/>
          <p14:tracePt t="7080" x="2039938" y="5464175"/>
          <p14:tracePt t="7104" x="2039938" y="5456238"/>
          <p14:tracePt t="7111" x="2039938" y="5446713"/>
          <p14:tracePt t="7139" x="2039938" y="5438775"/>
          <p14:tracePt t="7155" x="2047875" y="5430838"/>
          <p14:tracePt t="7163" x="2047875" y="5421313"/>
          <p14:tracePt t="7171" x="2055813" y="5413375"/>
          <p14:tracePt t="7187" x="2055813" y="5405438"/>
          <p14:tracePt t="7195" x="2055813" y="5395913"/>
          <p14:tracePt t="7203" x="2065338" y="5387975"/>
          <p14:tracePt t="7227" x="2082800" y="5380038"/>
          <p14:tracePt t="7235" x="2082800" y="5370513"/>
          <p14:tracePt t="7243" x="2090738" y="5353050"/>
          <p14:tracePt t="7267" x="2098675" y="5345113"/>
          <p14:tracePt t="7283" x="2108200" y="5337175"/>
          <p14:tracePt t="7300" x="2108200" y="5327650"/>
          <p14:tracePt t="7316" x="2108200" y="5319713"/>
          <p14:tracePt t="7332" x="2124075" y="5302250"/>
          <p14:tracePt t="7342" x="2133600" y="5294313"/>
          <p14:tracePt t="7348" x="2133600" y="5286375"/>
          <p14:tracePt t="7357" x="2141538" y="5286375"/>
          <p14:tracePt t="7364" x="2149475" y="5268913"/>
          <p14:tracePt t="7372" x="2159000" y="5260975"/>
          <p14:tracePt t="7380" x="2166938" y="5251450"/>
          <p14:tracePt t="7396" x="2174875" y="5243513"/>
          <p14:tracePt t="7404" x="2184400" y="5226050"/>
          <p14:tracePt t="7412" x="2192338" y="5208588"/>
          <p14:tracePt t="7420" x="2192338" y="5200650"/>
          <p14:tracePt t="7428" x="2209800" y="5183188"/>
          <p14:tracePt t="7435" x="2217738" y="5175250"/>
          <p14:tracePt t="7443" x="2227263" y="5157788"/>
          <p14:tracePt t="7451" x="2227263" y="5149850"/>
          <p14:tracePt t="7459" x="2235200" y="5141913"/>
          <p14:tracePt t="7467" x="2252663" y="5124450"/>
          <p14:tracePt t="7475" x="2260600" y="5124450"/>
          <p14:tracePt t="7483" x="2260600" y="5099050"/>
          <p14:tracePt t="7492" x="2268538" y="5099050"/>
          <p14:tracePt t="7508" x="2278063" y="5099050"/>
          <p14:tracePt t="7603" x="2278063" y="5091113"/>
          <p14:tracePt t="7619" x="2286000" y="5081588"/>
          <p14:tracePt t="7626" x="2293938" y="5073650"/>
          <p14:tracePt t="7635" x="2303463" y="5064125"/>
          <p14:tracePt t="7643" x="2311400" y="5064125"/>
          <p14:tracePt t="7651" x="2319338" y="5056188"/>
          <p14:tracePt t="7659" x="2328863" y="5048250"/>
          <p14:tracePt t="7667" x="2328863" y="5038725"/>
          <p14:tracePt t="7675" x="2344738" y="5022850"/>
          <p14:tracePt t="7683" x="2354263" y="5022850"/>
          <p14:tracePt t="7699" x="2354263" y="5013325"/>
          <p14:tracePt t="7716" x="2362200" y="5005388"/>
          <p14:tracePt t="7763" x="2371725" y="4997450"/>
          <p14:tracePt t="7779" x="2379663" y="4997450"/>
          <p14:tracePt t="7795" x="2379663" y="4987925"/>
          <p14:tracePt t="7803" x="2379663" y="4979988"/>
          <p14:tracePt t="7810" x="2387600" y="4972050"/>
          <p14:tracePt t="7819" x="2397125" y="4972050"/>
          <p14:tracePt t="7827" x="2405063" y="4962525"/>
          <p14:tracePt t="7843" x="2405063" y="4954588"/>
          <p14:tracePt t="7852" x="2422525" y="4954588"/>
          <p14:tracePt t="7858" x="2438400" y="4937125"/>
          <p14:tracePt t="7866" x="2438400" y="4929188"/>
          <p14:tracePt t="7875" x="2455863" y="4911725"/>
          <p14:tracePt t="7889" x="2463800" y="4903788"/>
          <p14:tracePt t="7890" x="2463800" y="4894263"/>
          <p14:tracePt t="7907" x="2473325" y="4886325"/>
          <p14:tracePt t="7922" x="2481263" y="4886325"/>
          <p14:tracePt t="7939" x="2489200" y="4868863"/>
          <p14:tracePt t="7947" x="2498725" y="4860925"/>
          <p14:tracePt t="7956" x="2506663" y="4860925"/>
          <p14:tracePt t="7972" x="2516188" y="4843463"/>
          <p14:tracePt t="7979" x="2516188" y="4835525"/>
          <p14:tracePt t="7986" x="2516188" y="4827588"/>
          <p14:tracePt t="7995" x="2516188" y="4818063"/>
          <p14:tracePt t="8067" x="2524125" y="4818063"/>
          <p14:tracePt t="8084" x="2541588" y="4810125"/>
          <p14:tracePt t="8091" x="2549525" y="4802188"/>
          <p14:tracePt t="8100" x="2557463" y="4792663"/>
          <p14:tracePt t="8108" x="2557463" y="4784725"/>
          <p14:tracePt t="8116" x="2566988" y="4775200"/>
          <p14:tracePt t="8124" x="2574925" y="4775200"/>
          <p14:tracePt t="8131" x="2582863" y="4767263"/>
          <p14:tracePt t="8140" x="2600325" y="4759325"/>
          <p14:tracePt t="8148" x="2617788" y="4759325"/>
          <p14:tracePt t="8163" x="2633663" y="4741863"/>
          <p14:tracePt t="8172" x="2643188" y="4733925"/>
          <p14:tracePt t="8188" x="2651125" y="4733925"/>
          <p14:tracePt t="8259" x="2660650" y="4724400"/>
          <p14:tracePt t="8284" x="2676525" y="4716463"/>
          <p14:tracePt t="8292" x="2686050" y="4716463"/>
          <p14:tracePt t="8307" x="2693988" y="4716463"/>
          <p14:tracePt t="8315" x="2701925" y="4716463"/>
          <p14:tracePt t="8322" x="2711450" y="4699000"/>
          <p14:tracePt t="8340" x="2719388" y="4699000"/>
          <p14:tracePt t="8355" x="2727325" y="4699000"/>
          <p14:tracePt t="8362" x="2736850" y="4699000"/>
          <p14:tracePt t="8371" x="2744788" y="4691063"/>
          <p14:tracePt t="8379" x="2752725" y="4691063"/>
          <p14:tracePt t="8387" x="2762250" y="4691063"/>
          <p14:tracePt t="8395" x="2787650" y="4691063"/>
          <p14:tracePt t="8403" x="2805113" y="4683125"/>
          <p14:tracePt t="8419" x="2820988" y="4683125"/>
          <p14:tracePt t="8427" x="2838450" y="4683125"/>
          <p14:tracePt t="8443" x="2863850" y="4683125"/>
          <p14:tracePt t="8451" x="2871788" y="4683125"/>
          <p14:tracePt t="8459" x="2906713" y="4683125"/>
          <p14:tracePt t="8467" x="2932113" y="4673600"/>
          <p14:tracePt t="8476" x="2940050" y="4665663"/>
          <p14:tracePt t="8484" x="2949575" y="4665663"/>
          <p14:tracePt t="8493" x="2974975" y="4665663"/>
          <p14:tracePt t="8506" x="2982913" y="4665663"/>
          <p14:tracePt t="8515" x="2990850" y="4665663"/>
          <p14:tracePt t="8524" x="3000375" y="4665663"/>
          <p14:tracePt t="8532" x="3025775" y="4657725"/>
          <p14:tracePt t="8540" x="3033713" y="4657725"/>
          <p14:tracePt t="8548" x="3051175" y="4657725"/>
          <p14:tracePt t="8557" x="3059113" y="4657725"/>
          <p14:tracePt t="8564" x="3067050" y="4657725"/>
          <p14:tracePt t="8573" x="3094038" y="4657725"/>
          <p14:tracePt t="8580" x="3101975" y="4648200"/>
          <p14:tracePt t="8595" x="3109913" y="4640263"/>
          <p14:tracePt t="8603" x="3144838" y="4630738"/>
          <p14:tracePt t="8611" x="3160713" y="4622800"/>
          <p14:tracePt t="8619" x="3186113" y="4614863"/>
          <p14:tracePt t="8627" x="3195638" y="4614863"/>
          <p14:tracePt t="8635" x="3221038" y="4614863"/>
          <p14:tracePt t="8651" x="3228975" y="4605338"/>
          <p14:tracePt t="8659" x="3246438" y="4605338"/>
          <p14:tracePt t="8675" x="3254375" y="4605338"/>
          <p14:tracePt t="8723" x="3263900" y="4605338"/>
          <p14:tracePt t="8731" x="3279775" y="4597400"/>
          <p14:tracePt t="8739" x="3297238" y="4597400"/>
          <p14:tracePt t="8747" x="3305175" y="4589463"/>
          <p14:tracePt t="8757" x="3305175" y="4572000"/>
          <p14:tracePt t="8771" x="3330575" y="4564063"/>
          <p14:tracePt t="8779" x="3340100" y="4564063"/>
          <p14:tracePt t="8787" x="3340100" y="4554538"/>
          <p14:tracePt t="8804" x="3348038" y="4554538"/>
          <p14:tracePt t="8811" x="3355975" y="4546600"/>
          <p14:tracePt t="8819" x="3365500" y="4546600"/>
          <p14:tracePt t="8828" x="3373438" y="4546600"/>
          <p14:tracePt t="8834" x="3390900" y="4529138"/>
          <p14:tracePt t="8843" x="3390900" y="4521200"/>
          <p14:tracePt t="8868" x="3398838" y="4513263"/>
          <p14:tracePt t="8979" x="3398838" y="4503738"/>
          <p14:tracePt t="8987" x="3398838" y="4495800"/>
          <p14:tracePt t="9044" x="3416300" y="4478338"/>
          <p14:tracePt t="9051" x="3424238" y="4470400"/>
          <p14:tracePt t="9059" x="3433763" y="4460875"/>
          <p14:tracePt t="9076" x="3441700" y="4460875"/>
          <p14:tracePt t="9084" x="3441700" y="4452938"/>
          <p14:tracePt t="9092" x="3449638" y="4452938"/>
          <p14:tracePt t="9108" x="3459163" y="4445000"/>
          <p14:tracePt t="9188" x="3467100" y="4435475"/>
          <p14:tracePt t="9196" x="3475038" y="4427538"/>
          <p14:tracePt t="9220" x="3492500" y="4419600"/>
          <p14:tracePt t="9228" x="3502025" y="4419600"/>
          <p14:tracePt t="9236" x="3527425" y="4410075"/>
          <p14:tracePt t="9244" x="3543300" y="4410075"/>
          <p14:tracePt t="9252" x="3552825" y="4402138"/>
          <p14:tracePt t="9260" x="3568700" y="4394200"/>
          <p14:tracePt t="9268" x="3578225" y="4394200"/>
          <p14:tracePt t="9276" x="3594100" y="4384675"/>
          <p14:tracePt t="9284" x="3619500" y="4376738"/>
          <p14:tracePt t="9300" x="3629025" y="4368800"/>
          <p14:tracePt t="9308" x="3629025" y="4359275"/>
          <p14:tracePt t="9316" x="3654425" y="4351338"/>
          <p14:tracePt t="9332" x="3671888" y="4341813"/>
          <p14:tracePt t="9339" x="3679825" y="4341813"/>
          <p14:tracePt t="9379" x="3697288" y="4341813"/>
          <p14:tracePt t="9395" x="3705225" y="4341813"/>
          <p14:tracePt t="9428" x="3722688" y="4325938"/>
          <p14:tracePt t="9436" x="3730625" y="4316413"/>
          <p14:tracePt t="9459" x="3738563" y="4316413"/>
          <p14:tracePt t="9475" x="3748088" y="4308475"/>
          <p14:tracePt t="9483" x="3756025" y="4308475"/>
          <p14:tracePt t="9490" x="3763963" y="4308475"/>
          <p14:tracePt t="9507" x="3781425" y="4308475"/>
          <p14:tracePt t="9516" x="3790950" y="4283075"/>
          <p14:tracePt t="9524" x="3806825" y="4275138"/>
          <p14:tracePt t="9531" x="3816350" y="4275138"/>
          <p14:tracePt t="9619" x="3824288" y="4275138"/>
          <p14:tracePt t="9636" x="3832225" y="4275138"/>
          <p14:tracePt t="9643" x="3832225" y="4265613"/>
          <p14:tracePt t="9667" x="3841750" y="4257675"/>
          <p14:tracePt t="9684" x="3849688" y="4249738"/>
          <p14:tracePt t="9764" x="3867150" y="4232275"/>
          <p14:tracePt t="9772" x="3867150" y="4224338"/>
          <p14:tracePt t="9780" x="3875088" y="4224338"/>
          <p14:tracePt t="9795" x="3883025" y="4214813"/>
          <p14:tracePt t="9891" x="3892550" y="4197350"/>
          <p14:tracePt t="9899" x="3900488" y="4197350"/>
          <p14:tracePt t="9907" x="3908425" y="4189413"/>
          <p14:tracePt t="9923" x="3908425" y="4181475"/>
          <p14:tracePt t="9955" x="3908425" y="4164013"/>
          <p14:tracePt t="9964" x="3908425" y="4156075"/>
          <p14:tracePt t="9972" x="3908425" y="4146550"/>
          <p14:tracePt t="10004" x="3908425" y="4138613"/>
          <p14:tracePt t="10036" x="3908425" y="4121150"/>
          <p14:tracePt t="10051" x="3908425" y="4113213"/>
          <p14:tracePt t="10068" x="3908425" y="4105275"/>
          <p14:tracePt t="10075" x="3908425" y="4095750"/>
          <p14:tracePt t="10084" x="3908425" y="4079875"/>
          <p14:tracePt t="10092" x="3908425" y="4070350"/>
          <p14:tracePt t="10108" x="3908425" y="4062413"/>
          <p14:tracePt t="10116" x="3908425" y="4044950"/>
          <p14:tracePt t="10134" x="3908425" y="4027488"/>
          <p14:tracePt t="10151" x="3908425" y="4019550"/>
          <p14:tracePt t="10167" x="3908425" y="4011613"/>
          <p14:tracePt t="10232" x="3908425" y="4002088"/>
          <p14:tracePt t="10240" x="3908425" y="3994150"/>
          <p14:tracePt t="10264" x="3908425" y="3986213"/>
          <p14:tracePt t="10280" x="3908425" y="3976688"/>
          <p14:tracePt t="10328" x="3883025" y="3951288"/>
          <p14:tracePt t="10335" x="3883025" y="3943350"/>
          <p14:tracePt t="10488" x="3875088" y="3935413"/>
          <p14:tracePt t="10503" x="3867150" y="3935413"/>
          <p14:tracePt t="10519" x="3857625" y="3925888"/>
          <p14:tracePt t="10551" x="3849688" y="3917950"/>
          <p14:tracePt t="10680" x="3841750" y="3917950"/>
          <p14:tracePt t="10696" x="3824288" y="3908425"/>
          <p14:tracePt t="10704" x="3816350" y="3900488"/>
          <p14:tracePt t="10712" x="3798888" y="3883025"/>
          <p14:tracePt t="10759" x="3790950" y="3883025"/>
          <p14:tracePt t="10775" x="3781425" y="3875088"/>
          <p14:tracePt t="10823" x="3773488" y="3867150"/>
          <p14:tracePt t="10831" x="3763963" y="3867150"/>
          <p14:tracePt t="10840" x="3756025" y="3867150"/>
          <p14:tracePt t="10857" x="3748088" y="3857625"/>
          <p14:tracePt t="10862" x="3730625" y="3857625"/>
          <p14:tracePt t="10888" x="3722688" y="3857625"/>
          <p14:tracePt t="10903" x="3713163" y="3857625"/>
          <p14:tracePt t="10911" x="3697288" y="3849688"/>
          <p14:tracePt t="10919" x="3679825" y="3841750"/>
          <p14:tracePt t="10927" x="3671888" y="3841750"/>
          <p14:tracePt t="10935" x="3654425" y="3841750"/>
          <p14:tracePt t="10944" x="3636963" y="3832225"/>
          <p14:tracePt t="10951" x="3619500" y="3816350"/>
          <p14:tracePt t="10967" x="3611563" y="3806825"/>
          <p14:tracePt t="10982" x="3603625" y="3806825"/>
          <p14:tracePt t="10999" x="3594100" y="3798888"/>
          <p14:tracePt t="11006" x="3578225" y="3798888"/>
          <p14:tracePt t="11015" x="3560763" y="3790950"/>
          <p14:tracePt t="11024" x="3552825" y="3790950"/>
          <p14:tracePt t="11030" x="3535363" y="3790950"/>
          <p14:tracePt t="11038" x="3527425" y="3790950"/>
          <p14:tracePt t="11046" x="3517900" y="3790950"/>
          <p14:tracePt t="11055" x="3509963" y="3790950"/>
          <p14:tracePt t="11063" x="3502025" y="3790950"/>
          <p14:tracePt t="11071" x="3484563" y="3790950"/>
          <p14:tracePt t="11087" x="3467100" y="3790950"/>
          <p14:tracePt t="11094" x="3459163" y="3790950"/>
          <p14:tracePt t="11111" x="3441700" y="3773488"/>
          <p14:tracePt t="11118" x="3433763" y="3763963"/>
          <p14:tracePt t="11127" x="3416300" y="3763963"/>
          <p14:tracePt t="11135" x="3408363" y="3763963"/>
          <p14:tracePt t="11143" x="3390900" y="3763963"/>
          <p14:tracePt t="11151" x="3373438" y="3756025"/>
          <p14:tracePt t="11159" x="3365500" y="3756025"/>
          <p14:tracePt t="11167" x="3348038" y="3756025"/>
          <p14:tracePt t="11175" x="3322638" y="3756025"/>
          <p14:tracePt t="11183" x="3297238" y="3756025"/>
          <p14:tracePt t="11192" x="3279775" y="3756025"/>
          <p14:tracePt t="11200" x="3254375" y="3756025"/>
          <p14:tracePt t="11208" x="3228975" y="3756025"/>
          <p14:tracePt t="11216" x="3221038" y="3756025"/>
          <p14:tracePt t="11224" x="3211513" y="3756025"/>
          <p14:tracePt t="11232" x="3186113" y="3756025"/>
          <p14:tracePt t="11335" x="3178175" y="3756025"/>
          <p14:tracePt t="11343" x="3170238" y="3756025"/>
          <p14:tracePt t="11351" x="3160713" y="3756025"/>
          <p14:tracePt t="11359" x="3144838" y="3748088"/>
          <p14:tracePt t="11367" x="3135313" y="3748088"/>
          <p14:tracePt t="11383" x="3119438" y="3748088"/>
          <p14:tracePt t="11391" x="3109913" y="3748088"/>
          <p14:tracePt t="11399" x="3109913" y="3738563"/>
          <p14:tracePt t="11407" x="3101975" y="3738563"/>
          <p14:tracePt t="11415" x="3059113" y="3722688"/>
          <p14:tracePt t="11423" x="3059113" y="3713163"/>
          <p14:tracePt t="11446" x="3041650" y="3713163"/>
          <p14:tracePt t="11455" x="3033713" y="3713163"/>
          <p14:tracePt t="11463" x="3025775" y="3705225"/>
          <p14:tracePt t="11471" x="3000375" y="3705225"/>
          <p14:tracePt t="11479" x="2982913" y="3705225"/>
          <p14:tracePt t="11487" x="2965450" y="3705225"/>
          <p14:tracePt t="11495" x="2932113" y="3697288"/>
          <p14:tracePt t="11503" x="2906713" y="3671888"/>
          <p14:tracePt t="11512" x="2889250" y="3671888"/>
          <p14:tracePt t="11521" x="2889250" y="3662363"/>
          <p14:tracePt t="11526" x="2871788" y="3662363"/>
          <p14:tracePt t="11535" x="2863850" y="3654425"/>
          <p14:tracePt t="11543" x="2855913" y="3646488"/>
          <p14:tracePt t="11575" x="2846388" y="3646488"/>
          <p14:tracePt t="11583" x="2838450" y="3646488"/>
          <p14:tracePt t="11591" x="2838450" y="3636963"/>
          <p14:tracePt t="11600" x="2838450" y="3629025"/>
          <p14:tracePt t="11639" x="2813050" y="3603625"/>
          <p14:tracePt t="11647" x="2805113" y="3594100"/>
          <p14:tracePt t="11655" x="2795588" y="3586163"/>
          <p14:tracePt t="11671" x="2795588" y="3578225"/>
          <p14:tracePt t="11679" x="2795588" y="3568700"/>
          <p14:tracePt t="11687" x="2787650" y="3568700"/>
          <p14:tracePt t="11703" x="2770188" y="3552825"/>
          <p14:tracePt t="11719" x="2752725" y="3552825"/>
          <p14:tracePt t="11727" x="2744788" y="3552825"/>
          <p14:tracePt t="11736" x="2744788" y="3543300"/>
          <p14:tracePt t="11744" x="2736850" y="3535363"/>
          <p14:tracePt t="11752" x="2719388" y="3527425"/>
          <p14:tracePt t="11767" x="2711450" y="3517900"/>
          <p14:tracePt t="11776" x="2693988" y="3517900"/>
          <p14:tracePt t="11784" x="2676525" y="3517900"/>
          <p14:tracePt t="11792" x="2668588" y="3509963"/>
          <p14:tracePt t="11800" x="2660650" y="3509963"/>
          <p14:tracePt t="11808" x="2651125" y="3502025"/>
          <p14:tracePt t="11816" x="2643188" y="3502025"/>
          <p14:tracePt t="11824" x="2633663" y="3492500"/>
          <p14:tracePt t="11832" x="2617788" y="3492500"/>
          <p14:tracePt t="11840" x="2600325" y="3484563"/>
          <p14:tracePt t="11848" x="2557463" y="3484563"/>
          <p14:tracePt t="11857" x="2532063" y="3449638"/>
          <p14:tracePt t="11864" x="2524125" y="3449638"/>
          <p14:tracePt t="11872" x="2516188" y="3449638"/>
          <p14:tracePt t="11880" x="2498725" y="3449638"/>
          <p14:tracePt t="11889" x="2473325" y="3449638"/>
          <p14:tracePt t="11905" x="2438400" y="3441700"/>
          <p14:tracePt t="11911" x="2422525" y="3441700"/>
          <p14:tracePt t="11919" x="2405063" y="3433763"/>
          <p14:tracePt t="11927" x="2397125" y="3433763"/>
          <p14:tracePt t="11935" x="2387600" y="3433763"/>
          <p14:tracePt t="11951" x="2379663" y="3424238"/>
          <p14:tracePt t="11992" x="2362200" y="3424238"/>
          <p14:tracePt t="12008" x="2354263" y="3416300"/>
          <p14:tracePt t="12016" x="2336800" y="3408363"/>
          <p14:tracePt t="12024" x="2293938" y="3382963"/>
          <p14:tracePt t="12033" x="2268538" y="3365500"/>
          <p14:tracePt t="12040" x="2227263" y="3355975"/>
          <p14:tracePt t="12047" x="2209800" y="3340100"/>
          <p14:tracePt t="12055" x="2192338" y="3340100"/>
          <p14:tracePt t="12063" x="2166938" y="3305175"/>
          <p14:tracePt t="12071" x="2159000" y="3305175"/>
          <p14:tracePt t="12079" x="2141538" y="3297238"/>
          <p14:tracePt t="12087" x="2141538" y="3289300"/>
          <p14:tracePt t="12094" x="2133600" y="3289300"/>
          <p14:tracePt t="12103" x="2116138" y="3289300"/>
          <p14:tracePt t="12119" x="2108200" y="3289300"/>
          <p14:tracePt t="12135" x="2098675" y="3279775"/>
          <p14:tracePt t="12167" x="2098675" y="3271838"/>
          <p14:tracePt t="12183" x="2082800" y="3271838"/>
          <p14:tracePt t="12191" x="2073275" y="3271838"/>
          <p14:tracePt t="12200" x="2073275" y="3263900"/>
          <p14:tracePt t="12360" x="2065338" y="3246438"/>
          <p14:tracePt t="12368" x="2039938" y="3238500"/>
          <p14:tracePt t="12375" x="2022475" y="3221038"/>
          <p14:tracePt t="12383" x="1997075" y="3203575"/>
          <p14:tracePt t="12399" x="1989138" y="3186113"/>
          <p14:tracePt t="12407" x="1979613" y="3170238"/>
          <p14:tracePt t="12423" x="1979613" y="3160713"/>
          <p14:tracePt t="12439" x="1979613" y="3144838"/>
          <p14:tracePt t="12456" x="1979613" y="3127375"/>
          <p14:tracePt t="12463" x="1979613" y="3101975"/>
          <p14:tracePt t="12472" x="1971675" y="3051175"/>
          <p14:tracePt t="12480" x="1971675" y="3033713"/>
          <p14:tracePt t="12488" x="1946275" y="3000375"/>
          <p14:tracePt t="12496" x="1946275" y="2965450"/>
          <p14:tracePt t="12504" x="1938338" y="2957513"/>
          <p14:tracePt t="12520" x="1938338" y="2949575"/>
          <p14:tracePt t="12528" x="1903413" y="2949575"/>
          <p14:tracePt t="12544" x="1885950" y="2949575"/>
          <p14:tracePt t="12554" x="1860550" y="2932113"/>
          <p14:tracePt t="12558" x="1844675" y="2914650"/>
          <p14:tracePt t="12567" x="1827213" y="2897188"/>
          <p14:tracePt t="12575" x="1819275" y="2881313"/>
          <p14:tracePt t="12583" x="1793875" y="2871788"/>
          <p14:tracePt t="12591" x="1784350" y="2871788"/>
          <p14:tracePt t="12599" x="1776413" y="2863850"/>
          <p14:tracePt t="12606" x="1766888" y="2863850"/>
          <p14:tracePt t="12615" x="1751013" y="2846388"/>
          <p14:tracePt t="12623" x="1741488" y="2846388"/>
          <p14:tracePt t="12776" x="1708150" y="2846388"/>
          <p14:tracePt t="12784" x="1708150" y="2855913"/>
          <p14:tracePt t="12791" x="1700213" y="2871788"/>
          <p14:tracePt t="12800" x="1682750" y="2889250"/>
          <p14:tracePt t="12809" x="1665288" y="2897188"/>
          <p14:tracePt t="12816" x="1657350" y="2914650"/>
          <p14:tracePt t="12824" x="1649413" y="2922588"/>
          <p14:tracePt t="12888" x="1639888" y="2932113"/>
          <p14:tracePt t="12896" x="1639888" y="2940050"/>
          <p14:tracePt t="12904" x="1622425" y="2932113"/>
          <p14:tracePt t="12920" x="1614488" y="2922588"/>
          <p14:tracePt t="12935" x="1597025" y="2906713"/>
          <p14:tracePt t="12951" x="1581150" y="2889250"/>
          <p14:tracePt t="12959" x="1571625" y="2871788"/>
          <p14:tracePt t="12975" x="1571625" y="2855913"/>
          <p14:tracePt t="12983" x="1530350" y="2830513"/>
          <p14:tracePt t="12991" x="1530350" y="2795588"/>
          <p14:tracePt t="12999" x="1520825" y="2770188"/>
          <p14:tracePt t="13008" x="1520825" y="2762250"/>
          <p14:tracePt t="13015" x="1520825" y="2711450"/>
          <p14:tracePt t="13023" x="1520825" y="2693988"/>
          <p14:tracePt t="13030" x="1520825" y="2668588"/>
          <p14:tracePt t="13040" x="1520825" y="2643188"/>
          <p14:tracePt t="13048" x="1520825" y="2633663"/>
          <p14:tracePt t="13058" x="1495425" y="2592388"/>
          <p14:tracePt t="13066" x="1487488" y="2574925"/>
          <p14:tracePt t="13071" x="1487488" y="2566988"/>
          <p14:tracePt t="13078" x="1477963" y="2549525"/>
          <p14:tracePt t="13096" x="1462088" y="2541588"/>
          <p14:tracePt t="13112" x="1452563" y="2532063"/>
          <p14:tracePt t="13244" x="1452563" y="2516188"/>
          <p14:tracePt t="13252" x="1452563" y="2506663"/>
          <p14:tracePt t="13260" x="1452563" y="2498725"/>
          <p14:tracePt t="13291" x="1462088" y="2489200"/>
          <p14:tracePt t="13307" x="1470025" y="2489200"/>
          <p14:tracePt t="13339" x="1470025" y="2481263"/>
          <p14:tracePt t="13355" x="1477963" y="2463800"/>
          <p14:tracePt t="13363" x="1487488" y="2455863"/>
          <p14:tracePt t="13371" x="1495425" y="2455863"/>
          <p14:tracePt t="13386" x="1504950" y="2455863"/>
          <p14:tracePt t="13395" x="1512888" y="2455863"/>
          <p14:tracePt t="13402" x="1520825" y="2455863"/>
          <p14:tracePt t="13459" x="1530350" y="2455863"/>
          <p14:tracePt t="13467" x="1546225" y="2438400"/>
          <p14:tracePt t="13483" x="1563688" y="2430463"/>
          <p14:tracePt t="13491" x="1571625" y="2430463"/>
          <p14:tracePt t="13499" x="1589088" y="2422525"/>
          <p14:tracePt t="13507" x="1606550" y="2422525"/>
          <p14:tracePt t="13515" x="1639888" y="2413000"/>
          <p14:tracePt t="13531" x="1665288" y="2405063"/>
          <p14:tracePt t="13539" x="1665288" y="2397125"/>
          <p14:tracePt t="13579" x="1690688" y="2387600"/>
          <p14:tracePt t="13587" x="1700213" y="2387600"/>
          <p14:tracePt t="13603" x="1708150" y="2387600"/>
          <p14:tracePt t="13611" x="1716088" y="2387600"/>
          <p14:tracePt t="13619" x="1733550" y="2387600"/>
          <p14:tracePt t="13627" x="1751013" y="2379663"/>
          <p14:tracePt t="13635" x="1758950" y="2379663"/>
          <p14:tracePt t="13643" x="1766888" y="2379663"/>
          <p14:tracePt t="13651" x="1784350" y="2362200"/>
          <p14:tracePt t="13659" x="1793875" y="2354263"/>
          <p14:tracePt t="13666" x="1809750" y="2336800"/>
          <p14:tracePt t="13675" x="1827213" y="2336800"/>
          <p14:tracePt t="13691" x="1852613" y="2328863"/>
          <p14:tracePt t="13699" x="1860550" y="2319338"/>
          <p14:tracePt t="13707" x="1870075" y="2311400"/>
          <p14:tracePt t="13715" x="1885950" y="2311400"/>
          <p14:tracePt t="13731" x="1903413" y="2303463"/>
          <p14:tracePt t="13739" x="1911350" y="2303463"/>
          <p14:tracePt t="13755" x="1928813" y="2293938"/>
          <p14:tracePt t="13763" x="1938338" y="2278063"/>
          <p14:tracePt t="13771" x="1954213" y="2278063"/>
          <p14:tracePt t="13787" x="1963738" y="2278063"/>
          <p14:tracePt t="13819" x="1971675" y="2268538"/>
          <p14:tracePt t="13851" x="1989138" y="2268538"/>
          <p14:tracePt t="13859" x="1997075" y="2260600"/>
          <p14:tracePt t="13883" x="1997075" y="2252663"/>
          <p14:tracePt t="13890" x="2005013" y="2252663"/>
          <p14:tracePt t="13914" x="2022475" y="2243138"/>
          <p14:tracePt t="13923" x="2030413" y="2243138"/>
          <p14:tracePt t="13931" x="2039938" y="2235200"/>
          <p14:tracePt t="13947" x="2065338" y="2209800"/>
          <p14:tracePt t="13955" x="2065338" y="2200275"/>
          <p14:tracePt t="13962" x="2073275" y="2200275"/>
          <p14:tracePt t="13971" x="2090738" y="2192338"/>
          <p14:tracePt t="13979" x="2108200" y="2184400"/>
          <p14:tracePt t="13987" x="2124075" y="2184400"/>
          <p14:tracePt t="13995" x="2141538" y="2174875"/>
          <p14:tracePt t="14003" x="2166938" y="2159000"/>
          <p14:tracePt t="14011" x="2174875" y="2149475"/>
          <p14:tracePt t="14018" x="2192338" y="2149475"/>
          <p14:tracePt t="14027" x="2200275" y="2141538"/>
          <p14:tracePt t="14034" x="2209800" y="2133600"/>
          <p14:tracePt t="14042" x="2243138" y="2116138"/>
          <p14:tracePt t="14051" x="2252663" y="2116138"/>
          <p14:tracePt t="14059" x="2260600" y="2116138"/>
          <p14:tracePt t="14067" x="2268538" y="2108200"/>
          <p14:tracePt t="14075" x="2286000" y="2098675"/>
          <p14:tracePt t="14083" x="2293938" y="2098675"/>
          <p14:tracePt t="14092" x="2303463" y="2098675"/>
          <p14:tracePt t="14098" x="2328863" y="2065338"/>
          <p14:tracePt t="14107" x="2336800" y="2065338"/>
          <p14:tracePt t="14123" x="2344738" y="2065338"/>
          <p14:tracePt t="14130" x="2362200" y="2055813"/>
          <p14:tracePt t="14139" x="2379663" y="2047875"/>
          <p14:tracePt t="14147" x="2387600" y="2047875"/>
          <p14:tracePt t="14155" x="2413000" y="2030413"/>
          <p14:tracePt t="14163" x="2422525" y="2030413"/>
          <p14:tracePt t="14170" x="2430463" y="2030413"/>
          <p14:tracePt t="14179" x="2447925" y="2005013"/>
          <p14:tracePt t="14186" x="2481263" y="1989138"/>
          <p14:tracePt t="14195" x="2498725" y="1989138"/>
          <p14:tracePt t="14203" x="2516188" y="1979613"/>
          <p14:tracePt t="14211" x="2532063" y="1971675"/>
          <p14:tracePt t="14219" x="2541588" y="1963738"/>
          <p14:tracePt t="14227" x="2566988" y="1946275"/>
          <p14:tracePt t="14235" x="2582863" y="1938338"/>
          <p14:tracePt t="14243" x="2608263" y="1928813"/>
          <p14:tracePt t="14250" x="2617788" y="1928813"/>
          <p14:tracePt t="14259" x="2625725" y="1920875"/>
          <p14:tracePt t="14267" x="2643188" y="1911350"/>
          <p14:tracePt t="14275" x="2651125" y="1911350"/>
          <p14:tracePt t="14331" x="2660650" y="1903413"/>
          <p14:tracePt t="14347" x="2668588" y="1903413"/>
          <p14:tracePt t="14363" x="2676525" y="1895475"/>
          <p14:tracePt t="14371" x="2686050" y="1895475"/>
          <p14:tracePt t="14379" x="2701925" y="1885950"/>
          <p14:tracePt t="14387" x="2719388" y="1885950"/>
          <p14:tracePt t="14395" x="2744788" y="1870075"/>
          <p14:tracePt t="14403" x="2762250" y="1860550"/>
          <p14:tracePt t="14411" x="2787650" y="1852613"/>
          <p14:tracePt t="14419" x="2805113" y="1844675"/>
          <p14:tracePt t="14427" x="2820988" y="1844675"/>
          <p14:tracePt t="14435" x="2855913" y="1827213"/>
          <p14:tracePt t="14443" x="2871788" y="1809750"/>
          <p14:tracePt t="14451" x="2906713" y="1793875"/>
          <p14:tracePt t="14459" x="2932113" y="1776413"/>
          <p14:tracePt t="14467" x="2949575" y="1776413"/>
          <p14:tracePt t="14475" x="2990850" y="1766888"/>
          <p14:tracePt t="14483" x="3000375" y="1766888"/>
          <p14:tracePt t="14491" x="3025775" y="1758950"/>
          <p14:tracePt t="14499" x="3033713" y="1758950"/>
          <p14:tracePt t="14506" x="3051175" y="1733550"/>
          <p14:tracePt t="14515" x="3067050" y="1733550"/>
          <p14:tracePt t="14522" x="3076575" y="1725613"/>
          <p14:tracePt t="14531" x="3094038" y="1716088"/>
          <p14:tracePt t="14539" x="3127375" y="1708150"/>
          <p14:tracePt t="14547" x="3152775" y="1700213"/>
          <p14:tracePt t="14556" x="3160713" y="1690688"/>
          <p14:tracePt t="14562" x="3186113" y="1674813"/>
          <p14:tracePt t="14571" x="3195638" y="1674813"/>
          <p14:tracePt t="14579" x="3211513" y="1665288"/>
          <p14:tracePt t="14587" x="3221038" y="1665288"/>
          <p14:tracePt t="14595" x="3238500" y="1649413"/>
          <p14:tracePt t="14603" x="3254375" y="1649413"/>
          <p14:tracePt t="14611" x="3271838" y="1639888"/>
          <p14:tracePt t="14619" x="3279775" y="1639888"/>
          <p14:tracePt t="14627" x="3289300" y="1639888"/>
          <p14:tracePt t="14651" x="3305175" y="1631950"/>
          <p14:tracePt t="14659" x="3330575" y="1622425"/>
          <p14:tracePt t="14667" x="3340100" y="1606550"/>
          <p14:tracePt t="14674" x="3348038" y="1597025"/>
          <p14:tracePt t="14683" x="3355975" y="1597025"/>
          <p14:tracePt t="14691" x="3382963" y="1597025"/>
          <p14:tracePt t="14699" x="3398838" y="1589088"/>
          <p14:tracePt t="14706" x="3408363" y="1589088"/>
          <p14:tracePt t="14715" x="3424238" y="1571625"/>
          <p14:tracePt t="14723" x="3449638" y="1563688"/>
          <p14:tracePt t="14731" x="3467100" y="1555750"/>
          <p14:tracePt t="14739" x="3509963" y="1538288"/>
          <p14:tracePt t="14747" x="3535363" y="1520825"/>
          <p14:tracePt t="14755" x="3543300" y="1520825"/>
          <p14:tracePt t="14787" x="3552825" y="1512888"/>
          <p14:tracePt t="14794" x="3568700" y="1504950"/>
          <p14:tracePt t="14803" x="3594100" y="1495425"/>
          <p14:tracePt t="14811" x="3611563" y="1487488"/>
          <p14:tracePt t="14819" x="3636963" y="1462088"/>
          <p14:tracePt t="14827" x="3654425" y="1462088"/>
          <p14:tracePt t="14835" x="3679825" y="1452563"/>
          <p14:tracePt t="14843" x="3713163" y="1436688"/>
          <p14:tracePt t="14851" x="3738563" y="1419225"/>
          <p14:tracePt t="14859" x="3773488" y="1411288"/>
          <p14:tracePt t="14867" x="3806825" y="1385888"/>
          <p14:tracePt t="14875" x="3824288" y="1376363"/>
          <p14:tracePt t="14888" x="3832225" y="1376363"/>
          <p14:tracePt t="14891" x="3841750" y="1368425"/>
          <p14:tracePt t="14899" x="3849688" y="1368425"/>
          <p14:tracePt t="14907" x="3857625" y="1360488"/>
          <p14:tracePt t="14914" x="3867150" y="1360488"/>
          <p14:tracePt t="14923" x="3883025" y="1343025"/>
          <p14:tracePt t="14930" x="3892550" y="1343025"/>
          <p14:tracePt t="14939" x="3892550" y="1333500"/>
          <p14:tracePt t="14947" x="3917950" y="1317625"/>
          <p14:tracePt t="14955" x="3943350" y="1308100"/>
          <p14:tracePt t="14963" x="3960813" y="1300163"/>
          <p14:tracePt t="14971" x="3976688" y="1292225"/>
          <p14:tracePt t="14979" x="4011613" y="1282700"/>
          <p14:tracePt t="14987" x="4027488" y="1266825"/>
          <p14:tracePt t="14995" x="4027488" y="1257300"/>
          <p14:tracePt t="15003" x="4052888" y="1241425"/>
          <p14:tracePt t="15011" x="4062413" y="1231900"/>
          <p14:tracePt t="15027" x="4087813" y="1223963"/>
          <p14:tracePt t="15034" x="4105275" y="1206500"/>
          <p14:tracePt t="15050" x="4121150" y="1198563"/>
          <p14:tracePt t="15059" x="4138613" y="1189038"/>
          <p14:tracePt t="15082" x="4181475" y="1155700"/>
          <p14:tracePt t="15090" x="4189413" y="1155700"/>
          <p14:tracePt t="15099" x="4214813" y="1147763"/>
          <p14:tracePt t="15107" x="4232275" y="1130300"/>
          <p14:tracePt t="15115" x="4265613" y="1096963"/>
          <p14:tracePt t="15123" x="4291013" y="1087438"/>
          <p14:tracePt t="15131" x="4325938" y="1079500"/>
          <p14:tracePt t="15147" x="4359275" y="1054100"/>
          <p14:tracePt t="15155" x="4368800" y="1044575"/>
          <p14:tracePt t="15162" x="4384675" y="1036638"/>
          <p14:tracePt t="15171" x="4394200" y="1028700"/>
          <p14:tracePt t="15179" x="4402138" y="1028700"/>
          <p14:tracePt t="15274" x="4419600" y="1011238"/>
          <p14:tracePt t="15282" x="4427538" y="1011238"/>
          <p14:tracePt t="15290" x="4427538" y="1003300"/>
          <p14:tracePt t="15299" x="4435475" y="1003300"/>
          <p14:tracePt t="15307" x="4452938" y="993775"/>
          <p14:tracePt t="15315" x="4460875" y="993775"/>
          <p14:tracePt t="15323" x="4478338" y="985838"/>
          <p14:tracePt t="15331" x="4486275" y="985838"/>
          <p14:tracePt t="15339" x="4513263" y="977900"/>
          <p14:tracePt t="15347" x="4538663" y="968375"/>
          <p14:tracePt t="15355" x="4546600" y="968375"/>
          <p14:tracePt t="15372" x="4554538" y="952500"/>
          <p14:tracePt t="15379" x="4554538" y="942975"/>
          <p14:tracePt t="15387" x="4572000" y="942975"/>
          <p14:tracePt t="15395" x="4579938" y="942975"/>
          <p14:tracePt t="15435" x="4589463" y="942975"/>
          <p14:tracePt t="15451" x="4597400" y="942975"/>
          <p14:tracePt t="16043" x="4605338" y="935038"/>
          <p14:tracePt t="16050" x="4614863" y="925513"/>
          <p14:tracePt t="16135" x="4630738" y="925513"/>
          <p14:tracePt t="16143" x="4648200" y="925513"/>
          <p14:tracePt t="16159" x="4657725" y="925513"/>
          <p14:tracePt t="16271" x="4665663" y="925513"/>
          <p14:tracePt t="16287" x="4683125" y="917575"/>
          <p14:tracePt t="16295" x="4691063" y="917575"/>
          <p14:tracePt t="16303" x="4699000" y="917575"/>
          <p14:tracePt t="16311" x="4716463" y="917575"/>
          <p14:tracePt t="16318" x="4724400" y="917575"/>
          <p14:tracePt t="16343" x="4733925" y="917575"/>
          <p14:tracePt t="16351" x="4749800" y="917575"/>
          <p14:tracePt t="16399" x="4759325" y="917575"/>
          <p14:tracePt t="16415" x="4767263" y="917575"/>
          <p14:tracePt t="16431" x="4775200" y="917575"/>
          <p14:tracePt t="16438" x="4792663" y="917575"/>
          <p14:tracePt t="16447" x="4802188" y="917575"/>
          <p14:tracePt t="16455" x="4818063" y="909638"/>
          <p14:tracePt t="16463" x="4835525" y="909638"/>
          <p14:tracePt t="16479" x="4852988" y="909638"/>
          <p14:tracePt t="16487" x="4860925" y="909638"/>
          <p14:tracePt t="16503" x="4886325" y="909638"/>
          <p14:tracePt t="16510" x="4894263" y="909638"/>
          <p14:tracePt t="16519" x="4903788" y="909638"/>
          <p14:tracePt t="16639" x="4919663" y="884238"/>
          <p14:tracePt t="16647" x="4929188" y="874713"/>
          <p14:tracePt t="16655" x="4937125" y="874713"/>
          <p14:tracePt t="16663" x="4946650" y="874713"/>
          <p14:tracePt t="16671" x="4954588" y="874713"/>
          <p14:tracePt t="16695" x="4972050" y="866775"/>
          <p14:tracePt t="16703" x="4987925" y="858838"/>
          <p14:tracePt t="16719" x="5005388" y="849313"/>
          <p14:tracePt t="16727" x="5013325" y="849313"/>
          <p14:tracePt t="16799" x="5013325" y="841375"/>
          <p14:tracePt t="16807" x="5022850" y="841375"/>
          <p14:tracePt t="16943" x="5030788" y="833438"/>
          <p14:tracePt t="16959" x="5038725" y="815975"/>
          <p14:tracePt t="16966" x="5056188" y="815975"/>
          <p14:tracePt t="16975" x="5073650" y="808038"/>
          <p14:tracePt t="16983" x="5073650" y="798513"/>
          <p14:tracePt t="16991" x="5091113" y="798513"/>
          <p14:tracePt t="16999" x="5116513" y="781050"/>
          <p14:tracePt t="17007" x="5124450" y="781050"/>
          <p14:tracePt t="17014" x="5149850" y="773113"/>
          <p14:tracePt t="17023" x="5183188" y="747713"/>
          <p14:tracePt t="17031" x="5192713" y="747713"/>
          <p14:tracePt t="17039" x="5218113" y="739775"/>
          <p14:tracePt t="17047" x="5226050" y="739775"/>
          <p14:tracePt t="17055" x="5235575" y="739775"/>
          <p14:tracePt t="17063" x="5251450" y="722313"/>
          <p14:tracePt t="17071" x="5268913" y="722313"/>
          <p14:tracePt t="17087" x="5302250" y="714375"/>
          <p14:tracePt t="17095" x="5319713" y="704850"/>
          <p14:tracePt t="17103" x="5327650" y="704850"/>
          <p14:tracePt t="17111" x="5337175" y="704850"/>
          <p14:tracePt t="17119" x="5345113" y="696913"/>
          <p14:tracePt t="17167" x="5370513" y="679450"/>
          <p14:tracePt t="17175" x="5380038" y="671513"/>
          <p14:tracePt t="17183" x="5387975" y="671513"/>
          <p14:tracePt t="17199" x="5387975" y="663575"/>
          <p14:tracePt t="17208" x="5395913" y="663575"/>
          <p14:tracePt t="17279" x="5405438" y="663575"/>
          <p14:tracePt t="17288" x="5413375" y="663575"/>
          <p14:tracePt t="17295" x="5430838" y="663575"/>
          <p14:tracePt t="17311" x="5438775" y="663575"/>
          <p14:tracePt t="17318" x="5446713" y="663575"/>
          <p14:tracePt t="17327" x="5456238" y="654050"/>
          <p14:tracePt t="17335" x="5464175" y="654050"/>
          <p14:tracePt t="17343" x="5472113" y="654050"/>
          <p14:tracePt t="17351" x="5481638" y="654050"/>
          <p14:tracePt t="17359" x="5507038" y="636588"/>
          <p14:tracePt t="17367" x="5514975" y="628650"/>
          <p14:tracePt t="17375" x="5524500" y="628650"/>
          <p14:tracePt t="17391" x="5540375" y="628650"/>
          <p14:tracePt t="17399" x="5557838" y="611188"/>
          <p14:tracePt t="17415" x="5583238" y="611188"/>
          <p14:tracePt t="17423" x="5591175" y="603250"/>
          <p14:tracePt t="17448" x="5608638" y="603250"/>
          <p14:tracePt t="17456" x="5626100" y="585788"/>
          <p14:tracePt t="17473" x="5634038" y="585788"/>
          <p14:tracePt t="17696" x="5641975" y="585788"/>
          <p14:tracePt t="17808" x="5651500" y="585788"/>
          <p14:tracePt t="17816" x="5659438" y="585788"/>
          <p14:tracePt t="17840" x="5659438" y="611188"/>
          <p14:tracePt t="17848" x="5651500" y="611188"/>
          <p14:tracePt t="18184" x="5659438" y="611188"/>
          <p14:tracePt t="18216" x="5668963" y="611188"/>
          <p14:tracePt t="18224" x="5676900" y="611188"/>
          <p14:tracePt t="18296" x="5684838" y="611188"/>
          <p14:tracePt t="18384" x="5684838" y="636588"/>
          <p14:tracePt t="18392" x="5668963" y="663575"/>
          <p14:tracePt t="18400" x="5659438" y="663575"/>
          <p14:tracePt t="18440" x="5659438" y="688975"/>
          <p14:tracePt t="18448" x="5659438" y="696913"/>
          <p14:tracePt t="18456" x="5651500" y="696913"/>
          <p14:tracePt t="18487" x="5641975" y="704850"/>
          <p14:tracePt t="18503" x="5634038" y="714375"/>
          <p14:tracePt t="18551" x="5634038" y="722313"/>
          <p14:tracePt t="18560" x="5634038" y="730250"/>
          <p14:tracePt t="18584" x="5634038" y="739775"/>
          <p14:tracePt t="18607" x="5634038" y="747713"/>
          <p14:tracePt t="18664" x="5634038" y="765175"/>
          <p14:tracePt t="18680" x="5634038" y="773113"/>
          <p14:tracePt t="18696" x="5634038" y="781050"/>
          <p14:tracePt t="18704" x="5634038" y="808038"/>
          <p14:tracePt t="18712" x="5634038" y="823913"/>
          <p14:tracePt t="18726" x="5641975" y="858838"/>
          <p14:tracePt t="18735" x="5694363" y="900113"/>
          <p14:tracePt t="18743" x="5719763" y="917575"/>
          <p14:tracePt t="18751" x="5735638" y="942975"/>
          <p14:tracePt t="18760" x="5761038" y="993775"/>
          <p14:tracePt t="18768" x="5788025" y="1019175"/>
          <p14:tracePt t="18775" x="5838825" y="1054100"/>
          <p14:tracePt t="18784" x="5905500" y="1112838"/>
          <p14:tracePt t="18793" x="5983288" y="1163638"/>
          <p14:tracePt t="18800" x="6084888" y="1223963"/>
          <p14:tracePt t="18808" x="6221413" y="1300163"/>
          <p14:tracePt t="18814" x="6381750" y="1376363"/>
          <p14:tracePt t="18823" x="6602413" y="1470025"/>
          <p14:tracePt t="18831" x="6850063" y="1589088"/>
          <p14:tracePt t="18839" x="7146925" y="1708150"/>
          <p14:tracePt t="18847" x="7478713" y="1860550"/>
          <p14:tracePt t="18855" x="7835900" y="2005013"/>
          <p14:tracePt t="18863" x="8218488" y="2184400"/>
          <p14:tracePt t="18871" x="8710613" y="2328863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E11B017-FCC7-4D6D-88F2-1030504B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RTC-PRE-137.2 Cloud landscapes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49CAAA-2C62-4E05-A958-04949E2BF22D}"/>
              </a:ext>
            </a:extLst>
          </p:cNvPr>
          <p:cNvSpPr/>
          <p:nvPr/>
        </p:nvSpPr>
        <p:spPr>
          <a:xfrm>
            <a:off x="653478" y="840406"/>
            <a:ext cx="8203149" cy="5949223"/>
          </a:xfrm>
          <a:prstGeom prst="rect">
            <a:avLst/>
          </a:prstGeom>
          <a:gradFill>
            <a:gsLst>
              <a:gs pos="49000">
                <a:srgbClr val="ACD0F3"/>
              </a:gs>
              <a:gs pos="76000">
                <a:srgbClr val="ABCBF2"/>
              </a:gs>
              <a:gs pos="0">
                <a:srgbClr val="336699"/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F859E72-C60B-4A5E-B963-C1A431F07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F25C0C-3B2F-47A3-AE43-2911DD4C4EF2}" type="datetime1">
              <a:rPr lang="en-ZA" smtClean="0"/>
              <a:t>2021/10/28</a:t>
            </a:fld>
            <a:endParaRPr lang="en-ZA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3F7C65D-ED51-4FF8-8660-A77018FA4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28" y="67385"/>
            <a:ext cx="8577943" cy="676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Clouds and moisture (water vapour)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41ACCB-AD3B-49E3-8D88-D00FA949C1AF}"/>
              </a:ext>
            </a:extLst>
          </p:cNvPr>
          <p:cNvSpPr txBox="1"/>
          <p:nvPr/>
        </p:nvSpPr>
        <p:spPr>
          <a:xfrm>
            <a:off x="1151112" y="6227696"/>
            <a:ext cx="2952328" cy="2564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8804B6B-1644-43CF-8E92-FEC90DE8B0C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90" y="872601"/>
            <a:ext cx="4706520" cy="5883150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46BBD6C-D059-4FD7-B66A-AA5DA648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921" y="1043758"/>
            <a:ext cx="3786089" cy="5728932"/>
          </a:xfrm>
          <a:noFill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addition, besides the main atmospheric gasses of Nitrogen, Oxygen and Argon that make up 99% of the atmosphere, numerous other gasses combined make up the final 1%, namely:</a:t>
            </a:r>
          </a:p>
          <a:p>
            <a:pPr>
              <a:spcBef>
                <a:spcPct val="20000"/>
              </a:spcBef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1600" b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vapor (H</a:t>
            </a:r>
            <a:r>
              <a:rPr lang="en-US" sz="1600" b="1" kern="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b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O)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Carbon dioxide (CO</a:t>
            </a:r>
            <a:r>
              <a:rPr lang="en-US" sz="1600" kern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Neon (Ne)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Helium (He)	</a:t>
            </a:r>
            <a:endParaRPr lang="en-US" sz="1600" kern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Krypton (Kr)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Hydrogen (H)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Ozone (O</a:t>
            </a:r>
            <a:r>
              <a:rPr lang="en-US" sz="1600" kern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lvl="1" indent="0">
              <a:spcBef>
                <a:spcPct val="20000"/>
              </a:spcBef>
              <a:buNone/>
              <a:defRPr/>
            </a:pPr>
            <a:endParaRPr lang="en-US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So, water vapour is present in less than 1% volume in the atmosphere.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FAC639-A9E7-46A5-9039-5E5B58B797D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642" y="6022426"/>
            <a:ext cx="852925" cy="594346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6E7A60C-84D2-49D5-9EC9-3205FCDC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51F3-4335-4488-B764-06ABD1BD92F1}" type="slidenum">
              <a:rPr lang="en-ZA" alt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ZA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EF5AF3D-48D3-4ACB-A170-BF25D4A0CC9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899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60"/>
    </mc:Choice>
    <mc:Fallback xmlns="">
      <p:transition spd="slow" advTm="46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809" x="9110663" y="3611563"/>
          <p14:tracePt t="7816" x="9093200" y="3611563"/>
          <p14:tracePt t="7839" x="9075738" y="3611563"/>
          <p14:tracePt t="7847" x="9067800" y="3611563"/>
          <p14:tracePt t="7952" x="9058275" y="3611563"/>
          <p14:tracePt t="7968" x="9050338" y="3611563"/>
          <p14:tracePt t="7976" x="9024938" y="3611563"/>
          <p14:tracePt t="7985" x="8991600" y="3611563"/>
          <p14:tracePt t="7993" x="8948738" y="3611563"/>
          <p14:tracePt t="8001" x="8923338" y="3611563"/>
          <p14:tracePt t="8008" x="8880475" y="3611563"/>
          <p14:tracePt t="8016" x="8821738" y="3611563"/>
          <p14:tracePt t="8024" x="8743950" y="3611563"/>
          <p14:tracePt t="8033" x="8659813" y="3611563"/>
          <p14:tracePt t="8041" x="8591550" y="3611563"/>
          <p14:tracePt t="8048" x="8523288" y="3611563"/>
          <p14:tracePt t="8056" x="8447088" y="3611563"/>
          <p14:tracePt t="8065" x="8388350" y="3594100"/>
          <p14:tracePt t="8072" x="8370888" y="3594100"/>
          <p14:tracePt t="8257" x="8362950" y="3586163"/>
          <p14:tracePt t="8676" x="8378825" y="3586163"/>
          <p14:tracePt t="8685" x="8388350" y="3586163"/>
          <p14:tracePt t="8708" x="8404225" y="3586163"/>
          <p14:tracePt t="8717" x="8413750" y="3586163"/>
          <p14:tracePt t="8725" x="8421688" y="3586163"/>
          <p14:tracePt t="8733" x="8447088" y="3586163"/>
          <p14:tracePt t="8740" x="8455025" y="3586163"/>
          <p14:tracePt t="8749" x="8480425" y="3586163"/>
          <p14:tracePt t="8756" x="8497888" y="3586163"/>
          <p14:tracePt t="8764" x="8515350" y="3586163"/>
          <p14:tracePt t="8772" x="8523288" y="3586163"/>
          <p14:tracePt t="8780" x="8558213" y="3586163"/>
          <p14:tracePt t="8789" x="8583613" y="3586163"/>
          <p14:tracePt t="8796" x="8616950" y="3586163"/>
          <p14:tracePt t="8805" x="8659813" y="3586163"/>
          <p14:tracePt t="8812" x="8718550" y="3586163"/>
          <p14:tracePt t="8819" x="8761413" y="3586163"/>
          <p14:tracePt t="8828" x="8786813" y="3586163"/>
          <p14:tracePt t="8835" x="8796338" y="3586163"/>
          <p14:tracePt t="8844" x="8804275" y="3586163"/>
          <p14:tracePt t="8852" x="8812213" y="3586163"/>
          <p14:tracePt t="8860" x="8821738" y="3586163"/>
          <p14:tracePt t="8868" x="8829675" y="3586163"/>
          <p14:tracePt t="8875" x="8847138" y="3586163"/>
          <p14:tracePt t="8886" x="8872538" y="3586163"/>
          <p14:tracePt t="8892" x="8888413" y="3586163"/>
          <p14:tracePt t="8901" x="8905875" y="3586163"/>
          <p14:tracePt t="8907" x="8940800" y="3586163"/>
          <p14:tracePt t="8916" x="8956675" y="3586163"/>
          <p14:tracePt t="8925" x="8999538" y="3586163"/>
          <p14:tracePt t="8932" x="9024938" y="3586163"/>
          <p14:tracePt t="8941" x="9042400" y="3586163"/>
          <p14:tracePt t="8949" x="9075738" y="3586163"/>
          <p14:tracePt t="8955" x="9085263" y="3586163"/>
          <p14:tracePt t="8968" x="9110663" y="3586163"/>
          <p14:tracePt t="8972" x="9118600" y="3586163"/>
          <p14:tracePt t="9076" x="9126538" y="3586163"/>
          <p14:tracePt t="9085" x="9136063" y="3586163"/>
          <p14:tracePt t="9397" x="9110663" y="2668588"/>
          <p14:tracePt t="9404" x="9093200" y="2668588"/>
          <p14:tracePt t="9413" x="9085263" y="2668588"/>
          <p14:tracePt t="9460" x="9067800" y="2668588"/>
          <p14:tracePt t="9467" x="9050338" y="2668588"/>
          <p14:tracePt t="9475" x="9032875" y="2668588"/>
          <p14:tracePt t="9484" x="8991600" y="2668588"/>
          <p14:tracePt t="9492" x="8948738" y="2633663"/>
          <p14:tracePt t="9500" x="8931275" y="2633663"/>
          <p14:tracePt t="9507" x="8905875" y="2633663"/>
          <p14:tracePt t="9517" x="8855075" y="2633663"/>
          <p14:tracePt t="9524" x="8769350" y="2633663"/>
          <p14:tracePt t="9532" x="8667750" y="2617788"/>
          <p14:tracePt t="9540" x="8548688" y="2608263"/>
          <p14:tracePt t="9549" x="8439150" y="2600325"/>
          <p14:tracePt t="9557" x="8310563" y="2574925"/>
          <p14:tracePt t="9565" x="8183563" y="2549525"/>
          <p14:tracePt t="9573" x="8064500" y="2532063"/>
          <p14:tracePt t="9580" x="7962900" y="2516188"/>
          <p14:tracePt t="9590" x="7877175" y="2506663"/>
          <p14:tracePt t="9597" x="7818438" y="2498725"/>
          <p14:tracePt t="9606" x="7775575" y="2489200"/>
          <p14:tracePt t="9611" x="7767638" y="2489200"/>
          <p14:tracePt t="9780" x="7758113" y="2489200"/>
          <p14:tracePt t="9885" x="7758113" y="2473325"/>
          <p14:tracePt t="9893" x="7767638" y="2463800"/>
          <p14:tracePt t="9901" x="7783513" y="2455863"/>
          <p14:tracePt t="9910" x="7793038" y="2447925"/>
          <p14:tracePt t="9920" x="7800975" y="2438400"/>
          <p14:tracePt t="9937" x="7810500" y="2430463"/>
          <p14:tracePt t="9945" x="7826375" y="2405063"/>
          <p14:tracePt t="9970" x="7851775" y="2397125"/>
          <p14:tracePt t="9984" x="7869238" y="2387600"/>
          <p14:tracePt t="9992" x="7877175" y="2387600"/>
          <p14:tracePt t="10000" x="7886700" y="2387600"/>
          <p14:tracePt t="10008" x="7894638" y="2387600"/>
          <p14:tracePt t="10016" x="7912100" y="2371725"/>
          <p14:tracePt t="10024" x="7920038" y="2371725"/>
          <p14:tracePt t="10032" x="7937500" y="2371725"/>
          <p14:tracePt t="10040" x="7945438" y="2354263"/>
          <p14:tracePt t="10048" x="7962900" y="2354263"/>
          <p14:tracePt t="10056" x="7970838" y="2354263"/>
          <p14:tracePt t="10081" x="7988300" y="2344738"/>
          <p14:tracePt t="10089" x="8005763" y="2344738"/>
          <p14:tracePt t="10096" x="8005763" y="2336800"/>
          <p14:tracePt t="10111" x="8013700" y="2336800"/>
          <p14:tracePt t="10140" x="8031163" y="2336800"/>
          <p14:tracePt t="10301" x="8039100" y="2336800"/>
          <p14:tracePt t="10341" x="8039100" y="2354263"/>
          <p14:tracePt t="10349" x="8031163" y="2387600"/>
          <p14:tracePt t="10356" x="7996238" y="2422525"/>
          <p14:tracePt t="10365" x="7945438" y="2473325"/>
          <p14:tracePt t="10371" x="7894638" y="2516188"/>
          <p14:tracePt t="10379" x="7826375" y="2557463"/>
          <p14:tracePt t="10388" x="7775575" y="2592388"/>
          <p14:tracePt t="10396" x="7724775" y="2608263"/>
          <p14:tracePt t="10404" x="7666038" y="2625725"/>
          <p14:tracePt t="10412" x="7605713" y="2651125"/>
          <p14:tracePt t="10419" x="7521575" y="2668588"/>
          <p14:tracePt t="10427" x="7418388" y="2693988"/>
          <p14:tracePt t="10436" x="7299325" y="2719388"/>
          <p14:tracePt t="10444" x="7189788" y="2736850"/>
          <p14:tracePt t="10452" x="7061200" y="2762250"/>
          <p14:tracePt t="10459" x="6926263" y="2787650"/>
          <p14:tracePt t="10468" x="6799263" y="2813050"/>
          <p14:tracePt t="10475" x="6688138" y="2830513"/>
          <p14:tracePt t="10484" x="6594475" y="2846388"/>
          <p14:tracePt t="10491" x="6510338" y="2846388"/>
          <p14:tracePt t="10500" x="6457950" y="2846388"/>
          <p14:tracePt t="10508" x="6407150" y="2846388"/>
          <p14:tracePt t="10516" x="6399213" y="2846388"/>
          <p14:tracePt t="10524" x="6381750" y="2846388"/>
          <p14:tracePt t="10532" x="6373813" y="2846388"/>
          <p14:tracePt t="10540" x="6365875" y="2846388"/>
          <p14:tracePt t="10548" x="6356350" y="2846388"/>
          <p14:tracePt t="10556" x="6330950" y="2846388"/>
          <p14:tracePt t="10564" x="6323013" y="2846388"/>
          <p14:tracePt t="10588" x="6297613" y="2846388"/>
          <p14:tracePt t="10596" x="6288088" y="2846388"/>
          <p14:tracePt t="10604" x="6280150" y="2846388"/>
          <p14:tracePt t="10612" x="6262688" y="2846388"/>
          <p14:tracePt t="10620" x="6254750" y="2846388"/>
          <p14:tracePt t="10628" x="6221413" y="2846388"/>
          <p14:tracePt t="10636" x="6194425" y="2846388"/>
          <p14:tracePt t="10644" x="6178550" y="2846388"/>
          <p14:tracePt t="10653" x="6143625" y="2838450"/>
          <p14:tracePt t="10660" x="6127750" y="2838450"/>
          <p14:tracePt t="10669" x="6110288" y="2838450"/>
          <p14:tracePt t="10676" x="6084888" y="2838450"/>
          <p14:tracePt t="10686" x="6067425" y="2820988"/>
          <p14:tracePt t="10692" x="6059488" y="2820988"/>
          <p14:tracePt t="10845" x="6049963" y="2820988"/>
          <p14:tracePt t="11036" x="6059488" y="2795588"/>
          <p14:tracePt t="11044" x="6102350" y="2787650"/>
          <p14:tracePt t="11052" x="6102350" y="2778125"/>
          <p14:tracePt t="11060" x="6143625" y="2762250"/>
          <p14:tracePt t="11068" x="6178550" y="2752725"/>
          <p14:tracePt t="11076" x="6203950" y="2744788"/>
          <p14:tracePt t="11084" x="6221413" y="2744788"/>
          <p14:tracePt t="11092" x="6229350" y="2744788"/>
          <p14:tracePt t="11101" x="6254750" y="2736850"/>
          <p14:tracePt t="11117" x="6280150" y="2719388"/>
          <p14:tracePt t="11125" x="6288088" y="2711450"/>
          <p14:tracePt t="11132" x="6297613" y="2711450"/>
          <p14:tracePt t="11148" x="6313488" y="2711450"/>
          <p14:tracePt t="11165" x="6323013" y="2711450"/>
          <p14:tracePt t="11180" x="6330950" y="2711450"/>
          <p14:tracePt t="11228" x="6338888" y="2711450"/>
          <p14:tracePt t="11236" x="6356350" y="2711450"/>
          <p14:tracePt t="11244" x="6365875" y="2711450"/>
          <p14:tracePt t="11252" x="6373813" y="2711450"/>
          <p14:tracePt t="11260" x="6399213" y="2701925"/>
          <p14:tracePt t="11268" x="6407150" y="2701925"/>
          <p14:tracePt t="11276" x="6416675" y="2701925"/>
          <p14:tracePt t="11285" x="6442075" y="2693988"/>
          <p14:tracePt t="11292" x="6450013" y="2693988"/>
          <p14:tracePt t="11301" x="6475413" y="2693988"/>
          <p14:tracePt t="11324" x="6483350" y="2693988"/>
          <p14:tracePt t="11552" x="6450013" y="2693988"/>
          <p14:tracePt t="11560" x="6442075" y="2693988"/>
          <p14:tracePt t="11584" x="6432550" y="2711450"/>
          <p14:tracePt t="11592" x="6424613" y="2711450"/>
          <p14:tracePt t="11601" x="6416675" y="2719388"/>
          <p14:tracePt t="11608" x="6407150" y="2719388"/>
          <p14:tracePt t="11617" x="6391275" y="2719388"/>
          <p14:tracePt t="11624" x="6391275" y="2727325"/>
          <p14:tracePt t="11632" x="6373813" y="2727325"/>
          <p14:tracePt t="11640" x="6365875" y="2727325"/>
          <p14:tracePt t="11648" x="6356350" y="2744788"/>
          <p14:tracePt t="11656" x="6348413" y="2752725"/>
          <p14:tracePt t="11664" x="6330950" y="2762250"/>
          <p14:tracePt t="11672" x="6323013" y="2762250"/>
          <p14:tracePt t="11680" x="6313488" y="2762250"/>
          <p14:tracePt t="11688" x="6305550" y="2770188"/>
          <p14:tracePt t="11696" x="6297613" y="2770188"/>
          <p14:tracePt t="11704" x="6288088" y="2770188"/>
          <p14:tracePt t="11712" x="6280150" y="2770188"/>
          <p14:tracePt t="11720" x="6272213" y="2770188"/>
          <p14:tracePt t="11728" x="6254750" y="2787650"/>
          <p14:tracePt t="11735" x="6246813" y="2795588"/>
          <p14:tracePt t="11744" x="6237288" y="2795588"/>
          <p14:tracePt t="11753" x="6229350" y="2795588"/>
          <p14:tracePt t="11760" x="6211888" y="2795588"/>
          <p14:tracePt t="11770" x="6194425" y="2805113"/>
          <p14:tracePt t="11793" x="6169025" y="2820988"/>
          <p14:tracePt t="11802" x="6161088" y="2820988"/>
          <p14:tracePt t="11809" x="6143625" y="2838450"/>
          <p14:tracePt t="11817" x="6135688" y="2838450"/>
          <p14:tracePt t="11824" x="6127750" y="2846388"/>
          <p14:tracePt t="11833" x="6118225" y="2855913"/>
          <p14:tracePt t="11841" x="6102350" y="2855913"/>
          <p14:tracePt t="11848" x="6092825" y="2855913"/>
          <p14:tracePt t="11857" x="6084888" y="2855913"/>
          <p14:tracePt t="11865" x="6076950" y="2855913"/>
          <p14:tracePt t="11872" x="6059488" y="2871788"/>
          <p14:tracePt t="11881" x="6042025" y="2871788"/>
          <p14:tracePt t="11888" x="6016625" y="2871788"/>
          <p14:tracePt t="11897" x="6008688" y="2889250"/>
          <p14:tracePt t="11921" x="5991225" y="2889250"/>
          <p14:tracePt t="11929" x="5983288" y="2889250"/>
          <p14:tracePt t="12032" x="5965825" y="2889250"/>
          <p14:tracePt t="12041" x="5957888" y="2897188"/>
          <p14:tracePt t="12049" x="5948363" y="2897188"/>
          <p14:tracePt t="12056" x="5940425" y="2897188"/>
          <p14:tracePt t="12080" x="5932488" y="2897188"/>
          <p14:tracePt t="12088" x="5922963" y="2906713"/>
          <p14:tracePt t="12096" x="5915025" y="2906713"/>
          <p14:tracePt t="12103" x="5905500" y="2906713"/>
          <p14:tracePt t="12112" x="5880100" y="2914650"/>
          <p14:tracePt t="12120" x="5880100" y="2922588"/>
          <p14:tracePt t="12128" x="5854700" y="2932113"/>
          <p14:tracePt t="12144" x="5838825" y="2940050"/>
          <p14:tracePt t="12152" x="5829300" y="2940050"/>
          <p14:tracePt t="12697" x="5838825" y="2940050"/>
          <p14:tracePt t="12705" x="5846763" y="2940050"/>
          <p14:tracePt t="12711" x="5864225" y="2940050"/>
          <p14:tracePt t="12719" x="5872163" y="2940050"/>
          <p14:tracePt t="12735" x="5880100" y="2940050"/>
          <p14:tracePt t="12744" x="5897563" y="2940050"/>
          <p14:tracePt t="12977" x="5889625" y="2940050"/>
          <p14:tracePt t="12985" x="5880100" y="2940050"/>
          <p14:tracePt t="12992" x="5872163" y="2940050"/>
          <p14:tracePt t="13001" x="5864225" y="2940050"/>
          <p14:tracePt t="13008" x="5846763" y="2957513"/>
          <p14:tracePt t="13017" x="5838825" y="2965450"/>
          <p14:tracePt t="15172" x="5838825" y="2974975"/>
          <p14:tracePt t="15189" x="5846763" y="2974975"/>
          <p14:tracePt t="15221" x="5854700" y="2974975"/>
          <p14:tracePt t="15236" x="5864225" y="2974975"/>
          <p14:tracePt t="15245" x="5872163" y="2974975"/>
          <p14:tracePt t="15252" x="5880100" y="2974975"/>
          <p14:tracePt t="15269" x="5889625" y="2974975"/>
          <p14:tracePt t="15493" x="5897563" y="2974975"/>
          <p14:tracePt t="15508" x="5915025" y="2974975"/>
          <p14:tracePt t="15517" x="5932488" y="2974975"/>
          <p14:tracePt t="15523" x="5948363" y="2974975"/>
          <p14:tracePt t="15532" x="5973763" y="2974975"/>
          <p14:tracePt t="15540" x="6008688" y="2974975"/>
          <p14:tracePt t="15547" x="6049963" y="2974975"/>
          <p14:tracePt t="15555" x="6076950" y="2974975"/>
          <p14:tracePt t="15564" x="6118225" y="2974975"/>
          <p14:tracePt t="15571" x="6135688" y="2974975"/>
          <p14:tracePt t="15579" x="6169025" y="2974975"/>
          <p14:tracePt t="15588" x="6194425" y="2974975"/>
          <p14:tracePt t="15596" x="6211888" y="2974975"/>
          <p14:tracePt t="15604" x="6221413" y="2974975"/>
          <p14:tracePt t="15916" x="6211888" y="2974975"/>
          <p14:tracePt t="15925" x="6203950" y="2974975"/>
          <p14:tracePt t="15933" x="6186488" y="2974975"/>
          <p14:tracePt t="15941" x="6153150" y="2974975"/>
          <p14:tracePt t="15948" x="6110288" y="2974975"/>
          <p14:tracePt t="15955" x="6084888" y="2974975"/>
          <p14:tracePt t="15964" x="6049963" y="2974975"/>
          <p14:tracePt t="15972" x="6016625" y="2974975"/>
          <p14:tracePt t="15984" x="5991225" y="2974975"/>
          <p14:tracePt t="15988" x="5973763" y="2974975"/>
          <p14:tracePt t="15996" x="5965825" y="2974975"/>
          <p14:tracePt t="16097" x="5957888" y="2974975"/>
          <p14:tracePt t="16105" x="5948363" y="2974975"/>
          <p14:tracePt t="16113" x="5940425" y="2974975"/>
          <p14:tracePt t="16144" x="5932488" y="2974975"/>
          <p14:tracePt t="16160" x="5922963" y="2974975"/>
          <p14:tracePt t="16169" x="5915025" y="2974975"/>
          <p14:tracePt t="16185" x="5905500" y="2965450"/>
          <p14:tracePt t="16192" x="5897563" y="2957513"/>
          <p14:tracePt t="16208" x="5889625" y="2957513"/>
          <p14:tracePt t="16217" x="5880100" y="2957513"/>
          <p14:tracePt t="16224" x="5872163" y="2957513"/>
          <p14:tracePt t="16231" x="5864225" y="2957513"/>
          <p14:tracePt t="16304" x="5864225" y="2949575"/>
          <p14:tracePt t="16336" x="5864225" y="2940050"/>
          <p14:tracePt t="16385" x="5864225" y="2932113"/>
          <p14:tracePt t="16401" x="5854700" y="2932113"/>
          <p14:tracePt t="16408" x="5846763" y="2932113"/>
          <p14:tracePt t="17152" x="5854700" y="2932113"/>
          <p14:tracePt t="17168" x="5880100" y="2932113"/>
          <p14:tracePt t="17176" x="5897563" y="2932113"/>
          <p14:tracePt t="17184" x="5965825" y="2932113"/>
          <p14:tracePt t="17192" x="6067425" y="2932113"/>
          <p14:tracePt t="17201" x="6194425" y="2932113"/>
          <p14:tracePt t="17208" x="6305550" y="2932113"/>
          <p14:tracePt t="17216" x="6432550" y="2932113"/>
          <p14:tracePt t="17224" x="6561138" y="2932113"/>
          <p14:tracePt t="17235" x="6688138" y="2932113"/>
          <p14:tracePt t="17239" x="6772275" y="2932113"/>
          <p14:tracePt t="17248" x="6875463" y="2940050"/>
          <p14:tracePt t="17255" x="6943725" y="2949575"/>
          <p14:tracePt t="17264" x="7019925" y="2949575"/>
          <p14:tracePt t="17272" x="7061200" y="2949575"/>
          <p14:tracePt t="17280" x="7104063" y="2949575"/>
          <p14:tracePt t="17288" x="7164388" y="2949575"/>
          <p14:tracePt t="17296" x="7205663" y="2949575"/>
          <p14:tracePt t="17304" x="7265988" y="2949575"/>
          <p14:tracePt t="17312" x="7324725" y="2949575"/>
          <p14:tracePt t="17320" x="7377113" y="2949575"/>
          <p14:tracePt t="17328" x="7435850" y="2949575"/>
          <p14:tracePt t="17337" x="7504113" y="2949575"/>
          <p14:tracePt t="17344" x="7562850" y="2949575"/>
          <p14:tracePt t="17353" x="7648575" y="2949575"/>
          <p14:tracePt t="17359" x="7724775" y="2949575"/>
          <p14:tracePt t="17368" x="7818438" y="2949575"/>
          <p14:tracePt t="17376" x="7937500" y="2949575"/>
          <p14:tracePt t="17384" x="8047038" y="2949575"/>
          <p14:tracePt t="17392" x="8201025" y="2949575"/>
          <p14:tracePt t="17402" x="8345488" y="2949575"/>
          <p14:tracePt t="17408" x="8497888" y="2949575"/>
          <p14:tracePt t="17417" x="8667750" y="2949575"/>
          <p14:tracePt t="17425" x="8847138" y="2949575"/>
          <p14:tracePt t="17433" x="9017000" y="2949575"/>
          <p14:tracePt t="19205" x="7945438" y="3722688"/>
          <p14:tracePt t="19211" x="7223125" y="3722688"/>
          <p14:tracePt t="19220" x="6561138" y="3722688"/>
          <p14:tracePt t="19228" x="5957888" y="3722688"/>
          <p14:tracePt t="19236" x="5438775" y="3738563"/>
          <p14:tracePt t="19245" x="5030788" y="3763963"/>
          <p14:tracePt t="19253" x="4802188" y="3763963"/>
          <p14:tracePt t="19260" x="4792663" y="3763963"/>
          <p14:tracePt t="19285" x="4733925" y="3763963"/>
          <p14:tracePt t="19293" x="4724400" y="3763963"/>
          <p14:tracePt t="19308" x="4733925" y="3748088"/>
          <p14:tracePt t="19316" x="4759325" y="3738563"/>
          <p14:tracePt t="19323" x="4802188" y="3730625"/>
          <p14:tracePt t="19331" x="4878388" y="3722688"/>
          <p14:tracePt t="19339" x="4987925" y="3713163"/>
          <p14:tracePt t="19347" x="5132388" y="3697288"/>
          <p14:tracePt t="19355" x="5327650" y="3687763"/>
          <p14:tracePt t="19364" x="5616575" y="3687763"/>
          <p14:tracePt t="19371" x="5991225" y="3687763"/>
          <p14:tracePt t="19380" x="6432550" y="3671888"/>
          <p14:tracePt t="19388" x="6891338" y="3646488"/>
          <p14:tracePt t="19395" x="7334250" y="3629025"/>
          <p14:tracePt t="19403" x="7707313" y="3611563"/>
          <p14:tracePt t="19412" x="8039100" y="3594100"/>
          <p14:tracePt t="19420" x="8277225" y="3578225"/>
          <p14:tracePt t="19427" x="8455025" y="3568700"/>
          <p14:tracePt t="19436" x="8583613" y="3552825"/>
          <p14:tracePt t="19447" x="8677275" y="3535363"/>
          <p14:tracePt t="19455" x="8718550" y="3527425"/>
          <p14:tracePt t="19491" x="8753475" y="3517900"/>
          <p14:tracePt t="19500" x="8761413" y="3517900"/>
          <p14:tracePt t="19507" x="8778875" y="3509963"/>
          <p14:tracePt t="19516" x="8786813" y="3509963"/>
          <p14:tracePt t="19523" x="8796338" y="3509963"/>
          <p14:tracePt t="19531" x="8804275" y="3509963"/>
          <p14:tracePt t="19556" x="8812213" y="3509963"/>
          <p14:tracePt t="19572" x="8821738" y="3509963"/>
          <p14:tracePt t="19579" x="8847138" y="3509963"/>
          <p14:tracePt t="19587" x="8872538" y="3509963"/>
          <p14:tracePt t="19596" x="8940800" y="3509963"/>
          <p14:tracePt t="19604" x="9042400" y="351790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F859E72-C60B-4A5E-B963-C1A431F07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BC19FA-0D99-4E74-8CE0-7DBC770519A1}" type="datetime1">
              <a:rPr lang="en-ZA" smtClean="0"/>
              <a:t>2021/10/28</a:t>
            </a:fld>
            <a:endParaRPr lang="en-ZA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E11B017-FCC7-4D6D-88F2-1030504B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RTC-PRE-137.2 Cloud landscapes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87C65F-BDF7-4870-8580-7A0E5798BC35}"/>
              </a:ext>
            </a:extLst>
          </p:cNvPr>
          <p:cNvSpPr/>
          <p:nvPr/>
        </p:nvSpPr>
        <p:spPr>
          <a:xfrm>
            <a:off x="653478" y="840406"/>
            <a:ext cx="8203149" cy="5949223"/>
          </a:xfrm>
          <a:prstGeom prst="rect">
            <a:avLst/>
          </a:prstGeom>
          <a:gradFill>
            <a:gsLst>
              <a:gs pos="49000">
                <a:srgbClr val="ACD0F3"/>
              </a:gs>
              <a:gs pos="76000">
                <a:srgbClr val="ABCBF2"/>
              </a:gs>
              <a:gs pos="0">
                <a:srgbClr val="336699"/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3F7C65D-ED51-4FF8-8660-A77018FA4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28" y="67385"/>
            <a:ext cx="8577943" cy="676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Clouds and moisture (water vapour)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3501626-D33E-436A-A80A-4D740F2791AD}"/>
              </a:ext>
            </a:extLst>
          </p:cNvPr>
          <p:cNvSpPr txBox="1">
            <a:spLocks/>
          </p:cNvSpPr>
          <p:nvPr/>
        </p:nvSpPr>
        <p:spPr bwMode="auto">
          <a:xfrm>
            <a:off x="1062229" y="1507993"/>
            <a:ext cx="7019539" cy="6772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Clouds that are observed, develop and exist in the </a:t>
            </a:r>
            <a:r>
              <a:rPr lang="en-US" sz="16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Troposphere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is only 10-15 km in vertical height.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6D1868-BCEC-474C-A33B-D93782248603}"/>
              </a:ext>
            </a:extLst>
          </p:cNvPr>
          <p:cNvSpPr txBox="1"/>
          <p:nvPr/>
        </p:nvSpPr>
        <p:spPr>
          <a:xfrm>
            <a:off x="992149" y="4332981"/>
            <a:ext cx="71596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However, water vapour is a very important atmospheric gas and is the source of moisture for cloud development and resultant precipitation in solid and liquid forms.</a:t>
            </a:r>
          </a:p>
          <a:p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water vapour is predominantly found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within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first 6 km of the troposphere.</a:t>
            </a:r>
          </a:p>
          <a:p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So, it’s important to note that clouds will only form where there is sufficient moisture in the atmosphere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F44091-4EB9-4058-960B-50BA2338F9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5998880" y="2776665"/>
            <a:ext cx="2930935" cy="335930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BBBEC3E-745C-4093-972E-BBF3CE6CC2A0}"/>
              </a:ext>
            </a:extLst>
          </p:cNvPr>
          <p:cNvGrpSpPr/>
          <p:nvPr/>
        </p:nvGrpSpPr>
        <p:grpSpPr>
          <a:xfrm>
            <a:off x="1434650" y="2756180"/>
            <a:ext cx="6647118" cy="1345639"/>
            <a:chOff x="1109968" y="2317945"/>
            <a:chExt cx="6448484" cy="13456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6554E33-5A3E-4CD5-96C1-666582F16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9968" y="2317945"/>
              <a:ext cx="6448484" cy="1345639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3C27712-FB1A-4FE7-9E69-B26033D2B002}"/>
                </a:ext>
              </a:extLst>
            </p:cNvPr>
            <p:cNvCxnSpPr/>
            <p:nvPr/>
          </p:nvCxnSpPr>
          <p:spPr>
            <a:xfrm>
              <a:off x="1545771" y="2317945"/>
              <a:ext cx="0" cy="9368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62A6E0C-AE1E-45D4-B60A-89655551FCF8}"/>
                </a:ext>
              </a:extLst>
            </p:cNvPr>
            <p:cNvCxnSpPr/>
            <p:nvPr/>
          </p:nvCxnSpPr>
          <p:spPr>
            <a:xfrm>
              <a:off x="1109968" y="2317945"/>
              <a:ext cx="5120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5541D57-5580-4A40-9E4C-8E63B7A49D4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788" y="6095383"/>
            <a:ext cx="852925" cy="594346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6E7A60C-84D2-49D5-9EC9-3205FCDC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33117" y="6367722"/>
            <a:ext cx="2057400" cy="365125"/>
          </a:xfrm>
        </p:spPr>
        <p:txBody>
          <a:bodyPr/>
          <a:lstStyle/>
          <a:p>
            <a:fld id="{4D9351F3-4335-4488-B764-06ABD1BD92F1}" type="slidenum">
              <a:rPr lang="en-ZA" alt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ZA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1FE6EB0-5234-487D-8D4D-FF06290E784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810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17"/>
    </mc:Choice>
    <mc:Fallback xmlns="">
      <p:transition spd="slow" advTm="52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E6610-D87A-4957-B63B-070A15B03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4F37A9-DF92-422E-9A72-E2551B62F280}" type="datetime1">
              <a:rPr lang="en-ZA" smtClean="0"/>
              <a:t>2021/10/28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3BCE1-9116-459A-B13E-6E5A1B352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RTC-PRE-137.2 Cloud landscapes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1BBA49-3D71-47A2-9B6A-C7483E35EB6F}"/>
              </a:ext>
            </a:extLst>
          </p:cNvPr>
          <p:cNvSpPr/>
          <p:nvPr/>
        </p:nvSpPr>
        <p:spPr>
          <a:xfrm>
            <a:off x="692347" y="836868"/>
            <a:ext cx="8203149" cy="5949223"/>
          </a:xfrm>
          <a:prstGeom prst="rect">
            <a:avLst/>
          </a:prstGeom>
          <a:gradFill>
            <a:gsLst>
              <a:gs pos="49000">
                <a:srgbClr val="ACD0F3"/>
              </a:gs>
              <a:gs pos="76000">
                <a:srgbClr val="ABCBF2"/>
              </a:gs>
              <a:gs pos="0">
                <a:srgbClr val="336699"/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2B56CDF-4354-4164-82AC-1439A5341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53" y="71909"/>
            <a:ext cx="8577943" cy="676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water gets into the atmosphere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553A15-D3ED-4481-AD35-C22A13CF682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788" y="6095383"/>
            <a:ext cx="852925" cy="59434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C5674-C806-45A0-BF75-88C6F2228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51F3-4335-4488-B764-06ABD1BD92F1}" type="slidenum">
              <a:rPr lang="en-ZA" alt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ZA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C4B21C-3F11-4C1B-B801-4E1D661B82A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03" y="1900700"/>
            <a:ext cx="5997396" cy="3066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C9D204-C5BD-4E2D-BD7E-93D18A647E6A}"/>
              </a:ext>
            </a:extLst>
          </p:cNvPr>
          <p:cNvSpPr txBox="1"/>
          <p:nvPr/>
        </p:nvSpPr>
        <p:spPr>
          <a:xfrm>
            <a:off x="1106287" y="5584126"/>
            <a:ext cx="773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amount of water vapor in the air is referred to as humidity which must be close to 100% for clouds to form along with cooling of the air.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5821A4-1CBD-4748-8EDA-A16EBDF0A14F}"/>
              </a:ext>
            </a:extLst>
          </p:cNvPr>
          <p:cNvSpPr txBox="1"/>
          <p:nvPr/>
        </p:nvSpPr>
        <p:spPr>
          <a:xfrm>
            <a:off x="5450889" y="907808"/>
            <a:ext cx="34446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Heat from the sun warms the water in rivers and oceans and causes the water to evaporate changing from water droplets to water vapour which then rises into the air.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147867-09C7-4701-BBC3-482D4AB2D7D2}"/>
              </a:ext>
            </a:extLst>
          </p:cNvPr>
          <p:cNvSpPr txBox="1"/>
          <p:nvPr/>
        </p:nvSpPr>
        <p:spPr>
          <a:xfrm>
            <a:off x="6521647" y="2899347"/>
            <a:ext cx="22928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Water vapour condenses onto condensation nuclei and the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water droplets grow through different processes, merging with other water droplets forming clouds. </a:t>
            </a:r>
            <a:endParaRPr lang="en-US" sz="1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BBD0D566-1F89-477B-B62C-D6A09C971BF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91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34"/>
    </mc:Choice>
    <mc:Fallback xmlns="">
      <p:transition spd="slow" advTm="54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12" grpId="0"/>
    </p:bldLst>
  </p:timing>
  <p:extLst>
    <p:ext uri="{3A86A75C-4F4B-4683-9AE1-C65F6400EC91}">
      <p14:laserTraceLst xmlns:p14="http://schemas.microsoft.com/office/powerpoint/2010/main">
        <p14:tracePtLst>
          <p14:tracePt t="8677" x="9075738" y="2379663"/>
          <p14:tracePt t="8685" x="8999538" y="2422525"/>
          <p14:tracePt t="8693" x="8913813" y="2473325"/>
          <p14:tracePt t="8701" x="8796338" y="2532063"/>
          <p14:tracePt t="8709" x="8659813" y="2592388"/>
          <p14:tracePt t="8717" x="8507413" y="2668588"/>
          <p14:tracePt t="8726" x="8328025" y="2744788"/>
          <p14:tracePt t="8733" x="8132763" y="2830513"/>
          <p14:tracePt t="8741" x="7920038" y="2922588"/>
          <p14:tracePt t="8749" x="7707313" y="3016250"/>
          <p14:tracePt t="8758" x="7521575" y="3101975"/>
          <p14:tracePt t="8766" x="7350125" y="3186113"/>
          <p14:tracePt t="8774" x="7223125" y="3246438"/>
          <p14:tracePt t="8782" x="7088188" y="3314700"/>
          <p14:tracePt t="8790" x="6926263" y="3398838"/>
          <p14:tracePt t="8798" x="6764338" y="3459163"/>
          <p14:tracePt t="8806" x="6551613" y="3552825"/>
          <p14:tracePt t="8814" x="6305550" y="3671888"/>
          <p14:tracePt t="8822" x="6034088" y="3790950"/>
          <p14:tracePt t="8830" x="5735638" y="3908425"/>
          <p14:tracePt t="8838" x="5413375" y="4019550"/>
          <p14:tracePt t="8846" x="5091113" y="4130675"/>
          <p14:tracePt t="8854" x="4792663" y="4232275"/>
          <p14:tracePt t="8862" x="4503738" y="4316413"/>
          <p14:tracePt t="8870" x="4214813" y="4402138"/>
          <p14:tracePt t="8878" x="3968750" y="4445000"/>
          <p14:tracePt t="8885" x="3738563" y="4495800"/>
          <p14:tracePt t="8893" x="3527425" y="4521200"/>
          <p14:tracePt t="8902" x="3305175" y="4554538"/>
          <p14:tracePt t="8910" x="3119438" y="4579938"/>
          <p14:tracePt t="8918" x="2897188" y="4605338"/>
          <p14:tracePt t="8927" x="2676525" y="4640263"/>
          <p14:tracePt t="8934" x="2489200" y="4665663"/>
          <p14:tracePt t="8942" x="2303463" y="4691063"/>
          <p14:tracePt t="8950" x="2108200" y="4716463"/>
          <p14:tracePt t="8957" x="1911350" y="4759325"/>
          <p14:tracePt t="8965" x="1751013" y="4784725"/>
          <p14:tracePt t="8973" x="1606550" y="4810125"/>
          <p14:tracePt t="8981" x="1477963" y="4818063"/>
          <p14:tracePt t="8989" x="1376363" y="4835525"/>
          <p14:tracePt t="8997" x="1292225" y="4843463"/>
          <p14:tracePt t="9005" x="1216025" y="4852988"/>
          <p14:tracePt t="9013" x="1147763" y="4860925"/>
          <p14:tracePt t="9021" x="1054100" y="4886325"/>
          <p14:tracePt t="9030" x="968375" y="4919663"/>
          <p14:tracePt t="9037" x="866775" y="4962525"/>
          <p14:tracePt t="9046" x="765175" y="5013325"/>
          <p14:tracePt t="9053" x="671513" y="5056188"/>
          <p14:tracePt t="9061" x="569913" y="5091113"/>
          <p14:tracePt t="9070" x="466725" y="5124450"/>
          <p14:tracePt t="9077" x="347663" y="5157788"/>
          <p14:tracePt t="9086" x="246063" y="5192713"/>
          <p14:tracePt t="9094" x="144463" y="5218113"/>
          <p14:tracePt t="9101" x="42863" y="5235575"/>
          <p14:tracePt t="9301" x="17463" y="4283075"/>
          <p14:tracePt t="9394" x="25400" y="4291013"/>
          <p14:tracePt t="9401" x="33338" y="4300538"/>
          <p14:tracePt t="9409" x="76200" y="4316413"/>
          <p14:tracePt t="9417" x="111125" y="4351338"/>
          <p14:tracePt t="9425" x="144463" y="4368800"/>
          <p14:tracePt t="9434" x="203200" y="4384675"/>
          <p14:tracePt t="9443" x="280988" y="4427538"/>
          <p14:tracePt t="9450" x="374650" y="4460875"/>
          <p14:tracePt t="9458" x="476250" y="4486275"/>
          <p14:tracePt t="9465" x="577850" y="4513263"/>
          <p14:tracePt t="9474" x="663575" y="4521200"/>
          <p14:tracePt t="9482" x="747713" y="4529138"/>
          <p14:tracePt t="9489" x="823913" y="4529138"/>
          <p14:tracePt t="9497" x="858838" y="4546600"/>
          <p14:tracePt t="9505" x="866775" y="4546600"/>
          <p14:tracePt t="9513" x="874713" y="4546600"/>
          <p14:tracePt t="9570" x="884238" y="4546600"/>
          <p14:tracePt t="9578" x="892175" y="4546600"/>
          <p14:tracePt t="9586" x="900113" y="4546600"/>
          <p14:tracePt t="9602" x="917575" y="4546600"/>
          <p14:tracePt t="9610" x="935038" y="4546600"/>
          <p14:tracePt t="9618" x="968375" y="4546600"/>
          <p14:tracePt t="9626" x="977900" y="4546600"/>
          <p14:tracePt t="9633" x="993775" y="4546600"/>
          <p14:tracePt t="9641" x="1019175" y="4546600"/>
          <p14:tracePt t="9658" x="1044575" y="4546600"/>
          <p14:tracePt t="9673" x="1054100" y="4546600"/>
          <p14:tracePt t="9681" x="1069975" y="4546600"/>
          <p14:tracePt t="9689" x="1069975" y="4554538"/>
          <p14:tracePt t="9745" x="1079500" y="4554538"/>
          <p14:tracePt t="9761" x="1087438" y="4564063"/>
          <p14:tracePt t="9769" x="1096963" y="4564063"/>
          <p14:tracePt t="9777" x="1112838" y="4564063"/>
          <p14:tracePt t="9785" x="1122363" y="4564063"/>
          <p14:tracePt t="9793" x="1130300" y="4572000"/>
          <p14:tracePt t="9801" x="1138238" y="4579938"/>
          <p14:tracePt t="9841" x="1147763" y="4579938"/>
          <p14:tracePt t="9890" x="1155700" y="4579938"/>
          <p14:tracePt t="9905" x="1163638" y="4579938"/>
          <p14:tracePt t="9921" x="1181100" y="4579938"/>
          <p14:tracePt t="9929" x="1189038" y="4589463"/>
          <p14:tracePt t="9962" x="1206500" y="4589463"/>
          <p14:tracePt t="9970" x="1216025" y="4589463"/>
          <p14:tracePt t="10018" x="1223963" y="4589463"/>
          <p14:tracePt t="10026" x="1241425" y="4589463"/>
          <p14:tracePt t="10034" x="1249363" y="4589463"/>
          <p14:tracePt t="10050" x="1266825" y="4605338"/>
          <p14:tracePt t="10058" x="1266825" y="4614863"/>
          <p14:tracePt t="10162" x="1292225" y="4605338"/>
          <p14:tracePt t="10170" x="1300163" y="4597400"/>
          <p14:tracePt t="10909" x="1300163" y="4589463"/>
          <p14:tracePt t="10925" x="1300163" y="4579938"/>
          <p14:tracePt t="10942" x="1282700" y="4579938"/>
          <p14:tracePt t="10950" x="1274763" y="4579938"/>
          <p14:tracePt t="10959" x="1257300" y="4579938"/>
          <p14:tracePt t="10990" x="1241425" y="4579938"/>
          <p14:tracePt t="10998" x="1231900" y="4579938"/>
          <p14:tracePt t="11005" x="1231900" y="4572000"/>
          <p14:tracePt t="11014" x="1198563" y="4572000"/>
          <p14:tracePt t="11022" x="1189038" y="4572000"/>
          <p14:tracePt t="11030" x="1155700" y="4538663"/>
          <p14:tracePt t="11038" x="1104900" y="4529138"/>
          <p14:tracePt t="11046" x="1054100" y="4503738"/>
          <p14:tracePt t="11054" x="1003300" y="4460875"/>
          <p14:tracePt t="11062" x="985838" y="4452938"/>
          <p14:tracePt t="11070" x="935038" y="4435475"/>
          <p14:tracePt t="11078" x="900113" y="4419600"/>
          <p14:tracePt t="11086" x="866775" y="4394200"/>
          <p14:tracePt t="11095" x="823913" y="4359275"/>
          <p14:tracePt t="11102" x="790575" y="4341813"/>
          <p14:tracePt t="11109" x="773113" y="4308475"/>
          <p14:tracePt t="11117" x="773113" y="4300538"/>
          <p14:tracePt t="11126" x="765175" y="4283075"/>
          <p14:tracePt t="11134" x="765175" y="4275138"/>
          <p14:tracePt t="11143" x="765175" y="4265613"/>
          <p14:tracePt t="11150" x="765175" y="4257675"/>
          <p14:tracePt t="11160" x="755650" y="4240213"/>
          <p14:tracePt t="11277" x="739775" y="4240213"/>
          <p14:tracePt t="11285" x="739775" y="4283075"/>
          <p14:tracePt t="11293" x="739775" y="4308475"/>
          <p14:tracePt t="11302" x="739775" y="4351338"/>
          <p14:tracePt t="11310" x="739775" y="4410075"/>
          <p14:tracePt t="11318" x="739775" y="4460875"/>
          <p14:tracePt t="11325" x="739775" y="4521200"/>
          <p14:tracePt t="11334" x="739775" y="4564063"/>
          <p14:tracePt t="11342" x="739775" y="4614863"/>
          <p14:tracePt t="11350" x="739775" y="4657725"/>
          <p14:tracePt t="11360" x="755650" y="4691063"/>
          <p14:tracePt t="11366" x="790575" y="4724400"/>
          <p14:tracePt t="11376" x="823913" y="4767263"/>
          <p14:tracePt t="11382" x="874713" y="4792663"/>
          <p14:tracePt t="11390" x="925513" y="4827588"/>
          <p14:tracePt t="11398" x="985838" y="4843463"/>
          <p14:tracePt t="11406" x="1044575" y="4860925"/>
          <p14:tracePt t="11414" x="1087438" y="4868863"/>
          <p14:tracePt t="11422" x="1122363" y="4868863"/>
          <p14:tracePt t="11430" x="1147763" y="4868863"/>
          <p14:tracePt t="11437" x="1155700" y="4868863"/>
          <p14:tracePt t="11445" x="1163638" y="4868863"/>
          <p14:tracePt t="11518" x="1173163" y="4868863"/>
          <p14:tracePt t="11526" x="1181100" y="4868863"/>
          <p14:tracePt t="11533" x="1198563" y="4860925"/>
          <p14:tracePt t="11541" x="1223963" y="4843463"/>
          <p14:tracePt t="11549" x="1249363" y="4835525"/>
          <p14:tracePt t="11557" x="1257300" y="4827588"/>
          <p14:tracePt t="11581" x="1266825" y="4827588"/>
          <p14:tracePt t="11590" x="1282700" y="4810125"/>
          <p14:tracePt t="11598" x="1292225" y="4792663"/>
          <p14:tracePt t="11606" x="1300163" y="4792663"/>
          <p14:tracePt t="11613" x="1308100" y="4775200"/>
          <p14:tracePt t="11621" x="1308100" y="4767263"/>
          <p14:tracePt t="11629" x="1317625" y="4767263"/>
          <p14:tracePt t="11645" x="1317625" y="4749800"/>
          <p14:tracePt t="11653" x="1317625" y="4741863"/>
          <p14:tracePt t="11662" x="1317625" y="4733925"/>
          <p14:tracePt t="11669" x="1317625" y="4724400"/>
          <p14:tracePt t="11678" x="1325563" y="4708525"/>
          <p14:tracePt t="11695" x="1325563" y="4691063"/>
          <p14:tracePt t="11727" x="1325563" y="4683125"/>
          <p14:tracePt t="11742" x="1325563" y="4673600"/>
          <p14:tracePt t="11870" x="1325563" y="4665663"/>
          <p14:tracePt t="11878" x="1325563" y="4657725"/>
          <p14:tracePt t="11892" x="1325563" y="4640263"/>
          <p14:tracePt t="12047" x="1325563" y="4630738"/>
          <p14:tracePt t="12062" x="1325563" y="4622800"/>
          <p14:tracePt t="12078" x="1317625" y="4622800"/>
          <p14:tracePt t="12093" x="1300163" y="4605338"/>
          <p14:tracePt t="12101" x="1300163" y="4597400"/>
          <p14:tracePt t="12109" x="1292225" y="4597400"/>
          <p14:tracePt t="12117" x="1282700" y="4572000"/>
          <p14:tracePt t="12127" x="1266825" y="4564063"/>
          <p14:tracePt t="12134" x="1257300" y="4564063"/>
          <p14:tracePt t="12143" x="1257300" y="4554538"/>
          <p14:tracePt t="12150" x="1257300" y="4546600"/>
          <p14:tracePt t="12160" x="1257300" y="4521200"/>
          <p14:tracePt t="12166" x="1231900" y="4495800"/>
          <p14:tracePt t="12175" x="1206500" y="4486275"/>
          <p14:tracePt t="12182" x="1198563" y="4478338"/>
          <p14:tracePt t="12191" x="1198563" y="4470400"/>
          <p14:tracePt t="12198" x="1198563" y="4460875"/>
          <p14:tracePt t="12214" x="1189038" y="4435475"/>
          <p14:tracePt t="12223" x="1173163" y="4419600"/>
          <p14:tracePt t="12230" x="1163638" y="4419600"/>
          <p14:tracePt t="12240" x="1163638" y="4402138"/>
          <p14:tracePt t="12253" x="1163638" y="4394200"/>
          <p14:tracePt t="12269" x="1163638" y="4384675"/>
          <p14:tracePt t="12277" x="1155700" y="4376738"/>
          <p14:tracePt t="12285" x="1138238" y="4359275"/>
          <p14:tracePt t="12294" x="1130300" y="4351338"/>
          <p14:tracePt t="12717" x="1147763" y="4351338"/>
          <p14:tracePt t="12725" x="1155700" y="4351338"/>
          <p14:tracePt t="12742" x="1163638" y="4351338"/>
          <p14:tracePt t="12751" x="1181100" y="4351338"/>
          <p14:tracePt t="12757" x="1189038" y="4351338"/>
          <p14:tracePt t="12765" x="1216025" y="4359275"/>
          <p14:tracePt t="12781" x="1241425" y="4359275"/>
          <p14:tracePt t="12797" x="1249363" y="4359275"/>
          <p14:tracePt t="12805" x="1257300" y="4359275"/>
          <p14:tracePt t="12821" x="1274763" y="4359275"/>
          <p14:tracePt t="12845" x="1282700" y="4359275"/>
          <p14:tracePt t="12958" x="1308100" y="4359275"/>
          <p14:tracePt t="12966" x="1317625" y="4359275"/>
          <p14:tracePt t="13857" x="1325563" y="4359275"/>
          <p14:tracePt t="14002" x="1333500" y="4359275"/>
          <p14:tracePt t="15266" x="1333500" y="4341813"/>
          <p14:tracePt t="15314" x="1333500" y="4333875"/>
          <p14:tracePt t="15329" x="1325563" y="4325938"/>
          <p14:tracePt t="15362" x="1317625" y="4308475"/>
          <p14:tracePt t="15370" x="1317625" y="4300538"/>
          <p14:tracePt t="15522" x="1300163" y="4291013"/>
          <p14:tracePt t="15530" x="1292225" y="4291013"/>
          <p14:tracePt t="15889" x="1292225" y="4283075"/>
          <p14:tracePt t="15905" x="1274763" y="4265613"/>
          <p14:tracePt t="15914" x="1257300" y="4265613"/>
          <p14:tracePt t="15922" x="1257300" y="4257675"/>
          <p14:tracePt t="15930" x="1231900" y="4232275"/>
          <p14:tracePt t="15943" x="1223963" y="4232275"/>
          <p14:tracePt t="15950" x="1216025" y="4197350"/>
          <p14:tracePt t="15959" x="1206500" y="4189413"/>
          <p14:tracePt t="15966" x="1189038" y="4171950"/>
          <p14:tracePt t="15974" x="1189038" y="4164013"/>
          <p14:tracePt t="15981" x="1173163" y="4156075"/>
          <p14:tracePt t="15991" x="1163638" y="4138613"/>
          <p14:tracePt t="15998" x="1155700" y="4121150"/>
          <p14:tracePt t="16006" x="1138238" y="4113213"/>
          <p14:tracePt t="16038" x="1122363" y="4105275"/>
          <p14:tracePt t="16046" x="1112838" y="4095750"/>
          <p14:tracePt t="16054" x="1112838" y="4087813"/>
          <p14:tracePt t="16070" x="1112838" y="4070350"/>
          <p14:tracePt t="16078" x="1104900" y="4044950"/>
          <p14:tracePt t="16101" x="1096963" y="4027488"/>
          <p14:tracePt t="16109" x="1096963" y="4019550"/>
          <p14:tracePt t="16117" x="1087438" y="3994150"/>
          <p14:tracePt t="16125" x="1087438" y="3986213"/>
          <p14:tracePt t="16150" x="1079500" y="3960813"/>
          <p14:tracePt t="16158" x="1079500" y="3951288"/>
          <p14:tracePt t="16166" x="1079500" y="3943350"/>
          <p14:tracePt t="16176" x="1079500" y="3935413"/>
          <p14:tracePt t="16181" x="1079500" y="3917950"/>
          <p14:tracePt t="16190" x="1079500" y="3908425"/>
          <p14:tracePt t="16197" x="1079500" y="3900488"/>
          <p14:tracePt t="16214" x="1079500" y="3892550"/>
          <p14:tracePt t="16221" x="1079500" y="3875088"/>
          <p14:tracePt t="16238" x="1079500" y="3849688"/>
          <p14:tracePt t="16246" x="1079500" y="3824288"/>
          <p14:tracePt t="16262" x="1079500" y="3790950"/>
          <p14:tracePt t="16278" x="1079500" y="3781425"/>
          <p14:tracePt t="16286" x="1079500" y="3773488"/>
          <p14:tracePt t="16294" x="1079500" y="3756025"/>
          <p14:tracePt t="16302" x="1079500" y="3730625"/>
          <p14:tracePt t="16325" x="1079500" y="3722688"/>
          <p14:tracePt t="16333" x="1079500" y="3713163"/>
          <p14:tracePt t="16341" x="1079500" y="3705225"/>
          <p14:tracePt t="16374" x="1079500" y="3697288"/>
          <p14:tracePt t="16381" x="1079500" y="3687763"/>
          <p14:tracePt t="16422" x="1087438" y="3654425"/>
          <p14:tracePt t="16430" x="1096963" y="3654425"/>
          <p14:tracePt t="16438" x="1112838" y="3629025"/>
          <p14:tracePt t="16814" x="1147763" y="3629025"/>
          <p14:tracePt t="16862" x="1155700" y="3619500"/>
          <p14:tracePt t="16870" x="1155700" y="3611563"/>
          <p14:tracePt t="16878" x="1130300" y="3603625"/>
          <p14:tracePt t="16886" x="1122363" y="3603625"/>
          <p14:tracePt t="16907" x="1112838" y="3578225"/>
          <p14:tracePt t="16910" x="1112838" y="3568700"/>
          <p14:tracePt t="16926" x="1104900" y="3568700"/>
          <p14:tracePt t="16957" x="1104900" y="3560763"/>
          <p14:tracePt t="16990" x="1104900" y="3552825"/>
          <p14:tracePt t="16998" x="1104900" y="3543300"/>
          <p14:tracePt t="17005" x="1096963" y="3535363"/>
          <p14:tracePt t="17070" x="1096963" y="3527425"/>
          <p14:tracePt t="17078" x="1096963" y="3517900"/>
          <p14:tracePt t="17167" x="1087438" y="3509963"/>
          <p14:tracePt t="17182" x="1079500" y="3502025"/>
          <p14:tracePt t="17198" x="1069975" y="3475038"/>
          <p14:tracePt t="17206" x="1069975" y="3467100"/>
          <p14:tracePt t="17214" x="1069975" y="3449638"/>
          <p14:tracePt t="17222" x="1062038" y="3433763"/>
          <p14:tracePt t="17318" x="1062038" y="3424238"/>
          <p14:tracePt t="17326" x="1062038" y="3416300"/>
          <p14:tracePt t="17334" x="1062038" y="3408363"/>
          <p14:tracePt t="17342" x="1062038" y="3390900"/>
          <p14:tracePt t="17349" x="1062038" y="3382963"/>
          <p14:tracePt t="17390" x="1062038" y="3373438"/>
          <p14:tracePt t="17406" x="1062038" y="3365500"/>
          <p14:tracePt t="17430" x="1062038" y="3348038"/>
          <p14:tracePt t="17502" x="1062038" y="3340100"/>
          <p14:tracePt t="17550" x="1062038" y="3322638"/>
          <p14:tracePt t="17558" x="1062038" y="3314700"/>
          <p14:tracePt t="17566" x="1062038" y="3305175"/>
          <p14:tracePt t="17614" x="1079500" y="3297238"/>
          <p14:tracePt t="17622" x="1079500" y="3289300"/>
          <p14:tracePt t="17630" x="1087438" y="3279775"/>
          <p14:tracePt t="17638" x="1087438" y="3263900"/>
          <p14:tracePt t="17646" x="1087438" y="3254375"/>
          <p14:tracePt t="17654" x="1096963" y="3254375"/>
          <p14:tracePt t="17662" x="1104900" y="3246438"/>
          <p14:tracePt t="17678" x="1104900" y="3238500"/>
          <p14:tracePt t="17726" x="1112838" y="3221038"/>
          <p14:tracePt t="17734" x="1122363" y="3211513"/>
          <p14:tracePt t="18086" x="1122363" y="3203575"/>
          <p14:tracePt t="18102" x="1130300" y="3195638"/>
          <p14:tracePt t="18110" x="1130300" y="3186113"/>
          <p14:tracePt t="18118" x="1130300" y="3178175"/>
          <p14:tracePt t="18125" x="1138238" y="3170238"/>
          <p14:tracePt t="18141" x="1147763" y="3160713"/>
          <p14:tracePt t="18149" x="1147763" y="3144838"/>
          <p14:tracePt t="18158" x="1147763" y="3135313"/>
          <p14:tracePt t="18165" x="1147763" y="3127375"/>
          <p14:tracePt t="18213" x="1155700" y="3127375"/>
          <p14:tracePt t="18230" x="1155700" y="3119438"/>
          <p14:tracePt t="18357" x="1163638" y="3109913"/>
          <p14:tracePt t="18390" x="1173163" y="3101975"/>
          <p14:tracePt t="18421" x="1181100" y="3101975"/>
          <p14:tracePt t="18438" x="1189038" y="3076575"/>
          <p14:tracePt t="18446" x="1198563" y="3067050"/>
          <p14:tracePt t="18454" x="1206500" y="3059113"/>
          <p14:tracePt t="18462" x="1216025" y="3051175"/>
          <p14:tracePt t="18470" x="1223963" y="3041650"/>
          <p14:tracePt t="18477" x="1231900" y="3041650"/>
          <p14:tracePt t="18485" x="1257300" y="3016250"/>
          <p14:tracePt t="18493" x="1266825" y="3008313"/>
          <p14:tracePt t="18501" x="1274763" y="3000375"/>
          <p14:tracePt t="18550" x="1282700" y="3000375"/>
          <p14:tracePt t="18559" x="1300163" y="2982913"/>
          <p14:tracePt t="18566" x="1308100" y="2974975"/>
          <p14:tracePt t="18582" x="1317625" y="2974975"/>
          <p14:tracePt t="18597" x="1333500" y="2957513"/>
          <p14:tracePt t="18605" x="1333500" y="2949575"/>
          <p14:tracePt t="18853" x="1333500" y="2965450"/>
          <p14:tracePt t="18861" x="1325563" y="2965450"/>
          <p14:tracePt t="18869" x="1317625" y="2974975"/>
          <p14:tracePt t="18886" x="1300163" y="2982913"/>
          <p14:tracePt t="18893" x="1292225" y="2982913"/>
          <p14:tracePt t="18901" x="1282700" y="2990850"/>
          <p14:tracePt t="18909" x="1274763" y="2990850"/>
          <p14:tracePt t="18917" x="1241425" y="3025775"/>
          <p14:tracePt t="18925" x="1231900" y="3033713"/>
          <p14:tracePt t="18945" x="1216025" y="3041650"/>
          <p14:tracePt t="18953" x="1206500" y="3051175"/>
          <p14:tracePt t="19017" x="1198563" y="3076575"/>
          <p14:tracePt t="19026" x="1189038" y="3076575"/>
          <p14:tracePt t="19034" x="1181100" y="3084513"/>
          <p14:tracePt t="19042" x="1181100" y="3094038"/>
          <p14:tracePt t="19050" x="1173163" y="3094038"/>
          <p14:tracePt t="19066" x="1163638" y="3094038"/>
          <p14:tracePt t="19226" x="1181100" y="3076575"/>
          <p14:tracePt t="19242" x="1198563" y="3059113"/>
          <p14:tracePt t="19250" x="1206500" y="3051175"/>
          <p14:tracePt t="19259" x="1216025" y="3041650"/>
          <p14:tracePt t="19266" x="1223963" y="3033713"/>
          <p14:tracePt t="19275" x="1241425" y="3008313"/>
          <p14:tracePt t="19292" x="1266825" y="2990850"/>
          <p14:tracePt t="19298" x="1266825" y="2982913"/>
          <p14:tracePt t="19307" x="1282700" y="2974975"/>
          <p14:tracePt t="19314" x="1300163" y="2965450"/>
          <p14:tracePt t="19322" x="1300163" y="2957513"/>
          <p14:tracePt t="19330" x="1325563" y="2932113"/>
          <p14:tracePt t="19338" x="1360488" y="2914650"/>
          <p14:tracePt t="19346" x="1368425" y="2906713"/>
          <p14:tracePt t="19354" x="1376363" y="2897188"/>
          <p14:tracePt t="19370" x="1411288" y="2881313"/>
          <p14:tracePt t="19378" x="1419225" y="2881313"/>
          <p14:tracePt t="20266" x="1462088" y="2846388"/>
          <p14:tracePt t="20274" x="1462088" y="2838450"/>
          <p14:tracePt t="20282" x="1470025" y="2838450"/>
          <p14:tracePt t="20378" x="1495425" y="2813050"/>
          <p14:tracePt t="20394" x="1512888" y="2805113"/>
          <p14:tracePt t="20403" x="1520825" y="2805113"/>
          <p14:tracePt t="20426" x="1530350" y="2795588"/>
          <p14:tracePt t="20434" x="1538288" y="2795588"/>
          <p14:tracePt t="20442" x="1555750" y="2778125"/>
          <p14:tracePt t="20450" x="1563688" y="2770188"/>
          <p14:tracePt t="20458" x="1571625" y="2762250"/>
          <p14:tracePt t="20475" x="1581150" y="2762250"/>
          <p14:tracePt t="20482" x="1589088" y="2762250"/>
          <p14:tracePt t="20506" x="1597025" y="2752725"/>
          <p14:tracePt t="20514" x="1606550" y="2752725"/>
          <p14:tracePt t="20522" x="1614488" y="2736850"/>
          <p14:tracePt t="20529" x="1631950" y="2727325"/>
          <p14:tracePt t="20537" x="1639888" y="2719388"/>
          <p14:tracePt t="20545" x="1665288" y="2711450"/>
          <p14:tracePt t="20554" x="1690688" y="2693988"/>
          <p14:tracePt t="20562" x="1700213" y="2686050"/>
          <p14:tracePt t="20882" x="1682750" y="2701925"/>
          <p14:tracePt t="20890" x="1674813" y="2701925"/>
          <p14:tracePt t="20898" x="1665288" y="2711450"/>
          <p14:tracePt t="20906" x="1639888" y="2736850"/>
          <p14:tracePt t="20913" x="1597025" y="2762250"/>
          <p14:tracePt t="20921" x="1581150" y="2787650"/>
          <p14:tracePt t="20929" x="1546225" y="2805113"/>
          <p14:tracePt t="20938" x="1538288" y="2820988"/>
          <p14:tracePt t="20946" x="1512888" y="2838450"/>
          <p14:tracePt t="20954" x="1504950" y="2838450"/>
          <p14:tracePt t="20962" x="1487488" y="2863850"/>
          <p14:tracePt t="20970" x="1477963" y="2871788"/>
          <p14:tracePt t="20978" x="1470025" y="2881313"/>
          <p14:tracePt t="20986" x="1462088" y="2881313"/>
          <p14:tracePt t="20994" x="1462088" y="2889250"/>
          <p14:tracePt t="21002" x="1444625" y="2906713"/>
          <p14:tracePt t="21011" x="1419225" y="2914650"/>
          <p14:tracePt t="21018" x="1411288" y="2932113"/>
          <p14:tracePt t="21058" x="1411288" y="2940050"/>
          <p14:tracePt t="21203" x="1427163" y="2914650"/>
          <p14:tracePt t="21210" x="1444625" y="2897188"/>
          <p14:tracePt t="21219" x="1470025" y="2871788"/>
          <p14:tracePt t="21225" x="1487488" y="2863850"/>
          <p14:tracePt t="21233" x="1520825" y="2813050"/>
          <p14:tracePt t="21241" x="1530350" y="2805113"/>
          <p14:tracePt t="21249" x="1555750" y="2787650"/>
          <p14:tracePt t="21258" x="1563688" y="2778125"/>
          <p14:tracePt t="21265" x="1589088" y="2744788"/>
          <p14:tracePt t="21274" x="1631950" y="2727325"/>
          <p14:tracePt t="21281" x="1649413" y="2711450"/>
          <p14:tracePt t="21292" x="1700213" y="2676525"/>
          <p14:tracePt t="21298" x="1716088" y="2660650"/>
          <p14:tracePt t="21306" x="1725613" y="2651125"/>
          <p14:tracePt t="21314" x="1751013" y="2651125"/>
          <p14:tracePt t="21322" x="1751013" y="2643188"/>
          <p14:tracePt t="22358" x="1793875" y="2643188"/>
          <p14:tracePt t="22366" x="1801813" y="2643188"/>
          <p14:tracePt t="22375" x="2200275" y="2643188"/>
          <p14:tracePt t="22382" x="2608263" y="2643188"/>
          <p14:tracePt t="22392" x="3152775" y="2643188"/>
          <p14:tracePt t="22398" x="3730625" y="2643188"/>
          <p14:tracePt t="22407" x="4214813" y="2643188"/>
          <p14:tracePt t="22414" x="4683125" y="2643188"/>
          <p14:tracePt t="22422" x="5056188" y="2643188"/>
          <p14:tracePt t="22430" x="5370513" y="2643188"/>
          <p14:tracePt t="22438" x="5608638" y="2643188"/>
          <p14:tracePt t="22446" x="5770563" y="2625725"/>
          <p14:tracePt t="22454" x="5897563" y="2617788"/>
          <p14:tracePt t="22463" x="5983288" y="2600325"/>
          <p14:tracePt t="22469" x="5999163" y="2600325"/>
          <p14:tracePt t="22477" x="6016625" y="2600325"/>
          <p14:tracePt t="22518" x="6049963" y="2592388"/>
          <p14:tracePt t="22525" x="6059488" y="2592388"/>
          <p14:tracePt t="22534" x="6102350" y="2592388"/>
          <p14:tracePt t="22542" x="6143625" y="2592388"/>
          <p14:tracePt t="22550" x="6194425" y="2582863"/>
          <p14:tracePt t="22559" x="6262688" y="2574925"/>
          <p14:tracePt t="22566" x="6381750" y="2566988"/>
          <p14:tracePt t="22575" x="6535738" y="2566988"/>
          <p14:tracePt t="22582" x="6680200" y="2566988"/>
          <p14:tracePt t="22592" x="6865938" y="2566988"/>
          <p14:tracePt t="22598" x="7070725" y="2566988"/>
          <p14:tracePt t="22606" x="7248525" y="2566988"/>
          <p14:tracePt t="22614" x="7402513" y="2566988"/>
          <p14:tracePt t="22621" x="7512050" y="2549525"/>
          <p14:tracePt t="22629" x="7588250" y="2541588"/>
          <p14:tracePt t="22637" x="7597775" y="2541588"/>
          <p14:tracePt t="22694" x="7631113" y="2557463"/>
          <p14:tracePt t="22702" x="7639050" y="2566988"/>
          <p14:tracePt t="22710" x="7666038" y="2582863"/>
          <p14:tracePt t="22718" x="7699375" y="2600325"/>
          <p14:tracePt t="22727" x="7758113" y="2633663"/>
          <p14:tracePt t="22734" x="7861300" y="2668588"/>
          <p14:tracePt t="22743" x="7996238" y="2701925"/>
          <p14:tracePt t="22749" x="8158163" y="2752725"/>
          <p14:tracePt t="22758" x="8335963" y="2813050"/>
          <p14:tracePt t="22765" x="8507413" y="2846388"/>
          <p14:tracePt t="22774" x="8651875" y="2881313"/>
          <p14:tracePt t="22782" x="8796338" y="2922588"/>
          <p14:tracePt t="22792" x="8931275" y="2940050"/>
          <p14:tracePt t="22798" x="9067800" y="2965450"/>
          <p14:tracePt t="26566" x="9042400" y="3900488"/>
          <p14:tracePt t="26573" x="8966200" y="3900488"/>
          <p14:tracePt t="26581" x="8913813" y="3900488"/>
          <p14:tracePt t="26589" x="8897938" y="3900488"/>
          <p14:tracePt t="26597" x="8855075" y="3900488"/>
          <p14:tracePt t="26606" x="8829675" y="3900488"/>
          <p14:tracePt t="26613" x="8829675" y="3892550"/>
          <p14:tracePt t="26624" x="8821738" y="3892550"/>
          <p14:tracePt t="26693" x="8804275" y="3867150"/>
          <p14:tracePt t="26701" x="8796338" y="3857625"/>
          <p14:tracePt t="26714" x="8786813" y="3849688"/>
          <p14:tracePt t="26722" x="8769350" y="3824288"/>
          <p14:tracePt t="26730" x="8769350" y="3798888"/>
          <p14:tracePt t="26738" x="8761413" y="3763963"/>
          <p14:tracePt t="26746" x="8743950" y="3722688"/>
          <p14:tracePt t="26753" x="8736013" y="3697288"/>
          <p14:tracePt t="26761" x="8718550" y="3662363"/>
          <p14:tracePt t="26769" x="8702675" y="3636963"/>
          <p14:tracePt t="26777" x="8659813" y="3603625"/>
          <p14:tracePt t="26785" x="8616950" y="3552825"/>
          <p14:tracePt t="26793" x="8591550" y="3543300"/>
          <p14:tracePt t="26801" x="8548688" y="3527425"/>
          <p14:tracePt t="26809" x="8497888" y="3509963"/>
          <p14:tracePt t="26818" x="8464550" y="3492500"/>
          <p14:tracePt t="26825" x="8429625" y="3484563"/>
          <p14:tracePt t="26834" x="8404225" y="3475038"/>
          <p14:tracePt t="26842" x="8370888" y="3467100"/>
          <p14:tracePt t="26850" x="8328025" y="3459163"/>
          <p14:tracePt t="26858" x="8285163" y="3441700"/>
          <p14:tracePt t="26866" x="8226425" y="3433763"/>
          <p14:tracePt t="26875" x="8175625" y="3424238"/>
          <p14:tracePt t="26881" x="8132763" y="3416300"/>
          <p14:tracePt t="26889" x="8089900" y="3416300"/>
          <p14:tracePt t="26897" x="8056563" y="3416300"/>
          <p14:tracePt t="26905" x="8013700" y="3416300"/>
          <p14:tracePt t="26913" x="7980363" y="3416300"/>
          <p14:tracePt t="26922" x="7970838" y="3416300"/>
          <p14:tracePt t="26929" x="7927975" y="3416300"/>
          <p14:tracePt t="26937" x="7894638" y="3416300"/>
          <p14:tracePt t="26945" x="7877175" y="3416300"/>
          <p14:tracePt t="26953" x="7861300" y="3416300"/>
          <p14:tracePt t="26961" x="7843838" y="3416300"/>
          <p14:tracePt t="26969" x="7835900" y="3416300"/>
          <p14:tracePt t="26978" x="7818438" y="3416300"/>
          <p14:tracePt t="26986" x="7810500" y="3416300"/>
          <p14:tracePt t="26994" x="7800975" y="3416300"/>
          <p14:tracePt t="27002" x="7800975" y="3408363"/>
          <p14:tracePt t="27190" x="7810500" y="3408363"/>
          <p14:tracePt t="27198" x="7818438" y="3408363"/>
          <p14:tracePt t="27207" x="7843838" y="3408363"/>
          <p14:tracePt t="27214" x="7851775" y="3408363"/>
          <p14:tracePt t="27223" x="7861300" y="3408363"/>
          <p14:tracePt t="27230" x="7886700" y="3408363"/>
          <p14:tracePt t="27238" x="7912100" y="3408363"/>
          <p14:tracePt t="27246" x="7920038" y="3408363"/>
          <p14:tracePt t="27254" x="7937500" y="3408363"/>
          <p14:tracePt t="27261" x="7962900" y="3408363"/>
          <p14:tracePt t="27269" x="7970838" y="3408363"/>
          <p14:tracePt t="27277" x="7996238" y="3408363"/>
          <p14:tracePt t="27285" x="8021638" y="3408363"/>
          <p14:tracePt t="27293" x="8047038" y="3408363"/>
          <p14:tracePt t="27301" x="8064500" y="3408363"/>
          <p14:tracePt t="27309" x="8089900" y="3408363"/>
          <p14:tracePt t="27317" x="8115300" y="3408363"/>
          <p14:tracePt t="27325" x="8132763" y="3408363"/>
          <p14:tracePt t="27333" x="8175625" y="3408363"/>
          <p14:tracePt t="27341" x="8218488" y="3408363"/>
          <p14:tracePt t="27349" x="8259763" y="3408363"/>
          <p14:tracePt t="27358" x="8320088" y="3408363"/>
          <p14:tracePt t="27366" x="8362950" y="3408363"/>
          <p14:tracePt t="27374" x="8404225" y="3408363"/>
          <p14:tracePt t="27382" x="8429625" y="3408363"/>
          <p14:tracePt t="27390" x="8464550" y="3408363"/>
          <p14:tracePt t="27398" x="8480425" y="3408363"/>
          <p14:tracePt t="27408" x="8489950" y="3408363"/>
          <p14:tracePt t="27530" x="8507413" y="3408363"/>
          <p14:tracePt t="27538" x="8523288" y="3408363"/>
          <p14:tracePt t="27546" x="8540750" y="3408363"/>
          <p14:tracePt t="27554" x="8548688" y="3408363"/>
          <p14:tracePt t="27562" x="8566150" y="3408363"/>
          <p14:tracePt t="27571" x="8574088" y="3408363"/>
          <p14:tracePt t="27702" x="8583613" y="3408363"/>
          <p14:tracePt t="27710" x="8591550" y="3408363"/>
          <p14:tracePt t="27749" x="8609013" y="3408363"/>
          <p14:tracePt t="27781" x="8624888" y="3390900"/>
          <p14:tracePt t="27789" x="8634413" y="3382963"/>
          <p14:tracePt t="27861" x="8651875" y="3382963"/>
          <p14:tracePt t="27878" x="8659813" y="3373438"/>
          <p14:tracePt t="27910" x="8667750" y="3373438"/>
          <p14:tracePt t="27918" x="8677275" y="3373438"/>
          <p14:tracePt t="28010" x="8685213" y="3373438"/>
          <p14:tracePt t="28018" x="8693150" y="3373438"/>
          <p14:tracePt t="28069" x="8702675" y="3373438"/>
          <p14:tracePt t="28078" x="8736013" y="3373438"/>
          <p14:tracePt t="28085" x="8769350" y="3373438"/>
          <p14:tracePt t="28093" x="8786813" y="3373438"/>
          <p14:tracePt t="28101" x="8821738" y="3373438"/>
          <p14:tracePt t="28109" x="8829675" y="3373438"/>
          <p14:tracePt t="28117" x="8863013" y="3373438"/>
          <p14:tracePt t="28125" x="8888413" y="3373438"/>
          <p14:tracePt t="28133" x="8897938" y="3373438"/>
          <p14:tracePt t="28141" x="8913813" y="3373438"/>
          <p14:tracePt t="28149" x="8931275" y="3373438"/>
          <p14:tracePt t="28246" x="8940800" y="3365500"/>
          <p14:tracePt t="29274" x="8948738" y="3365500"/>
          <p14:tracePt t="29290" x="8982075" y="3365500"/>
          <p14:tracePt t="29297" x="9032875" y="3355975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E6610-D87A-4957-B63B-070A15B03B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04943"/>
            <a:ext cx="2057400" cy="365125"/>
          </a:xfrm>
        </p:spPr>
        <p:txBody>
          <a:bodyPr/>
          <a:lstStyle/>
          <a:p>
            <a:pPr>
              <a:defRPr/>
            </a:pPr>
            <a:fld id="{EE4F37A9-DF92-422E-9A72-E2551B62F280}" type="datetime1">
              <a:rPr lang="en-ZA" smtClean="0"/>
              <a:t>2021/10/28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3BCE1-9116-459A-B13E-6E5A1B352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350" y="6304943"/>
            <a:ext cx="3584575" cy="365125"/>
          </a:xfrm>
        </p:spPr>
        <p:txBody>
          <a:bodyPr/>
          <a:lstStyle/>
          <a:p>
            <a:pPr>
              <a:defRPr/>
            </a:pPr>
            <a:r>
              <a:rPr lang="en-US"/>
              <a:t>RTC-PRE-137.2 Cloud landscapes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1BBA49-3D71-47A2-9B6A-C7483E35EB6F}"/>
              </a:ext>
            </a:extLst>
          </p:cNvPr>
          <p:cNvSpPr/>
          <p:nvPr/>
        </p:nvSpPr>
        <p:spPr>
          <a:xfrm>
            <a:off x="692347" y="836868"/>
            <a:ext cx="8203149" cy="5949223"/>
          </a:xfrm>
          <a:prstGeom prst="rect">
            <a:avLst/>
          </a:prstGeom>
          <a:gradFill>
            <a:gsLst>
              <a:gs pos="49000">
                <a:srgbClr val="ACD0F3"/>
              </a:gs>
              <a:gs pos="76000">
                <a:srgbClr val="ABCBF2"/>
              </a:gs>
              <a:gs pos="0">
                <a:srgbClr val="336699"/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2B56CDF-4354-4164-82AC-1439A5341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53" y="71909"/>
            <a:ext cx="8577943" cy="676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Influences for cloud shape and size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553A15-D3ED-4481-AD35-C22A13CF682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138" y="6043976"/>
            <a:ext cx="852925" cy="59434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C5674-C806-45A0-BF75-88C6F2228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51F3-4335-4488-B764-06ABD1BD92F1}" type="slidenum">
              <a:rPr lang="en-ZA" alt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en-ZA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D090F8-4CD8-451E-A7F5-7D51A33C309D}"/>
              </a:ext>
            </a:extLst>
          </p:cNvPr>
          <p:cNvSpPr txBox="1"/>
          <p:nvPr/>
        </p:nvSpPr>
        <p:spPr>
          <a:xfrm>
            <a:off x="5889147" y="2330268"/>
            <a:ext cx="3099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These aerosols are called condensation nuclei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7AFA09-62FB-4E07-AB9B-ECD0D3A385FE}"/>
              </a:ext>
            </a:extLst>
          </p:cNvPr>
          <p:cNvSpPr/>
          <p:nvPr/>
        </p:nvSpPr>
        <p:spPr>
          <a:xfrm>
            <a:off x="177886" y="1084935"/>
            <a:ext cx="5619565" cy="5348334"/>
          </a:xfrm>
          <a:prstGeom prst="ellipse">
            <a:avLst/>
          </a:prstGeom>
          <a:solidFill>
            <a:srgbClr val="AAF4F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3EF130A-74AF-4B7C-B9D6-AF786DDDF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442681"/>
              </p:ext>
            </p:extLst>
          </p:nvPr>
        </p:nvGraphicFramePr>
        <p:xfrm>
          <a:off x="455154" y="3595929"/>
          <a:ext cx="2030144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0144">
                  <a:extLst>
                    <a:ext uri="{9D8B030D-6E8A-4147-A177-3AD203B41FA5}">
                      <a16:colId xmlns:a16="http://schemas.microsoft.com/office/drawing/2014/main" val="27160268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FF"/>
                          </a:solidFill>
                        </a:rPr>
                        <a:t>Typical raindrop</a:t>
                      </a:r>
                      <a:endParaRPr lang="en-ZA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104736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664E55BA-6687-444E-BD7E-DD5E82AF589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653" y="4775100"/>
            <a:ext cx="3133616" cy="1036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6A2CCF-A8E0-4D88-8B2C-476E6E8B654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197" y="2777467"/>
            <a:ext cx="2030144" cy="8413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2DCED9-177C-45C0-A3BA-6CBB8DFDB73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596" y="1798372"/>
            <a:ext cx="2030144" cy="908383"/>
          </a:xfrm>
          <a:prstGeom prst="rect">
            <a:avLst/>
          </a:prstGeom>
        </p:spPr>
      </p:pic>
      <p:graphicFrame>
        <p:nvGraphicFramePr>
          <p:cNvPr id="16" name="Table 25">
            <a:extLst>
              <a:ext uri="{FF2B5EF4-FFF2-40B4-BE49-F238E27FC236}">
                <a16:creationId xmlns:a16="http://schemas.microsoft.com/office/drawing/2014/main" id="{9BB52AB9-F3BB-400C-BA48-3D116EFD4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92005"/>
              </p:ext>
            </p:extLst>
          </p:nvPr>
        </p:nvGraphicFramePr>
        <p:xfrm>
          <a:off x="5465781" y="5255870"/>
          <a:ext cx="340187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522">
                  <a:extLst>
                    <a:ext uri="{9D8B030D-6E8A-4147-A177-3AD203B41FA5}">
                      <a16:colId xmlns:a16="http://schemas.microsoft.com/office/drawing/2014/main" val="1365159174"/>
                    </a:ext>
                  </a:extLst>
                </a:gridCol>
                <a:gridCol w="1317356">
                  <a:extLst>
                    <a:ext uri="{9D8B030D-6E8A-4147-A177-3AD203B41FA5}">
                      <a16:colId xmlns:a16="http://schemas.microsoft.com/office/drawing/2014/main" val="1199154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Typical raindrop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2 mm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2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Large aerosol particle 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0,1 mm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198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Typical cloud droplet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0,02 mm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578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Small aerosol particle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0,0001 mm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0648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35D31B3-3071-49DB-86E1-117E9E5B01CD}"/>
              </a:ext>
            </a:extLst>
          </p:cNvPr>
          <p:cNvSpPr txBox="1"/>
          <p:nvPr/>
        </p:nvSpPr>
        <p:spPr>
          <a:xfrm>
            <a:off x="5370990" y="852940"/>
            <a:ext cx="35882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Along with water vapour that is present in differing amounts in the atmosphere there are also minute aerosol particles suspended in the air (like dust, salt, pollutants etc.).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1F10D5-8E58-4B19-91EA-0E6B4D3C5C7B}"/>
              </a:ext>
            </a:extLst>
          </p:cNvPr>
          <p:cNvSpPr txBox="1"/>
          <p:nvPr/>
        </p:nvSpPr>
        <p:spPr>
          <a:xfrm>
            <a:off x="5853636" y="3421785"/>
            <a:ext cx="29086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hen the air is saturated the condensation nuclei form the base on which water vapour condenses into water droplets.</a:t>
            </a:r>
            <a:endParaRPr lang="en-ZA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30C0AFC7-FE72-43BE-B966-86EFF737981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315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86"/>
    </mc:Choice>
    <mc:Fallback xmlns="">
      <p:transition spd="slow" advTm="99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 animBg="1"/>
      <p:bldP spid="18" grpId="0"/>
    </p:bldLst>
  </p:timing>
  <p:extLst>
    <p:ext uri="{3A86A75C-4F4B-4683-9AE1-C65F6400EC91}">
      <p14:laserTraceLst xmlns:p14="http://schemas.microsoft.com/office/powerpoint/2010/main">
        <p14:tracePtLst>
          <p14:tracePt t="37774" x="8888413" y="4903788"/>
          <p14:tracePt t="37782" x="8761413" y="4937125"/>
          <p14:tracePt t="37790" x="8634413" y="4972050"/>
          <p14:tracePt t="37798" x="8497888" y="5005388"/>
          <p14:tracePt t="37806" x="8370888" y="5038725"/>
          <p14:tracePt t="37814" x="8251825" y="5064125"/>
          <p14:tracePt t="37822" x="8150225" y="5091113"/>
          <p14:tracePt t="37831" x="8056563" y="5106988"/>
          <p14:tracePt t="37840" x="7962900" y="5132388"/>
          <p14:tracePt t="37847" x="7886700" y="5149850"/>
          <p14:tracePt t="37857" x="7826375" y="5175250"/>
          <p14:tracePt t="37863" x="7783513" y="5192713"/>
          <p14:tracePt t="37871" x="7732713" y="5200650"/>
          <p14:tracePt t="37879" x="7691438" y="5208588"/>
          <p14:tracePt t="37886" x="7656513" y="5218113"/>
          <p14:tracePt t="37895" x="7623175" y="5226050"/>
          <p14:tracePt t="37903" x="7588250" y="5235575"/>
          <p14:tracePt t="37909" x="7554913" y="5243513"/>
          <p14:tracePt t="37918" x="7512050" y="5260975"/>
          <p14:tracePt t="37927" x="7461250" y="5286375"/>
          <p14:tracePt t="37935" x="7410450" y="5302250"/>
          <p14:tracePt t="37943" x="7350125" y="5319713"/>
          <p14:tracePt t="37951" x="7291388" y="5345113"/>
          <p14:tracePt t="37960" x="7240588" y="5362575"/>
          <p14:tracePt t="37965" x="7197725" y="5380038"/>
          <p14:tracePt t="37976" x="7154863" y="5395913"/>
          <p14:tracePt t="37990" x="7121525" y="5405438"/>
          <p14:tracePt t="37998" x="7113588" y="5405438"/>
          <p14:tracePt t="38006" x="7078663" y="5421313"/>
          <p14:tracePt t="38014" x="7045325" y="5438775"/>
          <p14:tracePt t="38023" x="7019925" y="5446713"/>
          <p14:tracePt t="38030" x="6985000" y="5456238"/>
          <p14:tracePt t="38039" x="6959600" y="5456238"/>
          <p14:tracePt t="38047" x="6943725" y="5464175"/>
          <p14:tracePt t="38056" x="6908800" y="5472113"/>
          <p14:tracePt t="38062" x="6858000" y="5481638"/>
          <p14:tracePt t="38071" x="6799263" y="5489575"/>
          <p14:tracePt t="38079" x="6731000" y="5497513"/>
          <p14:tracePt t="38088" x="6654800" y="5514975"/>
          <p14:tracePt t="38093" x="6551613" y="5524500"/>
          <p14:tracePt t="38101" x="6442075" y="5532438"/>
          <p14:tracePt t="38110" x="6313488" y="5549900"/>
          <p14:tracePt t="38118" x="6169025" y="5557838"/>
          <p14:tracePt t="38126" x="6034088" y="5565775"/>
          <p14:tracePt t="38134" x="5905500" y="5583238"/>
          <p14:tracePt t="38142" x="5778500" y="5591175"/>
          <p14:tracePt t="38150" x="5651500" y="5591175"/>
          <p14:tracePt t="38158" x="5524500" y="5591175"/>
          <p14:tracePt t="38166" x="5405438" y="5591175"/>
          <p14:tracePt t="38174" x="5311775" y="5591175"/>
          <p14:tracePt t="38182" x="5226050" y="5591175"/>
          <p14:tracePt t="38190" x="5149850" y="5591175"/>
          <p14:tracePt t="38199" x="5081588" y="5591175"/>
          <p14:tracePt t="38207" x="5022850" y="5591175"/>
          <p14:tracePt t="38215" x="4979988" y="5591175"/>
          <p14:tracePt t="38223" x="4946650" y="5591175"/>
          <p14:tracePt t="38231" x="4903788" y="5591175"/>
          <p14:tracePt t="38239" x="4878388" y="5591175"/>
          <p14:tracePt t="38247" x="4843463" y="5591175"/>
          <p14:tracePt t="38257" x="4802188" y="5591175"/>
          <p14:tracePt t="38263" x="4759325" y="5591175"/>
          <p14:tracePt t="38271" x="4716463" y="5591175"/>
          <p14:tracePt t="38279" x="4665663" y="5591175"/>
          <p14:tracePt t="38287" x="4622800" y="5591175"/>
          <p14:tracePt t="38295" x="4579938" y="5591175"/>
          <p14:tracePt t="38303" x="4538663" y="5591175"/>
          <p14:tracePt t="38311" x="4495800" y="5591175"/>
          <p14:tracePt t="38319" x="4435475" y="5591175"/>
          <p14:tracePt t="38327" x="4376738" y="5591175"/>
          <p14:tracePt t="38335" x="4316413" y="5591175"/>
          <p14:tracePt t="38343" x="4275138" y="5591175"/>
          <p14:tracePt t="38351" x="4232275" y="5591175"/>
          <p14:tracePt t="38359" x="4197350" y="5591175"/>
          <p14:tracePt t="38367" x="4171950" y="5591175"/>
          <p14:tracePt t="38375" x="4156075" y="5591175"/>
          <p14:tracePt t="38382" x="4130675" y="5591175"/>
          <p14:tracePt t="38389" x="4121150" y="5591175"/>
          <p14:tracePt t="38398" x="4095750" y="5591175"/>
          <p14:tracePt t="38406" x="4087813" y="5591175"/>
          <p14:tracePt t="38414" x="4079875" y="5591175"/>
          <p14:tracePt t="38422" x="4062413" y="5608638"/>
          <p14:tracePt t="38430" x="4052888" y="5608638"/>
          <p14:tracePt t="38438" x="4037013" y="5608638"/>
          <p14:tracePt t="38445" x="4019550" y="5608638"/>
          <p14:tracePt t="38455" x="4011613" y="5608638"/>
          <p14:tracePt t="38462" x="3976688" y="5608638"/>
          <p14:tracePt t="38470" x="3968750" y="5608638"/>
          <p14:tracePt t="38487" x="3951288" y="5608638"/>
          <p14:tracePt t="38495" x="3943350" y="5608638"/>
          <p14:tracePt t="38511" x="3900488" y="5616575"/>
          <p14:tracePt t="38519" x="3892550" y="5616575"/>
          <p14:tracePt t="38527" x="3875088" y="5616575"/>
          <p14:tracePt t="38535" x="3867150" y="5616575"/>
          <p14:tracePt t="38543" x="3857625" y="5616575"/>
          <p14:tracePt t="38583" x="3841750" y="5616575"/>
          <p14:tracePt t="38599" x="3832225" y="5616575"/>
          <p14:tracePt t="38607" x="3806825" y="5626100"/>
          <p14:tracePt t="38615" x="3798888" y="5626100"/>
          <p14:tracePt t="38623" x="3790950" y="5626100"/>
          <p14:tracePt t="38631" x="3781425" y="5634038"/>
          <p14:tracePt t="38639" x="3763963" y="5634038"/>
          <p14:tracePt t="38647" x="3748088" y="5634038"/>
          <p14:tracePt t="38657" x="3730625" y="5634038"/>
          <p14:tracePt t="38663" x="3713163" y="5634038"/>
          <p14:tracePt t="38671" x="3687763" y="5641975"/>
          <p14:tracePt t="38679" x="3679825" y="5641975"/>
          <p14:tracePt t="38687" x="3671888" y="5641975"/>
          <p14:tracePt t="38695" x="3654425" y="5641975"/>
          <p14:tracePt t="38703" x="3636963" y="5641975"/>
          <p14:tracePt t="38709" x="3629025" y="5641975"/>
          <p14:tracePt t="38719" x="3619500" y="5641975"/>
          <p14:tracePt t="38807" x="3594100" y="5651500"/>
          <p14:tracePt t="38815" x="3586163" y="5651500"/>
          <p14:tracePt t="38823" x="3560763" y="5651500"/>
          <p14:tracePt t="38831" x="3552825" y="5651500"/>
          <p14:tracePt t="38839" x="3552825" y="5659438"/>
          <p14:tracePt t="38846" x="3543300" y="5668963"/>
          <p14:tracePt t="38935" x="3535363" y="5668963"/>
          <p14:tracePt t="38942" x="3527425" y="5668963"/>
          <p14:tracePt t="38958" x="3517900" y="5668963"/>
          <p14:tracePt t="38966" x="3509963" y="5668963"/>
          <p14:tracePt t="38983" x="3502025" y="5668963"/>
          <p14:tracePt t="38991" x="3492500" y="5668963"/>
          <p14:tracePt t="38999" x="3484563" y="5668963"/>
          <p14:tracePt t="39094" x="3467100" y="5668963"/>
          <p14:tracePt t="39102" x="3459163" y="5668963"/>
          <p14:tracePt t="39110" x="3449638" y="5668963"/>
          <p14:tracePt t="39118" x="3441700" y="5668963"/>
          <p14:tracePt t="39126" x="3433763" y="5659438"/>
          <p14:tracePt t="39143" x="3416300" y="5659438"/>
          <p14:tracePt t="39151" x="3398838" y="5641975"/>
          <p14:tracePt t="39159" x="3398838" y="5634038"/>
          <p14:tracePt t="39175" x="3390900" y="5634038"/>
          <p14:tracePt t="39183" x="3382963" y="5634038"/>
          <p14:tracePt t="39318" x="3373438" y="5608638"/>
          <p14:tracePt t="39326" x="3365500" y="5608638"/>
          <p14:tracePt t="39338" x="3365500" y="5600700"/>
          <p14:tracePt t="39355" x="3348038" y="5583238"/>
          <p14:tracePt t="39363" x="3348038" y="5575300"/>
          <p14:tracePt t="39371" x="3340100" y="5557838"/>
          <p14:tracePt t="39379" x="3340100" y="5549900"/>
          <p14:tracePt t="39395" x="3340100" y="5532438"/>
          <p14:tracePt t="39403" x="3330575" y="5507038"/>
          <p14:tracePt t="39430" x="3330575" y="5481638"/>
          <p14:tracePt t="39438" x="3330575" y="5472113"/>
          <p14:tracePt t="39445" x="3330575" y="5446713"/>
          <p14:tracePt t="39454" x="3330575" y="5438775"/>
          <p14:tracePt t="39463" x="3330575" y="5421313"/>
          <p14:tracePt t="39471" x="3330575" y="5395913"/>
          <p14:tracePt t="39479" x="3330575" y="5387975"/>
          <p14:tracePt t="39487" x="3330575" y="5353050"/>
          <p14:tracePt t="39495" x="3330575" y="5319713"/>
          <p14:tracePt t="39503" x="3330575" y="5302250"/>
          <p14:tracePt t="39509" x="3330575" y="5276850"/>
          <p14:tracePt t="39517" x="3330575" y="5260975"/>
          <p14:tracePt t="39526" x="3330575" y="5235575"/>
          <p14:tracePt t="39534" x="3330575" y="5218113"/>
          <p14:tracePt t="39541" x="3330575" y="5208588"/>
          <p14:tracePt t="39550" x="3330575" y="5192713"/>
          <p14:tracePt t="39558" x="3330575" y="5175250"/>
          <p14:tracePt t="39566" x="3330575" y="5167313"/>
          <p14:tracePt t="39574" x="3330575" y="5132388"/>
          <p14:tracePt t="39582" x="3330575" y="5124450"/>
          <p14:tracePt t="39590" x="3340100" y="5116513"/>
          <p14:tracePt t="39598" x="3348038" y="5106988"/>
          <p14:tracePt t="39606" x="3348038" y="5091113"/>
          <p14:tracePt t="39614" x="3355975" y="5091113"/>
          <p14:tracePt t="39622" x="3355975" y="5073650"/>
          <p14:tracePt t="39630" x="3365500" y="5056188"/>
          <p14:tracePt t="39638" x="3373438" y="5048250"/>
          <p14:tracePt t="39647" x="3373438" y="5038725"/>
          <p14:tracePt t="39657" x="3382963" y="5030788"/>
          <p14:tracePt t="39672" x="3390900" y="5022850"/>
          <p14:tracePt t="39687" x="3408363" y="4997450"/>
          <p14:tracePt t="39694" x="3416300" y="4979988"/>
          <p14:tracePt t="39703" x="3441700" y="4946650"/>
          <p14:tracePt t="39711" x="3449638" y="4929188"/>
          <p14:tracePt t="39719" x="3475038" y="4919663"/>
          <p14:tracePt t="39726" x="3484563" y="4911725"/>
          <p14:tracePt t="39733" x="3492500" y="4903788"/>
          <p14:tracePt t="39742" x="3517900" y="4860925"/>
          <p14:tracePt t="39750" x="3535363" y="4852988"/>
          <p14:tracePt t="39758" x="3543300" y="4852988"/>
          <p14:tracePt t="39766" x="3560763" y="4835525"/>
          <p14:tracePt t="39774" x="3568700" y="4827588"/>
          <p14:tracePt t="39782" x="3578225" y="4827588"/>
          <p14:tracePt t="39798" x="3603625" y="4818063"/>
          <p14:tracePt t="39806" x="3611563" y="4810125"/>
          <p14:tracePt t="39823" x="3629025" y="4792663"/>
          <p14:tracePt t="39831" x="3646488" y="4784725"/>
          <p14:tracePt t="39839" x="3654425" y="4775200"/>
          <p14:tracePt t="39846" x="3671888" y="4775200"/>
          <p14:tracePt t="39857" x="3687763" y="4767263"/>
          <p14:tracePt t="39872" x="3697288" y="4767263"/>
          <p14:tracePt t="39879" x="3713163" y="4767263"/>
          <p14:tracePt t="39887" x="3722688" y="4767263"/>
          <p14:tracePt t="39910" x="3730625" y="4767263"/>
          <p14:tracePt t="39919" x="3738563" y="4767263"/>
          <p14:tracePt t="39926" x="3748088" y="4767263"/>
          <p14:tracePt t="39935" x="3756025" y="4767263"/>
          <p14:tracePt t="39944" x="3763963" y="4767263"/>
          <p14:tracePt t="39959" x="3781425" y="4767263"/>
          <p14:tracePt t="39966" x="3790950" y="4767263"/>
          <p14:tracePt t="39973" x="3824288" y="4767263"/>
          <p14:tracePt t="39981" x="3883025" y="4792663"/>
          <p14:tracePt t="39990" x="3917950" y="4818063"/>
          <p14:tracePt t="39998" x="3951288" y="4835525"/>
          <p14:tracePt t="40006" x="3986213" y="4852988"/>
          <p14:tracePt t="40015" x="4027488" y="4878388"/>
          <p14:tracePt t="40023" x="4044950" y="4886325"/>
          <p14:tracePt t="40031" x="4070350" y="4903788"/>
          <p14:tracePt t="40039" x="4087813" y="4911725"/>
          <p14:tracePt t="40047" x="4095750" y="4929188"/>
          <p14:tracePt t="40119" x="4113213" y="4929188"/>
          <p14:tracePt t="40126" x="4121150" y="4929188"/>
          <p14:tracePt t="40135" x="4138613" y="4937125"/>
          <p14:tracePt t="40167" x="4156075" y="4954588"/>
          <p14:tracePt t="40175" x="4164013" y="4954588"/>
          <p14:tracePt t="40183" x="4181475" y="4972050"/>
          <p14:tracePt t="40192" x="4189413" y="4979988"/>
          <p14:tracePt t="40199" x="4197350" y="4979988"/>
          <p14:tracePt t="40214" x="4197350" y="4987925"/>
          <p14:tracePt t="40230" x="4197350" y="5005388"/>
          <p14:tracePt t="40238" x="4214813" y="5013325"/>
          <p14:tracePt t="40246" x="4214813" y="5030788"/>
          <p14:tracePt t="40254" x="4214813" y="5038725"/>
          <p14:tracePt t="40271" x="4214813" y="5048250"/>
          <p14:tracePt t="40278" x="4214813" y="5056188"/>
          <p14:tracePt t="40295" x="4214813" y="5073650"/>
          <p14:tracePt t="40303" x="4214813" y="5081588"/>
          <p14:tracePt t="40311" x="4214813" y="5091113"/>
          <p14:tracePt t="40342" x="4214813" y="5099050"/>
          <p14:tracePt t="40358" x="4214813" y="5116513"/>
          <p14:tracePt t="40390" x="4214813" y="5124450"/>
          <p14:tracePt t="40398" x="4214813" y="5141913"/>
          <p14:tracePt t="40407" x="4214813" y="5149850"/>
          <p14:tracePt t="40414" x="4214813" y="5157788"/>
          <p14:tracePt t="40422" x="4214813" y="5167313"/>
          <p14:tracePt t="40454" x="4197350" y="5183188"/>
          <p14:tracePt t="40462" x="4189413" y="5192713"/>
          <p14:tracePt t="40472" x="4181475" y="5200650"/>
          <p14:tracePt t="40478" x="4181475" y="5208588"/>
          <p14:tracePt t="40486" x="4181475" y="5218113"/>
          <p14:tracePt t="40502" x="4171950" y="5235575"/>
          <p14:tracePt t="40509" x="4156075" y="5251450"/>
          <p14:tracePt t="40518" x="4138613" y="5260975"/>
          <p14:tracePt t="40534" x="4113213" y="5286375"/>
          <p14:tracePt t="40542" x="4105275" y="5294313"/>
          <p14:tracePt t="40550" x="4095750" y="5311775"/>
          <p14:tracePt t="40559" x="4070350" y="5327650"/>
          <p14:tracePt t="40567" x="4052888" y="5353050"/>
          <p14:tracePt t="40575" x="4044950" y="5370513"/>
          <p14:tracePt t="40583" x="4019550" y="5395913"/>
          <p14:tracePt t="40590" x="3986213" y="5421313"/>
          <p14:tracePt t="40599" x="3968750" y="5438775"/>
          <p14:tracePt t="40607" x="3960813" y="5446713"/>
          <p14:tracePt t="40623" x="3951288" y="5472113"/>
          <p14:tracePt t="40631" x="3943350" y="5472113"/>
          <p14:tracePt t="40639" x="3925888" y="5489575"/>
          <p14:tracePt t="40663" x="3925888" y="5497513"/>
          <p14:tracePt t="40695" x="3917950" y="5497513"/>
          <p14:tracePt t="40701" x="3908425" y="5507038"/>
          <p14:tracePt t="40715" x="3908425" y="5514975"/>
          <p14:tracePt t="40723" x="3892550" y="5532438"/>
          <p14:tracePt t="40731" x="3867150" y="5532438"/>
          <p14:tracePt t="40738" x="3857625" y="5532438"/>
          <p14:tracePt t="40747" x="3832225" y="5557838"/>
          <p14:tracePt t="40757" x="3824288" y="5565775"/>
          <p14:tracePt t="40763" x="3816350" y="5575300"/>
          <p14:tracePt t="40772" x="3798888" y="5583238"/>
          <p14:tracePt t="40779" x="3773488" y="5583238"/>
          <p14:tracePt t="40786" x="3763963" y="5583238"/>
          <p14:tracePt t="40795" x="3738563" y="5591175"/>
          <p14:tracePt t="40802" x="3730625" y="5600700"/>
          <p14:tracePt t="40826" x="3713163" y="5600700"/>
          <p14:tracePt t="40835" x="3687763" y="5600700"/>
          <p14:tracePt t="40843" x="3671888" y="5608638"/>
          <p14:tracePt t="40850" x="3654425" y="5608638"/>
          <p14:tracePt t="40859" x="3611563" y="5626100"/>
          <p14:tracePt t="40867" x="3586163" y="5626100"/>
          <p14:tracePt t="40874" x="3568700" y="5626100"/>
          <p14:tracePt t="40882" x="3535363" y="5626100"/>
          <p14:tracePt t="40890" x="3509963" y="5626100"/>
          <p14:tracePt t="40898" x="3475038" y="5626100"/>
          <p14:tracePt t="40907" x="3449638" y="5626100"/>
          <p14:tracePt t="40915" x="3416300" y="5626100"/>
          <p14:tracePt t="40923" x="3382963" y="5634038"/>
          <p14:tracePt t="40930" x="3348038" y="5641975"/>
          <p14:tracePt t="40939" x="3340100" y="5641975"/>
          <p14:tracePt t="40947" x="3322638" y="5641975"/>
          <p14:tracePt t="40956" x="3314700" y="5641975"/>
          <p14:tracePt t="40963" x="3289300" y="5651500"/>
          <p14:tracePt t="40969" x="3271838" y="5651500"/>
          <p14:tracePt t="40986" x="3238500" y="5651500"/>
          <p14:tracePt t="40994" x="3228975" y="5651500"/>
          <p14:tracePt t="41002" x="3221038" y="5651500"/>
          <p14:tracePt t="41010" x="3211513" y="5651500"/>
          <p14:tracePt t="41018" x="3203575" y="5651500"/>
          <p14:tracePt t="41026" x="3178175" y="5659438"/>
          <p14:tracePt t="41034" x="3170238" y="5659438"/>
          <p14:tracePt t="41042" x="3144838" y="5659438"/>
          <p14:tracePt t="41050" x="3119438" y="5659438"/>
          <p14:tracePt t="41058" x="3101975" y="5659438"/>
          <p14:tracePt t="41066" x="3084513" y="5659438"/>
          <p14:tracePt t="41074" x="3076575" y="5659438"/>
          <p14:tracePt t="41082" x="3051175" y="5659438"/>
          <p14:tracePt t="41091" x="3041650" y="5668963"/>
          <p14:tracePt t="41099" x="3033713" y="5684838"/>
          <p14:tracePt t="41107" x="3008313" y="5684838"/>
          <p14:tracePt t="41115" x="2982913" y="5684838"/>
          <p14:tracePt t="41123" x="2965450" y="5684838"/>
          <p14:tracePt t="41131" x="2940050" y="5684838"/>
          <p14:tracePt t="41139" x="2932113" y="5684838"/>
          <p14:tracePt t="41146" x="2922588" y="5684838"/>
          <p14:tracePt t="41157" x="2897188" y="5684838"/>
          <p14:tracePt t="41163" x="2889250" y="5684838"/>
          <p14:tracePt t="41179" x="2881313" y="5684838"/>
          <p14:tracePt t="41187" x="2871788" y="5684838"/>
          <p14:tracePt t="41211" x="2863850" y="5684838"/>
          <p14:tracePt t="41243" x="2855913" y="5684838"/>
          <p14:tracePt t="41259" x="2846388" y="5684838"/>
          <p14:tracePt t="41274" x="2838450" y="5684838"/>
          <p14:tracePt t="41282" x="2820988" y="5684838"/>
          <p14:tracePt t="41290" x="2813050" y="5684838"/>
          <p14:tracePt t="41298" x="2787650" y="5684838"/>
          <p14:tracePt t="41306" x="2770188" y="5684838"/>
          <p14:tracePt t="41314" x="2727325" y="5684838"/>
          <p14:tracePt t="41330" x="2693988" y="5684838"/>
          <p14:tracePt t="41354" x="2676525" y="5684838"/>
          <p14:tracePt t="41362" x="2668588" y="5684838"/>
          <p14:tracePt t="41435" x="2660650" y="5684838"/>
          <p14:tracePt t="41443" x="2651125" y="5684838"/>
          <p14:tracePt t="41451" x="2625725" y="5684838"/>
          <p14:tracePt t="41459" x="2608263" y="5676900"/>
          <p14:tracePt t="41467" x="2600325" y="5668963"/>
          <p14:tracePt t="41476" x="2592388" y="5668963"/>
          <p14:tracePt t="41482" x="2574925" y="5668963"/>
          <p14:tracePt t="41490" x="2566988" y="5659438"/>
          <p14:tracePt t="41498" x="2541588" y="5651500"/>
          <p14:tracePt t="41506" x="2524125" y="5651500"/>
          <p14:tracePt t="41514" x="2506663" y="5641975"/>
          <p14:tracePt t="41522" x="2506663" y="5626100"/>
          <p14:tracePt t="41530" x="2498725" y="5626100"/>
          <p14:tracePt t="41538" x="2489200" y="5616575"/>
          <p14:tracePt t="41578" x="2481263" y="5608638"/>
          <p14:tracePt t="41586" x="2463800" y="5600700"/>
          <p14:tracePt t="41594" x="2447925" y="5600700"/>
          <p14:tracePt t="41602" x="2438400" y="5600700"/>
          <p14:tracePt t="41610" x="2413000" y="5591175"/>
          <p14:tracePt t="41618" x="2379663" y="5575300"/>
          <p14:tracePt t="41626" x="2379663" y="5565775"/>
          <p14:tracePt t="41633" x="2354263" y="5557838"/>
          <p14:tracePt t="41642" x="2344738" y="5557838"/>
          <p14:tracePt t="41650" x="2319338" y="5540375"/>
          <p14:tracePt t="41658" x="2311400" y="5524500"/>
          <p14:tracePt t="41666" x="2293938" y="5524500"/>
          <p14:tracePt t="41674" x="2278063" y="5514975"/>
          <p14:tracePt t="41690" x="2268538" y="5497513"/>
          <p14:tracePt t="41698" x="2268538" y="5489575"/>
          <p14:tracePt t="41707" x="2252663" y="5489575"/>
          <p14:tracePt t="41722" x="2243138" y="5472113"/>
          <p14:tracePt t="41729" x="2243138" y="5464175"/>
          <p14:tracePt t="41738" x="2227263" y="5456238"/>
          <p14:tracePt t="41746" x="2217738" y="5446713"/>
          <p14:tracePt t="41754" x="2217738" y="5438775"/>
          <p14:tracePt t="41771" x="2209800" y="5438775"/>
          <p14:tracePt t="41786" x="2200275" y="5395913"/>
          <p14:tracePt t="41794" x="2200275" y="5387975"/>
          <p14:tracePt t="41818" x="2192338" y="5380038"/>
          <p14:tracePt t="41826" x="2184400" y="5370513"/>
          <p14:tracePt t="41850" x="2174875" y="5362575"/>
          <p14:tracePt t="41858" x="2174875" y="5353050"/>
          <p14:tracePt t="41866" x="2174875" y="5337175"/>
          <p14:tracePt t="41915" x="2174875" y="5327650"/>
          <p14:tracePt t="41931" x="2174875" y="5319713"/>
          <p14:tracePt t="41939" x="2174875" y="5311775"/>
          <p14:tracePt t="41945" x="2174875" y="5302250"/>
          <p14:tracePt t="41955" x="2174875" y="5294313"/>
          <p14:tracePt t="41963" x="2174875" y="5286375"/>
          <p14:tracePt t="41973" x="2174875" y="5260975"/>
          <p14:tracePt t="42010" x="2174875" y="5251450"/>
          <p14:tracePt t="42058" x="2174875" y="5243513"/>
          <p14:tracePt t="42066" x="2174875" y="5235575"/>
          <p14:tracePt t="42090" x="2184400" y="5218113"/>
          <p14:tracePt t="42098" x="2184400" y="5208588"/>
          <p14:tracePt t="42106" x="2192338" y="5192713"/>
          <p14:tracePt t="42122" x="2209800" y="5175250"/>
          <p14:tracePt t="42130" x="2217738" y="5167313"/>
          <p14:tracePt t="42147" x="2227263" y="5157788"/>
          <p14:tracePt t="42156" x="2243138" y="5149850"/>
          <p14:tracePt t="42163" x="2252663" y="5132388"/>
          <p14:tracePt t="42173" x="2260600" y="5124450"/>
          <p14:tracePt t="42179" x="2268538" y="5116513"/>
          <p14:tracePt t="42187" x="2278063" y="5106988"/>
          <p14:tracePt t="42194" x="2286000" y="5099050"/>
          <p14:tracePt t="42202" x="2311400" y="5091113"/>
          <p14:tracePt t="42211" x="2328863" y="5073650"/>
          <p14:tracePt t="42218" x="2336800" y="5056188"/>
          <p14:tracePt t="42226" x="2344738" y="5048250"/>
          <p14:tracePt t="42234" x="2379663" y="5038725"/>
          <p14:tracePt t="42243" x="2397125" y="5030788"/>
          <p14:tracePt t="42250" x="2430463" y="5013325"/>
          <p14:tracePt t="42258" x="2447925" y="4987925"/>
          <p14:tracePt t="42274" x="2463800" y="4979988"/>
          <p14:tracePt t="42283" x="2498725" y="4972050"/>
          <p14:tracePt t="42292" x="2516188" y="4962525"/>
          <p14:tracePt t="42307" x="2541588" y="4954588"/>
          <p14:tracePt t="42314" x="2557463" y="4946650"/>
          <p14:tracePt t="42321" x="2566988" y="4946650"/>
          <p14:tracePt t="42346" x="2574925" y="4946650"/>
          <p14:tracePt t="42354" x="2582863" y="4937125"/>
          <p14:tracePt t="42377" x="2608263" y="4919663"/>
          <p14:tracePt t="42394" x="2625725" y="4919663"/>
          <p14:tracePt t="42402" x="2660650" y="4903788"/>
          <p14:tracePt t="42410" x="2686050" y="4894263"/>
          <p14:tracePt t="42418" x="2693988" y="4894263"/>
          <p14:tracePt t="42426" x="2711450" y="4894263"/>
          <p14:tracePt t="42435" x="2727325" y="4894263"/>
          <p14:tracePt t="42443" x="2736850" y="4894263"/>
          <p14:tracePt t="42451" x="2778125" y="4886325"/>
          <p14:tracePt t="42458" x="2787650" y="4886325"/>
          <p14:tracePt t="42466" x="2795588" y="4886325"/>
          <p14:tracePt t="42474" x="2813050" y="4878388"/>
          <p14:tracePt t="42483" x="2820988" y="4878388"/>
          <p14:tracePt t="42490" x="2830513" y="4878388"/>
          <p14:tracePt t="42499" x="2838450" y="4878388"/>
          <p14:tracePt t="42522" x="2846388" y="4878388"/>
          <p14:tracePt t="42538" x="2855913" y="4878388"/>
          <p14:tracePt t="42546" x="2871788" y="4878388"/>
          <p14:tracePt t="42554" x="2881313" y="4878388"/>
          <p14:tracePt t="42563" x="2889250" y="4878388"/>
          <p14:tracePt t="42573" x="2897188" y="4878388"/>
          <p14:tracePt t="42579" x="2906713" y="4878388"/>
          <p14:tracePt t="42588" x="2914650" y="4878388"/>
          <p14:tracePt t="42595" x="2922588" y="4878388"/>
          <p14:tracePt t="42618" x="2940050" y="4878388"/>
          <p14:tracePt t="42626" x="2949575" y="4878388"/>
          <p14:tracePt t="42658" x="2957513" y="4878388"/>
          <p14:tracePt t="42666" x="2982913" y="4878388"/>
          <p14:tracePt t="42674" x="2990850" y="4878388"/>
          <p14:tracePt t="42682" x="3008313" y="4860925"/>
          <p14:tracePt t="42698" x="3016250" y="4860925"/>
          <p14:tracePt t="42706" x="3025775" y="4860925"/>
          <p14:tracePt t="42762" x="3051175" y="4852988"/>
          <p14:tracePt t="42770" x="3059113" y="4852988"/>
          <p14:tracePt t="42794" x="3076575" y="4852988"/>
          <p14:tracePt t="42802" x="3084513" y="4852988"/>
          <p14:tracePt t="42810" x="3094038" y="4852988"/>
          <p14:tracePt t="42818" x="3101975" y="4852988"/>
          <p14:tracePt t="42843" x="3109913" y="4852988"/>
          <p14:tracePt t="42859" x="3127375" y="4852988"/>
          <p14:tracePt t="42867" x="3135313" y="4852988"/>
          <p14:tracePt t="42875" x="3170238" y="4852988"/>
          <p14:tracePt t="42883" x="3178175" y="4852988"/>
          <p14:tracePt t="42891" x="3203575" y="4852988"/>
          <p14:tracePt t="42899" x="3238500" y="4852988"/>
          <p14:tracePt t="42907" x="3271838" y="4852988"/>
          <p14:tracePt t="42915" x="3289300" y="4852988"/>
          <p14:tracePt t="42923" x="3305175" y="4852988"/>
          <p14:tracePt t="42931" x="3340100" y="4852988"/>
          <p14:tracePt t="42938" x="3390900" y="4852988"/>
          <p14:tracePt t="42946" x="3424238" y="4860925"/>
          <p14:tracePt t="42954" x="3441700" y="4860925"/>
          <p14:tracePt t="42962" x="3475038" y="4868863"/>
          <p14:tracePt t="42970" x="3509963" y="4903788"/>
          <p14:tracePt t="42978" x="3535363" y="4903788"/>
          <p14:tracePt t="42986" x="3560763" y="4903788"/>
          <p14:tracePt t="42994" x="3568700" y="4903788"/>
          <p14:tracePt t="43002" x="3594100" y="4911725"/>
          <p14:tracePt t="43010" x="3611563" y="4911725"/>
          <p14:tracePt t="43018" x="3629025" y="4919663"/>
          <p14:tracePt t="43026" x="3636963" y="4919663"/>
          <p14:tracePt t="43034" x="3646488" y="4919663"/>
          <p14:tracePt t="43163" x="3662363" y="4919663"/>
          <p14:tracePt t="43171" x="3671888" y="4919663"/>
          <p14:tracePt t="43179" x="3671888" y="4929188"/>
          <p14:tracePt t="43187" x="3679825" y="4937125"/>
          <p14:tracePt t="43195" x="3687763" y="4946650"/>
          <p14:tracePt t="43210" x="3697288" y="4946650"/>
          <p14:tracePt t="43218" x="3713163" y="4954588"/>
          <p14:tracePt t="43226" x="3722688" y="4979988"/>
          <p14:tracePt t="43234" x="3730625" y="4987925"/>
          <p14:tracePt t="43250" x="3763963" y="4997450"/>
          <p14:tracePt t="43258" x="3790950" y="5013325"/>
          <p14:tracePt t="43266" x="3798888" y="5030788"/>
          <p14:tracePt t="43274" x="3806825" y="5030788"/>
          <p14:tracePt t="43282" x="3824288" y="5030788"/>
          <p14:tracePt t="43290" x="3824288" y="5048250"/>
          <p14:tracePt t="43305" x="3832225" y="5056188"/>
          <p14:tracePt t="43354" x="3841750" y="5064125"/>
          <p14:tracePt t="43371" x="3849688" y="5073650"/>
          <p14:tracePt t="43379" x="3867150" y="5081588"/>
          <p14:tracePt t="43387" x="3883025" y="5099050"/>
          <p14:tracePt t="43395" x="3892550" y="5106988"/>
          <p14:tracePt t="43402" x="3900488" y="5116513"/>
          <p14:tracePt t="43411" x="3908425" y="5124450"/>
          <p14:tracePt t="43419" x="3917950" y="5132388"/>
          <p14:tracePt t="43427" x="3917950" y="5141913"/>
          <p14:tracePt t="43435" x="3925888" y="5149850"/>
          <p14:tracePt t="43442" x="3935413" y="5157788"/>
          <p14:tracePt t="43451" x="3943350" y="5157788"/>
          <p14:tracePt t="43466" x="3943350" y="5183188"/>
          <p14:tracePt t="43515" x="3943350" y="5192713"/>
          <p14:tracePt t="43531" x="3943350" y="5200650"/>
          <p14:tracePt t="43547" x="3943350" y="5208588"/>
          <p14:tracePt t="43555" x="3951288" y="5226050"/>
          <p14:tracePt t="43595" x="3951288" y="5243513"/>
          <p14:tracePt t="43602" x="3951288" y="5251450"/>
          <p14:tracePt t="43611" x="3951288" y="5260975"/>
          <p14:tracePt t="43619" x="3951288" y="5268913"/>
          <p14:tracePt t="43626" x="3968750" y="5276850"/>
          <p14:tracePt t="43635" x="3976688" y="5286375"/>
          <p14:tracePt t="43643" x="3976688" y="5294313"/>
          <p14:tracePt t="43651" x="3976688" y="5302250"/>
          <p14:tracePt t="43658" x="3976688" y="5311775"/>
          <p14:tracePt t="43667" x="3976688" y="5319713"/>
          <p14:tracePt t="43675" x="3976688" y="5327650"/>
          <p14:tracePt t="43683" x="3976688" y="5337175"/>
          <p14:tracePt t="43695" x="3976688" y="5345113"/>
          <p14:tracePt t="43774" x="3976688" y="5370513"/>
          <p14:tracePt t="44094" x="3976688" y="5380038"/>
          <p14:tracePt t="44110" x="3976688" y="5387975"/>
          <p14:tracePt t="44118" x="3976688" y="5395913"/>
          <p14:tracePt t="44127" x="3994150" y="5405438"/>
          <p14:tracePt t="44135" x="3994150" y="5413375"/>
          <p14:tracePt t="44143" x="4002088" y="5421313"/>
          <p14:tracePt t="44151" x="4002088" y="5446713"/>
          <p14:tracePt t="44239" x="4011613" y="5464175"/>
          <p14:tracePt t="44247" x="4019550" y="5472113"/>
          <p14:tracePt t="44430" x="4027488" y="5472113"/>
          <p14:tracePt t="44438" x="4027488" y="5497513"/>
          <p14:tracePt t="44462" x="4027488" y="5514975"/>
          <p14:tracePt t="44470" x="4044950" y="5549900"/>
          <p14:tracePt t="44479" x="4052888" y="5575300"/>
          <p14:tracePt t="44495" x="4052888" y="5583238"/>
          <p14:tracePt t="44503" x="4052888" y="5591175"/>
          <p14:tracePt t="44510" x="4052888" y="5600700"/>
          <p14:tracePt t="45247" x="4044950" y="5600700"/>
          <p14:tracePt t="45253" x="4037013" y="5600700"/>
          <p14:tracePt t="45262" x="4027488" y="5600700"/>
          <p14:tracePt t="45270" x="3994150" y="5600700"/>
          <p14:tracePt t="45279" x="3986213" y="5600700"/>
          <p14:tracePt t="45287" x="3968750" y="5608638"/>
          <p14:tracePt t="45295" x="3960813" y="5608638"/>
          <p14:tracePt t="45407" x="3943350" y="5608638"/>
          <p14:tracePt t="45415" x="3925888" y="5608638"/>
          <p14:tracePt t="45423" x="3908425" y="5608638"/>
          <p14:tracePt t="45431" x="3883025" y="5608638"/>
          <p14:tracePt t="45439" x="3875088" y="5608638"/>
          <p14:tracePt t="45447" x="3867150" y="5608638"/>
          <p14:tracePt t="45455" x="3849688" y="5608638"/>
          <p14:tracePt t="45473" x="3841750" y="5608638"/>
          <p14:tracePt t="45479" x="3832225" y="5608638"/>
          <p14:tracePt t="45486" x="3824288" y="5608638"/>
          <p14:tracePt t="45494" x="3806825" y="5608638"/>
          <p14:tracePt t="45502" x="3798888" y="5608638"/>
          <p14:tracePt t="45510" x="3790950" y="5616575"/>
          <p14:tracePt t="45518" x="3763963" y="5634038"/>
          <p14:tracePt t="45526" x="3756025" y="5634038"/>
          <p14:tracePt t="45533" x="3738563" y="5634038"/>
          <p14:tracePt t="45542" x="3730625" y="5634038"/>
          <p14:tracePt t="45550" x="3722688" y="5634038"/>
          <p14:tracePt t="45558" x="3697288" y="5634038"/>
          <p14:tracePt t="45566" x="3687763" y="5634038"/>
          <p14:tracePt t="45574" x="3679825" y="5634038"/>
          <p14:tracePt t="45583" x="3671888" y="5634038"/>
          <p14:tracePt t="45590" x="3662363" y="5634038"/>
          <p14:tracePt t="45598" x="3646488" y="5641975"/>
          <p14:tracePt t="45606" x="3636963" y="5641975"/>
          <p14:tracePt t="45614" x="3629025" y="5641975"/>
          <p14:tracePt t="45622" x="3619500" y="5641975"/>
          <p14:tracePt t="45630" x="3611563" y="5641975"/>
          <p14:tracePt t="45647" x="3603625" y="5641975"/>
          <p14:tracePt t="45687" x="3586163" y="5641975"/>
          <p14:tracePt t="45726" x="3578225" y="5641975"/>
          <p14:tracePt t="45742" x="3568700" y="5641975"/>
          <p14:tracePt t="45758" x="3560763" y="5641975"/>
          <p14:tracePt t="45766" x="3552825" y="5641975"/>
          <p14:tracePt t="45774" x="3543300" y="5641975"/>
          <p14:tracePt t="45887" x="3535363" y="5641975"/>
          <p14:tracePt t="45895" x="3527425" y="5641975"/>
          <p14:tracePt t="45903" x="3509963" y="5641975"/>
          <p14:tracePt t="45910" x="3502025" y="5641975"/>
          <p14:tracePt t="45918" x="3492500" y="5641975"/>
          <p14:tracePt t="45926" x="3475038" y="5641975"/>
          <p14:tracePt t="45934" x="3459163" y="5641975"/>
          <p14:tracePt t="45942" x="3449638" y="5641975"/>
          <p14:tracePt t="45950" x="3441700" y="5641975"/>
          <p14:tracePt t="45958" x="3433763" y="5641975"/>
          <p14:tracePt t="45966" x="3424238" y="5641975"/>
          <p14:tracePt t="45974" x="3398838" y="5641975"/>
          <p14:tracePt t="45982" x="3390900" y="5641975"/>
          <p14:tracePt t="45998" x="3382963" y="5641975"/>
          <p14:tracePt t="46014" x="3373438" y="5641975"/>
          <p14:tracePt t="46030" x="3355975" y="5641975"/>
          <p14:tracePt t="46038" x="3348038" y="5641975"/>
          <p14:tracePt t="46046" x="3330575" y="5641975"/>
          <p14:tracePt t="46063" x="3322638" y="5641975"/>
          <p14:tracePt t="46073" x="3314700" y="5641975"/>
          <p14:tracePt t="46090" x="3279775" y="5641975"/>
          <p14:tracePt t="46096" x="3271838" y="5641975"/>
          <p14:tracePt t="46102" x="3263900" y="5641975"/>
          <p14:tracePt t="46111" x="3254375" y="5641975"/>
          <p14:tracePt t="46119" x="3246438" y="5641975"/>
          <p14:tracePt t="46127" x="3238500" y="5641975"/>
          <p14:tracePt t="46159" x="3228975" y="5641975"/>
          <p14:tracePt t="46175" x="3221038" y="5641975"/>
          <p14:tracePt t="46183" x="3211513" y="5641975"/>
          <p14:tracePt t="46190" x="3203575" y="5641975"/>
          <p14:tracePt t="46207" x="3186113" y="5641975"/>
          <p14:tracePt t="46222" x="3170238" y="5641975"/>
          <p14:tracePt t="46230" x="3160713" y="5641975"/>
          <p14:tracePt t="46246" x="3144838" y="5641975"/>
          <p14:tracePt t="46947" x="3135313" y="5641975"/>
          <p14:tracePt t="46979" x="3127375" y="5641975"/>
          <p14:tracePt t="46987" x="3109913" y="5634038"/>
          <p14:tracePt t="47043" x="3101975" y="5634038"/>
          <p14:tracePt t="47051" x="3094038" y="5634038"/>
          <p14:tracePt t="47059" x="3084513" y="5626100"/>
          <p14:tracePt t="47067" x="3076575" y="5626100"/>
          <p14:tracePt t="47074" x="3051175" y="5626100"/>
          <p14:tracePt t="47083" x="3033713" y="5626100"/>
          <p14:tracePt t="47091" x="3000375" y="5626100"/>
          <p14:tracePt t="47098" x="2990850" y="5626100"/>
          <p14:tracePt t="47115" x="2982913" y="5626100"/>
          <p14:tracePt t="47124" x="2965450" y="5626100"/>
          <p14:tracePt t="47129" x="2949575" y="5616575"/>
          <p14:tracePt t="47138" x="2932113" y="5608638"/>
          <p14:tracePt t="47146" x="2922588" y="5608638"/>
          <p14:tracePt t="47163" x="2897188" y="5600700"/>
          <p14:tracePt t="47170" x="2897188" y="5591175"/>
          <p14:tracePt t="47187" x="2889250" y="5591175"/>
          <p14:tracePt t="47194" x="2881313" y="5591175"/>
          <p14:tracePt t="47755" x="2881313" y="5583238"/>
          <p14:tracePt t="47763" x="2881313" y="5575300"/>
          <p14:tracePt t="47771" x="2871788" y="5575300"/>
          <p14:tracePt t="47778" x="2855913" y="5575300"/>
          <p14:tracePt t="47789" x="2846388" y="5575300"/>
          <p14:tracePt t="47803" x="2820988" y="5575300"/>
          <p14:tracePt t="47810" x="2813050" y="5575300"/>
          <p14:tracePt t="47817" x="2795588" y="5575300"/>
          <p14:tracePt t="47826" x="2778125" y="5575300"/>
          <p14:tracePt t="47898" x="2752725" y="5575300"/>
          <p14:tracePt t="47906" x="2744788" y="5575300"/>
          <p14:tracePt t="47914" x="2736850" y="5583238"/>
          <p14:tracePt t="47922" x="2711450" y="5583238"/>
          <p14:tracePt t="47938" x="2701925" y="5583238"/>
          <p14:tracePt t="47946" x="2693988" y="5583238"/>
          <p14:tracePt t="47962" x="2686050" y="5583238"/>
          <p14:tracePt t="47970" x="2676525" y="5583238"/>
          <p14:tracePt t="48026" x="2668588" y="5583238"/>
          <p14:tracePt t="48042" x="2660650" y="5583238"/>
          <p14:tracePt t="48050" x="2633663" y="5591175"/>
          <p14:tracePt t="48058" x="2617788" y="5591175"/>
          <p14:tracePt t="48066" x="2592388" y="5591175"/>
          <p14:tracePt t="48074" x="2582863" y="5591175"/>
          <p14:tracePt t="48082" x="2566988" y="5591175"/>
          <p14:tracePt t="48105" x="2557463" y="5591175"/>
          <p14:tracePt t="48299" x="2549525" y="5591175"/>
          <p14:tracePt t="48306" x="2532063" y="5591175"/>
          <p14:tracePt t="48315" x="2524125" y="5591175"/>
          <p14:tracePt t="48322" x="2516188" y="5591175"/>
          <p14:tracePt t="48331" x="2498725" y="5591175"/>
          <p14:tracePt t="48339" x="2489200" y="5591175"/>
          <p14:tracePt t="48347" x="2473325" y="5575300"/>
          <p14:tracePt t="48355" x="2455863" y="5575300"/>
          <p14:tracePt t="48363" x="2438400" y="5565775"/>
          <p14:tracePt t="48371" x="2438400" y="5557838"/>
          <p14:tracePt t="48379" x="2422525" y="5557838"/>
          <p14:tracePt t="48389" x="2413000" y="5557838"/>
          <p14:tracePt t="48506" x="2405063" y="5549900"/>
          <p14:tracePt t="48514" x="2397125" y="5532438"/>
          <p14:tracePt t="48522" x="2387600" y="5514975"/>
          <p14:tracePt t="48530" x="2387600" y="5507038"/>
          <p14:tracePt t="48537" x="2387600" y="5481638"/>
          <p14:tracePt t="48546" x="2387600" y="5472113"/>
          <p14:tracePt t="48554" x="2387600" y="5438775"/>
          <p14:tracePt t="48562" x="2387600" y="5430838"/>
          <p14:tracePt t="48586" x="2387600" y="5413375"/>
          <p14:tracePt t="48594" x="2387600" y="5405438"/>
          <p14:tracePt t="48602" x="2379663" y="5405438"/>
          <p14:tracePt t="48610" x="2371725" y="5387975"/>
          <p14:tracePt t="48634" x="2371725" y="5380038"/>
          <p14:tracePt t="48643" x="2371725" y="5370513"/>
          <p14:tracePt t="48651" x="2371725" y="5362575"/>
          <p14:tracePt t="48659" x="2371725" y="5353050"/>
          <p14:tracePt t="48669" x="2371725" y="5327650"/>
          <p14:tracePt t="48674" x="2371725" y="5319713"/>
          <p14:tracePt t="48714" x="2371725" y="5311775"/>
          <p14:tracePt t="48722" x="2371725" y="5294313"/>
          <p14:tracePt t="48746" x="2371725" y="5286375"/>
          <p14:tracePt t="48762" x="2371725" y="5276850"/>
          <p14:tracePt t="48770" x="2371725" y="5260975"/>
          <p14:tracePt t="48778" x="2371725" y="5243513"/>
          <p14:tracePt t="48786" x="2371725" y="5235575"/>
          <p14:tracePt t="48794" x="2371725" y="5226050"/>
          <p14:tracePt t="48802" x="2371725" y="5218113"/>
          <p14:tracePt t="48810" x="2371725" y="5208588"/>
          <p14:tracePt t="48818" x="2379663" y="5192713"/>
          <p14:tracePt t="48842" x="2379663" y="5183188"/>
          <p14:tracePt t="48882" x="2387600" y="5175250"/>
          <p14:tracePt t="48890" x="2397125" y="5167313"/>
          <p14:tracePt t="48906" x="2397125" y="5157788"/>
          <p14:tracePt t="48923" x="2405063" y="5149850"/>
          <p14:tracePt t="48931" x="2405063" y="5132388"/>
          <p14:tracePt t="48954" x="2422525" y="5116513"/>
          <p14:tracePt t="48962" x="2422525" y="5106988"/>
          <p14:tracePt t="48970" x="2430463" y="5106988"/>
          <p14:tracePt t="48978" x="2438400" y="5099050"/>
          <p14:tracePt t="48987" x="2438400" y="5091113"/>
          <p14:tracePt t="48994" x="2438400" y="5081588"/>
          <p14:tracePt t="49002" x="2473325" y="5064125"/>
          <p14:tracePt t="49010" x="2481263" y="5056188"/>
          <p14:tracePt t="49018" x="2481263" y="5048250"/>
          <p14:tracePt t="49027" x="2489200" y="5038725"/>
          <p14:tracePt t="49035" x="2498725" y="5030788"/>
          <p14:tracePt t="49043" x="2506663" y="5013325"/>
          <p14:tracePt t="49051" x="2516188" y="5005388"/>
          <p14:tracePt t="49059" x="2532063" y="4987925"/>
          <p14:tracePt t="49078" x="2541588" y="4979988"/>
          <p14:tracePt t="49086" x="2557463" y="4972050"/>
          <p14:tracePt t="49103" x="2566988" y="4972050"/>
          <p14:tracePt t="49119" x="2582863" y="4962525"/>
          <p14:tracePt t="49146" x="2592388" y="4954588"/>
          <p14:tracePt t="49154" x="2600325" y="4954588"/>
          <p14:tracePt t="49162" x="2608263" y="4946650"/>
          <p14:tracePt t="49171" x="2617788" y="4929188"/>
          <p14:tracePt t="49180" x="2625725" y="4929188"/>
          <p14:tracePt t="49194" x="2643188" y="4919663"/>
          <p14:tracePt t="49214" x="2660650" y="4911725"/>
          <p14:tracePt t="49222" x="2668588" y="4911725"/>
          <p14:tracePt t="49230" x="2668588" y="4903788"/>
          <p14:tracePt t="49238" x="2686050" y="4894263"/>
          <p14:tracePt t="49246" x="2693988" y="4886325"/>
          <p14:tracePt t="49486" x="2701925" y="4878388"/>
          <p14:tracePt t="49494" x="2711450" y="4878388"/>
          <p14:tracePt t="50663" x="2701925" y="4878388"/>
          <p14:tracePt t="51898" x="2693988" y="4878388"/>
          <p14:tracePt t="51914" x="2770188" y="4903788"/>
          <p14:tracePt t="51922" x="2846388" y="4937125"/>
          <p14:tracePt t="51930" x="3051175" y="4979988"/>
          <p14:tracePt t="51938" x="3390900" y="5030788"/>
          <p14:tracePt t="51946" x="3841750" y="5116513"/>
          <p14:tracePt t="51954" x="4368800" y="5192713"/>
          <p14:tracePt t="51962" x="4962525" y="5276850"/>
          <p14:tracePt t="51970" x="5583238" y="5387975"/>
          <p14:tracePt t="51978" x="6262688" y="5497513"/>
          <p14:tracePt t="51988" x="7019925" y="5608638"/>
          <p14:tracePt t="51994" x="7359650" y="5676900"/>
          <p14:tracePt t="52002" x="8013700" y="5813425"/>
          <p14:tracePt t="52010" x="8863013" y="5965825"/>
          <p14:tracePt t="57739" x="8905875" y="4614863"/>
          <p14:tracePt t="57747" x="8804275" y="4614863"/>
          <p14:tracePt t="57754" x="8796338" y="4614863"/>
          <p14:tracePt t="57810" x="8804275" y="4605338"/>
          <p14:tracePt t="57819" x="8863013" y="4572000"/>
          <p14:tracePt t="57826" x="8931275" y="4513263"/>
          <p14:tracePt t="57835" x="8966200" y="4486275"/>
          <p14:tracePt t="57842" x="9017000" y="4460875"/>
          <p14:tracePt t="57851" x="9101138" y="4410075"/>
          <p14:tracePt t="64838" x="8115300" y="3467100"/>
          <p14:tracePt t="64846" x="7562850" y="3228975"/>
          <p14:tracePt t="64854" x="7002463" y="2990850"/>
          <p14:tracePt t="64862" x="6475413" y="2787650"/>
          <p14:tracePt t="64870" x="5983288" y="2600325"/>
          <p14:tracePt t="64878" x="5540375" y="2438400"/>
          <p14:tracePt t="64886" x="5167313" y="2328863"/>
          <p14:tracePt t="64894" x="4878388" y="2243138"/>
          <p14:tracePt t="64903" x="4673600" y="2184400"/>
          <p14:tracePt t="64910" x="4546600" y="2149475"/>
          <p14:tracePt t="64950" x="4538663" y="2141538"/>
          <p14:tracePt t="64958" x="4513263" y="2108200"/>
          <p14:tracePt t="64967" x="4503738" y="2098675"/>
          <p14:tracePt t="64975" x="4470400" y="2073275"/>
          <p14:tracePt t="64983" x="4435475" y="2030413"/>
          <p14:tracePt t="64991" x="4384675" y="2005013"/>
          <p14:tracePt t="64999" x="4351338" y="1971675"/>
          <p14:tracePt t="65006" x="4300538" y="1938338"/>
          <p14:tracePt t="65015" x="4275138" y="1920875"/>
          <p14:tracePt t="65021" x="4240213" y="1895475"/>
          <p14:tracePt t="65030" x="4206875" y="1860550"/>
          <p14:tracePt t="65038" x="4164013" y="1827213"/>
          <p14:tracePt t="65046" x="4130675" y="1784350"/>
          <p14:tracePt t="65053" x="4113213" y="1776413"/>
          <p14:tracePt t="65062" x="4105275" y="1766888"/>
          <p14:tracePt t="65070" x="4105275" y="1751013"/>
          <p14:tracePt t="65078" x="4087813" y="1741488"/>
          <p14:tracePt t="65086" x="4070350" y="1725613"/>
          <p14:tracePt t="65094" x="4062413" y="1708150"/>
          <p14:tracePt t="65101" x="4037013" y="1682750"/>
          <p14:tracePt t="65110" x="4011613" y="1674813"/>
          <p14:tracePt t="65118" x="3986213" y="1665288"/>
          <p14:tracePt t="65126" x="3951288" y="1649413"/>
          <p14:tracePt t="65134" x="3908425" y="1631950"/>
          <p14:tracePt t="65142" x="3867150" y="1614488"/>
          <p14:tracePt t="65151" x="3806825" y="1597025"/>
          <p14:tracePt t="65159" x="3738563" y="1563688"/>
          <p14:tracePt t="65166" x="3679825" y="1538288"/>
          <p14:tracePt t="65175" x="3662363" y="1538288"/>
          <p14:tracePt t="65183" x="3646488" y="1530350"/>
          <p14:tracePt t="65191" x="3611563" y="1520825"/>
          <p14:tracePt t="65199" x="3586163" y="1512888"/>
          <p14:tracePt t="65206" x="3552825" y="1504950"/>
          <p14:tracePt t="65215" x="3543300" y="1504950"/>
          <p14:tracePt t="65223" x="3509963" y="1495425"/>
          <p14:tracePt t="65231" x="3502025" y="1495425"/>
          <p14:tracePt t="65239" x="3492500" y="1487488"/>
          <p14:tracePt t="65247" x="3484563" y="1477963"/>
          <p14:tracePt t="65256" x="3467100" y="1477963"/>
          <p14:tracePt t="65263" x="3441700" y="1477963"/>
          <p14:tracePt t="65272" x="3398838" y="1477963"/>
          <p14:tracePt t="65278" x="3373438" y="1477963"/>
          <p14:tracePt t="65287" x="3348038" y="1477963"/>
          <p14:tracePt t="65295" x="3330575" y="1477963"/>
          <p14:tracePt t="65303" x="3305175" y="1477963"/>
          <p14:tracePt t="65311" x="3271838" y="1470025"/>
          <p14:tracePt t="65319" x="3228975" y="1470025"/>
          <p14:tracePt t="65327" x="3203575" y="1470025"/>
          <p14:tracePt t="65337" x="3170238" y="1470025"/>
          <p14:tracePt t="65343" x="3135313" y="1470025"/>
          <p14:tracePt t="65351" x="3084513" y="1470025"/>
          <p14:tracePt t="65358" x="3025775" y="1470025"/>
          <p14:tracePt t="65367" x="2940050" y="1470025"/>
          <p14:tracePt t="65374" x="2855913" y="1470025"/>
          <p14:tracePt t="65381" x="2770188" y="1470025"/>
          <p14:tracePt t="65390" x="2686050" y="1470025"/>
          <p14:tracePt t="65401" x="2600325" y="1470025"/>
          <p14:tracePt t="65410" x="2516188" y="1470025"/>
          <p14:tracePt t="65418" x="2430463" y="1470025"/>
          <p14:tracePt t="65426" x="2362200" y="1470025"/>
          <p14:tracePt t="65435" x="2286000" y="1470025"/>
          <p14:tracePt t="65442" x="2235200" y="1470025"/>
          <p14:tracePt t="65450" x="2174875" y="1470025"/>
          <p14:tracePt t="65458" x="2116138" y="1470025"/>
          <p14:tracePt t="65466" x="2073275" y="1470025"/>
          <p14:tracePt t="65474" x="2030413" y="1470025"/>
          <p14:tracePt t="65482" x="1989138" y="1470025"/>
          <p14:tracePt t="65490" x="1979613" y="1470025"/>
          <p14:tracePt t="65499" x="1963738" y="1470025"/>
          <p14:tracePt t="65515" x="1954213" y="1470025"/>
          <p14:tracePt t="65530" x="1928813" y="1477963"/>
          <p14:tracePt t="65539" x="1911350" y="1477963"/>
          <p14:tracePt t="65547" x="1895475" y="1495425"/>
          <p14:tracePt t="65555" x="1860550" y="1520825"/>
          <p14:tracePt t="65564" x="1835150" y="1530350"/>
          <p14:tracePt t="65570" x="1809750" y="1538288"/>
          <p14:tracePt t="65578" x="1766888" y="1555750"/>
          <p14:tracePt t="65586" x="1741488" y="1563688"/>
          <p14:tracePt t="65594" x="1725613" y="1571625"/>
          <p14:tracePt t="65602" x="1700213" y="1581150"/>
          <p14:tracePt t="65610" x="1682750" y="1597025"/>
          <p14:tracePt t="65618" x="1657350" y="1606550"/>
          <p14:tracePt t="65625" x="1614488" y="1622425"/>
          <p14:tracePt t="65637" x="1606550" y="1631950"/>
          <p14:tracePt t="65643" x="1606550" y="1639888"/>
          <p14:tracePt t="65652" x="1581150" y="1657350"/>
          <p14:tracePt t="65659" x="1546225" y="1682750"/>
          <p14:tracePt t="65667" x="1520825" y="1700213"/>
          <p14:tracePt t="65675" x="1495425" y="1716088"/>
          <p14:tracePt t="65683" x="1462088" y="1751013"/>
          <p14:tracePt t="65691" x="1436688" y="1776413"/>
          <p14:tracePt t="65699" x="1419225" y="1793875"/>
          <p14:tracePt t="65705" x="1393825" y="1809750"/>
          <p14:tracePt t="65713" x="1376363" y="1835150"/>
          <p14:tracePt t="65730" x="1360488" y="1852613"/>
          <p14:tracePt t="65738" x="1343025" y="1870075"/>
          <p14:tracePt t="65746" x="1325563" y="1903413"/>
          <p14:tracePt t="65754" x="1300163" y="1928813"/>
          <p14:tracePt t="65762" x="1249363" y="1963738"/>
          <p14:tracePt t="65770" x="1241425" y="1989138"/>
          <p14:tracePt t="65778" x="1206500" y="2022475"/>
          <p14:tracePt t="65786" x="1181100" y="2065338"/>
          <p14:tracePt t="65793" x="1138238" y="2116138"/>
          <p14:tracePt t="65802" x="1112838" y="2149475"/>
          <p14:tracePt t="65810" x="1087438" y="2200275"/>
          <p14:tracePt t="65818" x="1054100" y="2252663"/>
          <p14:tracePt t="65826" x="1028700" y="2286000"/>
          <p14:tracePt t="65835" x="1003300" y="2319338"/>
          <p14:tracePt t="65842" x="977900" y="2344738"/>
          <p14:tracePt t="65851" x="942975" y="2387600"/>
          <p14:tracePt t="65858" x="925513" y="2422525"/>
          <p14:tracePt t="65866" x="925513" y="2447925"/>
          <p14:tracePt t="65874" x="909638" y="2481263"/>
          <p14:tracePt t="65882" x="900113" y="2489200"/>
          <p14:tracePt t="65890" x="884238" y="2524125"/>
          <p14:tracePt t="65898" x="874713" y="2541588"/>
          <p14:tracePt t="65907" x="866775" y="2549525"/>
          <p14:tracePt t="65915" x="858838" y="2557463"/>
          <p14:tracePt t="65923" x="833438" y="2582863"/>
          <p14:tracePt t="65931" x="833438" y="2592388"/>
          <p14:tracePt t="65938" x="823913" y="2608263"/>
          <p14:tracePt t="65946" x="815975" y="2617788"/>
          <p14:tracePt t="65954" x="808038" y="2633663"/>
          <p14:tracePt t="65962" x="798513" y="2651125"/>
          <p14:tracePt t="65970" x="790575" y="2676525"/>
          <p14:tracePt t="65978" x="773113" y="2701925"/>
          <p14:tracePt t="65986" x="773113" y="2736850"/>
          <p14:tracePt t="65994" x="765175" y="2752725"/>
          <p14:tracePt t="66002" x="747713" y="2787650"/>
          <p14:tracePt t="66010" x="739775" y="2813050"/>
          <p14:tracePt t="66019" x="730250" y="2838450"/>
          <p14:tracePt t="66027" x="704850" y="2881313"/>
          <p14:tracePt t="66034" x="696913" y="2914650"/>
          <p14:tracePt t="66042" x="688975" y="2940050"/>
          <p14:tracePt t="66050" x="671513" y="2982913"/>
          <p14:tracePt t="66058" x="646113" y="3033713"/>
          <p14:tracePt t="66066" x="646113" y="3059113"/>
          <p14:tracePt t="66084" x="611188" y="3152775"/>
          <p14:tracePt t="66090" x="603250" y="3195638"/>
          <p14:tracePt t="66098" x="585788" y="3254375"/>
          <p14:tracePt t="66106" x="560388" y="3314700"/>
          <p14:tracePt t="66114" x="552450" y="3373438"/>
          <p14:tracePt t="66121" x="544513" y="3424238"/>
          <p14:tracePt t="66130" x="534988" y="3467100"/>
          <p14:tracePt t="66138" x="527050" y="3502025"/>
          <p14:tracePt t="66146" x="519113" y="3535363"/>
          <p14:tracePt t="66154" x="509588" y="3568700"/>
          <p14:tracePt t="66162" x="509588" y="3611563"/>
          <p14:tracePt t="66169" x="509588" y="3646488"/>
          <p14:tracePt t="66179" x="509588" y="3687763"/>
          <p14:tracePt t="66187" x="509588" y="3705225"/>
          <p14:tracePt t="66195" x="509588" y="3748088"/>
          <p14:tracePt t="66203" x="509588" y="3798888"/>
          <p14:tracePt t="66211" x="509588" y="3841750"/>
          <p14:tracePt t="66219" x="509588" y="3883025"/>
          <p14:tracePt t="66227" x="509588" y="3917950"/>
          <p14:tracePt t="66237" x="509588" y="3943350"/>
          <p14:tracePt t="66243" x="509588" y="3986213"/>
          <p14:tracePt t="66252" x="509588" y="4027488"/>
          <p14:tracePt t="66259" x="509588" y="4087813"/>
          <p14:tracePt t="66267" x="509588" y="4146550"/>
          <p14:tracePt t="66275" x="509588" y="4206875"/>
          <p14:tracePt t="66283" x="509588" y="4265613"/>
          <p14:tracePt t="66291" x="509588" y="4316413"/>
          <p14:tracePt t="66299" x="509588" y="4376738"/>
          <p14:tracePt t="66306" x="509588" y="4435475"/>
          <p14:tracePt t="66315" x="509588" y="4495800"/>
          <p14:tracePt t="66323" x="509588" y="4546600"/>
          <p14:tracePt t="66331" x="509588" y="4605338"/>
          <p14:tracePt t="66339" x="509588" y="4683125"/>
          <p14:tracePt t="66347" x="509588" y="4749800"/>
          <p14:tracePt t="66354" x="509588" y="4810125"/>
          <p14:tracePt t="66363" x="509588" y="4868863"/>
          <p14:tracePt t="66371" x="509588" y="4919663"/>
          <p14:tracePt t="66379" x="509588" y="4979988"/>
          <p14:tracePt t="66387" x="509588" y="5038725"/>
          <p14:tracePt t="66395" x="509588" y="5073650"/>
          <p14:tracePt t="66404" x="519113" y="5099050"/>
          <p14:tracePt t="66411" x="527050" y="5116513"/>
          <p14:tracePt t="66419" x="534988" y="5132388"/>
          <p14:tracePt t="66426" x="544513" y="5157788"/>
          <p14:tracePt t="66437" x="544513" y="5175250"/>
          <p14:tracePt t="66443" x="552450" y="5200650"/>
          <p14:tracePt t="66452" x="552450" y="5235575"/>
          <p14:tracePt t="66459" x="560388" y="5268913"/>
          <p14:tracePt t="66467" x="569913" y="5294313"/>
          <p14:tracePt t="66475" x="577850" y="5337175"/>
          <p14:tracePt t="66483" x="585788" y="5370513"/>
          <p14:tracePt t="66490" x="603250" y="5405438"/>
          <p14:tracePt t="66499" x="611188" y="5438775"/>
          <p14:tracePt t="66507" x="628650" y="5472113"/>
          <p14:tracePt t="66515" x="636588" y="5489575"/>
          <p14:tracePt t="66523" x="654050" y="5507038"/>
          <p14:tracePt t="66531" x="671513" y="5532438"/>
          <p14:tracePt t="66539" x="688975" y="5565775"/>
          <p14:tracePt t="66546" x="704850" y="5591175"/>
          <p14:tracePt t="66554" x="722313" y="5616575"/>
          <p14:tracePt t="66562" x="739775" y="5651500"/>
          <p14:tracePt t="66570" x="755650" y="5684838"/>
          <p14:tracePt t="66578" x="781050" y="5719763"/>
          <p14:tracePt t="66586" x="808038" y="5753100"/>
          <p14:tracePt t="66594" x="841375" y="5795963"/>
          <p14:tracePt t="66602" x="874713" y="5829300"/>
          <p14:tracePt t="66610" x="909638" y="5864225"/>
          <p14:tracePt t="66618" x="960438" y="5889625"/>
          <p14:tracePt t="66627" x="1003300" y="5932488"/>
          <p14:tracePt t="66637" x="1054100" y="5983288"/>
          <p14:tracePt t="66642" x="1087438" y="6008688"/>
          <p14:tracePt t="66652" x="1138238" y="6042025"/>
          <p14:tracePt t="66659" x="1189038" y="6067425"/>
          <p14:tracePt t="66667" x="1241425" y="6102350"/>
          <p14:tracePt t="66675" x="1300163" y="6127750"/>
          <p14:tracePt t="66681" x="1360488" y="6153150"/>
          <p14:tracePt t="66690" x="1427163" y="6178550"/>
          <p14:tracePt t="66698" x="1487488" y="6203950"/>
          <p14:tracePt t="66706" x="1546225" y="6229350"/>
          <p14:tracePt t="66714" x="1622425" y="6254750"/>
          <p14:tracePt t="66722" x="1700213" y="6272213"/>
          <p14:tracePt t="66730" x="1776413" y="6297613"/>
          <p14:tracePt t="66740" x="1844675" y="6313488"/>
          <p14:tracePt t="66745" x="1920875" y="6338888"/>
          <p14:tracePt t="66754" x="1979613" y="6356350"/>
          <p14:tracePt t="66762" x="2055813" y="6381750"/>
          <p14:tracePt t="66770" x="2133600" y="6416675"/>
          <p14:tracePt t="66778" x="2192338" y="6432550"/>
          <p14:tracePt t="66786" x="2260600" y="6450013"/>
          <p14:tracePt t="66794" x="2319338" y="6475413"/>
          <p14:tracePt t="66802" x="2354263" y="6492875"/>
          <p14:tracePt t="66809" x="2387600" y="6500813"/>
          <p14:tracePt t="66818" x="2422525" y="6510338"/>
          <p14:tracePt t="66826" x="2438400" y="6510338"/>
          <p14:tracePt t="66834" x="2463800" y="6518275"/>
          <p14:tracePt t="66842" x="2498725" y="6526213"/>
          <p14:tracePt t="66850" x="2532063" y="6526213"/>
          <p14:tracePt t="66858" x="2557463" y="6526213"/>
          <p14:tracePt t="66866" x="2600325" y="6526213"/>
          <p14:tracePt t="66874" x="2643188" y="6526213"/>
          <p14:tracePt t="66882" x="2676525" y="6526213"/>
          <p14:tracePt t="66890" x="2711450" y="6526213"/>
          <p14:tracePt t="66898" x="2744788" y="6526213"/>
          <p14:tracePt t="66906" x="2770188" y="6526213"/>
          <p14:tracePt t="66914" x="2795588" y="6526213"/>
          <p14:tracePt t="66922" x="2830513" y="6526213"/>
          <p14:tracePt t="66930" x="2838450" y="6526213"/>
          <p14:tracePt t="66938" x="2863850" y="6526213"/>
          <p14:tracePt t="66946" x="2881313" y="6526213"/>
          <p14:tracePt t="66955" x="2889250" y="6526213"/>
          <p14:tracePt t="66962" x="2906713" y="6526213"/>
          <p14:tracePt t="66970" x="2914650" y="6526213"/>
          <p14:tracePt t="66978" x="2940050" y="6526213"/>
          <p14:tracePt t="66986" x="2974975" y="6526213"/>
          <p14:tracePt t="66994" x="3008313" y="6518275"/>
          <p14:tracePt t="67003" x="3041650" y="6510338"/>
          <p14:tracePt t="67011" x="3084513" y="6500813"/>
          <p14:tracePt t="67019" x="3119438" y="6492875"/>
          <p14:tracePt t="67026" x="3170238" y="6467475"/>
          <p14:tracePt t="67035" x="3203575" y="6457950"/>
          <p14:tracePt t="67042" x="3246438" y="6457950"/>
          <p14:tracePt t="67051" x="3271838" y="6457950"/>
          <p14:tracePt t="67058" x="3297238" y="6457950"/>
          <p14:tracePt t="67066" x="3330575" y="6457950"/>
          <p14:tracePt t="67075" x="3355975" y="6457950"/>
          <p14:tracePt t="67088" x="3373438" y="6450013"/>
          <p14:tracePt t="67091" x="3390900" y="6450013"/>
          <p14:tracePt t="67100" x="3398838" y="6442075"/>
          <p14:tracePt t="67114" x="3416300" y="6432550"/>
          <p14:tracePt t="67123" x="3433763" y="6424613"/>
          <p14:tracePt t="67131" x="3441700" y="6416675"/>
          <p14:tracePt t="67140" x="3467100" y="6407150"/>
          <p14:tracePt t="67147" x="3484563" y="6391275"/>
          <p14:tracePt t="67155" x="3509963" y="6373813"/>
          <p14:tracePt t="67163" x="3535363" y="6356350"/>
          <p14:tracePt t="67171" x="3552825" y="6348413"/>
          <p14:tracePt t="67177" x="3578225" y="6330950"/>
          <p14:tracePt t="67187" x="3594100" y="6313488"/>
          <p14:tracePt t="67194" x="3611563" y="6305550"/>
          <p14:tracePt t="67203" x="3629025" y="6297613"/>
          <p14:tracePt t="67211" x="3646488" y="6288088"/>
          <p14:tracePt t="67219" x="3662363" y="6280150"/>
          <p14:tracePt t="67227" x="3671888" y="6272213"/>
          <p14:tracePt t="67236" x="3679825" y="6262688"/>
          <p14:tracePt t="67243" x="3697288" y="6254750"/>
          <p14:tracePt t="67252" x="3705225" y="6246813"/>
          <p14:tracePt t="67258" x="3713163" y="6237288"/>
          <p14:tracePt t="67267" x="3730625" y="6237288"/>
          <p14:tracePt t="67275" x="3748088" y="6229350"/>
          <p14:tracePt t="67282" x="3756025" y="6221413"/>
          <p14:tracePt t="67290" x="3773488" y="6211888"/>
          <p14:tracePt t="67298" x="3790950" y="6203950"/>
          <p14:tracePt t="67307" x="3806825" y="6186488"/>
          <p14:tracePt t="67315" x="3824288" y="6178550"/>
          <p14:tracePt t="67322" x="3841750" y="6178550"/>
          <p14:tracePt t="67330" x="3857625" y="6169025"/>
          <p14:tracePt t="67339" x="3857625" y="6161088"/>
          <p14:tracePt t="67347" x="3875088" y="6153150"/>
          <p14:tracePt t="67356" x="3900488" y="6153150"/>
          <p14:tracePt t="67363" x="3917950" y="6135688"/>
          <p14:tracePt t="67372" x="3943350" y="6127750"/>
          <p14:tracePt t="67378" x="3968750" y="6127750"/>
          <p14:tracePt t="67387" x="4011613" y="6110288"/>
          <p14:tracePt t="67395" x="4019550" y="6110288"/>
          <p14:tracePt t="67403" x="4044950" y="6110288"/>
          <p14:tracePt t="67411" x="4070350" y="6110288"/>
          <p14:tracePt t="67419" x="4105275" y="6102350"/>
          <p14:tracePt t="67427" x="4130675" y="6092825"/>
          <p14:tracePt t="67436" x="4164013" y="6084888"/>
          <p14:tracePt t="67443" x="4214813" y="6059488"/>
          <p14:tracePt t="67452" x="4257675" y="6049963"/>
          <p14:tracePt t="67459" x="4291013" y="6049963"/>
          <p14:tracePt t="67467" x="4325938" y="6042025"/>
          <p14:tracePt t="67475" x="4359275" y="6034088"/>
          <p14:tracePt t="67483" x="4394200" y="6016625"/>
          <p14:tracePt t="67491" x="4427538" y="6008688"/>
          <p14:tracePt t="67498" x="4470400" y="6008688"/>
          <p14:tracePt t="67507" x="4503738" y="5999163"/>
          <p14:tracePt t="67515" x="4529138" y="5991225"/>
          <p14:tracePt t="67523" x="4546600" y="5983288"/>
          <p14:tracePt t="67531" x="4572000" y="5965825"/>
          <p14:tracePt t="67539" x="4597400" y="5948363"/>
          <p14:tracePt t="67546" x="4622800" y="5932488"/>
          <p14:tracePt t="67554" x="4648200" y="5915025"/>
          <p14:tracePt t="67562" x="4665663" y="5889625"/>
          <p14:tracePt t="67570" x="4716463" y="5864225"/>
          <p14:tracePt t="67578" x="4759325" y="5838825"/>
          <p14:tracePt t="67586" x="4802188" y="5803900"/>
          <p14:tracePt t="67594" x="4843463" y="5788025"/>
          <p14:tracePt t="67603" x="4860925" y="5778500"/>
          <p14:tracePt t="67609" x="4886325" y="5761038"/>
          <p14:tracePt t="67618" x="4911725" y="5745163"/>
          <p14:tracePt t="67625" x="4937125" y="5727700"/>
          <p14:tracePt t="67634" x="4954588" y="5710238"/>
          <p14:tracePt t="67642" x="4987925" y="5684838"/>
          <p14:tracePt t="67651" x="5005388" y="5668963"/>
          <p14:tracePt t="67658" x="5030788" y="5641975"/>
          <p14:tracePt t="67666" x="5064125" y="5608638"/>
          <p14:tracePt t="67675" x="5081588" y="5591175"/>
          <p14:tracePt t="67682" x="5124450" y="5549900"/>
          <p14:tracePt t="67690" x="5157788" y="5524500"/>
          <p14:tracePt t="67699" x="5192713" y="5497513"/>
          <p14:tracePt t="67706" x="5226050" y="5481638"/>
          <p14:tracePt t="67714" x="5268913" y="5464175"/>
          <p14:tracePt t="67722" x="5286375" y="5438775"/>
          <p14:tracePt t="67731" x="5311775" y="5421313"/>
          <p14:tracePt t="67739" x="5337175" y="5387975"/>
          <p14:tracePt t="67746" x="5370513" y="5353050"/>
          <p14:tracePt t="67754" x="5421313" y="5294313"/>
          <p14:tracePt t="67762" x="5456238" y="5260975"/>
          <p14:tracePt t="67770" x="5497513" y="5218113"/>
          <p14:tracePt t="67778" x="5524500" y="5183188"/>
          <p14:tracePt t="67786" x="5575300" y="5141913"/>
          <p14:tracePt t="67794" x="5626100" y="5091113"/>
          <p14:tracePt t="67802" x="5668963" y="5056188"/>
          <p14:tracePt t="67809" x="5702300" y="5013325"/>
          <p14:tracePt t="67818" x="5745163" y="4962525"/>
          <p14:tracePt t="67826" x="5788025" y="4929188"/>
          <p14:tracePt t="67837" x="5821363" y="4886325"/>
          <p14:tracePt t="67842" x="5864225" y="4852988"/>
          <p14:tracePt t="67850" x="5872163" y="4827588"/>
          <p14:tracePt t="67858" x="5889625" y="4792663"/>
          <p14:tracePt t="67866" x="5897563" y="4767263"/>
          <p14:tracePt t="67873" x="5905500" y="4741863"/>
          <p14:tracePt t="67881" x="5915025" y="4716463"/>
          <p14:tracePt t="67890" x="5922963" y="4699000"/>
          <p14:tracePt t="67898" x="5940425" y="4673600"/>
          <p14:tracePt t="67906" x="5948363" y="4648200"/>
          <p14:tracePt t="67914" x="5957888" y="4622800"/>
          <p14:tracePt t="67921" x="5965825" y="4597400"/>
          <p14:tracePt t="67930" x="5973763" y="4564063"/>
          <p14:tracePt t="67938" x="5983288" y="4513263"/>
          <p14:tracePt t="67946" x="5983288" y="4470400"/>
          <p14:tracePt t="67953" x="5991225" y="4410075"/>
          <p14:tracePt t="67962" x="5999163" y="4351338"/>
          <p14:tracePt t="67970" x="6008688" y="4291013"/>
          <p14:tracePt t="67978" x="6024563" y="4232275"/>
          <p14:tracePt t="67985" x="6034088" y="4171950"/>
          <p14:tracePt t="67994" x="6034088" y="4113213"/>
          <p14:tracePt t="68003" x="6034088" y="4070350"/>
          <p14:tracePt t="68011" x="6034088" y="4027488"/>
          <p14:tracePt t="68019" x="6034088" y="3986213"/>
          <p14:tracePt t="68027" x="6034088" y="3951288"/>
          <p14:tracePt t="68036" x="6034088" y="3908425"/>
          <p14:tracePt t="68043" x="6024563" y="3892550"/>
          <p14:tracePt t="68052" x="6016625" y="3867150"/>
          <p14:tracePt t="68058" x="6008688" y="3857625"/>
          <p14:tracePt t="68066" x="5999163" y="3824288"/>
          <p14:tracePt t="68074" x="5983288" y="3816350"/>
          <p14:tracePt t="68082" x="5983288" y="3773488"/>
          <p14:tracePt t="68102" x="5897563" y="3671888"/>
          <p14:tracePt t="68106" x="5872163" y="3646488"/>
          <p14:tracePt t="68115" x="5846763" y="3578225"/>
          <p14:tracePt t="68122" x="5829300" y="3543300"/>
          <p14:tracePt t="68131" x="5803900" y="3484563"/>
          <p14:tracePt t="68140" x="5778500" y="3433763"/>
          <p14:tracePt t="68146" x="5753100" y="3373438"/>
          <p14:tracePt t="68156" x="5745163" y="3322638"/>
          <p14:tracePt t="68162" x="5727700" y="3279775"/>
          <p14:tracePt t="68170" x="5676900" y="3211513"/>
          <p14:tracePt t="68178" x="5668963" y="3178175"/>
          <p14:tracePt t="68185" x="5634038" y="3127375"/>
          <p14:tracePt t="68194" x="5626100" y="3101975"/>
          <p14:tracePt t="68202" x="5608638" y="3033713"/>
          <p14:tracePt t="68210" x="5591175" y="3025775"/>
          <p14:tracePt t="68218" x="5583238" y="3008313"/>
          <p14:tracePt t="68226" x="5549900" y="2957513"/>
          <p14:tracePt t="68236" x="5540375" y="2949575"/>
          <p14:tracePt t="68243" x="5532438" y="2914650"/>
          <p14:tracePt t="68253" x="5514975" y="2863850"/>
          <p14:tracePt t="68259" x="5507038" y="2863850"/>
          <p14:tracePt t="68267" x="5497513" y="2830513"/>
          <p14:tracePt t="68275" x="5497513" y="2820988"/>
          <p14:tracePt t="68283" x="5489575" y="2820988"/>
          <p14:tracePt t="68291" x="5481638" y="2787650"/>
          <p14:tracePt t="68299" x="5481638" y="2770188"/>
          <p14:tracePt t="68307" x="5464175" y="2762250"/>
          <p14:tracePt t="68314" x="5456238" y="2744788"/>
          <p14:tracePt t="68322" x="5446713" y="2727325"/>
          <p14:tracePt t="68330" x="5430838" y="2693988"/>
          <p14:tracePt t="68341" x="5405438" y="2668588"/>
          <p14:tracePt t="68346" x="5387975" y="2651125"/>
          <p14:tracePt t="68355" x="5387975" y="2643188"/>
          <p14:tracePt t="68362" x="5370513" y="2592388"/>
          <p14:tracePt t="68370" x="5353050" y="2549525"/>
          <p14:tracePt t="68378" x="5337175" y="2532063"/>
          <p14:tracePt t="68386" x="5337175" y="2516188"/>
          <p14:tracePt t="68394" x="5319713" y="2489200"/>
          <p14:tracePt t="68402" x="5294313" y="2447925"/>
          <p14:tracePt t="68410" x="5276850" y="2413000"/>
          <p14:tracePt t="68418" x="5268913" y="2397125"/>
          <p14:tracePt t="68426" x="5268913" y="2387600"/>
          <p14:tracePt t="68436" x="5243513" y="2362200"/>
          <p14:tracePt t="68443" x="5235575" y="2354263"/>
          <p14:tracePt t="68450" x="5208588" y="2319338"/>
          <p14:tracePt t="68466" x="5183188" y="2311400"/>
          <p14:tracePt t="68474" x="5167313" y="2293938"/>
          <p14:tracePt t="68481" x="5149850" y="2278063"/>
          <p14:tracePt t="68490" x="5141913" y="2260600"/>
          <p14:tracePt t="68498" x="5124450" y="2252663"/>
          <p14:tracePt t="68506" x="5106988" y="2235200"/>
          <p14:tracePt t="68514" x="5073650" y="2174875"/>
          <p14:tracePt t="68522" x="5056188" y="2149475"/>
          <p14:tracePt t="68530" x="5013325" y="2108200"/>
          <p14:tracePt t="68538" x="4997450" y="2090738"/>
          <p14:tracePt t="68546" x="4979988" y="2047875"/>
          <p14:tracePt t="68554" x="4937125" y="1997075"/>
          <p14:tracePt t="68562" x="4911725" y="1989138"/>
          <p14:tracePt t="68574" x="4886325" y="1971675"/>
          <p14:tracePt t="68582" x="4852988" y="1954213"/>
          <p14:tracePt t="68590" x="4818063" y="1938338"/>
          <p14:tracePt t="68598" x="4767263" y="1903413"/>
          <p14:tracePt t="68606" x="4708525" y="1878013"/>
          <p14:tracePt t="68615" x="4657725" y="1852613"/>
          <p14:tracePt t="68623" x="4605338" y="1827213"/>
          <p14:tracePt t="68631" x="4564063" y="1793875"/>
          <p14:tracePt t="68638" x="4513263" y="1766888"/>
          <p14:tracePt t="68645" x="4478338" y="1751013"/>
          <p14:tracePt t="68654" x="4435475" y="1733550"/>
          <p14:tracePt t="68662" x="4402138" y="1716088"/>
          <p14:tracePt t="68670" x="4368800" y="1682750"/>
          <p14:tracePt t="68678" x="4333875" y="1665288"/>
          <p14:tracePt t="68686" x="4316413" y="1657350"/>
          <p14:tracePt t="68694" x="4275138" y="1649413"/>
          <p14:tracePt t="68702" x="4240213" y="1649413"/>
          <p14:tracePt t="68710" x="4214813" y="1639888"/>
          <p14:tracePt t="68718" x="4181475" y="1622425"/>
          <p14:tracePt t="68727" x="4156075" y="1614488"/>
          <p14:tracePt t="68735" x="4105275" y="1614488"/>
          <p14:tracePt t="68742" x="4105275" y="1606550"/>
          <p14:tracePt t="68750" x="4070350" y="1606550"/>
          <p14:tracePt t="68758" x="4044950" y="1606550"/>
          <p14:tracePt t="68766" x="4011613" y="1581150"/>
          <p14:tracePt t="68774" x="3986213" y="1571625"/>
          <p14:tracePt t="68782" x="3960813" y="1563688"/>
          <p14:tracePt t="68790" x="3925888" y="1555750"/>
          <p14:tracePt t="68798" x="3908425" y="1546225"/>
          <p14:tracePt t="68806" x="3875088" y="1538288"/>
          <p14:tracePt t="68814" x="3841750" y="1538288"/>
          <p14:tracePt t="68822" x="3806825" y="1530350"/>
          <p14:tracePt t="68830" x="3763963" y="1520825"/>
          <p14:tracePt t="68838" x="3713163" y="1504950"/>
          <p14:tracePt t="68847" x="3679825" y="1495425"/>
          <p14:tracePt t="68856" x="3646488" y="1487488"/>
          <p14:tracePt t="68863" x="3603625" y="1477963"/>
          <p14:tracePt t="68871" x="3568700" y="1470025"/>
          <p14:tracePt t="68879" x="3543300" y="1462088"/>
          <p14:tracePt t="68887" x="3509963" y="1452563"/>
          <p14:tracePt t="68894" x="3502025" y="1436688"/>
          <p14:tracePt t="68902" x="3459163" y="1427163"/>
          <p14:tracePt t="68910" x="3433763" y="1419225"/>
          <p14:tracePt t="68918" x="3390900" y="1401763"/>
          <p14:tracePt t="68926" x="3365500" y="1393825"/>
          <p14:tracePt t="68935" x="3340100" y="1393825"/>
          <p14:tracePt t="68943" x="3314700" y="1393825"/>
          <p14:tracePt t="68953" x="3271838" y="1376363"/>
          <p14:tracePt t="68959" x="3228975" y="1360488"/>
          <p14:tracePt t="68965" x="3186113" y="1343025"/>
          <p14:tracePt t="68974" x="3144838" y="1325563"/>
          <p14:tracePt t="68981" x="3109913" y="1317625"/>
          <p14:tracePt t="68989" x="3084513" y="1317625"/>
          <p14:tracePt t="68998" x="3051175" y="1308100"/>
          <p14:tracePt t="69006" x="3041650" y="1292225"/>
          <p14:tracePt t="69014" x="3016250" y="1292225"/>
          <p14:tracePt t="69022" x="3000375" y="1292225"/>
          <p14:tracePt t="69030" x="2982913" y="1282700"/>
          <p14:tracePt t="69038" x="2965450" y="1282700"/>
          <p14:tracePt t="69046" x="2957513" y="1282700"/>
          <p14:tracePt t="69054" x="2932113" y="1282700"/>
          <p14:tracePt t="69062" x="2922588" y="1282700"/>
          <p14:tracePt t="69070" x="2897188" y="1274763"/>
          <p14:tracePt t="69078" x="2889250" y="1266825"/>
          <p14:tracePt t="69085" x="2881313" y="1266825"/>
          <p14:tracePt t="69103" x="2863850" y="1266825"/>
          <p14:tracePt t="69111" x="2855913" y="1266825"/>
          <p14:tracePt t="69153" x="2830513" y="1266825"/>
          <p14:tracePt t="69167" x="2813050" y="1266825"/>
          <p14:tracePt t="69175" x="2805113" y="1266825"/>
          <p14:tracePt t="69183" x="2795588" y="1266825"/>
          <p14:tracePt t="69191" x="2787650" y="1266825"/>
          <p14:tracePt t="69199" x="2778125" y="1266825"/>
          <p14:tracePt t="69207" x="2770188" y="1266825"/>
          <p14:tracePt t="69215" x="2744788" y="1266825"/>
          <p14:tracePt t="69230" x="2719388" y="1266825"/>
          <p14:tracePt t="69246" x="2701925" y="1266825"/>
          <p14:tracePt t="69254" x="2693988" y="1266825"/>
          <p14:tracePt t="69262" x="2676525" y="1266825"/>
          <p14:tracePt t="69270" x="2660650" y="1266825"/>
          <p14:tracePt t="69278" x="2643188" y="1266825"/>
          <p14:tracePt t="69286" x="2625725" y="1266825"/>
          <p14:tracePt t="69294" x="2600325" y="1266825"/>
          <p14:tracePt t="69302" x="2582863" y="1266825"/>
          <p14:tracePt t="69310" x="2557463" y="1266825"/>
          <p14:tracePt t="69318" x="2549525" y="1266825"/>
          <p14:tracePt t="69326" x="2541588" y="1266825"/>
          <p14:tracePt t="69334" x="2524125" y="1266825"/>
          <p14:tracePt t="69342" x="2516188" y="1266825"/>
          <p14:tracePt t="69350" x="2506663" y="1266825"/>
          <p14:tracePt t="69551" x="2498725" y="1266825"/>
          <p14:tracePt t="69599" x="2498725" y="1282700"/>
          <p14:tracePt t="69607" x="2498725" y="1292225"/>
          <p14:tracePt t="69614" x="2498725" y="1300163"/>
          <p14:tracePt t="69679" x="2506663" y="1308100"/>
          <p14:tracePt t="69695" x="2516188" y="1308100"/>
          <p14:tracePt t="69727" x="2532063" y="1308100"/>
          <p14:tracePt t="69743" x="2541588" y="1308100"/>
          <p14:tracePt t="69758" x="2549525" y="1308100"/>
          <p14:tracePt t="69766" x="2549525" y="1317625"/>
          <p14:tracePt t="69774" x="2582863" y="1333500"/>
          <p14:tracePt t="69782" x="2592388" y="1333500"/>
          <p14:tracePt t="69798" x="2617788" y="1333500"/>
          <p14:tracePt t="69806" x="2633663" y="1360488"/>
          <p14:tracePt t="69814" x="2676525" y="1360488"/>
          <p14:tracePt t="69822" x="2693988" y="1393825"/>
          <p14:tracePt t="69830" x="2744788" y="1393825"/>
          <p14:tracePt t="69838" x="2770188" y="1401763"/>
          <p14:tracePt t="69846" x="2813050" y="1419225"/>
          <p14:tracePt t="69854" x="2881313" y="1444625"/>
          <p14:tracePt t="69862" x="2965450" y="1487488"/>
          <p14:tracePt t="69870" x="3059113" y="1530350"/>
          <p14:tracePt t="69878" x="3160713" y="1589088"/>
          <p14:tracePt t="69887" x="3211513" y="1622425"/>
          <p14:tracePt t="69894" x="3314700" y="1690688"/>
          <p14:tracePt t="69903" x="3475038" y="1784350"/>
          <p14:tracePt t="69910" x="3730625" y="1920875"/>
          <p14:tracePt t="69918" x="4011613" y="2073275"/>
          <p14:tracePt t="69927" x="4291013" y="2235200"/>
          <p14:tracePt t="69936" x="4605338" y="2413000"/>
          <p14:tracePt t="69943" x="4946650" y="2625725"/>
          <p14:tracePt t="69953" x="5319713" y="2863850"/>
          <p14:tracePt t="69959" x="5668963" y="3135313"/>
          <p14:tracePt t="69967" x="5991225" y="3382963"/>
          <p14:tracePt t="69975" x="6338888" y="3654425"/>
          <p14:tracePt t="69983" x="6721475" y="3935413"/>
          <p14:tracePt t="69991" x="7078663" y="4232275"/>
          <p14:tracePt t="69999" x="7410450" y="4546600"/>
          <p14:tracePt t="70006" x="7691438" y="4852988"/>
          <p14:tracePt t="70015" x="7970838" y="5124450"/>
          <p14:tracePt t="70022" x="8226425" y="5380038"/>
          <p14:tracePt t="70031" x="8429625" y="5616575"/>
          <p14:tracePt t="70038" x="8591550" y="5829300"/>
          <p14:tracePt t="70047" x="8693150" y="5957888"/>
          <p14:tracePt t="70055" x="8743950" y="6016625"/>
          <p14:tracePt t="70062" x="8786813" y="6067425"/>
          <p14:tracePt t="70072" x="8804275" y="6092825"/>
          <p14:tracePt t="70088" x="8821738" y="6118225"/>
          <p14:tracePt t="70127" x="8837613" y="6127750"/>
          <p14:tracePt t="70135" x="8847138" y="6135688"/>
          <p14:tracePt t="70143" x="8855075" y="6153150"/>
          <p14:tracePt t="70152" x="8872538" y="6178550"/>
          <p14:tracePt t="70158" x="8905875" y="6211888"/>
          <p14:tracePt t="70167" x="8940800" y="6254750"/>
          <p14:tracePt t="70173" x="8974138" y="6305550"/>
          <p14:tracePt t="70182" x="8999538" y="6330950"/>
          <p14:tracePt t="70190" x="9017000" y="6348413"/>
          <p14:tracePt t="70198" x="9024938" y="6365875"/>
          <p14:tracePt t="70303" x="9032875" y="6365875"/>
          <p14:tracePt t="70311" x="9032875" y="6356350"/>
          <p14:tracePt t="70319" x="9007475" y="6323013"/>
          <p14:tracePt t="70327" x="8966200" y="6272213"/>
          <p14:tracePt t="70336" x="8948738" y="6221413"/>
          <p14:tracePt t="70343" x="8905875" y="6178550"/>
          <p14:tracePt t="70353" x="8872538" y="6161088"/>
          <p14:tracePt t="70359" x="8847138" y="6127750"/>
          <p14:tracePt t="70367" x="8821738" y="6102350"/>
          <p14:tracePt t="70375" x="8804275" y="6092825"/>
          <p14:tracePt t="70383" x="8778875" y="6092825"/>
          <p14:tracePt t="70391" x="8761413" y="6092825"/>
          <p14:tracePt t="70399" x="8728075" y="6092825"/>
          <p14:tracePt t="70446" x="8710613" y="6092825"/>
          <p14:tracePt t="70454" x="8702675" y="6059488"/>
          <p14:tracePt t="70462" x="8693150" y="6059488"/>
          <p14:tracePt t="70470" x="8667750" y="6042025"/>
          <p14:tracePt t="70478" x="8624888" y="5999163"/>
          <p14:tracePt t="70487" x="8616950" y="5999163"/>
          <p14:tracePt t="70495" x="8591550" y="5957888"/>
          <p14:tracePt t="70503" x="8548688" y="5932488"/>
          <p14:tracePt t="70511" x="8523288" y="5915025"/>
          <p14:tracePt t="70520" x="8515350" y="5905500"/>
          <p14:tracePt t="70527" x="8497888" y="5889625"/>
          <p14:tracePt t="70535" x="8489950" y="5872163"/>
          <p14:tracePt t="70543" x="8472488" y="5864225"/>
          <p14:tracePt t="70558" x="8464550" y="5854700"/>
          <p14:tracePt t="70567" x="8455025" y="5846763"/>
          <p14:tracePt t="70574" x="8447088" y="5838825"/>
          <p14:tracePt t="70582" x="8439150" y="5829300"/>
          <p14:tracePt t="70589" x="8439150" y="5803900"/>
          <p14:tracePt t="70599" x="8413750" y="5788025"/>
          <p14:tracePt t="70607" x="8404225" y="5761038"/>
          <p14:tracePt t="70615" x="8396288" y="5745163"/>
          <p14:tracePt t="70623" x="8378825" y="5719763"/>
          <p14:tracePt t="70631" x="8362950" y="5694363"/>
          <p14:tracePt t="70639" x="8362950" y="5684838"/>
          <p14:tracePt t="70646" x="8362950" y="5668963"/>
          <p14:tracePt t="70654" x="8353425" y="5659438"/>
          <p14:tracePt t="70662" x="8345488" y="5659438"/>
          <p14:tracePt t="70718" x="8345488" y="5651500"/>
          <p14:tracePt t="70766" x="8345488" y="5641975"/>
          <p14:tracePt t="70774" x="8345488" y="5634038"/>
          <p14:tracePt t="70782" x="8345488" y="5608638"/>
          <p14:tracePt t="70789" x="8345488" y="5600700"/>
          <p14:tracePt t="70798" x="8345488" y="5591175"/>
          <p14:tracePt t="70822" x="8345488" y="5583238"/>
          <p14:tracePt t="70830" x="8345488" y="5575300"/>
          <p14:tracePt t="70847" x="8345488" y="5565775"/>
          <p14:tracePt t="70855" x="8345488" y="5549900"/>
          <p14:tracePt t="70863" x="8345488" y="5540375"/>
          <p14:tracePt t="70871" x="8345488" y="5532438"/>
          <p14:tracePt t="70879" x="8345488" y="5514975"/>
          <p14:tracePt t="70895" x="8345488" y="5507038"/>
          <p14:tracePt t="70910" x="8345488" y="5497513"/>
          <p14:tracePt t="71294" x="8345488" y="5481638"/>
          <p14:tracePt t="71302" x="8345488" y="5472113"/>
          <p14:tracePt t="71318" x="8353425" y="5472113"/>
          <p14:tracePt t="71326" x="8370888" y="5464175"/>
          <p14:tracePt t="71374" x="8378825" y="5464175"/>
          <p14:tracePt t="71439" x="8388350" y="5464175"/>
          <p14:tracePt t="71447" x="8396288" y="5456238"/>
          <p14:tracePt t="71455" x="8404225" y="5456238"/>
          <p14:tracePt t="71463" x="8421688" y="5456238"/>
          <p14:tracePt t="71470" x="8429625" y="5456238"/>
          <p14:tracePt t="71479" x="8439150" y="5446713"/>
          <p14:tracePt t="71487" x="8455025" y="5446713"/>
          <p14:tracePt t="71495" x="8464550" y="5446713"/>
          <p14:tracePt t="71503" x="8480425" y="5438775"/>
          <p14:tracePt t="71667" x="8489950" y="5438775"/>
          <p14:tracePt t="75259" x="8489950" y="5405438"/>
          <p14:tracePt t="75276" x="8489950" y="5387975"/>
          <p14:tracePt t="75290" x="8489950" y="5380038"/>
          <p14:tracePt t="75579" x="8489950" y="5370513"/>
          <p14:tracePt t="75595" x="8480425" y="5353050"/>
          <p14:tracePt t="75603" x="8472488" y="5327650"/>
          <p14:tracePt t="75611" x="8447088" y="5268913"/>
          <p14:tracePt t="75619" x="8413750" y="5192713"/>
          <p14:tracePt t="75627" x="8370888" y="5132388"/>
          <p14:tracePt t="75635" x="8320088" y="5056188"/>
          <p14:tracePt t="75643" x="8259763" y="4962525"/>
          <p14:tracePt t="75650" x="8201025" y="4868863"/>
          <p14:tracePt t="75658" x="8166100" y="4835525"/>
          <p14:tracePt t="75669" x="8099425" y="4767263"/>
          <p14:tracePt t="75678" x="8013700" y="4673600"/>
          <p14:tracePt t="75688" x="7937500" y="4579938"/>
          <p14:tracePt t="75693" x="7843838" y="4470400"/>
          <p14:tracePt t="75702" x="7758113" y="4376738"/>
          <p14:tracePt t="75711" x="7691438" y="4275138"/>
          <p14:tracePt t="75719" x="7623175" y="4181475"/>
          <p14:tracePt t="75727" x="7554913" y="4087813"/>
          <p14:tracePt t="75735" x="7478713" y="3986213"/>
          <p14:tracePt t="75743" x="7410450" y="3883025"/>
          <p14:tracePt t="75751" x="7342188" y="3790950"/>
          <p14:tracePt t="75758" x="7273925" y="3705225"/>
          <p14:tracePt t="75768" x="7189788" y="3611563"/>
          <p14:tracePt t="75774" x="7113588" y="3535363"/>
          <p14:tracePt t="75783" x="7035800" y="3459163"/>
          <p14:tracePt t="75789" x="6951663" y="3373438"/>
          <p14:tracePt t="75798" x="6858000" y="3305175"/>
          <p14:tracePt t="75807" x="6772275" y="3238500"/>
          <p14:tracePt t="75815" x="6662738" y="3170238"/>
          <p14:tracePt t="75823" x="6526213" y="3076575"/>
          <p14:tracePt t="75831" x="6381750" y="2990850"/>
          <p14:tracePt t="75839" x="6221413" y="2906713"/>
          <p14:tracePt t="75847" x="6024563" y="2805113"/>
          <p14:tracePt t="75855" x="5803900" y="2693988"/>
          <p14:tracePt t="75863" x="5583238" y="2582863"/>
          <p14:tracePt t="75872" x="5387975" y="2481263"/>
          <p14:tracePt t="75878" x="5167313" y="2371725"/>
          <p14:tracePt t="75887" x="4946650" y="2260600"/>
          <p14:tracePt t="75895" x="4759325" y="2166938"/>
          <p14:tracePt t="75902" x="4572000" y="2082800"/>
          <p14:tracePt t="75910" x="4410075" y="2014538"/>
          <p14:tracePt t="75918" x="4283075" y="1954213"/>
          <p14:tracePt t="75926" x="4156075" y="1895475"/>
          <p14:tracePt t="75934" x="4037013" y="1852613"/>
          <p14:tracePt t="75942" x="3935413" y="1801813"/>
          <p14:tracePt t="75950" x="3841750" y="1758950"/>
          <p14:tracePt t="75958" x="3687763" y="1751013"/>
          <p14:tracePt t="75966" x="3535363" y="1751013"/>
          <p14:tracePt t="75974" x="3416300" y="1751013"/>
          <p14:tracePt t="75982" x="3305175" y="1751013"/>
          <p14:tracePt t="75990" x="3221038" y="1733550"/>
          <p14:tracePt t="75998" x="3203575" y="1563688"/>
          <p14:tracePt t="76006" x="3186113" y="1462088"/>
          <p14:tracePt t="76014" x="3160713" y="1401763"/>
          <p14:tracePt t="76022" x="3127375" y="1360488"/>
          <p14:tracePt t="76030" x="3076575" y="1343025"/>
          <p14:tracePt t="76038" x="3041650" y="1333500"/>
          <p14:tracePt t="76046" x="3008313" y="1317625"/>
          <p14:tracePt t="76054" x="2949575" y="1308100"/>
          <p14:tracePt t="76062" x="2889250" y="1292225"/>
          <p14:tracePt t="76070" x="2830513" y="1282700"/>
          <p14:tracePt t="76079" x="2787650" y="1274763"/>
          <p14:tracePt t="76087" x="2736850" y="1266825"/>
          <p14:tracePt t="76094" x="2727325" y="1257300"/>
          <p14:tracePt t="76110" x="2719388" y="1257300"/>
          <p14:tracePt t="76127" x="2711450" y="1257300"/>
          <p14:tracePt t="76135" x="2701925" y="1257300"/>
          <p14:tracePt t="76170" x="2686050" y="1257300"/>
          <p14:tracePt t="76186" x="2676525" y="1257300"/>
          <p14:tracePt t="76218" x="2668588" y="1266825"/>
          <p14:tracePt t="76226" x="2651125" y="1282700"/>
          <p14:tracePt t="76266" x="2643188" y="1300163"/>
          <p14:tracePt t="76274" x="2643188" y="1308100"/>
          <p14:tracePt t="76283" x="2643188" y="1325563"/>
          <p14:tracePt t="76291" x="2643188" y="1333500"/>
          <p14:tracePt t="76300" x="2643188" y="1343025"/>
          <p14:tracePt t="76305" x="2643188" y="1360488"/>
          <p14:tracePt t="76314" x="2643188" y="1385888"/>
          <p14:tracePt t="76322" x="2643188" y="1427163"/>
          <p14:tracePt t="76330" x="2643188" y="1452563"/>
          <p14:tracePt t="76338" x="2643188" y="1487488"/>
          <p14:tracePt t="76346" x="2643188" y="1520825"/>
          <p14:tracePt t="76354" x="2643188" y="1538288"/>
          <p14:tracePt t="76362" x="2643188" y="1571625"/>
          <p14:tracePt t="76370" x="2643188" y="1614488"/>
          <p14:tracePt t="76378" x="2651125" y="1649413"/>
          <p14:tracePt t="76386" x="2668588" y="1682750"/>
          <p14:tracePt t="76394" x="2686050" y="1716088"/>
          <p14:tracePt t="76402" x="2701925" y="1741488"/>
          <p14:tracePt t="76410" x="2719388" y="1776413"/>
          <p14:tracePt t="76418" x="2736850" y="1801813"/>
          <p14:tracePt t="76426" x="2752725" y="1827213"/>
          <p14:tracePt t="76435" x="2762250" y="1852613"/>
          <p14:tracePt t="76441" x="2778125" y="1870075"/>
          <p14:tracePt t="76450" x="2805113" y="1911350"/>
          <p14:tracePt t="76457" x="2830513" y="1928813"/>
          <p14:tracePt t="76469" x="2863850" y="1971675"/>
          <p14:tracePt t="76475" x="2871788" y="1997075"/>
          <p14:tracePt t="76483" x="2889250" y="2014538"/>
          <p14:tracePt t="76491" x="2897188" y="2030413"/>
          <p14:tracePt t="76499" x="2897188" y="2039938"/>
          <p14:tracePt t="76507" x="2906713" y="2047875"/>
          <p14:tracePt t="76514" x="2914650" y="2065338"/>
          <p14:tracePt t="76522" x="2914650" y="2073275"/>
          <p14:tracePt t="76539" x="2922588" y="2082800"/>
          <p14:tracePt t="76554" x="2932113" y="2082800"/>
          <p14:tracePt t="76563" x="2940050" y="2082800"/>
          <p14:tracePt t="76570" x="2957513" y="2082800"/>
          <p14:tracePt t="76578" x="2965450" y="2082800"/>
          <p14:tracePt t="76586" x="2982913" y="2082800"/>
          <p14:tracePt t="76594" x="3016250" y="2082800"/>
          <p14:tracePt t="76602" x="3051175" y="2082800"/>
          <p14:tracePt t="76618" x="3076575" y="2073275"/>
          <p14:tracePt t="76626" x="3084513" y="2073275"/>
          <p14:tracePt t="76635" x="3101975" y="2065338"/>
          <p14:tracePt t="76643" x="3109913" y="2065338"/>
          <p14:tracePt t="76651" x="3119438" y="2047875"/>
          <p14:tracePt t="76659" x="3127375" y="2047875"/>
          <p14:tracePt t="76669" x="3144838" y="2030413"/>
          <p14:tracePt t="76675" x="3152775" y="2022475"/>
          <p14:tracePt t="76684" x="3160713" y="2014538"/>
          <p14:tracePt t="76691" x="3170238" y="2014538"/>
          <p14:tracePt t="76699" x="3170238" y="2005013"/>
          <p14:tracePt t="76715" x="3178175" y="1997075"/>
          <p14:tracePt t="76731" x="3178175" y="1989138"/>
          <p14:tracePt t="76747" x="3178175" y="1979613"/>
          <p14:tracePt t="76755" x="3178175" y="1971675"/>
          <p14:tracePt t="76763" x="3178175" y="1963738"/>
          <p14:tracePt t="76779" x="3178175" y="1946275"/>
          <p14:tracePt t="76795" x="3178175" y="1938338"/>
          <p14:tracePt t="76803" x="3178175" y="1928813"/>
          <p14:tracePt t="76826" x="3178175" y="1911350"/>
          <p14:tracePt t="76834" x="3170238" y="1895475"/>
          <p14:tracePt t="76858" x="3152775" y="1895475"/>
          <p14:tracePt t="76866" x="3144838" y="1895475"/>
          <p14:tracePt t="76874" x="3135313" y="1885950"/>
          <p14:tracePt t="76884" x="3127375" y="1885950"/>
          <p14:tracePt t="76938" x="3119438" y="1885950"/>
          <p14:tracePt t="76962" x="3084513" y="1885950"/>
          <p14:tracePt t="76971" x="3067050" y="1903413"/>
          <p14:tracePt t="76979" x="3067050" y="1911350"/>
          <p14:tracePt t="76986" x="3051175" y="1920875"/>
          <p14:tracePt t="76995" x="3033713" y="1938338"/>
          <p14:tracePt t="77003" x="3033713" y="1946275"/>
          <p14:tracePt t="77010" x="3008313" y="1954213"/>
          <p14:tracePt t="77018" x="3000375" y="1979613"/>
          <p14:tracePt t="77026" x="2974975" y="1997075"/>
          <p14:tracePt t="77034" x="2957513" y="2014538"/>
          <p14:tracePt t="77051" x="2949575" y="2047875"/>
          <p14:tracePt t="77059" x="2932113" y="2073275"/>
          <p14:tracePt t="77069" x="2932113" y="2090738"/>
          <p14:tracePt t="77086" x="2922588" y="2116138"/>
          <p14:tracePt t="77091" x="2914650" y="2141538"/>
          <p14:tracePt t="77098" x="2914650" y="2159000"/>
          <p14:tracePt t="77114" x="2914650" y="2184400"/>
          <p14:tracePt t="77122" x="2914650" y="2192338"/>
          <p14:tracePt t="77130" x="2914650" y="2209800"/>
          <p14:tracePt t="77138" x="2914650" y="2217738"/>
          <p14:tracePt t="77146" x="2922588" y="2235200"/>
          <p14:tracePt t="77154" x="2949575" y="2268538"/>
          <p14:tracePt t="77162" x="2974975" y="2278063"/>
          <p14:tracePt t="77170" x="2974975" y="2286000"/>
          <p14:tracePt t="77178" x="3000375" y="2293938"/>
          <p14:tracePt t="77194" x="3025775" y="2293938"/>
          <p14:tracePt t="77202" x="3033713" y="2293938"/>
          <p14:tracePt t="77210" x="3067050" y="2293938"/>
          <p14:tracePt t="77218" x="3076575" y="2293938"/>
          <p14:tracePt t="77227" x="3109913" y="2293938"/>
          <p14:tracePt t="77235" x="3127375" y="2293938"/>
          <p14:tracePt t="77242" x="3160713" y="2293938"/>
          <p14:tracePt t="77251" x="3186113" y="2293938"/>
          <p14:tracePt t="77258" x="3211513" y="2293938"/>
          <p14:tracePt t="77266" x="3246438" y="2293938"/>
          <p14:tracePt t="77275" x="3289300" y="2293938"/>
          <p14:tracePt t="77284" x="3305175" y="2293938"/>
          <p14:tracePt t="77289" x="3340100" y="2286000"/>
          <p14:tracePt t="77299" x="3365500" y="2278063"/>
          <p14:tracePt t="77305" x="3382963" y="2260600"/>
          <p14:tracePt t="77314" x="3390900" y="2252663"/>
          <p14:tracePt t="77330" x="3408363" y="2235200"/>
          <p14:tracePt t="77338" x="3416300" y="2227263"/>
          <p14:tracePt t="77345" x="3424238" y="2217738"/>
          <p14:tracePt t="77354" x="3424238" y="2209800"/>
          <p14:tracePt t="77362" x="3424238" y="2200275"/>
          <p14:tracePt t="77370" x="3433763" y="2184400"/>
          <p14:tracePt t="77378" x="3433763" y="2174875"/>
          <p14:tracePt t="77387" x="3441700" y="2159000"/>
          <p14:tracePt t="77395" x="3441700" y="2149475"/>
          <p14:tracePt t="77404" x="3449638" y="2141538"/>
          <p14:tracePt t="77418" x="3449638" y="2133600"/>
          <p14:tracePt t="77427" x="3449638" y="2116138"/>
          <p14:tracePt t="77435" x="3449638" y="2108200"/>
          <p14:tracePt t="77451" x="3449638" y="2082800"/>
          <p14:tracePt t="77458" x="3449638" y="2073275"/>
          <p14:tracePt t="77467" x="3441700" y="2073275"/>
          <p14:tracePt t="77474" x="3433763" y="2065338"/>
          <p14:tracePt t="77484" x="3433763" y="2047875"/>
          <p14:tracePt t="77490" x="3424238" y="2047875"/>
          <p14:tracePt t="77498" x="3416300" y="2039938"/>
          <p14:tracePt t="77563" x="3408363" y="2039938"/>
          <p14:tracePt t="77571" x="3398838" y="2039938"/>
          <p14:tracePt t="77579" x="3390900" y="2039938"/>
          <p14:tracePt t="77595" x="3382963" y="2039938"/>
          <p14:tracePt t="77603" x="3373438" y="2039938"/>
          <p14:tracePt t="77659" x="3355975" y="2039938"/>
          <p14:tracePt t="77691" x="3348038" y="2039938"/>
          <p14:tracePt t="77707" x="3340100" y="2039938"/>
          <p14:tracePt t="77738" x="3330575" y="2039938"/>
          <p14:tracePt t="77745" x="3322638" y="2039938"/>
          <p14:tracePt t="77754" x="3314700" y="2039938"/>
          <p14:tracePt t="77823" x="3305175" y="2047875"/>
          <p14:tracePt t="77871" x="3305175" y="2065338"/>
          <p14:tracePt t="77934" x="3305175" y="2073275"/>
          <p14:tracePt t="77942" x="3305175" y="2082800"/>
          <p14:tracePt t="77965" x="3305175" y="2090738"/>
          <p14:tracePt t="77974" x="3314700" y="2090738"/>
          <p14:tracePt t="77982" x="3340100" y="2098675"/>
          <p14:tracePt t="77990" x="3355975" y="2133600"/>
          <p14:tracePt t="77999" x="3390900" y="2174875"/>
          <p14:tracePt t="78006" x="3424238" y="2217738"/>
          <p14:tracePt t="78014" x="3449638" y="2260600"/>
          <p14:tracePt t="78022" x="3502025" y="2303463"/>
          <p14:tracePt t="78030" x="3527425" y="2336800"/>
          <p14:tracePt t="78038" x="3594100" y="2405063"/>
          <p14:tracePt t="78046" x="3671888" y="2481263"/>
          <p14:tracePt t="78054" x="3781425" y="2592388"/>
          <p14:tracePt t="78063" x="3908425" y="2701925"/>
          <p14:tracePt t="78071" x="4087813" y="2838450"/>
          <p14:tracePt t="78082" x="4291013" y="3000375"/>
          <p14:tracePt t="78086" x="4495800" y="3144838"/>
          <p14:tracePt t="78094" x="4733925" y="3305175"/>
          <p14:tracePt t="78102" x="4972050" y="3475038"/>
          <p14:tracePt t="78110" x="5251450" y="3654425"/>
          <p14:tracePt t="78117" x="5540375" y="3849688"/>
          <p14:tracePt t="78126" x="5854700" y="4052888"/>
          <p14:tracePt t="78134" x="6178550" y="4257675"/>
          <p14:tracePt t="78142" x="6492875" y="4460875"/>
          <p14:tracePt t="78150" x="6781800" y="4665663"/>
          <p14:tracePt t="78159" x="7070725" y="4860925"/>
          <p14:tracePt t="78168" x="7334250" y="5038725"/>
          <p14:tracePt t="78175" x="7562850" y="5200650"/>
          <p14:tracePt t="78185" x="7742238" y="5337175"/>
          <p14:tracePt t="78191" x="7894638" y="5446713"/>
          <p14:tracePt t="78199" x="7996238" y="5532438"/>
          <p14:tracePt t="78206" x="8081963" y="5626100"/>
          <p14:tracePt t="78215" x="8150225" y="5702300"/>
          <p14:tracePt t="78223" x="8201025" y="5770563"/>
          <p14:tracePt t="78230" x="8243888" y="5829300"/>
          <p14:tracePt t="78239" x="8277225" y="5872163"/>
          <p14:tracePt t="78246" x="8302625" y="5905500"/>
          <p14:tracePt t="78254" x="8320088" y="5922963"/>
          <p14:tracePt t="78262" x="8328025" y="5940425"/>
          <p14:tracePt t="78270" x="8335963" y="5957888"/>
          <p14:tracePt t="78278" x="8345488" y="5965825"/>
          <p14:tracePt t="78286" x="8353425" y="5973763"/>
          <p14:tracePt t="78294" x="8353425" y="5991225"/>
          <p14:tracePt t="78302" x="8353425" y="6016625"/>
          <p14:tracePt t="78311" x="8353425" y="6034088"/>
          <p14:tracePt t="78319" x="8362950" y="6059488"/>
          <p14:tracePt t="78327" x="8370888" y="6092825"/>
          <p14:tracePt t="78335" x="8370888" y="6118225"/>
          <p14:tracePt t="78343" x="8370888" y="6135688"/>
          <p14:tracePt t="78353" x="8378825" y="6161088"/>
          <p14:tracePt t="78357" x="8378825" y="6186488"/>
          <p14:tracePt t="78366" x="8378825" y="6194425"/>
          <p14:tracePt t="78374" x="8378825" y="6221413"/>
          <p14:tracePt t="78398" x="8378825" y="6246813"/>
          <p14:tracePt t="78415" x="8378825" y="6262688"/>
          <p14:tracePt t="78423" x="8378825" y="6272213"/>
          <p14:tracePt t="78607" x="8378825" y="6254750"/>
          <p14:tracePt t="78615" x="8378825" y="6246813"/>
          <p14:tracePt t="78623" x="8378825" y="6237288"/>
          <p14:tracePt t="78631" x="8378825" y="6229350"/>
          <p14:tracePt t="78639" x="8378825" y="6203950"/>
          <p14:tracePt t="78647" x="8378825" y="6178550"/>
          <p14:tracePt t="78671" x="8378825" y="6169025"/>
          <p14:tracePt t="78686" x="8378825" y="6161088"/>
          <p14:tracePt t="78703" x="8378825" y="6143625"/>
          <p14:tracePt t="78711" x="8378825" y="6135688"/>
          <p14:tracePt t="78735" x="8378825" y="6127750"/>
          <p14:tracePt t="78751" x="8378825" y="6118225"/>
          <p14:tracePt t="78759" x="8378825" y="6102350"/>
          <p14:tracePt t="78768" x="8378825" y="6092825"/>
          <p14:tracePt t="78774" x="8378825" y="6084888"/>
          <p14:tracePt t="78782" x="8378825" y="6059488"/>
          <p14:tracePt t="78790" x="8378825" y="6049963"/>
          <p14:tracePt t="78798" x="8378825" y="6042025"/>
          <p14:tracePt t="78814" x="8378825" y="6034088"/>
          <p14:tracePt t="78822" x="8378825" y="6024563"/>
          <p14:tracePt t="78911" x="8378825" y="6008688"/>
          <p14:tracePt t="78927" x="8378825" y="5999163"/>
          <p14:tracePt t="78934" x="8378825" y="5983288"/>
          <p14:tracePt t="78943" x="8378825" y="5973763"/>
          <p14:tracePt t="78951" x="8378825" y="5965825"/>
          <p14:tracePt t="78959" x="8378825" y="5957888"/>
          <p14:tracePt t="78975" x="8378825" y="5940425"/>
          <p14:tracePt t="78985" x="8378825" y="5932488"/>
          <p14:tracePt t="80899" x="8378825" y="5922963"/>
          <p14:tracePt t="80931" x="8378825" y="5915025"/>
          <p14:tracePt t="80995" x="8388350" y="5905500"/>
          <p14:tracePt t="81042" x="8396288" y="5897563"/>
          <p14:tracePt t="81050" x="8396288" y="5889625"/>
          <p14:tracePt t="81058" x="8404225" y="5889625"/>
          <p14:tracePt t="81074" x="8413750" y="5880100"/>
          <p14:tracePt t="81083" x="8421688" y="5872163"/>
          <p14:tracePt t="81091" x="8439150" y="5872163"/>
          <p14:tracePt t="81099" x="8447088" y="5864225"/>
          <p14:tracePt t="81106" x="8455025" y="5864225"/>
          <p14:tracePt t="81186" x="8472488" y="5864225"/>
          <p14:tracePt t="81196" x="8480425" y="5864225"/>
          <p14:tracePt t="81282" x="8489950" y="5864225"/>
          <p14:tracePt t="81578" x="8497888" y="5864225"/>
          <p14:tracePt t="81594" x="8507413" y="5864225"/>
          <p14:tracePt t="81602" x="8515350" y="5854700"/>
          <p14:tracePt t="81659" x="8532813" y="5854700"/>
          <p14:tracePt t="81707" x="8540750" y="5846763"/>
          <p14:tracePt t="81738" x="8548688" y="5846763"/>
          <p14:tracePt t="81747" x="8558213" y="5846763"/>
          <p14:tracePt t="81771" x="8566150" y="5846763"/>
          <p14:tracePt t="81819" x="8574088" y="5838825"/>
          <p14:tracePt t="83327" x="8566150" y="5838825"/>
          <p14:tracePt t="83335" x="8558213" y="5838825"/>
          <p14:tracePt t="83343" x="8540750" y="5846763"/>
          <p14:tracePt t="83350" x="8532813" y="5846763"/>
          <p14:tracePt t="83359" x="8507413" y="5854700"/>
          <p14:tracePt t="83367" x="8472488" y="5864225"/>
          <p14:tracePt t="83375" x="8464550" y="5864225"/>
          <p14:tracePt t="83384" x="8439150" y="5872163"/>
          <p14:tracePt t="83391" x="8413750" y="5880100"/>
          <p14:tracePt t="83401" x="8370888" y="5880100"/>
          <p14:tracePt t="83406" x="8345488" y="5889625"/>
          <p14:tracePt t="83415" x="8302625" y="5897563"/>
          <p14:tracePt t="83423" x="8269288" y="5905500"/>
          <p14:tracePt t="83431" x="8226425" y="5905500"/>
          <p14:tracePt t="83438" x="8158163" y="5905500"/>
          <p14:tracePt t="83446" x="8056563" y="5905500"/>
          <p14:tracePt t="83454" x="7945438" y="5905500"/>
          <p14:tracePt t="83462" x="7818438" y="5905500"/>
          <p14:tracePt t="83470" x="7666038" y="5905500"/>
          <p14:tracePt t="83478" x="7521575" y="5905500"/>
          <p14:tracePt t="83486" x="7385050" y="5905500"/>
          <p14:tracePt t="83494" x="7258050" y="5905500"/>
          <p14:tracePt t="83502" x="7113588" y="5889625"/>
          <p14:tracePt t="83510" x="6969125" y="5880100"/>
          <p14:tracePt t="83518" x="6832600" y="5872163"/>
          <p14:tracePt t="83525" x="6670675" y="5846763"/>
          <p14:tracePt t="83534" x="6483350" y="5821363"/>
          <p14:tracePt t="83541" x="6288088" y="5788025"/>
          <p14:tracePt t="83550" x="6102350" y="5761038"/>
          <p14:tracePt t="83557" x="5940425" y="5735638"/>
          <p14:tracePt t="83566" x="5778500" y="5710238"/>
          <p14:tracePt t="83575" x="5634038" y="5676900"/>
          <p14:tracePt t="83582" x="5489575" y="5651500"/>
          <p14:tracePt t="83589" x="5362575" y="5634038"/>
          <p14:tracePt t="83598" x="5235575" y="5608638"/>
          <p14:tracePt t="83606" x="5116513" y="5583238"/>
          <p14:tracePt t="83615" x="5005388" y="5575300"/>
          <p14:tracePt t="83623" x="4886325" y="5557838"/>
          <p14:tracePt t="83631" x="4784725" y="5549900"/>
          <p14:tracePt t="83639" x="4691063" y="5549900"/>
          <p14:tracePt t="83646" x="4605338" y="5549900"/>
          <p14:tracePt t="83655" x="4521200" y="5549900"/>
          <p14:tracePt t="83663" x="4435475" y="5549900"/>
          <p14:tracePt t="83671" x="4351338" y="5549900"/>
          <p14:tracePt t="83679" x="4265613" y="5549900"/>
          <p14:tracePt t="83687" x="4189413" y="5540375"/>
          <p14:tracePt t="83695" x="4121150" y="5540375"/>
          <p14:tracePt t="83703" x="4062413" y="5532438"/>
          <p14:tracePt t="83711" x="4002088" y="5532438"/>
          <p14:tracePt t="83720" x="3951288" y="5524500"/>
          <p14:tracePt t="83727" x="3951288" y="5514975"/>
          <p14:tracePt t="83736" x="3925888" y="5514975"/>
          <p14:tracePt t="83743" x="3917950" y="5514975"/>
          <p14:tracePt t="83751" x="3908425" y="5514975"/>
          <p14:tracePt t="83855" x="3892550" y="5514975"/>
          <p14:tracePt t="83863" x="3883025" y="5507038"/>
          <p14:tracePt t="83871" x="3867150" y="5497513"/>
          <p14:tracePt t="83887" x="3849688" y="5497513"/>
          <p14:tracePt t="83895" x="3841750" y="5497513"/>
          <p14:tracePt t="83903" x="3824288" y="5489575"/>
          <p14:tracePt t="83911" x="3816350" y="5481638"/>
          <p14:tracePt t="83966" x="3806825" y="5472113"/>
          <p14:tracePt t="84014" x="3806825" y="5456238"/>
          <p14:tracePt t="84023" x="3798888" y="5446713"/>
          <p14:tracePt t="84031" x="3790950" y="5438775"/>
          <p14:tracePt t="84038" x="3781425" y="5438775"/>
          <p14:tracePt t="84046" x="3773488" y="5421313"/>
          <p14:tracePt t="84055" x="3763963" y="5413375"/>
          <p14:tracePt t="84063" x="3756025" y="5413375"/>
          <p14:tracePt t="84083" x="3756025" y="5387975"/>
          <p14:tracePt t="84094" x="3756025" y="5370513"/>
          <p14:tracePt t="84102" x="3756025" y="5353050"/>
          <p14:tracePt t="84110" x="3748088" y="5327650"/>
          <p14:tracePt t="84118" x="3748088" y="5319713"/>
          <p14:tracePt t="84126" x="3748088" y="5311775"/>
          <p14:tracePt t="84134" x="3748088" y="5294313"/>
          <p14:tracePt t="84142" x="3738563" y="5260975"/>
          <p14:tracePt t="84150" x="3730625" y="5251450"/>
          <p14:tracePt t="84158" x="3722688" y="5243513"/>
          <p14:tracePt t="84166" x="3722688" y="5235575"/>
          <p14:tracePt t="84174" x="3713163" y="5218113"/>
          <p14:tracePt t="84184" x="3705225" y="5208588"/>
          <p14:tracePt t="84191" x="3705225" y="5192713"/>
          <p14:tracePt t="84201" x="3697288" y="5192713"/>
          <p14:tracePt t="84207" x="3687763" y="5183188"/>
          <p14:tracePt t="84215" x="3679825" y="5167313"/>
          <p14:tracePt t="84223" x="3662363" y="5149850"/>
          <p14:tracePt t="84231" x="3646488" y="5132388"/>
          <p14:tracePt t="84238" x="3636963" y="5124450"/>
          <p14:tracePt t="84247" x="3629025" y="5116513"/>
          <p14:tracePt t="84255" x="3611563" y="5106988"/>
          <p14:tracePt t="84262" x="3603625" y="5099050"/>
          <p14:tracePt t="84274" x="3560763" y="5056188"/>
          <p14:tracePt t="84290" x="3552825" y="5048250"/>
          <p14:tracePt t="84298" x="3543300" y="5038725"/>
          <p14:tracePt t="84306" x="3527425" y="5030788"/>
          <p14:tracePt t="84314" x="3517900" y="5022850"/>
          <p14:tracePt t="84322" x="3509963" y="5013325"/>
          <p14:tracePt t="84338" x="3502025" y="5005388"/>
          <p14:tracePt t="84346" x="3484563" y="5005388"/>
          <p14:tracePt t="84366" x="3467100" y="5005388"/>
          <p14:tracePt t="84374" x="3449638" y="5005388"/>
          <p14:tracePt t="84383" x="3433763" y="5005388"/>
          <p14:tracePt t="84390" x="3398838" y="5005388"/>
          <p14:tracePt t="84399" x="3390900" y="5005388"/>
          <p14:tracePt t="84406" x="3373438" y="5005388"/>
          <p14:tracePt t="84422" x="3355975" y="5005388"/>
          <p14:tracePt t="84430" x="3340100" y="5005388"/>
          <p14:tracePt t="84438" x="3330575" y="5005388"/>
          <p14:tracePt t="84447" x="3322638" y="5005388"/>
          <p14:tracePt t="84455" x="3314700" y="5005388"/>
          <p14:tracePt t="84511" x="3305175" y="5005388"/>
          <p14:tracePt t="84518" x="3297238" y="5005388"/>
          <p14:tracePt t="84551" x="3289300" y="5005388"/>
          <p14:tracePt t="84559" x="3279775" y="5013325"/>
          <p14:tracePt t="84606" x="3271838" y="5022850"/>
          <p14:tracePt t="84782" x="3263900" y="5022850"/>
          <p14:tracePt t="84798" x="3246438" y="5048250"/>
          <p14:tracePt t="84846" x="3238500" y="5056188"/>
          <p14:tracePt t="84862" x="3221038" y="5064125"/>
          <p14:tracePt t="84879" x="3203575" y="5073650"/>
          <p14:tracePt t="84886" x="3195638" y="5073650"/>
          <p14:tracePt t="84909" x="3186113" y="5081588"/>
          <p14:tracePt t="84918" x="3178175" y="5091113"/>
          <p14:tracePt t="85026" x="3170238" y="5099050"/>
          <p14:tracePt t="85563" x="3170238" y="5106988"/>
          <p14:tracePt t="85571" x="3170238" y="5116513"/>
          <p14:tracePt t="85595" x="3170238" y="5132388"/>
          <p14:tracePt t="85611" x="3170238" y="5149850"/>
          <p14:tracePt t="85619" x="3170238" y="5157788"/>
          <p14:tracePt t="85627" x="3170238" y="5183188"/>
          <p14:tracePt t="85635" x="3170238" y="5208588"/>
          <p14:tracePt t="85651" x="3170238" y="5218113"/>
          <p14:tracePt t="85659" x="3186113" y="5226050"/>
          <p14:tracePt t="85667" x="3195638" y="5251450"/>
          <p14:tracePt t="85674" x="3203575" y="5260975"/>
          <p14:tracePt t="85682" x="3228975" y="5276850"/>
          <p14:tracePt t="85690" x="3254375" y="5311775"/>
          <p14:tracePt t="85699" x="3279775" y="5327650"/>
          <p14:tracePt t="85706" x="3305175" y="5337175"/>
          <p14:tracePt t="85715" x="3355975" y="5353050"/>
          <p14:tracePt t="85722" x="3449638" y="5405438"/>
          <p14:tracePt t="85730" x="3552825" y="5438775"/>
          <p14:tracePt t="85738" x="3679825" y="5481638"/>
          <p14:tracePt t="85746" x="3867150" y="5524500"/>
          <p14:tracePt t="85754" x="4105275" y="5600700"/>
          <p14:tracePt t="85762" x="4333875" y="5659438"/>
          <p14:tracePt t="85770" x="4614863" y="5727700"/>
          <p14:tracePt t="85778" x="4919663" y="5778500"/>
          <p14:tracePt t="85786" x="5260975" y="5838825"/>
          <p14:tracePt t="85794" x="5641975" y="5872163"/>
          <p14:tracePt t="85802" x="6024563" y="5905500"/>
          <p14:tracePt t="85810" x="6442075" y="5948363"/>
          <p14:tracePt t="85818" x="6883400" y="5965825"/>
          <p14:tracePt t="85826" x="7291388" y="5983288"/>
          <p14:tracePt t="85835" x="7716838" y="5983288"/>
          <p14:tracePt t="85843" x="8132763" y="6016625"/>
          <p14:tracePt t="85851" x="8480425" y="6034088"/>
          <p14:tracePt t="85859" x="8778875" y="6049963"/>
          <p14:tracePt t="85867" x="8966200" y="6067425"/>
          <p14:tracePt t="85875" x="9101138" y="6067425"/>
          <p14:tracePt t="86115" x="9093200" y="6135688"/>
          <p14:tracePt t="86123" x="9067800" y="6135688"/>
          <p14:tracePt t="86131" x="9050338" y="6143625"/>
          <p14:tracePt t="86139" x="9007475" y="6153150"/>
          <p14:tracePt t="86147" x="8966200" y="6153150"/>
          <p14:tracePt t="86155" x="8940800" y="6153150"/>
          <p14:tracePt t="86163" x="8913813" y="6161088"/>
          <p14:tracePt t="86171" x="8880475" y="6169025"/>
          <p14:tracePt t="86178" x="8847138" y="6178550"/>
          <p14:tracePt t="86186" x="8821738" y="6178550"/>
          <p14:tracePt t="86194" x="8778875" y="6178550"/>
          <p14:tracePt t="86202" x="8728075" y="6186488"/>
          <p14:tracePt t="86209" x="8702675" y="6186488"/>
          <p14:tracePt t="86218" x="8659813" y="6186488"/>
          <p14:tracePt t="86226" x="8599488" y="6203950"/>
          <p14:tracePt t="86234" x="8540750" y="6203950"/>
          <p14:tracePt t="86242" x="8497888" y="6203950"/>
          <p14:tracePt t="86250" x="8447088" y="6203950"/>
          <p14:tracePt t="86258" x="8404225" y="6221413"/>
          <p14:tracePt t="86266" x="8370888" y="6229350"/>
          <p14:tracePt t="86274" x="8328025" y="6229350"/>
          <p14:tracePt t="86282" x="8294688" y="6229350"/>
          <p14:tracePt t="86290" x="8269288" y="6229350"/>
          <p14:tracePt t="86301" x="8226425" y="6229350"/>
          <p14:tracePt t="86307" x="8175625" y="6229350"/>
          <p14:tracePt t="86316" x="8115300" y="6229350"/>
          <p14:tracePt t="86323" x="8074025" y="6229350"/>
          <p14:tracePt t="86331" x="8031163" y="6229350"/>
          <p14:tracePt t="86339" x="8021638" y="6229350"/>
          <p14:tracePt t="86347" x="8013700" y="6229350"/>
          <p14:tracePt t="86355" x="8005763" y="6229350"/>
          <p14:tracePt t="86642" x="7996238" y="6237288"/>
          <p14:tracePt t="86651" x="7996238" y="6246813"/>
          <p14:tracePt t="86690" x="7996238" y="6254750"/>
          <p14:tracePt t="86723" x="7996238" y="6262688"/>
          <p14:tracePt t="86730" x="7996238" y="6280150"/>
          <p14:tracePt t="86738" x="7996238" y="6288088"/>
          <p14:tracePt t="86770" x="7996238" y="6297613"/>
          <p14:tracePt t="86786" x="7996238" y="6305550"/>
          <p14:tracePt t="86794" x="7996238" y="6313488"/>
          <p14:tracePt t="86802" x="7996238" y="6330950"/>
          <p14:tracePt t="86834" x="7996238" y="6348413"/>
          <p14:tracePt t="86842" x="7996238" y="6356350"/>
          <p14:tracePt t="87331" x="8021638" y="6356350"/>
          <p14:tracePt t="87339" x="8056563" y="6356350"/>
          <p14:tracePt t="87347" x="8074025" y="6356350"/>
          <p14:tracePt t="87355" x="8107363" y="6356350"/>
          <p14:tracePt t="87363" x="8132763" y="6348413"/>
          <p14:tracePt t="87371" x="8166100" y="6348413"/>
          <p14:tracePt t="87379" x="8175625" y="6338888"/>
          <p14:tracePt t="87387" x="8183563" y="6338888"/>
          <p14:tracePt t="87395" x="8201025" y="6338888"/>
          <p14:tracePt t="87506" x="8208963" y="6338888"/>
          <p14:tracePt t="87715" x="8218488" y="6338888"/>
          <p14:tracePt t="88055" x="8251825" y="6330950"/>
          <p14:tracePt t="88063" x="8259763" y="6330950"/>
          <p14:tracePt t="88069" x="8302625" y="6330950"/>
          <p14:tracePt t="88078" x="8353425" y="6313488"/>
          <p14:tracePt t="88086" x="8404225" y="6305550"/>
          <p14:tracePt t="88102" x="8429625" y="6288088"/>
          <p14:tracePt t="88110" x="8447088" y="6288088"/>
          <p14:tracePt t="88567" x="8455025" y="6288088"/>
          <p14:tracePt t="88583" x="8464550" y="6288088"/>
          <p14:tracePt t="88590" x="8480425" y="6280150"/>
          <p14:tracePt t="88598" x="8497888" y="6280150"/>
          <p14:tracePt t="88606" x="8532813" y="6272213"/>
          <p14:tracePt t="88615" x="8540750" y="6262688"/>
          <p14:tracePt t="88622" x="8566150" y="6254750"/>
          <p14:tracePt t="88630" x="8574088" y="6254750"/>
          <p14:tracePt t="88638" x="8583613" y="6254750"/>
          <p14:tracePt t="88647" x="8591550" y="6254750"/>
          <p14:tracePt t="88655" x="8599488" y="6254750"/>
          <p14:tracePt t="88679" x="8609013" y="6254750"/>
          <p14:tracePt t="88695" x="8624888" y="6246813"/>
          <p14:tracePt t="89847" x="8634413" y="6246813"/>
          <p14:tracePt t="89894" x="8634413" y="6254750"/>
          <p14:tracePt t="89910" x="8634413" y="6262688"/>
          <p14:tracePt t="89926" x="8634413" y="6280150"/>
          <p14:tracePt t="89934" x="8634413" y="6288088"/>
          <p14:tracePt t="89942" x="8634413" y="6297613"/>
          <p14:tracePt t="89950" x="8634413" y="6313488"/>
          <p14:tracePt t="89958" x="8634413" y="6338888"/>
          <p14:tracePt t="89974" x="8634413" y="6365875"/>
          <p14:tracePt t="89990" x="8634413" y="6373813"/>
          <p14:tracePt t="90118" x="8634413" y="6381750"/>
          <p14:tracePt t="90134" x="8634413" y="6391275"/>
          <p14:tracePt t="90150" x="8634413" y="6407150"/>
          <p14:tracePt t="90158" x="8634413" y="6416675"/>
          <p14:tracePt t="90547" x="8634413" y="6442075"/>
          <p14:tracePt t="90563" x="8634413" y="6450013"/>
          <p14:tracePt t="90723" x="8634413" y="6467475"/>
          <p14:tracePt t="91067" x="8634413" y="6483350"/>
          <p14:tracePt t="91075" x="8634413" y="6492875"/>
          <p14:tracePt t="91115" x="8634413" y="6500813"/>
          <p14:tracePt t="91125" x="8634413" y="6510338"/>
          <p14:tracePt t="91146" x="8634413" y="6518275"/>
          <p14:tracePt t="91154" x="8634413" y="6526213"/>
          <p14:tracePt t="91162" x="8634413" y="6543675"/>
          <p14:tracePt t="91554" x="8634413" y="6561138"/>
          <p14:tracePt t="91651" x="8634413" y="6577013"/>
          <p14:tracePt t="91659" x="8634413" y="6586538"/>
          <p14:tracePt t="91963" x="8634413" y="6594475"/>
          <p14:tracePt t="91971" x="8634413" y="6602413"/>
          <p14:tracePt t="91979" x="8642350" y="6611938"/>
          <p14:tracePt t="91986" x="8651875" y="6637338"/>
          <p14:tracePt t="91995" x="8667750" y="6662738"/>
          <p14:tracePt t="92003" x="8667750" y="6670675"/>
          <p14:tracePt t="92011" x="8677275" y="6688138"/>
          <p14:tracePt t="92020" x="8685213" y="6696075"/>
          <p14:tracePt t="92027" x="8685213" y="6705600"/>
          <p14:tracePt t="92036" x="8693150" y="6713538"/>
          <p14:tracePt t="92139" x="8702675" y="6713538"/>
          <p14:tracePt t="92148" x="8710613" y="6713538"/>
          <p14:tracePt t="92153" x="8718550" y="6721475"/>
          <p14:tracePt t="92187" x="8728075" y="6721475"/>
          <p14:tracePt t="92195" x="8743950" y="6721475"/>
          <p14:tracePt t="92211" x="8753475" y="6721475"/>
          <p14:tracePt t="92235" x="8778875" y="6721475"/>
          <p14:tracePt t="92243" x="8786813" y="6721475"/>
          <p14:tracePt t="92251" x="8804275" y="6713538"/>
          <p14:tracePt t="95171" x="8812213" y="6705600"/>
          <p14:tracePt t="95187" x="8829675" y="6680200"/>
          <p14:tracePt t="95219" x="8847138" y="6670675"/>
          <p14:tracePt t="95226" x="8855075" y="6670675"/>
          <p14:tracePt t="95267" x="8888413" y="6654800"/>
          <p14:tracePt t="95275" x="8897938" y="6645275"/>
          <p14:tracePt t="95291" x="8905875" y="6637338"/>
          <p14:tracePt t="95299" x="8931275" y="6611938"/>
          <p14:tracePt t="95315" x="8940800" y="6611938"/>
          <p14:tracePt t="95394" x="8948738" y="6602413"/>
          <p14:tracePt t="95442" x="8966200" y="6602413"/>
          <p14:tracePt t="95450" x="8974138" y="6602413"/>
          <p14:tracePt t="95731" x="8982075" y="6586538"/>
          <p14:tracePt t="95738" x="8991600" y="6586538"/>
          <p14:tracePt t="95747" x="8999538" y="6577013"/>
          <p14:tracePt t="95763" x="9007475" y="6561138"/>
          <p14:tracePt t="95771" x="9017000" y="6561138"/>
          <p14:tracePt t="95811" x="9017000" y="6551613"/>
          <p14:tracePt t="96418" x="9017000" y="6535738"/>
          <p14:tracePt t="96466" x="9024938" y="6535738"/>
          <p14:tracePt t="96483" x="9042400" y="6535738"/>
          <p14:tracePt t="96491" x="9050338" y="6535738"/>
          <p14:tracePt t="96499" x="9067800" y="6535738"/>
          <p14:tracePt t="96507" x="9101138" y="6535738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9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4.9|1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7.5|1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11.1|6.6|22.8|5.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15222</TotalTime>
  <Words>551</Words>
  <Application>Microsoft Office PowerPoint</Application>
  <PresentationFormat>On-screen Show (4:3)</PresentationFormat>
  <Paragraphs>87</Paragraphs>
  <Slides>7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Heidel</dc:creator>
  <cp:lastModifiedBy>Colleen Rae</cp:lastModifiedBy>
  <cp:revision>164</cp:revision>
  <cp:lastPrinted>2021-10-06T06:55:51Z</cp:lastPrinted>
  <dcterms:created xsi:type="dcterms:W3CDTF">2018-05-07T11:03:38Z</dcterms:created>
  <dcterms:modified xsi:type="dcterms:W3CDTF">2021-10-28T06:19:06Z</dcterms:modified>
</cp:coreProperties>
</file>