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howSpecialPlsOnTitleSld="0" saveSubsetFonts="1" conformance="strict">
  <p:sldMasterIdLst>
    <p:sldMasterId id="2147483660" r:id="rId1"/>
  </p:sldMasterIdLst>
  <p:notesMasterIdLst>
    <p:notesMasterId r:id="rId7"/>
  </p:notesMasterIdLst>
  <p:sldIdLst>
    <p:sldId id="359" r:id="rId2"/>
    <p:sldId id="366" r:id="rId3"/>
    <p:sldId id="367" r:id="rId4"/>
    <p:sldId id="301" r:id="rId5"/>
    <p:sldId id="313" r:id="rId6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purl.oclc.org/ooxml/drawingml/main" xmlns:r="http://purl.oclc.org/ooxml/officeDocument/relationships" xmlns:p="http://purl.oclc.org/ooxml/presentationml/main">
  <p:cmAuthor id="1" name="Colleen Rae" initials="CR" lastIdx="2" clrIdx="0">
    <p:extLst>
      <p:ext uri="{19B8F6BF-5375-455C-9EA6-DF929625EA0E}">
        <p15:presenceInfo xmlns:p15="http://schemas.microsoft.com/office/powerpoint/2012/main" userId="S::Colleen.Rae@weathersa.co.za::9f706c9b-b61e-446a-9573-2243dfdfb1bf" providerId="AD"/>
      </p:ext>
    </p:extLst>
  </p:cmAuthor>
</p:cmAuthorLst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FF"/>
    <a:srgbClr val="FFFFCC"/>
    <a:srgbClr val="CCFF99"/>
    <a:srgbClr val="FF9999"/>
    <a:srgbClr val="3399FF"/>
    <a:srgbClr val="FF7C80"/>
    <a:srgbClr val="DCD5D9"/>
    <a:srgbClr val="F8F8F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 lastView="sldThumbnailView">
  <p:normalViewPr horzBarState="maximized">
    <p:restoredLeft sz="6.531%" autoAdjust="0"/>
    <p:restoredTop sz="95.226%" autoAdjust="0"/>
  </p:normalViewPr>
  <p:slideViewPr>
    <p:cSldViewPr snapToGrid="0">
      <p:cViewPr varScale="1">
        <p:scale>
          <a:sx n="114" d="100"/>
          <a:sy n="114" d="100"/>
        </p:scale>
        <p:origin x="20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552" y="-30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commentAuthors" Target="commentAuthors.xml"/><Relationship Id="rId13" Type="http://schemas.microsoft.com/office/2016/11/relationships/changesInfo" Target="changesInfos/changesInfo1.xml"/><Relationship Id="rId3" Type="http://purl.oclc.org/ooxml/officeDocument/relationships/slide" Target="slides/slide2.xml"/><Relationship Id="rId7" Type="http://purl.oclc.org/ooxml/officeDocument/relationships/notesMaster" Target="notesMasters/notesMaster1.xml"/><Relationship Id="rId12" Type="http://purl.oclc.org/ooxml/officeDocument/relationships/tableStyles" Target="tableStyles.xml"/><Relationship Id="rId2" Type="http://purl.oclc.org/ooxml/officeDocument/relationships/slide" Target="slides/slide1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theme" Target="theme/theme1.xml"/><Relationship Id="rId5" Type="http://purl.oclc.org/ooxml/officeDocument/relationships/slide" Target="slides/slide4.xml"/><Relationship Id="rId10" Type="http://purl.oclc.org/ooxml/officeDocument/relationships/viewProps" Target="viewProps.xml"/><Relationship Id="rId4" Type="http://purl.oclc.org/ooxml/officeDocument/relationships/slide" Target="slides/slide3.xml"/><Relationship Id="rId9" Type="http://purl.oclc.org/ooxml/officeDocument/relationships/presProps" Target="presProps.xml"/></Relationships>
</file>

<file path=ppt/changesInfos/changesInfo1.xml><?xml version="1.0" encoding="utf-8"?>
<pc:chgInfo xmlns:a="http://purl.oclc.org/ooxml/drawingml/main" xmlns:r="http://purl.oclc.org/ooxml/officeDocument/relationships" xmlns:ac="http://schemas.microsoft.com/office/drawing/2013/main/command" xmlns:pc="http://schemas.microsoft.com/office/powerpoint/2013/main/command">
  <pc:docChgLst>
    <pc:chgData name="Colleen Rae" userId="80eff364-226e-4629-879e-54eb9c2bf27f" providerId="ADAL" clId="{11685638-ABE4-4F09-8DE3-6924F24C73CA}"/>
    <pc:docChg chg="delSld">
      <pc:chgData name="Colleen Rae" userId="80eff364-226e-4629-879e-54eb9c2bf27f" providerId="ADAL" clId="{11685638-ABE4-4F09-8DE3-6924F24C73CA}" dt="2021-10-28T06:20:47.614" v="1" actId="2696"/>
      <pc:docMkLst>
        <pc:docMk/>
      </pc:docMkLst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3441746310" sldId="302"/>
        </pc:sldMkLst>
      </pc:sldChg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459551222" sldId="303"/>
        </pc:sldMkLst>
      </pc:sldChg>
      <pc:sldChg chg="del">
        <pc:chgData name="Colleen Rae" userId="80eff364-226e-4629-879e-54eb9c2bf27f" providerId="ADAL" clId="{11685638-ABE4-4F09-8DE3-6924F24C73CA}" dt="2021-10-28T06:20:02.969" v="0" actId="2696"/>
        <pc:sldMkLst>
          <pc:docMk/>
          <pc:sldMk cId="2040643798" sldId="321"/>
        </pc:sldMkLst>
      </pc:sldChg>
      <pc:sldChg chg="del">
        <pc:chgData name="Colleen Rae" userId="80eff364-226e-4629-879e-54eb9c2bf27f" providerId="ADAL" clId="{11685638-ABE4-4F09-8DE3-6924F24C73CA}" dt="2021-10-28T06:20:02.969" v="0" actId="2696"/>
        <pc:sldMkLst>
          <pc:docMk/>
          <pc:sldMk cId="1988992502" sldId="327"/>
        </pc:sldMkLst>
      </pc:sldChg>
      <pc:sldChg chg="del">
        <pc:chgData name="Colleen Rae" userId="80eff364-226e-4629-879e-54eb9c2bf27f" providerId="ADAL" clId="{11685638-ABE4-4F09-8DE3-6924F24C73CA}" dt="2021-10-28T06:20:02.969" v="0" actId="2696"/>
        <pc:sldMkLst>
          <pc:docMk/>
          <pc:sldMk cId="1088104720" sldId="329"/>
        </pc:sldMkLst>
      </pc:sldChg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3970407005" sldId="330"/>
        </pc:sldMkLst>
      </pc:sldChg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2047428190" sldId="331"/>
        </pc:sldMkLst>
      </pc:sldChg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1264676828" sldId="333"/>
        </pc:sldMkLst>
      </pc:sldChg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3421552936" sldId="335"/>
        </pc:sldMkLst>
      </pc:sldChg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1246332317" sldId="336"/>
        </pc:sldMkLst>
      </pc:sldChg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756912533" sldId="338"/>
        </pc:sldMkLst>
      </pc:sldChg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1742949098" sldId="342"/>
        </pc:sldMkLst>
      </pc:sldChg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1554471691" sldId="343"/>
        </pc:sldMkLst>
      </pc:sldChg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4049786874" sldId="344"/>
        </pc:sldMkLst>
      </pc:sldChg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372859668" sldId="345"/>
        </pc:sldMkLst>
      </pc:sldChg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2365987866" sldId="346"/>
        </pc:sldMkLst>
      </pc:sldChg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594696748" sldId="347"/>
        </pc:sldMkLst>
      </pc:sldChg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600166757" sldId="348"/>
        </pc:sldMkLst>
      </pc:sldChg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3430943033" sldId="349"/>
        </pc:sldMkLst>
      </pc:sldChg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1522783981" sldId="350"/>
        </pc:sldMkLst>
      </pc:sldChg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1353895303" sldId="351"/>
        </pc:sldMkLst>
      </pc:sldChg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457165152" sldId="353"/>
        </pc:sldMkLst>
      </pc:sldChg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2705694337" sldId="354"/>
        </pc:sldMkLst>
      </pc:sldChg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558511039" sldId="355"/>
        </pc:sldMkLst>
      </pc:sldChg>
      <pc:sldChg chg="del">
        <pc:chgData name="Colleen Rae" userId="80eff364-226e-4629-879e-54eb9c2bf27f" providerId="ADAL" clId="{11685638-ABE4-4F09-8DE3-6924F24C73CA}" dt="2021-10-28T06:20:02.969" v="0" actId="2696"/>
        <pc:sldMkLst>
          <pc:docMk/>
          <pc:sldMk cId="3712077020" sldId="357"/>
        </pc:sldMkLst>
      </pc:sldChg>
      <pc:sldChg chg="del">
        <pc:chgData name="Colleen Rae" userId="80eff364-226e-4629-879e-54eb9c2bf27f" providerId="ADAL" clId="{11685638-ABE4-4F09-8DE3-6924F24C73CA}" dt="2021-10-28T06:20:02.969" v="0" actId="2696"/>
        <pc:sldMkLst>
          <pc:docMk/>
          <pc:sldMk cId="2895420974" sldId="360"/>
        </pc:sldMkLst>
      </pc:sldChg>
      <pc:sldChg chg="del">
        <pc:chgData name="Colleen Rae" userId="80eff364-226e-4629-879e-54eb9c2bf27f" providerId="ADAL" clId="{11685638-ABE4-4F09-8DE3-6924F24C73CA}" dt="2021-10-28T06:20:02.969" v="0" actId="2696"/>
        <pc:sldMkLst>
          <pc:docMk/>
          <pc:sldMk cId="2979176004" sldId="361"/>
        </pc:sldMkLst>
      </pc:sldChg>
      <pc:sldChg chg="del">
        <pc:chgData name="Colleen Rae" userId="80eff364-226e-4629-879e-54eb9c2bf27f" providerId="ADAL" clId="{11685638-ABE4-4F09-8DE3-6924F24C73CA}" dt="2021-10-28T06:20:47.614" v="1" actId="2696"/>
        <pc:sldMkLst>
          <pc:docMk/>
          <pc:sldMk cId="2280229678" sldId="364"/>
        </pc:sldMkLst>
      </pc:sldChg>
      <pc:sldChg chg="del">
        <pc:chgData name="Colleen Rae" userId="80eff364-226e-4629-879e-54eb9c2bf27f" providerId="ADAL" clId="{11685638-ABE4-4F09-8DE3-6924F24C73CA}" dt="2021-10-28T06:20:02.969" v="0" actId="2696"/>
        <pc:sldMkLst>
          <pc:docMk/>
          <pc:sldMk cId="1193152169" sldId="3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06F68-D015-483B-9D56-3674B51B67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863D6-33A8-4ACD-AAB3-31D973E412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5A1E1A-044A-4E5D-8E8E-7F32CE6D1A04}" type="datetimeFigureOut">
              <a:rPr lang="en-ZA"/>
              <a:pPr>
                <a:defRPr/>
              </a:pPr>
              <a:t>2021/10/28</a:t>
            </a:fld>
            <a:endParaRPr lang="en-Z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1D7E13-F15C-4122-80AB-38FBA2D69F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E75C22F-5392-472C-AB0F-892E0E42C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38DA3-8328-4678-8A3E-74BD9F2FB5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F73CE-7DFC-4ADA-9C88-78DD3C117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B8E49C1-5752-4896-AEA1-6A6107F63DEF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2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3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4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purl.oclc.org/ooxml/officeDocument/relationships/slide" Target="../slides/slide5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E49C1-5752-4896-AEA1-6A6107F63DEF}" type="slidenum">
              <a:rPr lang="en-ZA" altLang="en-US" smtClean="0"/>
              <a:pPr/>
              <a:t>1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044500223"/>
      </p:ext>
    </p:extLst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E49C1-5752-4896-AEA1-6A6107F63DEF}" type="slidenum">
              <a:rPr lang="en-ZA" altLang="en-US" smtClean="0"/>
              <a:pPr/>
              <a:t>2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455823703"/>
      </p:ext>
    </p:extLst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E49C1-5752-4896-AEA1-6A6107F63DEF}" type="slidenum">
              <a:rPr lang="en-ZA" altLang="en-US" smtClean="0"/>
              <a:pPr/>
              <a:t>3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91435997"/>
      </p:ext>
    </p:extLst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E49C1-5752-4896-AEA1-6A6107F63DEF}" type="slidenum">
              <a:rPr lang="en-ZA" altLang="en-US" smtClean="0"/>
              <a:pPr/>
              <a:t>4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49298138"/>
      </p:ext>
    </p:extLst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E49C1-5752-4896-AEA1-6A6107F63DEF}" type="slidenum">
              <a:rPr lang="en-ZA" altLang="en-US" smtClean="0"/>
              <a:pPr/>
              <a:t>5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34502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1.jpeg"/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3.jpeg"/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1A01DDD-7B2E-48A2-8054-25D920511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7A91A790-8EBD-494F-A5A9-2892464515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3241"/>
            <a:ext cx="78867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AE38D88-E465-4BAA-B74D-686350AC1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22CF8-CE0D-400B-AF3F-168207AAD5C7}" type="datetime1">
              <a:rPr lang="en-ZA" smtClean="0"/>
              <a:t>2021/10/28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2C8EED0-B010-4DDF-A4F5-E96E60BD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71875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5D9C234-48E9-426C-94D8-D88C5A52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4650D-DA6B-43E3-9F2F-1FE222EF0E93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64589237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F7B9785-EBA6-4F9D-8B66-9A45E1C166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D7D90D5-A359-42AB-857C-09B0FCECC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33144"/>
            <a:ext cx="2949178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1ED17C6-172B-413E-A134-17AFBFE8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D679-8F48-4A31-8827-180A33D37BF8}" type="datetime1">
              <a:rPr lang="en-ZA" smtClean="0"/>
              <a:t>2021/10/28</a:t>
            </a:fld>
            <a:endParaRPr lang="en-ZA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FE23C31-49C4-4E0F-BFC3-0A71D948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62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F312BB0-4B93-4BF9-8A9D-E88533F1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5F763-5983-47B5-8194-ED1F95C2BBA5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914193357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E0C36AA-935D-4478-88C9-9FEBC2F6C6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BFB67EF0-F778-471F-BFA7-ED2EA15DE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5123137"/>
            <a:ext cx="462915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7425" y="816511"/>
            <a:ext cx="4629150" cy="4242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425" y="5540840"/>
            <a:ext cx="462915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9D09A90-0BF1-4B0C-9DE8-9EF2998E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361DC-F306-41D3-9858-F7E3EE2C4E4F}" type="datetime1">
              <a:rPr lang="en-ZA" smtClean="0"/>
              <a:t>2021/10/28</a:t>
            </a:fld>
            <a:endParaRPr lang="en-ZA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AD936E3-B09D-4219-A8E2-AA80B9C4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63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16E97D0-3F7F-42C7-A0C0-7FC033E7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27117-6F72-480A-93E6-B168C3F42E1A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745854924"/>
      </p:ext>
    </p:extLst>
  </p:cSld>
  <p:clrMapOvr>
    <a:masterClrMapping/>
  </p:clrMapOvr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489CAC5-CB22-4500-9D41-C28833D40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35F7DB-A64D-493A-A29A-12B9FE27AE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375" y="1639888"/>
            <a:ext cx="9144000" cy="3462337"/>
          </a:xfrm>
          <a:prstGeom prst="rect">
            <a:avLst/>
          </a:prstGeom>
          <a:solidFill>
            <a:srgbClr val="FFFFFF">
              <a:alpha val="38.039%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.999%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BD91BCA-F7E5-457F-B65B-C74FC7161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6596"/>
            <a:ext cx="78867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62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99E34C-992D-49F6-A4F4-0E10D6A2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F41F2-707A-4643-8640-086790E139EC}" type="datetime1">
              <a:rPr lang="en-ZA" smtClean="0"/>
              <a:t>2021/10/28</a:t>
            </a:fld>
            <a:endParaRPr lang="en-Z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A029A4-6363-4F74-9D65-D5F65434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0663" y="6356350"/>
            <a:ext cx="36226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5D93E9-ACA2-415A-88F7-1DB61A1F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60D31-F84E-455A-B44C-1E4606233BD0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918997072"/>
      </p:ext>
    </p:extLst>
  </p:cSld>
  <p:clrMapOvr>
    <a:masterClrMapping/>
  </p:clrMapOvr>
</p:sldLayout>
</file>

<file path=ppt/slideLayouts/slideLayout13.xml><?xml version="1.0" encoding="utf-8"?>
<p:sldLayout xmlns:a="http://purl.oclc.org/ooxml/drawingml/main" xmlns:r="http://purl.oclc.org/ooxml/officeDocument/relationships" xmlns:p="http://purl.oclc.org/ooxml/presentationml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B044273-0BE9-4894-985B-9F19883A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FAA040F-08AF-4A5A-B1AD-6F5C159DA9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36A23DB-2B5A-4ADC-AEEC-8F48F92C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14DC-B21E-439D-89A6-8C750076ACDF}" type="datetime1">
              <a:rPr lang="en-ZA" smtClean="0"/>
              <a:t>2021/10/28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E03318-944F-4C92-98FD-F3792111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8600" y="6356350"/>
            <a:ext cx="360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9806F2-BA2E-4AD5-B788-944ED8F4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23FC5-CA43-44FE-9601-EB33CC818861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548097132"/>
      </p:ext>
    </p:extLst>
  </p:cSld>
  <p:clrMapOvr>
    <a:masterClrMapping/>
  </p:clrMapOvr>
</p:sldLayout>
</file>

<file path=ppt/slideLayouts/slideLayout14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07549BE-FECB-4221-87CE-0625428C4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CC455E3C-DE72-41B0-9D64-552E3E8467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941FB94-2ED1-43ED-8559-F3DFA005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838BA-5D11-46A5-9F9A-5A190F316DEF}" type="datetime1">
              <a:rPr lang="en-ZA" smtClean="0"/>
              <a:t>2021/10/28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432F64-72F4-40D6-B9CF-873DFAFE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433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8C3C296-5015-4A7D-B7A8-18D26D32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1011-ED70-4093-8C35-283114F7134A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283220679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766E9CE-572C-42EC-B335-EA1CA14D0D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D673CE4-31F1-48AA-A413-7C87023617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908013"/>
            <a:ext cx="78867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843DEB1-4134-4319-8FC2-04C3BD98C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2F327-C381-4589-864A-DEB70AC85FB8}" type="datetime1">
              <a:rPr lang="en-ZA" smtClean="0"/>
              <a:t>2021/10/28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FA17BD-87A2-45ED-BDFD-520A5A4C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9AC704-F9F8-4E12-B2AC-00C4CA41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1F485-9DE0-4E14-90E4-C7CBA54F218B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701851393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19E2FEF-46ED-4F2A-9256-777FD312F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82F7B9A6-CFF1-4C19-BA57-B9A33914C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429D1-007F-4940-8408-DE71BFF5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D969A-250A-41DD-B0E7-84E3283CCE8A}" type="datetime1">
              <a:rPr lang="en-ZA" smtClean="0"/>
              <a:t>2021/10/28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6F53899-48CC-4B14-8F55-635F4A89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0B1F53-6C6E-4F31-89E2-BEA6696C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351F3-4335-4488-B764-06ABD1BD92F1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773394468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D457423-60B8-44A5-9AA4-918A9659E6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2ECD955-60FF-47AF-A786-EA81CD13C0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93164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60358"/>
            <a:ext cx="78867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9940100-9238-4DD4-854F-A67A106B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F8CD-4017-432F-9DF0-0D212F5CB9B8}" type="datetime1">
              <a:rPr lang="en-ZA" smtClean="0"/>
              <a:t>2021/10/28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DE4E8B-9046-47A6-9FC2-DE2E7470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BA27E5-31F3-4220-91F5-94E5B8B7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F4978-7AD8-4E14-BAB0-D59157B2C759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295807274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4B83B381-E63F-4C98-8004-3CB31C19D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F4B3AF4-610E-4366-9B5F-6AF9D19373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9956"/>
            <a:ext cx="3868340" cy="43144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9956"/>
            <a:ext cx="3887391" cy="4314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89AAEB37-161C-4EE8-86E0-29C5D88A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FDFFB-1D82-4977-8015-45F168E7CAC1}" type="datetime1">
              <a:rPr lang="en-ZA" smtClean="0"/>
              <a:t>2021/10/28</a:t>
            </a:fld>
            <a:endParaRPr lang="en-ZA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732EEF29-001C-4C27-87DE-8A4E60BA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3525" y="6356350"/>
            <a:ext cx="3571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  <a:endParaRPr lang="en-ZA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B624872A-D5E8-4B78-960A-B0C55939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D940B-E6A2-4891-9613-9502250FB875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042637293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65C32E-1834-4BEF-A774-350F1B272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EFFB0F-83A5-4109-A495-078360521C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8C3B4447-8D13-4B32-B6BA-D655DBAD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3DB59-3DD7-4E9E-89AD-AA6861EFF879}" type="datetime1">
              <a:rPr lang="en-ZA" smtClean="0"/>
              <a:t>2021/10/28</a:t>
            </a:fld>
            <a:endParaRPr lang="en-ZA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77ECCE5-F8F2-4BDD-9C4F-327AD22F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3525" y="6356350"/>
            <a:ext cx="3571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  <a:endParaRPr lang="en-ZA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DA0B6F89-38A1-44C4-88FD-E245EAD8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85AF7-ECC3-4936-B08C-A6DBA4D88A56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085920276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12B6410E-5480-4C10-AE25-6CC1724C30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462EE9E0-9E81-4A08-A3CB-4BFF1D1C2D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7FFA3-E53E-410A-9CE5-06EA59DA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62E6-8C85-4799-89C2-C4F96B3B774A}" type="datetime1">
              <a:rPr lang="en-ZA" smtClean="0"/>
              <a:t>2021/10/28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2767B-5189-4BE6-8BD0-3F79F5C0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A8CF2-555B-4876-9705-83D5F0C2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405CA-3F6F-4698-B37B-EE4D1D9E663F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117374992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55C8D20F-285C-425E-8582-00F60F9BD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EC16B469-FD1D-413E-AE82-D3535462C0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008503B9-6704-4CDC-BF64-162B73BD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6BC6-9757-4CF4-AB58-D995837DCB17}" type="datetime1">
              <a:rPr lang="en-ZA" smtClean="0"/>
              <a:t>2021/10/28</a:t>
            </a:fld>
            <a:endParaRPr lang="en-ZA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F36550A-F28B-41E0-AEC9-F3C8B60E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00C115B-4F23-4E04-917F-248DF8BC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75CAA-D167-45EF-8353-4BECF660CB19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005483420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B978C45E-E8CA-4DA1-BF6E-582CB6776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DDB8BCB7-8B7F-453E-AD83-6342CB6E2C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917FF-EE98-46D5-9955-3087CBE8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A6FA-2F75-4EBF-B63E-8F7E770AF52D}" type="datetime1">
              <a:rPr lang="en-ZA" smtClean="0"/>
              <a:t>2021/10/28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34D03-5E87-4FA1-951F-AF80A0F7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CCC90-AAFD-41E6-AEB4-75A37AA6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627E9-3E08-4520-9F54-6E064C1116BC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28450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slideLayout" Target="../slideLayouts/slideLayout13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slideLayout" Target="../slideLayouts/slideLayout12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5" Type="http://purl.oclc.org/ooxml/officeDocument/relationships/theme" Target="../theme/theme1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Relationship Id="rId14" Type="http://purl.oclc.org/ooxml/officeDocument/relationships/slideLayout" Target="../slideLayouts/slideLayout14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09B048-8DA6-4FF1-B9C4-BB32E73556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D9BA50C-4236-4C97-B922-0F5D746B58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2BB58-13DF-4A41-94AD-3A13DC50A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%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5F33F9-EDF4-4315-BB6D-EE2102ADB3E5}" type="datetime1">
              <a:rPr lang="en-ZA" smtClean="0"/>
              <a:t>2021/10/28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51385-F937-4C8E-ABA9-085408C83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%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RTC-PRE-137.2 Cloud landscapes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4899E-D625-455D-AFFF-7F43E1253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F4510A7-C738-4F94-9578-0600DC252B47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hf hdr="0"/>
  <p:txStyles>
    <p:titleStyle>
      <a:lvl1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%"/>
        </a:lnSpc>
        <a:spcBef>
          <a:spcPts val="1000"/>
        </a:spcBef>
        <a:spcAft>
          <a:spcPct val="0%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slideLayout" Target="../slideLayouts/slideLayout8.xml"/><Relationship Id="rId2" Type="http://purl.oclc.org/ooxml/officeDocument/relationships/audio" Target="../media/media1.m4a"/><Relationship Id="rId1" Type="http://schemas.microsoft.com/office/2007/relationships/media" Target="../media/media1.m4a"/><Relationship Id="rId5" Type="http://purl.oclc.org/ooxml/officeDocument/relationships/image" Target="../media/image4.png"/><Relationship Id="rId4" Type="http://purl.oclc.org/ooxml/officeDocument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purl.oclc.org/ooxml/officeDocument/relationships/image" Target="../media/image7.png"/><Relationship Id="rId3" Type="http://purl.oclc.org/ooxml/officeDocument/relationships/audio" Target="../media/media2.m4a"/><Relationship Id="rId7" Type="http://purl.oclc.org/ooxml/officeDocument/relationships/image" Target="../media/image6.png"/><Relationship Id="rId2" Type="http://schemas.microsoft.com/office/2007/relationships/media" Target="../media/media2.m4a"/><Relationship Id="rId1" Type="http://purl.oclc.org/ooxml/officeDocument/relationships/tags" Target="../tags/tag1.xml"/><Relationship Id="rId6" Type="http://purl.oclc.org/ooxml/officeDocument/relationships/image" Target="../media/image5.png"/><Relationship Id="rId5" Type="http://purl.oclc.org/ooxml/officeDocument/relationships/notesSlide" Target="../notesSlides/notesSlide2.xml"/><Relationship Id="rId10" Type="http://purl.oclc.org/ooxml/officeDocument/relationships/image" Target="../media/image4.png"/><Relationship Id="rId4" Type="http://purl.oclc.org/ooxml/officeDocument/relationships/slideLayout" Target="../slideLayouts/slideLayout8.xml"/><Relationship Id="rId9" Type="http://purl.oclc.org/ooxml/officeDocument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purl.oclc.org/ooxml/officeDocument/relationships/image" Target="../media/image10.png"/><Relationship Id="rId3" Type="http://purl.oclc.org/ooxml/officeDocument/relationships/audio" Target="../media/media3.m4a"/><Relationship Id="rId7" Type="http://purl.oclc.org/ooxml/officeDocument/relationships/image" Target="../media/image9.png"/><Relationship Id="rId2" Type="http://schemas.microsoft.com/office/2007/relationships/media" Target="../media/media3.m4a"/><Relationship Id="rId1" Type="http://purl.oclc.org/ooxml/officeDocument/relationships/tags" Target="../tags/tag2.xml"/><Relationship Id="rId6" Type="http://purl.oclc.org/ooxml/officeDocument/relationships/image" Target="../media/image5.png"/><Relationship Id="rId5" Type="http://purl.oclc.org/ooxml/officeDocument/relationships/notesSlide" Target="../notesSlides/notesSlide3.xml"/><Relationship Id="rId4" Type="http://purl.oclc.org/ooxml/officeDocument/relationships/slideLayout" Target="../slideLayouts/slideLayout8.xml"/><Relationship Id="rId9" Type="http://purl.oclc.org/ooxml/officeDocument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purl.oclc.org/ooxml/officeDocument/relationships/audio" Target="../media/media4.m4a"/><Relationship Id="rId7" Type="http://purl.oclc.org/ooxml/officeDocument/relationships/image" Target="../media/image4.png"/><Relationship Id="rId2" Type="http://schemas.microsoft.com/office/2007/relationships/media" Target="../media/media4.m4a"/><Relationship Id="rId1" Type="http://purl.oclc.org/ooxml/officeDocument/relationships/tags" Target="../tags/tag3.xml"/><Relationship Id="rId6" Type="http://purl.oclc.org/ooxml/officeDocument/relationships/image" Target="../media/image11.png"/><Relationship Id="rId5" Type="http://purl.oclc.org/ooxml/officeDocument/relationships/notesSlide" Target="../notesSlides/notesSlide4.xml"/><Relationship Id="rId4" Type="http://purl.oclc.org/ooxml/officeDocument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purl.oclc.org/ooxml/officeDocument/relationships/image" Target="../media/image4.png"/><Relationship Id="rId3" Type="http://purl.oclc.org/ooxml/officeDocument/relationships/audio" Target="../media/media5.m4a"/><Relationship Id="rId7" Type="http://purl.oclc.org/ooxml/officeDocument/relationships/image" Target="../media/image12.png"/><Relationship Id="rId2" Type="http://schemas.microsoft.com/office/2007/relationships/media" Target="../media/media5.m4a"/><Relationship Id="rId1" Type="http://purl.oclc.org/ooxml/officeDocument/relationships/tags" Target="../tags/tag4.xml"/><Relationship Id="rId6" Type="http://purl.oclc.org/ooxml/officeDocument/relationships/image" Target="../media/image5.png"/><Relationship Id="rId5" Type="http://purl.oclc.org/ooxml/officeDocument/relationships/notesSlide" Target="../notesSlides/notesSlide5.xml"/><Relationship Id="rId4" Type="http://purl.oclc.org/ooxml/officeDocument/relationships/slideLayout" Target="../slideLayouts/slideLayout8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E6610-D87A-4957-B63B-070A15B0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5B8C3-5A4C-41F9-A94A-FE6EA558EB82}" type="datetime1">
              <a:rPr lang="en-ZA" smtClean="0"/>
              <a:t>2021/10/28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3BCE1-9116-459A-B13E-6E5A1B35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1BBA49-3D71-47A2-9B6A-C7483E35EB6F}"/>
              </a:ext>
            </a:extLst>
          </p:cNvPr>
          <p:cNvSpPr/>
          <p:nvPr/>
        </p:nvSpPr>
        <p:spPr>
          <a:xfrm>
            <a:off x="692347" y="836868"/>
            <a:ext cx="8203149" cy="5949223"/>
          </a:xfrm>
          <a:prstGeom prst="rect">
            <a:avLst/>
          </a:prstGeom>
          <a:gradFill>
            <a:gsLst>
              <a:gs pos="49%">
                <a:srgbClr val="ACD0F3"/>
              </a:gs>
              <a:gs pos="76%">
                <a:srgbClr val="ABCBF2"/>
              </a:gs>
              <a:gs pos="0%">
                <a:srgbClr val="336699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>
              <a:defRPr/>
            </a:pPr>
            <a:endParaRPr 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23FB094-254A-47F0-99A0-CAA4FC6448B9}"/>
              </a:ext>
            </a:extLst>
          </p:cNvPr>
          <p:cNvSpPr txBox="1">
            <a:spLocks/>
          </p:cNvSpPr>
          <p:nvPr/>
        </p:nvSpPr>
        <p:spPr bwMode="auto">
          <a:xfrm>
            <a:off x="1657350" y="2649520"/>
            <a:ext cx="6181633" cy="18057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914400">
              <a:defRPr/>
            </a:pPr>
            <a:r>
              <a:rPr lang="en-US" sz="1800" b="1" u="sng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1800" b="1" u="sng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loud shapes and forms are the expression of  the following:</a:t>
            </a:r>
            <a:r>
              <a:rPr lang="en-GB" sz="1800" b="1" u="sng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en-GB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how cold/warm the air is,</a:t>
            </a: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en-GB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the way in which the air has risen, </a:t>
            </a: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if the clouds are composed of water or ice crystals,</a:t>
            </a: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their height of the clouds above the ground.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2B56CDF-4354-4164-82AC-1439A5341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53" y="71909"/>
            <a:ext cx="8577943" cy="67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Influences for cloud shape and size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C5674-C806-45A0-BF75-88C6F2228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51F3-4335-4488-B764-06ABD1BD92F1}" type="slidenum">
              <a:rPr lang="en-ZA" alt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ZA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8BCA65A-F167-4299-AF28-FBF800A51E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40"/>
    </mc:Choice>
    <mc:Fallback xmlns="" xmlns:p="http://schemas.openxmlformats.org/presentationml/2006/main" xmlns:r="http://schemas.openxmlformats.org/officeDocument/2006/relationships" xmlns:a="http://schemas.openxmlformats.org/drawingml/2006/main">
      <p:transition spd="slow" advTm="22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E6610-D87A-4957-B63B-070A15B0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5B8C3-5A4C-41F9-A94A-FE6EA558EB82}" type="datetime1">
              <a:rPr lang="en-ZA" smtClean="0"/>
              <a:t>2021/10/28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3BCE1-9116-459A-B13E-6E5A1B35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1BBA49-3D71-47A2-9B6A-C7483E35EB6F}"/>
              </a:ext>
            </a:extLst>
          </p:cNvPr>
          <p:cNvSpPr/>
          <p:nvPr/>
        </p:nvSpPr>
        <p:spPr>
          <a:xfrm>
            <a:off x="692347" y="836868"/>
            <a:ext cx="8203149" cy="5949223"/>
          </a:xfrm>
          <a:prstGeom prst="rect">
            <a:avLst/>
          </a:prstGeom>
          <a:gradFill>
            <a:gsLst>
              <a:gs pos="49%">
                <a:srgbClr val="ACD0F3"/>
              </a:gs>
              <a:gs pos="76%">
                <a:srgbClr val="ABCBF2"/>
              </a:gs>
              <a:gs pos="0%">
                <a:srgbClr val="336699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>
              <a:defRPr/>
            </a:pPr>
            <a:endParaRPr 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2B56CDF-4354-4164-82AC-1439A5341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53" y="71909"/>
            <a:ext cx="8577943" cy="67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Atmospheric mechanisms leading to saturation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06B8E3E-65C2-404E-B780-79F0813491BF}"/>
              </a:ext>
            </a:extLst>
          </p:cNvPr>
          <p:cNvSpPr txBox="1">
            <a:spLocks/>
          </p:cNvSpPr>
          <p:nvPr/>
        </p:nvSpPr>
        <p:spPr bwMode="auto">
          <a:xfrm>
            <a:off x="1008842" y="3759599"/>
            <a:ext cx="2892401" cy="4644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Orographic uplift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2B574B-7AD5-472C-BDDF-2E060F2C56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788" y="6095383"/>
            <a:ext cx="852925" cy="59434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C5674-C806-45A0-BF75-88C6F2228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51F3-4335-4488-B764-06ABD1BD92F1}" type="slidenum">
              <a:rPr lang="en-ZA" alt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ZA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99CDEE-4873-4ED2-8026-DA1E7119480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237" y="967512"/>
            <a:ext cx="3623810" cy="26752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F035FB-9AB1-4EB1-86EA-B56A0E60C2E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36" y="4138346"/>
            <a:ext cx="3752328" cy="25931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D9FD9D-B89F-48A5-9011-8D687874DF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5646" y="4096620"/>
            <a:ext cx="3646004" cy="2624855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AAEA997-D71B-4D09-A19A-F20E03E5C8DB}"/>
              </a:ext>
            </a:extLst>
          </p:cNvPr>
          <p:cNvSpPr txBox="1">
            <a:spLocks/>
          </p:cNvSpPr>
          <p:nvPr/>
        </p:nvSpPr>
        <p:spPr bwMode="auto">
          <a:xfrm>
            <a:off x="4827843" y="3784626"/>
            <a:ext cx="2892401" cy="4143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Frontal uplift 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C7492A9-74CD-4044-AE7C-DEDC9A775150}"/>
              </a:ext>
            </a:extLst>
          </p:cNvPr>
          <p:cNvSpPr txBox="1">
            <a:spLocks/>
          </p:cNvSpPr>
          <p:nvPr/>
        </p:nvSpPr>
        <p:spPr bwMode="auto">
          <a:xfrm>
            <a:off x="917836" y="1127218"/>
            <a:ext cx="2892401" cy="4143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en-US" sz="1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Convective development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0AC3E114-59D1-4EF9-8326-66CB7975D8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54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81"/>
    </mc:Choice>
    <mc:Fallback xmlns="" xmlns:p="http://schemas.openxmlformats.org/presentationml/2006/main" xmlns:r="http://schemas.openxmlformats.org/officeDocument/2006/relationships" xmlns:a="http://schemas.openxmlformats.org/drawingml/2006/main">
      <p:transition spd="slow" advTm="52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9" grpId="0"/>
    </p:bldLst>
  </p:timing>
  <p:extLst>
    <p:ext uri="{3A86A75C-4F4B-4683-9AE1-C65F6400EC91}">
      <p14:laserTraceLst xmlns:p14="http://schemas.microsoft.com/office/powerpoint/2010/main">
        <p14:tracePtLst>
          <p14:tracePt t="9593" x="9058275" y="3517900"/>
          <p14:tracePt t="9601" x="8974138" y="3517900"/>
          <p14:tracePt t="9609" x="8863013" y="3517900"/>
          <p14:tracePt t="9617" x="8743950" y="3517900"/>
          <p14:tracePt t="9626" x="8616950" y="3517900"/>
          <p14:tracePt t="9634" x="8497888" y="3517900"/>
          <p14:tracePt t="9641" x="8378825" y="3517900"/>
          <p14:tracePt t="9649" x="8251825" y="3517900"/>
          <p14:tracePt t="9657" x="8140700" y="3517900"/>
          <p14:tracePt t="9665" x="8013700" y="3517900"/>
          <p14:tracePt t="9673" x="7902575" y="3517900"/>
          <p14:tracePt t="9681" x="7793038" y="3517900"/>
          <p14:tracePt t="9689" x="7673975" y="3517900"/>
          <p14:tracePt t="9697" x="7580313" y="3517900"/>
          <p14:tracePt t="9705" x="7494588" y="3517900"/>
          <p14:tracePt t="9713" x="7418388" y="3517900"/>
          <p14:tracePt t="9721" x="7410450" y="3517900"/>
          <p14:tracePt t="9729" x="7392988" y="3517900"/>
          <p14:tracePt t="9737" x="7377113" y="3517900"/>
          <p14:tracePt t="9745" x="7367588" y="3527425"/>
          <p14:tracePt t="9753" x="7342188" y="3552825"/>
          <p14:tracePt t="9761" x="7291388" y="3568700"/>
          <p14:tracePt t="9769" x="7240588" y="3586163"/>
          <p14:tracePt t="9777" x="7223125" y="3594100"/>
          <p14:tracePt t="9786" x="7172325" y="3611563"/>
          <p14:tracePt t="9794" x="7154863" y="3619500"/>
          <p14:tracePt t="9802" x="7121525" y="3629025"/>
          <p14:tracePt t="9810" x="7088188" y="3636963"/>
          <p14:tracePt t="9819" x="7045325" y="3646488"/>
          <p14:tracePt t="9825" x="7019925" y="3654425"/>
          <p14:tracePt t="9834" x="6985000" y="3654425"/>
          <p14:tracePt t="9841" x="6943725" y="3662363"/>
          <p14:tracePt t="9849" x="6891338" y="3671888"/>
          <p14:tracePt t="9857" x="6850063" y="3679825"/>
          <p14:tracePt t="9865" x="6815138" y="3679825"/>
          <p14:tracePt t="9873" x="6781800" y="3687763"/>
          <p14:tracePt t="9881" x="6756400" y="3697288"/>
          <p14:tracePt t="9889" x="6731000" y="3705225"/>
          <p14:tracePt t="9897" x="6705600" y="3713163"/>
          <p14:tracePt t="9905" x="6670675" y="3722688"/>
          <p14:tracePt t="9913" x="6627813" y="3730625"/>
          <p14:tracePt t="9921" x="6569075" y="3738563"/>
          <p14:tracePt t="9929" x="6492875" y="3748088"/>
          <p14:tracePt t="9937" x="6416675" y="3773488"/>
          <p14:tracePt t="9945" x="6356350" y="3781425"/>
          <p14:tracePt t="9953" x="6288088" y="3790950"/>
          <p14:tracePt t="9961" x="6229350" y="3798888"/>
          <p14:tracePt t="9969" x="6186488" y="3798888"/>
          <p14:tracePt t="9977" x="6169025" y="3798888"/>
          <p14:tracePt t="9985" x="6143625" y="3798888"/>
          <p14:tracePt t="10002" x="6118225" y="3798888"/>
          <p14:tracePt t="10018" x="6084888" y="3798888"/>
          <p14:tracePt t="10025" x="6076950" y="3798888"/>
          <p14:tracePt t="10035" x="6049963" y="3806825"/>
          <p14:tracePt t="10041" x="6008688" y="3816350"/>
          <p14:tracePt t="10050" x="5965825" y="3816350"/>
          <p14:tracePt t="10057" x="5915025" y="3816350"/>
          <p14:tracePt t="10066" x="5897563" y="3816350"/>
          <p14:tracePt t="10073" x="5854700" y="3816350"/>
          <p14:tracePt t="10082" x="5829300" y="3816350"/>
          <p14:tracePt t="10091" x="5821363" y="3816350"/>
          <p14:tracePt t="10098" x="5813425" y="3816350"/>
          <p14:tracePt t="10106" x="5788025" y="3816350"/>
          <p14:tracePt t="10113" x="5778500" y="3816350"/>
          <p14:tracePt t="10121" x="5770563" y="3816350"/>
          <p14:tracePt t="10129" x="5753100" y="3816350"/>
          <p14:tracePt t="10137" x="5735638" y="3816350"/>
          <p14:tracePt t="10145" x="5710238" y="3816350"/>
          <p14:tracePt t="10153" x="5702300" y="3816350"/>
          <p14:tracePt t="10161" x="5668963" y="3816350"/>
          <p14:tracePt t="10169" x="5634038" y="3816350"/>
          <p14:tracePt t="10177" x="5616575" y="3816350"/>
          <p14:tracePt t="10185" x="5591175" y="3816350"/>
          <p14:tracePt t="10194" x="5557838" y="3816350"/>
          <p14:tracePt t="10202" x="5514975" y="3816350"/>
          <p14:tracePt t="10210" x="5489575" y="3816350"/>
          <p14:tracePt t="10219" x="5446713" y="3816350"/>
          <p14:tracePt t="10226" x="5395913" y="3816350"/>
          <p14:tracePt t="10236" x="5353050" y="3816350"/>
          <p14:tracePt t="10242" x="5319713" y="3816350"/>
          <p14:tracePt t="10268" x="5302250" y="3816350"/>
          <p14:tracePt t="10290" x="5294313" y="3816350"/>
          <p14:tracePt t="10298" x="5286375" y="3816350"/>
          <p14:tracePt t="10306" x="5276850" y="3816350"/>
          <p14:tracePt t="10314" x="5260975" y="3816350"/>
          <p14:tracePt t="10321" x="5251450" y="3806825"/>
          <p14:tracePt t="10329" x="5218113" y="3806825"/>
          <p14:tracePt t="10346" x="5192713" y="3806825"/>
          <p14:tracePt t="10354" x="5183188" y="3806825"/>
          <p14:tracePt t="10362" x="5157788" y="3806825"/>
          <p14:tracePt t="10370" x="5149850" y="3798888"/>
          <p14:tracePt t="10378" x="5141913" y="3798888"/>
          <p14:tracePt t="10386" x="5106988" y="3790950"/>
          <p14:tracePt t="10394" x="5091113" y="3790950"/>
          <p14:tracePt t="10403" x="5081588" y="3790950"/>
          <p14:tracePt t="10409" x="5064125" y="3781425"/>
          <p14:tracePt t="10418" x="5056188" y="3773488"/>
          <p14:tracePt t="10449" x="5038725" y="3773488"/>
          <p14:tracePt t="10457" x="5005388" y="3763963"/>
          <p14:tracePt t="10465" x="4987925" y="3763963"/>
          <p14:tracePt t="10474" x="4972050" y="3756025"/>
          <p14:tracePt t="10482" x="4946650" y="3748088"/>
          <p14:tracePt t="10490" x="4911725" y="3738563"/>
          <p14:tracePt t="10497" x="4886325" y="3730625"/>
          <p14:tracePt t="10505" x="4852988" y="3722688"/>
          <p14:tracePt t="10513" x="4818063" y="3713163"/>
          <p14:tracePt t="10521" x="4802188" y="3713163"/>
          <p14:tracePt t="10529" x="4784725" y="3697288"/>
          <p14:tracePt t="10537" x="4775200" y="3697288"/>
          <p14:tracePt t="10545" x="4749800" y="3697288"/>
          <p14:tracePt t="10553" x="4741863" y="3697288"/>
          <p14:tracePt t="10618" x="4724400" y="3697288"/>
          <p14:tracePt t="10626" x="4699000" y="3679825"/>
          <p14:tracePt t="10635" x="4691063" y="3679825"/>
          <p14:tracePt t="10642" x="4683125" y="3671888"/>
          <p14:tracePt t="10658" x="4673600" y="3671888"/>
          <p14:tracePt t="10901" x="4699000" y="3671888"/>
          <p14:tracePt t="10917" x="4716463" y="3671888"/>
          <p14:tracePt t="10925" x="4749800" y="3671888"/>
          <p14:tracePt t="10933" x="4802188" y="3671888"/>
          <p14:tracePt t="10942" x="4835525" y="3671888"/>
          <p14:tracePt t="10950" x="4878388" y="3671888"/>
          <p14:tracePt t="10958" x="4937125" y="3671888"/>
          <p14:tracePt t="10966" x="4954588" y="3671888"/>
          <p14:tracePt t="10974" x="4997450" y="3671888"/>
          <p14:tracePt t="10982" x="5038725" y="3671888"/>
          <p14:tracePt t="10990" x="5081588" y="3671888"/>
          <p14:tracePt t="10998" x="5116513" y="3671888"/>
          <p14:tracePt t="11006" x="5149850" y="3671888"/>
          <p14:tracePt t="11014" x="5183188" y="3671888"/>
          <p14:tracePt t="11021" x="5235575" y="3671888"/>
          <p14:tracePt t="11029" x="5268913" y="3671888"/>
          <p14:tracePt t="11037" x="5302250" y="3671888"/>
          <p14:tracePt t="11045" x="5327650" y="3671888"/>
          <p14:tracePt t="11053" x="5353050" y="3671888"/>
          <p14:tracePt t="11061" x="5370513" y="3671888"/>
          <p14:tracePt t="11069" x="5380038" y="3671888"/>
          <p14:tracePt t="11077" x="5387975" y="3671888"/>
          <p14:tracePt t="11085" x="5395913" y="3671888"/>
          <p14:tracePt t="11093" x="5405438" y="3671888"/>
          <p14:tracePt t="11101" x="5413375" y="3671888"/>
          <p14:tracePt t="11109" x="5430838" y="3671888"/>
          <p14:tracePt t="11118" x="5438775" y="3671888"/>
          <p14:tracePt t="11126" x="5456238" y="3671888"/>
          <p14:tracePt t="11136" x="5489575" y="3671888"/>
          <p14:tracePt t="11142" x="5514975" y="3671888"/>
          <p14:tracePt t="11151" x="5532438" y="3671888"/>
          <p14:tracePt t="11158" x="5540375" y="3671888"/>
          <p14:tracePt t="11166" x="5557838" y="3671888"/>
          <p14:tracePt t="11174" x="5565775" y="3671888"/>
          <p14:tracePt t="11190" x="5575300" y="3671888"/>
          <p14:tracePt t="11254" x="5600700" y="3671888"/>
          <p14:tracePt t="11263" x="5608638" y="3671888"/>
          <p14:tracePt t="11270" x="5616575" y="3671888"/>
          <p14:tracePt t="11278" x="5641975" y="3671888"/>
          <p14:tracePt t="11286" x="5659438" y="3671888"/>
          <p14:tracePt t="11294" x="5684838" y="3671888"/>
          <p14:tracePt t="11302" x="5727700" y="3671888"/>
          <p14:tracePt t="11310" x="5753100" y="3679825"/>
          <p14:tracePt t="11318" x="5778500" y="3687763"/>
          <p14:tracePt t="11326" x="5813425" y="3687763"/>
          <p14:tracePt t="11335" x="5829300" y="3687763"/>
          <p14:tracePt t="11342" x="5872163" y="3687763"/>
          <p14:tracePt t="11350" x="5897563" y="3687763"/>
          <p14:tracePt t="11358" x="5915025" y="3687763"/>
          <p14:tracePt t="11374" x="5922963" y="3687763"/>
          <p14:tracePt t="11381" x="5932488" y="3687763"/>
          <p14:tracePt t="11461" x="5940425" y="3687763"/>
          <p14:tracePt t="11469" x="5948363" y="3687763"/>
          <p14:tracePt t="11477" x="5965825" y="3687763"/>
          <p14:tracePt t="11485" x="5973763" y="3687763"/>
          <p14:tracePt t="11494" x="5991225" y="3687763"/>
          <p14:tracePt t="11501" x="5999163" y="3687763"/>
          <p14:tracePt t="11853" x="5983288" y="3687763"/>
          <p14:tracePt t="11869" x="5957888" y="3679825"/>
          <p14:tracePt t="11877" x="5948363" y="3679825"/>
          <p14:tracePt t="11885" x="5940425" y="3679825"/>
          <p14:tracePt t="11950" x="5922963" y="3671888"/>
          <p14:tracePt t="11966" x="5915025" y="3671888"/>
          <p14:tracePt t="11974" x="5905500" y="3671888"/>
          <p14:tracePt t="11982" x="5897563" y="3671888"/>
          <p14:tracePt t="11990" x="5872163" y="3671888"/>
          <p14:tracePt t="11998" x="5864225" y="3671888"/>
          <p14:tracePt t="12254" x="5872163" y="3671888"/>
          <p14:tracePt t="12262" x="5889625" y="3671888"/>
          <p14:tracePt t="12270" x="5897563" y="3671888"/>
          <p14:tracePt t="12278" x="5905500" y="3671888"/>
          <p14:tracePt t="12286" x="5922963" y="3671888"/>
          <p14:tracePt t="12294" x="5957888" y="3671888"/>
          <p14:tracePt t="12302" x="5991225" y="3662363"/>
          <p14:tracePt t="12310" x="6024563" y="3654425"/>
          <p14:tracePt t="12318" x="6059488" y="3646488"/>
          <p14:tracePt t="12326" x="6067425" y="3646488"/>
          <p14:tracePt t="12334" x="6102350" y="3636963"/>
          <p14:tracePt t="12341" x="6110288" y="3636963"/>
          <p14:tracePt t="12350" x="6127750" y="3636963"/>
          <p14:tracePt t="12358" x="6135688" y="3636963"/>
          <p14:tracePt t="12413" x="6143625" y="3636963"/>
          <p14:tracePt t="12445" x="6153150" y="3636963"/>
          <p14:tracePt t="12453" x="6161088" y="3636963"/>
          <p14:tracePt t="12461" x="6186488" y="3636963"/>
          <p14:tracePt t="12469" x="6221413" y="3636963"/>
          <p14:tracePt t="12477" x="6272213" y="3636963"/>
          <p14:tracePt t="12485" x="6330950" y="3636963"/>
          <p14:tracePt t="12493" x="6365875" y="3636963"/>
          <p14:tracePt t="12501" x="6416675" y="3636963"/>
          <p14:tracePt t="12509" x="6475413" y="3636963"/>
          <p14:tracePt t="12517" x="6543675" y="3636963"/>
          <p14:tracePt t="12525" x="6619875" y="3636963"/>
          <p14:tracePt t="12533" x="6705600" y="3636963"/>
          <p14:tracePt t="12541" x="6789738" y="3619500"/>
          <p14:tracePt t="12550" x="6865938" y="3611563"/>
          <p14:tracePt t="12558" x="6926263" y="3603625"/>
          <p14:tracePt t="12566" x="6977063" y="3603625"/>
          <p14:tracePt t="12574" x="6994525" y="3603625"/>
          <p14:tracePt t="12582" x="7027863" y="3594100"/>
          <p14:tracePt t="12590" x="7035800" y="3586163"/>
          <p14:tracePt t="12598" x="7045325" y="3586163"/>
          <p14:tracePt t="12606" x="7061200" y="3586163"/>
          <p14:tracePt t="12622" x="7070725" y="3586163"/>
          <p14:tracePt t="12686" x="7088188" y="3568700"/>
          <p14:tracePt t="12702" x="7104063" y="3568700"/>
          <p14:tracePt t="12709" x="7121525" y="3568700"/>
          <p14:tracePt t="12717" x="7121525" y="3560763"/>
          <p14:tracePt t="12726" x="7129463" y="3560763"/>
          <p14:tracePt t="12735" x="7138988" y="3560763"/>
          <p14:tracePt t="12742" x="7146925" y="3560763"/>
          <p14:tracePt t="12751" x="7154863" y="3552825"/>
          <p14:tracePt t="12767" x="7164388" y="3552825"/>
          <p14:tracePt t="13205" x="7154863" y="3552825"/>
          <p14:tracePt t="13213" x="7146925" y="3552825"/>
          <p14:tracePt t="13221" x="7138988" y="3552825"/>
          <p14:tracePt t="13229" x="7121525" y="3552825"/>
          <p14:tracePt t="13237" x="7096125" y="3552825"/>
          <p14:tracePt t="13251" x="7078663" y="3552825"/>
          <p14:tracePt t="13253" x="7035800" y="3552825"/>
          <p14:tracePt t="13261" x="7010400" y="3552825"/>
          <p14:tracePt t="13269" x="6977063" y="3552825"/>
          <p14:tracePt t="13277" x="6951663" y="3552825"/>
          <p14:tracePt t="13285" x="6934200" y="3552825"/>
          <p14:tracePt t="13293" x="6916738" y="3552825"/>
          <p14:tracePt t="13382" x="6908800" y="3552825"/>
          <p14:tracePt t="13390" x="6875463" y="3552825"/>
          <p14:tracePt t="13398" x="6850063" y="3552825"/>
          <p14:tracePt t="13406" x="6832600" y="3552825"/>
          <p14:tracePt t="13414" x="6815138" y="3552825"/>
          <p14:tracePt t="13422" x="6781800" y="3552825"/>
          <p14:tracePt t="13430" x="6764338" y="3535363"/>
          <p14:tracePt t="13438" x="6746875" y="3535363"/>
          <p14:tracePt t="13841" x="6738938" y="3535363"/>
          <p14:tracePt t="13913" x="6721475" y="3535363"/>
          <p14:tracePt t="13921" x="6713538" y="3535363"/>
          <p14:tracePt t="13945" x="6688138" y="3552825"/>
          <p14:tracePt t="13969" x="6680200" y="3552825"/>
          <p14:tracePt t="13985" x="6645275" y="3552825"/>
          <p14:tracePt t="13993" x="6619875" y="3552825"/>
          <p14:tracePt t="14002" x="6594475" y="3552825"/>
          <p14:tracePt t="14009" x="6561138" y="3552825"/>
          <p14:tracePt t="14018" x="6551613" y="3552825"/>
          <p14:tracePt t="14025" x="6510338" y="3552825"/>
          <p14:tracePt t="14034" x="6483350" y="3552825"/>
          <p14:tracePt t="14041" x="6467475" y="3552825"/>
          <p14:tracePt t="14057" x="6457950" y="3552825"/>
          <p14:tracePt t="14097" x="6450013" y="3552825"/>
          <p14:tracePt t="14113" x="6442075" y="3543300"/>
          <p14:tracePt t="14121" x="6424613" y="3535363"/>
          <p14:tracePt t="14129" x="6391275" y="3509963"/>
          <p14:tracePt t="14137" x="6381750" y="3502025"/>
          <p14:tracePt t="14145" x="6373813" y="3475038"/>
          <p14:tracePt t="14153" x="6356350" y="3459163"/>
          <p14:tracePt t="14162" x="6348413" y="3441700"/>
          <p14:tracePt t="14171" x="6338888" y="3433763"/>
          <p14:tracePt t="14178" x="6330950" y="3433763"/>
          <p14:tracePt t="14187" x="6323013" y="3416300"/>
          <p14:tracePt t="14194" x="6313488" y="3398838"/>
          <p14:tracePt t="14210" x="6313488" y="3390900"/>
          <p14:tracePt t="14218" x="6305550" y="3382963"/>
          <p14:tracePt t="14226" x="6305550" y="3373438"/>
          <p14:tracePt t="14249" x="6305550" y="3348038"/>
          <p14:tracePt t="14266" x="6305550" y="3330575"/>
          <p14:tracePt t="14273" x="6288088" y="3297238"/>
          <p14:tracePt t="14290" x="6288088" y="3279775"/>
          <p14:tracePt t="14298" x="6288088" y="3254375"/>
          <p14:tracePt t="14314" x="6288088" y="3238500"/>
          <p14:tracePt t="14322" x="6288088" y="3228975"/>
          <p14:tracePt t="14330" x="6280150" y="3221038"/>
          <p14:tracePt t="14338" x="6280150" y="3195638"/>
          <p14:tracePt t="14346" x="6280150" y="3186113"/>
          <p14:tracePt t="14354" x="6280150" y="3178175"/>
          <p14:tracePt t="14361" x="6262688" y="3170238"/>
          <p14:tracePt t="14369" x="6262688" y="3160713"/>
          <p14:tracePt t="14377" x="6262688" y="3152775"/>
          <p14:tracePt t="14386" x="6254750" y="3135313"/>
          <p14:tracePt t="14402" x="6254750" y="3109913"/>
          <p14:tracePt t="14410" x="6254750" y="3101975"/>
          <p14:tracePt t="14418" x="6237288" y="3076575"/>
          <p14:tracePt t="14426" x="6237288" y="3067050"/>
          <p14:tracePt t="14434" x="6237288" y="3059113"/>
          <p14:tracePt t="14442" x="6237288" y="3051175"/>
          <p14:tracePt t="14450" x="6229350" y="3025775"/>
          <p14:tracePt t="14457" x="6229350" y="3016250"/>
          <p14:tracePt t="14465" x="6229350" y="2974975"/>
          <p14:tracePt t="14473" x="6229350" y="2949575"/>
          <p14:tracePt t="14482" x="6221413" y="2932113"/>
          <p14:tracePt t="14490" x="6221413" y="2922588"/>
          <p14:tracePt t="14498" x="6211888" y="2897188"/>
          <p14:tracePt t="14506" x="6211888" y="2889250"/>
          <p14:tracePt t="14514" x="6211888" y="2881313"/>
          <p14:tracePt t="14521" x="6211888" y="2855913"/>
          <p14:tracePt t="14529" x="6211888" y="2846388"/>
          <p14:tracePt t="14537" x="6211888" y="2838450"/>
          <p14:tracePt t="14545" x="6203950" y="2795588"/>
          <p14:tracePt t="14554" x="6194425" y="2795588"/>
          <p14:tracePt t="14561" x="6194425" y="2770188"/>
          <p14:tracePt t="14569" x="6194425" y="2752725"/>
          <p14:tracePt t="14577" x="6194425" y="2727325"/>
          <p14:tracePt t="14585" x="6194425" y="2711450"/>
          <p14:tracePt t="14594" x="6194425" y="2701925"/>
          <p14:tracePt t="14601" x="6194425" y="2686050"/>
          <p14:tracePt t="14610" x="6194425" y="2676525"/>
          <p14:tracePt t="14617" x="6194425" y="2660650"/>
          <p14:tracePt t="14625" x="6194425" y="2651125"/>
          <p14:tracePt t="14641" x="6194425" y="2643188"/>
          <p14:tracePt t="14650" x="6194425" y="2625725"/>
          <p14:tracePt t="14657" x="6194425" y="2617788"/>
          <p14:tracePt t="14665" x="6194425" y="2600325"/>
          <p14:tracePt t="14673" x="6194425" y="2582863"/>
          <p14:tracePt t="14689" x="6194425" y="2574925"/>
          <p14:tracePt t="14697" x="6194425" y="2566988"/>
          <p14:tracePt t="14706" x="6194425" y="2541588"/>
          <p14:tracePt t="14713" x="6194425" y="2532063"/>
          <p14:tracePt t="14722" x="6194425" y="2524125"/>
          <p14:tracePt t="14729" x="6194425" y="2516188"/>
          <p14:tracePt t="14737" x="6194425" y="2506663"/>
          <p14:tracePt t="14745" x="6194425" y="2498725"/>
          <p14:tracePt t="14753" x="6194425" y="2481263"/>
          <p14:tracePt t="14761" x="6194425" y="2473325"/>
          <p14:tracePt t="14769" x="6194425" y="2455863"/>
          <p14:tracePt t="14785" x="6194425" y="2447925"/>
          <p14:tracePt t="14793" x="6194425" y="2438400"/>
          <p14:tracePt t="14801" x="6194425" y="2422525"/>
          <p14:tracePt t="14809" x="6194425" y="2413000"/>
          <p14:tracePt t="14817" x="6194425" y="2405063"/>
          <p14:tracePt t="14833" x="6194425" y="2379663"/>
          <p14:tracePt t="14841" x="6194425" y="2362200"/>
          <p14:tracePt t="14850" x="6194425" y="2344738"/>
          <p14:tracePt t="14857" x="6194425" y="2328863"/>
          <p14:tracePt t="14866" x="6194425" y="2319338"/>
          <p14:tracePt t="14874" x="6194425" y="2293938"/>
          <p14:tracePt t="14882" x="6194425" y="2278063"/>
          <p14:tracePt t="14898" x="6194425" y="2260600"/>
          <p14:tracePt t="14906" x="6194425" y="2252663"/>
          <p14:tracePt t="14914" x="6194425" y="2217738"/>
          <p14:tracePt t="14922" x="6203950" y="2209800"/>
          <p14:tracePt t="14930" x="6203950" y="2192338"/>
          <p14:tracePt t="14938" x="6221413" y="2166938"/>
          <p14:tracePt t="14946" x="6221413" y="2141538"/>
          <p14:tracePt t="14954" x="6221413" y="2124075"/>
          <p14:tracePt t="14962" x="6229350" y="2090738"/>
          <p14:tracePt t="14969" x="6229350" y="2082800"/>
          <p14:tracePt t="14978" x="6229350" y="2065338"/>
          <p14:tracePt t="14986" x="6229350" y="2047875"/>
          <p14:tracePt t="14994" x="6229350" y="2014538"/>
          <p14:tracePt t="15010" x="6237288" y="1997075"/>
          <p14:tracePt t="15019" x="6237288" y="1989138"/>
          <p14:tracePt t="15026" x="6237288" y="1979613"/>
          <p14:tracePt t="15034" x="6237288" y="1954213"/>
          <p14:tracePt t="15042" x="6237288" y="1946275"/>
          <p14:tracePt t="15051" x="6237288" y="1938338"/>
          <p14:tracePt t="15058" x="6237288" y="1911350"/>
          <p14:tracePt t="15066" x="6246813" y="1895475"/>
          <p14:tracePt t="15074" x="6246813" y="1885950"/>
          <p14:tracePt t="15082" x="6254750" y="1870075"/>
          <p14:tracePt t="15090" x="6262688" y="1852613"/>
          <p14:tracePt t="15107" x="6262688" y="1835150"/>
          <p14:tracePt t="15113" x="6262688" y="1827213"/>
          <p14:tracePt t="15121" x="6272213" y="1819275"/>
          <p14:tracePt t="15129" x="6272213" y="1809750"/>
          <p14:tracePt t="15137" x="6272213" y="1801813"/>
          <p14:tracePt t="15145" x="6280150" y="1766888"/>
          <p14:tracePt t="15153" x="6280150" y="1758950"/>
          <p14:tracePt t="15161" x="6288088" y="1751013"/>
          <p14:tracePt t="15169" x="6288088" y="1741488"/>
          <p14:tracePt t="15178" x="6288088" y="1733550"/>
          <p14:tracePt t="15186" x="6305550" y="1682750"/>
          <p14:tracePt t="15194" x="6323013" y="1649413"/>
          <p14:tracePt t="15202" x="6348413" y="1589088"/>
          <p14:tracePt t="15210" x="6356350" y="1563688"/>
          <p14:tracePt t="15220" x="6365875" y="1530350"/>
          <p14:tracePt t="15225" x="6373813" y="1512888"/>
          <p14:tracePt t="15234" x="6416675" y="1470025"/>
          <p14:tracePt t="15242" x="6424613" y="1452563"/>
          <p14:tracePt t="15249" x="6432550" y="1427163"/>
          <p14:tracePt t="15257" x="6442075" y="1427163"/>
          <p14:tracePt t="15265" x="6450013" y="1401763"/>
          <p14:tracePt t="15281" x="6450013" y="1393825"/>
          <p14:tracePt t="15289" x="6450013" y="1385888"/>
          <p14:tracePt t="15297" x="6450013" y="1376363"/>
          <p14:tracePt t="15313" x="6450013" y="1368425"/>
          <p14:tracePt t="15329" x="6450013" y="1360488"/>
          <p14:tracePt t="15338" x="6457950" y="1350963"/>
          <p14:tracePt t="15346" x="6457950" y="1333500"/>
          <p14:tracePt t="15354" x="6457950" y="1325563"/>
          <p14:tracePt t="15378" x="6475413" y="1317625"/>
          <p14:tracePt t="15387" x="6483350" y="1308100"/>
          <p14:tracePt t="15393" x="6483350" y="1300163"/>
          <p14:tracePt t="15409" x="6492875" y="1282700"/>
          <p14:tracePt t="15418" x="6492875" y="1274763"/>
          <p14:tracePt t="15425" x="6500813" y="1274763"/>
          <p14:tracePt t="15554" x="6500813" y="1266825"/>
          <p14:tracePt t="15562" x="6518275" y="1266825"/>
          <p14:tracePt t="15570" x="6526213" y="1266825"/>
          <p14:tracePt t="15578" x="6543675" y="1266825"/>
          <p14:tracePt t="15586" x="6551613" y="1266825"/>
          <p14:tracePt t="15601" x="6561138" y="1266825"/>
          <p14:tracePt t="15618" x="6569075" y="1266825"/>
          <p14:tracePt t="15626" x="6577013" y="1266825"/>
          <p14:tracePt t="15649" x="6586538" y="1266825"/>
          <p14:tracePt t="15666" x="6611938" y="1266825"/>
          <p14:tracePt t="15674" x="6627813" y="1274763"/>
          <p14:tracePt t="15683" x="6645275" y="1292225"/>
          <p14:tracePt t="15690" x="6670675" y="1292225"/>
          <p14:tracePt t="15698" x="6680200" y="1308100"/>
          <p14:tracePt t="15706" x="6713538" y="1325563"/>
          <p14:tracePt t="15715" x="6746875" y="1343025"/>
          <p14:tracePt t="15721" x="6781800" y="1368425"/>
          <p14:tracePt t="15730" x="6824663" y="1411288"/>
          <p14:tracePt t="15737" x="6858000" y="1427163"/>
          <p14:tracePt t="15745" x="6891338" y="1444625"/>
          <p14:tracePt t="15754" x="6926263" y="1487488"/>
          <p14:tracePt t="15762" x="6951663" y="1512888"/>
          <p14:tracePt t="15771" x="6959600" y="1520825"/>
          <p14:tracePt t="15778" x="6969125" y="1530350"/>
          <p14:tracePt t="15793" x="6977063" y="1546225"/>
          <p14:tracePt t="15810" x="6977063" y="1555750"/>
          <p14:tracePt t="15818" x="6977063" y="1581150"/>
          <p14:tracePt t="15826" x="6977063" y="1606550"/>
          <p14:tracePt t="15835" x="6977063" y="1631950"/>
          <p14:tracePt t="15842" x="6977063" y="1657350"/>
          <p14:tracePt t="15852" x="6977063" y="1700213"/>
          <p14:tracePt t="15858" x="6977063" y="1751013"/>
          <p14:tracePt t="15867" x="6969125" y="1793875"/>
          <p14:tracePt t="15874" x="6959600" y="1844675"/>
          <p14:tracePt t="15882" x="6951663" y="1870075"/>
          <p14:tracePt t="15890" x="6943725" y="1885950"/>
          <p14:tracePt t="15898" x="6926263" y="1920875"/>
          <p14:tracePt t="15906" x="6916738" y="1954213"/>
          <p14:tracePt t="15914" x="6908800" y="1979613"/>
          <p14:tracePt t="15922" x="6900863" y="2014538"/>
          <p14:tracePt t="15938" x="6891338" y="2030413"/>
          <p14:tracePt t="15946" x="6875463" y="2055813"/>
          <p14:tracePt t="15953" x="6865938" y="2065338"/>
          <p14:tracePt t="15961" x="6858000" y="2082800"/>
          <p14:tracePt t="15969" x="6850063" y="2108200"/>
          <p14:tracePt t="15978" x="6850063" y="2116138"/>
          <p14:tracePt t="15985" x="6832600" y="2133600"/>
          <p14:tracePt t="15994" x="6824663" y="2141538"/>
          <p14:tracePt t="16002" x="6815138" y="2149475"/>
          <p14:tracePt t="16009" x="6799263" y="2174875"/>
          <p14:tracePt t="16018" x="6781800" y="2200275"/>
          <p14:tracePt t="16027" x="6772275" y="2209800"/>
          <p14:tracePt t="16034" x="6764338" y="2227263"/>
          <p14:tracePt t="16042" x="6756400" y="2260600"/>
          <p14:tracePt t="16052" x="6738938" y="2278063"/>
          <p14:tracePt t="16058" x="6731000" y="2286000"/>
          <p14:tracePt t="16067" x="6721475" y="2319338"/>
          <p14:tracePt t="16074" x="6705600" y="2344738"/>
          <p14:tracePt t="16082" x="6688138" y="2362200"/>
          <p14:tracePt t="16089" x="6680200" y="2387600"/>
          <p14:tracePt t="16098" x="6680200" y="2405063"/>
          <p14:tracePt t="16106" x="6680200" y="2413000"/>
          <p14:tracePt t="16113" x="6645275" y="2430463"/>
          <p14:tracePt t="16121" x="6627813" y="2438400"/>
          <p14:tracePt t="16129" x="6627813" y="2455863"/>
          <p14:tracePt t="16137" x="6611938" y="2481263"/>
          <p14:tracePt t="16145" x="6611938" y="2489200"/>
          <p14:tracePt t="16153" x="6594475" y="2498725"/>
          <p14:tracePt t="16161" x="6569075" y="2532063"/>
          <p14:tracePt t="16169" x="6561138" y="2541588"/>
          <p14:tracePt t="16177" x="6561138" y="2549525"/>
          <p14:tracePt t="16185" x="6551613" y="2549525"/>
          <p14:tracePt t="16193" x="6518275" y="2566988"/>
          <p14:tracePt t="16201" x="6510338" y="2582863"/>
          <p14:tracePt t="16209" x="6500813" y="2600325"/>
          <p14:tracePt t="16217" x="6483350" y="2608263"/>
          <p14:tracePt t="16225" x="6457950" y="2625725"/>
          <p14:tracePt t="16233" x="6416675" y="2633663"/>
          <p14:tracePt t="16241" x="6381750" y="2643188"/>
          <p14:tracePt t="16252" x="6356350" y="2668588"/>
          <p14:tracePt t="16258" x="6330950" y="2676525"/>
          <p14:tracePt t="16274" x="6305550" y="2686050"/>
          <p14:tracePt t="16282" x="6280150" y="2686050"/>
          <p14:tracePt t="16290" x="6237288" y="2686050"/>
          <p14:tracePt t="16298" x="6229350" y="2693988"/>
          <p14:tracePt t="16306" x="6221413" y="2693988"/>
          <p14:tracePt t="16354" x="6203950" y="2693988"/>
          <p14:tracePt t="16362" x="6194425" y="2693988"/>
          <p14:tracePt t="16370" x="6178550" y="2660650"/>
          <p14:tracePt t="16378" x="6153150" y="2643188"/>
          <p14:tracePt t="16387" x="6153150" y="2625725"/>
          <p14:tracePt t="16394" x="6127750" y="2592388"/>
          <p14:tracePt t="16402" x="6110288" y="2574925"/>
          <p14:tracePt t="16409" x="6102350" y="2557463"/>
          <p14:tracePt t="16418" x="6092825" y="2532063"/>
          <p14:tracePt t="16425" x="6067425" y="2498725"/>
          <p14:tracePt t="16449" x="6059488" y="2463800"/>
          <p14:tracePt t="16457" x="6049963" y="2447925"/>
          <p14:tracePt t="16466" x="6049963" y="2422525"/>
          <p14:tracePt t="16473" x="6049963" y="2379663"/>
          <p14:tracePt t="16481" x="6049963" y="2354263"/>
          <p14:tracePt t="16490" x="6049963" y="2303463"/>
          <p14:tracePt t="16498" x="6049963" y="2260600"/>
          <p14:tracePt t="16506" x="6049963" y="2217738"/>
          <p14:tracePt t="16514" x="6049963" y="2159000"/>
          <p14:tracePt t="16522" x="6049963" y="2133600"/>
          <p14:tracePt t="16529" x="6049963" y="2098675"/>
          <p14:tracePt t="16537" x="6049963" y="2073275"/>
          <p14:tracePt t="16545" x="6049963" y="2030413"/>
          <p14:tracePt t="16553" x="6049963" y="2014538"/>
          <p14:tracePt t="16561" x="6049963" y="1989138"/>
          <p14:tracePt t="16569" x="6049963" y="1946275"/>
          <p14:tracePt t="16578" x="6059488" y="1911350"/>
          <p14:tracePt t="16586" x="6067425" y="1885950"/>
          <p14:tracePt t="16594" x="6084888" y="1844675"/>
          <p14:tracePt t="16602" x="6092825" y="1835150"/>
          <p14:tracePt t="16610" x="6110288" y="1776413"/>
          <p14:tracePt t="16618" x="6118225" y="1751013"/>
          <p14:tracePt t="16626" x="6135688" y="1733550"/>
          <p14:tracePt t="16635" x="6153150" y="1708150"/>
          <p14:tracePt t="16642" x="6161088" y="1682750"/>
          <p14:tracePt t="16651" x="6178550" y="1639888"/>
          <p14:tracePt t="16658" x="6186488" y="1614488"/>
          <p14:tracePt t="16666" x="6186488" y="1606550"/>
          <p14:tracePt t="16674" x="6194425" y="1606550"/>
          <p14:tracePt t="16682" x="6211888" y="1571625"/>
          <p14:tracePt t="16690" x="6221413" y="1563688"/>
          <p14:tracePt t="16698" x="6237288" y="1546225"/>
          <p14:tracePt t="16710" x="6254750" y="1512888"/>
          <p14:tracePt t="16717" x="6272213" y="1495425"/>
          <p14:tracePt t="16725" x="6297613" y="1470025"/>
          <p14:tracePt t="16733" x="6313488" y="1444625"/>
          <p14:tracePt t="16741" x="6330950" y="1427163"/>
          <p14:tracePt t="16749" x="6348413" y="1427163"/>
          <p14:tracePt t="16757" x="6381750" y="1401763"/>
          <p14:tracePt t="16765" x="6399213" y="1393825"/>
          <p14:tracePt t="16773" x="6407150" y="1376363"/>
          <p14:tracePt t="16781" x="6424613" y="1360488"/>
          <p14:tracePt t="16789" x="6432550" y="1343025"/>
          <p14:tracePt t="16797" x="6442075" y="1343025"/>
          <p14:tracePt t="16805" x="6457950" y="1325563"/>
          <p14:tracePt t="16813" x="6475413" y="1300163"/>
          <p14:tracePt t="16821" x="6483350" y="1292225"/>
          <p14:tracePt t="16829" x="6492875" y="1292225"/>
          <p14:tracePt t="16837" x="6510338" y="1292225"/>
          <p14:tracePt t="16853" x="6526213" y="1274763"/>
          <p14:tracePt t="16861" x="6535738" y="1266825"/>
          <p14:tracePt t="16869" x="6551613" y="1266825"/>
          <p14:tracePt t="16878" x="6561138" y="1266825"/>
          <p14:tracePt t="17013" x="6586538" y="1266825"/>
          <p14:tracePt t="17030" x="6602413" y="1282700"/>
          <p14:tracePt t="17037" x="6627813" y="1292225"/>
          <p14:tracePt t="17045" x="6645275" y="1325563"/>
          <p14:tracePt t="17053" x="6645275" y="1350963"/>
          <p14:tracePt t="17061" x="6662738" y="1350963"/>
          <p14:tracePt t="17069" x="6688138" y="1376363"/>
          <p14:tracePt t="17077" x="6696075" y="1393825"/>
          <p14:tracePt t="17085" x="6713538" y="1401763"/>
          <p14:tracePt t="17093" x="6731000" y="1411288"/>
          <p14:tracePt t="17101" x="6731000" y="1427163"/>
          <p14:tracePt t="17109" x="6731000" y="1444625"/>
          <p14:tracePt t="17117" x="6756400" y="1470025"/>
          <p14:tracePt t="17125" x="6756400" y="1477963"/>
          <p14:tracePt t="17134" x="6756400" y="1487488"/>
          <p14:tracePt t="17141" x="6756400" y="1512888"/>
          <p14:tracePt t="17150" x="6772275" y="1530350"/>
          <p14:tracePt t="17167" x="6772275" y="1546225"/>
          <p14:tracePt t="17173" x="6781800" y="1563688"/>
          <p14:tracePt t="17182" x="6781800" y="1589088"/>
          <p14:tracePt t="17190" x="6781800" y="1606550"/>
          <p14:tracePt t="17198" x="6781800" y="1649413"/>
          <p14:tracePt t="17206" x="6781800" y="1657350"/>
          <p14:tracePt t="17214" x="6781800" y="1674813"/>
          <p14:tracePt t="17222" x="6781800" y="1690688"/>
          <p14:tracePt t="17230" x="6781800" y="1716088"/>
          <p14:tracePt t="17238" x="6781800" y="1741488"/>
          <p14:tracePt t="17246" x="6781800" y="1766888"/>
          <p14:tracePt t="17254" x="6781800" y="1784350"/>
          <p14:tracePt t="17262" x="6781800" y="1809750"/>
          <p14:tracePt t="17270" x="6781800" y="1827213"/>
          <p14:tracePt t="17277" x="6781800" y="1852613"/>
          <p14:tracePt t="17285" x="6781800" y="1870075"/>
          <p14:tracePt t="17293" x="6781800" y="1895475"/>
          <p14:tracePt t="17301" x="6781800" y="1911350"/>
          <p14:tracePt t="17309" x="6781800" y="1920875"/>
          <p14:tracePt t="17317" x="6764338" y="1946275"/>
          <p14:tracePt t="17326" x="6764338" y="1954213"/>
          <p14:tracePt t="17335" x="6764338" y="1979613"/>
          <p14:tracePt t="17342" x="6756400" y="2014538"/>
          <p14:tracePt t="17350" x="6756400" y="2030413"/>
          <p14:tracePt t="17358" x="6738938" y="2055813"/>
          <p14:tracePt t="17368" x="6738938" y="2065338"/>
          <p14:tracePt t="17374" x="6738938" y="2082800"/>
          <p14:tracePt t="17382" x="6721475" y="2098675"/>
          <p14:tracePt t="17398" x="6713538" y="2116138"/>
          <p14:tracePt t="17406" x="6713538" y="2133600"/>
          <p14:tracePt t="17413" x="6705600" y="2141538"/>
          <p14:tracePt t="17421" x="6705600" y="2159000"/>
          <p14:tracePt t="17429" x="6705600" y="2184400"/>
          <p14:tracePt t="17445" x="6696075" y="2200275"/>
          <p14:tracePt t="17453" x="6688138" y="2209800"/>
          <p14:tracePt t="17461" x="6680200" y="2209800"/>
          <p14:tracePt t="17469" x="6680200" y="2217738"/>
          <p14:tracePt t="17477" x="6680200" y="2235200"/>
          <p14:tracePt t="17493" x="6680200" y="2252663"/>
          <p14:tracePt t="17501" x="6670675" y="2286000"/>
          <p14:tracePt t="17534" x="6645275" y="2303463"/>
          <p14:tracePt t="17542" x="6645275" y="2319338"/>
          <p14:tracePt t="17557" x="6637338" y="2336800"/>
          <p14:tracePt t="17567" x="6637338" y="2344738"/>
          <p14:tracePt t="17574" x="6637338" y="2354263"/>
          <p14:tracePt t="17582" x="6637338" y="2362200"/>
          <p14:tracePt t="17590" x="6637338" y="2371725"/>
          <p14:tracePt t="17606" x="6627813" y="2397125"/>
          <p14:tracePt t="17621" x="6619875" y="2413000"/>
          <p14:tracePt t="17629" x="6611938" y="2422525"/>
          <p14:tracePt t="17637" x="6602413" y="2430463"/>
          <p14:tracePt t="17645" x="6594475" y="2438400"/>
          <p14:tracePt t="17653" x="6586538" y="2455863"/>
          <p14:tracePt t="17661" x="6586538" y="2463800"/>
          <p14:tracePt t="17941" x="6586538" y="2473325"/>
          <p14:tracePt t="17957" x="6577013" y="2481263"/>
          <p14:tracePt t="17973" x="6569075" y="2481263"/>
          <p14:tracePt t="18005" x="6561138" y="2481263"/>
          <p14:tracePt t="18038" x="6551613" y="2489200"/>
          <p14:tracePt t="18045" x="6526213" y="2498725"/>
          <p14:tracePt t="18053" x="6518275" y="2506663"/>
          <p14:tracePt t="18607" x="6510338" y="2506663"/>
          <p14:tracePt t="18622" x="6500813" y="2524125"/>
          <p14:tracePt t="18630" x="6500813" y="2532063"/>
          <p14:tracePt t="18654" x="6500813" y="2541588"/>
          <p14:tracePt t="18662" x="6500813" y="2549525"/>
          <p14:tracePt t="18670" x="6500813" y="2557463"/>
          <p14:tracePt t="18686" x="6510338" y="2557463"/>
          <p14:tracePt t="18694" x="6510338" y="2574925"/>
          <p14:tracePt t="18702" x="6535738" y="2582863"/>
          <p14:tracePt t="18710" x="6543675" y="2582863"/>
          <p14:tracePt t="18717" x="6569075" y="2600325"/>
          <p14:tracePt t="18726" x="6611938" y="2600325"/>
          <p14:tracePt t="18733" x="6627813" y="2600325"/>
          <p14:tracePt t="18741" x="6654800" y="2600325"/>
          <p14:tracePt t="18749" x="6705600" y="2600325"/>
          <p14:tracePt t="18757" x="6738938" y="2625725"/>
          <p14:tracePt t="18765" x="6756400" y="2625725"/>
          <p14:tracePt t="18773" x="6799263" y="2633663"/>
          <p14:tracePt t="18781" x="6840538" y="2633663"/>
          <p14:tracePt t="18789" x="6900863" y="2633663"/>
          <p14:tracePt t="18797" x="6959600" y="2643188"/>
          <p14:tracePt t="18806" x="7019925" y="2643188"/>
          <p14:tracePt t="18813" x="7061200" y="2643188"/>
          <p14:tracePt t="18821" x="7121525" y="2643188"/>
          <p14:tracePt t="18829" x="7189788" y="2660650"/>
          <p14:tracePt t="18837" x="7240588" y="2668588"/>
          <p14:tracePt t="18845" x="7283450" y="2668588"/>
          <p14:tracePt t="18853" x="7324725" y="2676525"/>
          <p14:tracePt t="18861" x="7377113" y="2676525"/>
          <p14:tracePt t="18870" x="7435850" y="2693988"/>
          <p14:tracePt t="18878" x="7494588" y="2701925"/>
          <p14:tracePt t="18887" x="7597775" y="2719388"/>
          <p14:tracePt t="18894" x="7691438" y="2736850"/>
          <p14:tracePt t="18902" x="7826375" y="2752725"/>
          <p14:tracePt t="18910" x="7962900" y="2778125"/>
          <p14:tracePt t="18918" x="8124825" y="2805113"/>
          <p14:tracePt t="18925" x="8310563" y="2830513"/>
          <p14:tracePt t="18933" x="8455025" y="2846388"/>
          <p14:tracePt t="18941" x="8616950" y="2871788"/>
          <p14:tracePt t="18949" x="8769350" y="2881313"/>
          <p14:tracePt t="18957" x="8923338" y="2889250"/>
          <p14:tracePt t="18966" x="9085263" y="2889250"/>
          <p14:tracePt t="22409" x="8583613" y="4486275"/>
          <p14:tracePt t="22418" x="8226425" y="4427538"/>
          <p14:tracePt t="22426" x="7894638" y="4394200"/>
          <p14:tracePt t="22434" x="7562850" y="4359275"/>
          <p14:tracePt t="22442" x="7240588" y="4341813"/>
          <p14:tracePt t="22450" x="6891338" y="4341813"/>
          <p14:tracePt t="22458" x="6577013" y="4341813"/>
          <p14:tracePt t="22467" x="6262688" y="4341813"/>
          <p14:tracePt t="22474" x="5965825" y="4341813"/>
          <p14:tracePt t="22484" x="5702300" y="4351338"/>
          <p14:tracePt t="22490" x="5464175" y="4368800"/>
          <p14:tracePt t="22499" x="5276850" y="4376738"/>
          <p14:tracePt t="22506" x="5124450" y="4394200"/>
          <p14:tracePt t="22514" x="4979988" y="4410075"/>
          <p14:tracePt t="22522" x="4868863" y="4435475"/>
          <p14:tracePt t="22529" x="4767263" y="4452938"/>
          <p14:tracePt t="22537" x="4665663" y="4470400"/>
          <p14:tracePt t="22546" x="4579938" y="4478338"/>
          <p14:tracePt t="22553" x="4503738" y="4503738"/>
          <p14:tracePt t="22561" x="4427538" y="4521200"/>
          <p14:tracePt t="22569" x="4359275" y="4538663"/>
          <p14:tracePt t="22577" x="4283075" y="4554538"/>
          <p14:tracePt t="22589" x="4224338" y="4579938"/>
          <p14:tracePt t="22597" x="4171950" y="4589463"/>
          <p14:tracePt t="22606" x="4130675" y="4597400"/>
          <p14:tracePt t="22614" x="4079875" y="4605338"/>
          <p14:tracePt t="22622" x="4037013" y="4614863"/>
          <p14:tracePt t="22629" x="3976688" y="4622800"/>
          <p14:tracePt t="22637" x="3900488" y="4630738"/>
          <p14:tracePt t="22645" x="3816350" y="4648200"/>
          <p14:tracePt t="22653" x="3730625" y="4657725"/>
          <p14:tracePt t="22661" x="3646488" y="4665663"/>
          <p14:tracePt t="22669" x="3568700" y="4673600"/>
          <p14:tracePt t="22677" x="3492500" y="4691063"/>
          <p14:tracePt t="22685" x="3424238" y="4699000"/>
          <p14:tracePt t="22693" x="3348038" y="4708525"/>
          <p14:tracePt t="22701" x="3279775" y="4716463"/>
          <p14:tracePt t="22709" x="3203575" y="4733925"/>
          <p14:tracePt t="22717" x="3144838" y="4749800"/>
          <p14:tracePt t="22725" x="3084513" y="4759325"/>
          <p14:tracePt t="22733" x="3025775" y="4767263"/>
          <p14:tracePt t="22741" x="2965450" y="4775200"/>
          <p14:tracePt t="22750" x="2906713" y="4792663"/>
          <p14:tracePt t="22757" x="2846388" y="4802188"/>
          <p14:tracePt t="22765" x="2795588" y="4810125"/>
          <p14:tracePt t="22773" x="2736850" y="4818063"/>
          <p14:tracePt t="22781" x="2676525" y="4827588"/>
          <p14:tracePt t="22789" x="2633663" y="4835525"/>
          <p14:tracePt t="22797" x="2574925" y="4835525"/>
          <p14:tracePt t="22806" x="2506663" y="4835525"/>
          <p14:tracePt t="22813" x="2430463" y="4835525"/>
          <p14:tracePt t="22821" x="2362200" y="4835525"/>
          <p14:tracePt t="22829" x="2303463" y="4835525"/>
          <p14:tracePt t="22837" x="2243138" y="4835525"/>
          <p14:tracePt t="22845" x="2200275" y="4835525"/>
          <p14:tracePt t="22853" x="2159000" y="4835525"/>
          <p14:tracePt t="22861" x="2124075" y="4835525"/>
          <p14:tracePt t="22869" x="2082800" y="4835525"/>
          <p14:tracePt t="22885" x="2073275" y="4835525"/>
          <p14:tracePt t="22893" x="2065338" y="4835525"/>
          <p14:tracePt t="22909" x="2047875" y="4835525"/>
          <p14:tracePt t="22917" x="2039938" y="4835525"/>
          <p14:tracePt t="22925" x="2030413" y="4835525"/>
          <p14:tracePt t="22941" x="2030413" y="4827588"/>
          <p14:tracePt t="22949" x="2005013" y="4810125"/>
          <p14:tracePt t="22957" x="1989138" y="4792663"/>
          <p14:tracePt t="22967" x="1971675" y="4775200"/>
          <p14:tracePt t="22974" x="1928813" y="4749800"/>
          <p14:tracePt t="22984" x="1920875" y="4741863"/>
          <p14:tracePt t="22990" x="1895475" y="4716463"/>
          <p14:tracePt t="22999" x="1878013" y="4699000"/>
          <p14:tracePt t="23005" x="1860550" y="4691063"/>
          <p14:tracePt t="23133" x="1860550" y="4673600"/>
          <p14:tracePt t="23141" x="1860550" y="4665663"/>
          <p14:tracePt t="23149" x="1860550" y="4630738"/>
          <p14:tracePt t="23157" x="1860550" y="4605338"/>
          <p14:tracePt t="23165" x="1860550" y="4579938"/>
          <p14:tracePt t="23173" x="1860550" y="4572000"/>
          <p14:tracePt t="23183" x="1860550" y="4564063"/>
          <p14:tracePt t="23190" x="1860550" y="4554538"/>
          <p14:tracePt t="23198" x="1860550" y="4529138"/>
          <p14:tracePt t="23205" x="1860550" y="4513263"/>
          <p14:tracePt t="23213" x="1860550" y="4503738"/>
          <p14:tracePt t="23221" x="1860550" y="4486275"/>
          <p14:tracePt t="23229" x="1870075" y="4478338"/>
          <p14:tracePt t="23253" x="1878013" y="4452938"/>
          <p14:tracePt t="23261" x="1885950" y="4435475"/>
          <p14:tracePt t="23277" x="1885950" y="4419600"/>
          <p14:tracePt t="23285" x="1885950" y="4410075"/>
          <p14:tracePt t="23293" x="1895475" y="4410075"/>
          <p14:tracePt t="23302" x="1903413" y="4402138"/>
          <p14:tracePt t="23310" x="1903413" y="4394200"/>
          <p14:tracePt t="23405" x="1911350" y="4384675"/>
          <p14:tracePt t="23413" x="1911350" y="4376738"/>
          <p14:tracePt t="23421" x="1911350" y="4368800"/>
          <p14:tracePt t="23429" x="1920875" y="4359275"/>
          <p14:tracePt t="23437" x="1928813" y="4351338"/>
          <p14:tracePt t="23453" x="1946275" y="4341813"/>
          <p14:tracePt t="23461" x="1954213" y="4333875"/>
          <p14:tracePt t="23469" x="1979613" y="4333875"/>
          <p14:tracePt t="23478" x="1989138" y="4316413"/>
          <p14:tracePt t="23486" x="1997075" y="4316413"/>
          <p14:tracePt t="23494" x="2005013" y="4308475"/>
          <p14:tracePt t="23518" x="2014538" y="4308475"/>
          <p14:tracePt t="23526" x="2022475" y="4300538"/>
          <p14:tracePt t="23534" x="2030413" y="4300538"/>
          <p14:tracePt t="23541" x="2055813" y="4291013"/>
          <p14:tracePt t="23550" x="2073275" y="4283075"/>
          <p14:tracePt t="23565" x="2090738" y="4275138"/>
          <p14:tracePt t="23573" x="2098675" y="4275138"/>
          <p14:tracePt t="23597" x="2108200" y="4275138"/>
          <p14:tracePt t="23605" x="2116138" y="4275138"/>
          <p14:tracePt t="23613" x="2124075" y="4275138"/>
          <p14:tracePt t="23637" x="2133600" y="4275138"/>
          <p14:tracePt t="23645" x="2149475" y="4275138"/>
          <p14:tracePt t="23661" x="2159000" y="4275138"/>
          <p14:tracePt t="23669" x="2184400" y="4257675"/>
          <p14:tracePt t="23694" x="2200275" y="4257675"/>
          <p14:tracePt t="23709" x="2227263" y="4240213"/>
          <p14:tracePt t="23717" x="2243138" y="4240213"/>
          <p14:tracePt t="23725" x="2252663" y="4240213"/>
          <p14:tracePt t="23733" x="2268538" y="4232275"/>
          <p14:tracePt t="23741" x="2278063" y="4232275"/>
          <p14:tracePt t="23750" x="2303463" y="4232275"/>
          <p14:tracePt t="23758" x="2311400" y="4232275"/>
          <p14:tracePt t="23767" x="2336800" y="4224338"/>
          <p14:tracePt t="23774" x="2354263" y="4224338"/>
          <p14:tracePt t="23784" x="2371725" y="4224338"/>
          <p14:tracePt t="23790" x="2387600" y="4224338"/>
          <p14:tracePt t="23798" x="2430463" y="4224338"/>
          <p14:tracePt t="23806" x="2455863" y="4224338"/>
          <p14:tracePt t="23814" x="2463800" y="4224338"/>
          <p14:tracePt t="23821" x="2498725" y="4224338"/>
          <p14:tracePt t="23829" x="2532063" y="4224338"/>
          <p14:tracePt t="23837" x="2557463" y="4206875"/>
          <p14:tracePt t="23845" x="2574925" y="4206875"/>
          <p14:tracePt t="23853" x="2600325" y="4206875"/>
          <p14:tracePt t="23861" x="2617788" y="4206875"/>
          <p14:tracePt t="23877" x="2625725" y="4206875"/>
          <p14:tracePt t="23965" x="2643188" y="4206875"/>
          <p14:tracePt t="23982" x="2660650" y="4189413"/>
          <p14:tracePt t="23990" x="2668588" y="4189413"/>
          <p14:tracePt t="23998" x="2693988" y="4181475"/>
          <p14:tracePt t="24005" x="2701925" y="4181475"/>
          <p14:tracePt t="24022" x="2711450" y="4181475"/>
          <p14:tracePt t="24141" x="2719388" y="4181475"/>
          <p14:tracePt t="24157" x="2736850" y="4181475"/>
          <p14:tracePt t="24165" x="2752725" y="4181475"/>
          <p14:tracePt t="24173" x="2762250" y="4181475"/>
          <p14:tracePt t="24181" x="2778125" y="4181475"/>
          <p14:tracePt t="24189" x="2787650" y="4181475"/>
          <p14:tracePt t="24199" x="2805113" y="4164013"/>
          <p14:tracePt t="24205" x="2813050" y="4164013"/>
          <p14:tracePt t="24213" x="2820988" y="4164013"/>
          <p14:tracePt t="24229" x="2838450" y="4164013"/>
          <p14:tracePt t="24237" x="2846388" y="4164013"/>
          <p14:tracePt t="24301" x="2855913" y="4164013"/>
          <p14:tracePt t="24309" x="2871788" y="4164013"/>
          <p14:tracePt t="24317" x="2889250" y="4164013"/>
          <p14:tracePt t="24326" x="2922588" y="4164013"/>
          <p14:tracePt t="24342" x="2932113" y="4164013"/>
          <p14:tracePt t="24350" x="2957513" y="4156075"/>
          <p14:tracePt t="24446" x="2974975" y="4156075"/>
          <p14:tracePt t="24453" x="2982913" y="4156075"/>
          <p14:tracePt t="24461" x="2990850" y="4156075"/>
          <p14:tracePt t="24469" x="3000375" y="4156075"/>
          <p14:tracePt t="24477" x="3000375" y="4146550"/>
          <p14:tracePt t="24493" x="3008313" y="4146550"/>
          <p14:tracePt t="24501" x="3016250" y="4146550"/>
          <p14:tracePt t="24509" x="3041650" y="4146550"/>
          <p14:tracePt t="24517" x="3051175" y="4146550"/>
          <p14:tracePt t="24605" x="3067050" y="4121150"/>
          <p14:tracePt t="24613" x="3076575" y="4113213"/>
          <p14:tracePt t="24621" x="3094038" y="4113213"/>
          <p14:tracePt t="24629" x="3101975" y="4113213"/>
          <p14:tracePt t="24645" x="3127375" y="4105275"/>
          <p14:tracePt t="24653" x="3135313" y="4105275"/>
          <p14:tracePt t="24661" x="3144838" y="4105275"/>
          <p14:tracePt t="24669" x="3170238" y="4105275"/>
          <p14:tracePt t="24685" x="3186113" y="4105275"/>
          <p14:tracePt t="24693" x="3211513" y="4079875"/>
          <p14:tracePt t="25222" x="3228975" y="4079875"/>
          <p14:tracePt t="25230" x="3238500" y="4079875"/>
          <p14:tracePt t="25253" x="3246438" y="4079875"/>
          <p14:tracePt t="25261" x="3254375" y="4079875"/>
          <p14:tracePt t="25557" x="3263900" y="4079875"/>
          <p14:tracePt t="25626" x="3271838" y="4079875"/>
          <p14:tracePt t="25674" x="3279775" y="4079875"/>
          <p14:tracePt t="25754" x="3279775" y="4087813"/>
          <p14:tracePt t="25762" x="3279775" y="4095750"/>
          <p14:tracePt t="25770" x="3279775" y="4130675"/>
          <p14:tracePt t="25778" x="3279775" y="4156075"/>
          <p14:tracePt t="25786" x="3279775" y="4181475"/>
          <p14:tracePt t="25794" x="3279775" y="4206875"/>
          <p14:tracePt t="25802" x="3279775" y="4249738"/>
          <p14:tracePt t="25810" x="3271838" y="4300538"/>
          <p14:tracePt t="25819" x="3246438" y="4359275"/>
          <p14:tracePt t="25826" x="3228975" y="4435475"/>
          <p14:tracePt t="25834" x="3203575" y="4538663"/>
          <p14:tracePt t="25842" x="3170238" y="4648200"/>
          <p14:tracePt t="25850" x="3135313" y="4767263"/>
          <p14:tracePt t="25857" x="3101975" y="4894263"/>
          <p14:tracePt t="25866" x="3059113" y="5022850"/>
          <p14:tracePt t="25873" x="3025775" y="5157788"/>
          <p14:tracePt t="25883" x="2990850" y="5286375"/>
          <p14:tracePt t="25889" x="2949575" y="5413375"/>
          <p14:tracePt t="25897" x="2897188" y="5532438"/>
          <p14:tracePt t="25905" x="2863850" y="5634038"/>
          <p14:tracePt t="25913" x="2820988" y="5727700"/>
          <p14:tracePt t="25921" x="2787650" y="5788025"/>
          <p14:tracePt t="25929" x="2778125" y="5803900"/>
          <p14:tracePt t="25937" x="2770188" y="5813425"/>
          <p14:tracePt t="25945" x="2762250" y="5821363"/>
          <p14:tracePt t="25953" x="2752725" y="5829300"/>
          <p14:tracePt t="25961" x="2744788" y="5846763"/>
          <p14:tracePt t="25978" x="2719388" y="5864225"/>
          <p14:tracePt t="25985" x="2693988" y="5880100"/>
          <p14:tracePt t="25994" x="2651125" y="5915025"/>
          <p14:tracePt t="26003" x="2625725" y="5922963"/>
          <p14:tracePt t="26010" x="2592388" y="5948363"/>
          <p14:tracePt t="26019" x="2549525" y="5957888"/>
          <p14:tracePt t="26026" x="2498725" y="5965825"/>
          <p14:tracePt t="26034" x="2447925" y="6016625"/>
          <p14:tracePt t="26041" x="2413000" y="6034088"/>
          <p14:tracePt t="26049" x="2387600" y="6042025"/>
          <p14:tracePt t="26057" x="2354263" y="6059488"/>
          <p14:tracePt t="26065" x="2303463" y="6092825"/>
          <p14:tracePt t="26073" x="2260600" y="6110288"/>
          <p14:tracePt t="26082" x="2209800" y="6127750"/>
          <p14:tracePt t="26089" x="2159000" y="6153150"/>
          <p14:tracePt t="26098" x="2124075" y="6169025"/>
          <p14:tracePt t="26105" x="2082800" y="6186488"/>
          <p14:tracePt t="26113" x="2030413" y="6203950"/>
          <p14:tracePt t="26121" x="1997075" y="6211888"/>
          <p14:tracePt t="26129" x="1946275" y="6229350"/>
          <p14:tracePt t="26137" x="1885950" y="6254750"/>
          <p14:tracePt t="26146" x="1809750" y="6288088"/>
          <p14:tracePt t="26154" x="1708150" y="6323013"/>
          <p14:tracePt t="26162" x="1581150" y="6348413"/>
          <p14:tracePt t="26169" x="1452563" y="6365875"/>
          <p14:tracePt t="26177" x="1325563" y="6391275"/>
          <p14:tracePt t="26185" x="1198563" y="6399213"/>
          <p14:tracePt t="26193" x="1069975" y="6416675"/>
          <p14:tracePt t="26201" x="952500" y="6416675"/>
          <p14:tracePt t="26210" x="841375" y="6416675"/>
          <p14:tracePt t="26217" x="739775" y="6416675"/>
          <p14:tracePt t="26225" x="654050" y="6416675"/>
          <p14:tracePt t="26233" x="646113" y="6416675"/>
          <p14:tracePt t="26249" x="636588" y="6416675"/>
          <p14:tracePt t="26778" x="628650" y="6416675"/>
          <p14:tracePt t="26810" x="654050" y="6442075"/>
          <p14:tracePt t="26817" x="663575" y="6442075"/>
          <p14:tracePt t="26826" x="696913" y="6442075"/>
          <p14:tracePt t="26834" x="730250" y="6450013"/>
          <p14:tracePt t="26842" x="747713" y="6450013"/>
          <p14:tracePt t="26850" x="773113" y="6450013"/>
          <p14:tracePt t="26857" x="798513" y="6450013"/>
          <p14:tracePt t="26865" x="833438" y="6457950"/>
          <p14:tracePt t="26874" x="858838" y="6457950"/>
          <p14:tracePt t="26884" x="884238" y="6457950"/>
          <p14:tracePt t="26890" x="892175" y="6457950"/>
          <p14:tracePt t="26899" x="909638" y="6457950"/>
          <p14:tracePt t="26906" x="917575" y="6457950"/>
          <p14:tracePt t="26921" x="925513" y="6457950"/>
          <p14:tracePt t="26954" x="952500" y="6457950"/>
          <p14:tracePt t="26970" x="968375" y="6457950"/>
          <p14:tracePt t="26977" x="977900" y="6457950"/>
          <p14:tracePt t="26985" x="985838" y="6457950"/>
          <p14:tracePt t="26993" x="993775" y="6457950"/>
          <p14:tracePt t="27001" x="1003300" y="6457950"/>
          <p14:tracePt t="27018" x="1019175" y="6457950"/>
          <p14:tracePt t="27026" x="1028700" y="6457950"/>
          <p14:tracePt t="27065" x="1036638" y="6457950"/>
          <p14:tracePt t="27081" x="1044575" y="6457950"/>
          <p14:tracePt t="27089" x="1062038" y="6457950"/>
          <p14:tracePt t="27098" x="1079500" y="6457950"/>
          <p14:tracePt t="27114" x="1104900" y="6457950"/>
          <p14:tracePt t="27130" x="1112838" y="6457950"/>
          <p14:tracePt t="27138" x="1138238" y="6457950"/>
          <p14:tracePt t="27154" x="1155700" y="6457950"/>
          <p14:tracePt t="27193" x="1181100" y="6442075"/>
          <p14:tracePt t="27225" x="1189038" y="6432550"/>
          <p14:tracePt t="27241" x="1206500" y="6424613"/>
          <p14:tracePt t="27257" x="1216025" y="6424613"/>
          <p14:tracePt t="27273" x="1223963" y="6424613"/>
          <p14:tracePt t="27289" x="1223963" y="6416675"/>
          <p14:tracePt t="27321" x="1231900" y="6416675"/>
          <p14:tracePt t="27338" x="1241425" y="6407150"/>
          <p14:tracePt t="27346" x="1249363" y="6407150"/>
          <p14:tracePt t="27354" x="1257300" y="6407150"/>
          <p14:tracePt t="27361" x="1266825" y="6399213"/>
          <p14:tracePt t="27370" x="1282700" y="6391275"/>
          <p14:tracePt t="27377" x="1300163" y="6391275"/>
          <p14:tracePt t="27385" x="1317625" y="6373813"/>
          <p14:tracePt t="27393" x="1317625" y="6365875"/>
          <p14:tracePt t="27402" x="1343025" y="6356350"/>
          <p14:tracePt t="27410" x="1350963" y="6348413"/>
          <p14:tracePt t="27466" x="1360488" y="6348413"/>
          <p14:tracePt t="27474" x="1368425" y="6348413"/>
          <p14:tracePt t="27482" x="1376363" y="6330950"/>
          <p14:tracePt t="27489" x="1385888" y="6323013"/>
          <p14:tracePt t="27513" x="1393825" y="6323013"/>
          <p14:tracePt t="27530" x="1401763" y="6323013"/>
          <p14:tracePt t="27538" x="1411288" y="6323013"/>
          <p14:tracePt t="27546" x="1419225" y="6305550"/>
          <p14:tracePt t="27554" x="1419225" y="6297613"/>
          <p14:tracePt t="27562" x="1427163" y="6297613"/>
          <p14:tracePt t="27625" x="1436688" y="6297613"/>
          <p14:tracePt t="27633" x="1444625" y="6288088"/>
          <p14:tracePt t="27641" x="1452563" y="6272213"/>
          <p14:tracePt t="27649" x="1462088" y="6272213"/>
          <p14:tracePt t="27657" x="1470025" y="6262688"/>
          <p14:tracePt t="27690" x="1477963" y="6254750"/>
          <p14:tracePt t="27705" x="1477963" y="6246813"/>
          <p14:tracePt t="27721" x="1487488" y="6237288"/>
          <p14:tracePt t="27729" x="1487488" y="6229350"/>
          <p14:tracePt t="27737" x="1495425" y="6221413"/>
          <p14:tracePt t="27745" x="1504950" y="6221413"/>
          <p14:tracePt t="27769" x="1512888" y="6194425"/>
          <p14:tracePt t="27777" x="1530350" y="6178550"/>
          <p14:tracePt t="27785" x="1546225" y="6161088"/>
          <p14:tracePt t="27793" x="1555750" y="6153150"/>
          <p14:tracePt t="27801" x="1581150" y="6127750"/>
          <p14:tracePt t="27810" x="1589088" y="6127750"/>
          <p14:tracePt t="27819" x="1597025" y="6118225"/>
          <p14:tracePt t="27833" x="1597025" y="6110288"/>
          <p14:tracePt t="27882" x="1606550" y="6092825"/>
          <p14:tracePt t="27890" x="1606550" y="6084888"/>
          <p14:tracePt t="27914" x="1622425" y="6067425"/>
          <p14:tracePt t="27929" x="1631950" y="6059488"/>
          <p14:tracePt t="27937" x="1631950" y="6049963"/>
          <p14:tracePt t="27945" x="1657350" y="6024563"/>
          <p14:tracePt t="27953" x="1657350" y="6016625"/>
          <p14:tracePt t="27961" x="1674813" y="5999163"/>
          <p14:tracePt t="27969" x="1682750" y="5999163"/>
          <p14:tracePt t="27977" x="1700213" y="5991225"/>
          <p14:tracePt t="27985" x="1708150" y="5991225"/>
          <p14:tracePt t="27993" x="1716088" y="5983288"/>
          <p14:tracePt t="28001" x="1716088" y="5973763"/>
          <p14:tracePt t="28018" x="1725613" y="5957888"/>
          <p14:tracePt t="28027" x="1741488" y="5940425"/>
          <p14:tracePt t="28033" x="1751013" y="5940425"/>
          <p14:tracePt t="28041" x="1751013" y="5932488"/>
          <p14:tracePt t="28049" x="1758950" y="5922963"/>
          <p14:tracePt t="28057" x="1784350" y="5897563"/>
          <p14:tracePt t="28065" x="1801813" y="5880100"/>
          <p14:tracePt t="28089" x="1819275" y="5864225"/>
          <p14:tracePt t="28098" x="1827213" y="5854700"/>
          <p14:tracePt t="28105" x="1835150" y="5854700"/>
          <p14:tracePt t="28113" x="1835150" y="5846763"/>
          <p14:tracePt t="28121" x="1860550" y="5813425"/>
          <p14:tracePt t="28130" x="1870075" y="5803900"/>
          <p14:tracePt t="28138" x="1885950" y="5788025"/>
          <p14:tracePt t="28146" x="1885950" y="5778500"/>
          <p14:tracePt t="28154" x="1911350" y="5770563"/>
          <p14:tracePt t="28185" x="1920875" y="5753100"/>
          <p14:tracePt t="28201" x="1928813" y="5745163"/>
          <p14:tracePt t="28250" x="1938338" y="5745163"/>
          <p14:tracePt t="28274" x="1954213" y="5735638"/>
          <p14:tracePt t="28281" x="1963738" y="5727700"/>
          <p14:tracePt t="28297" x="1963738" y="5719763"/>
          <p14:tracePt t="28305" x="1963738" y="5710238"/>
          <p14:tracePt t="28314" x="1971675" y="5702300"/>
          <p14:tracePt t="28321" x="1989138" y="5702300"/>
          <p14:tracePt t="28345" x="2005013" y="5676900"/>
          <p14:tracePt t="28353" x="2014538" y="5668963"/>
          <p14:tracePt t="28410" x="2022475" y="5659438"/>
          <p14:tracePt t="28426" x="2022475" y="5651500"/>
          <p14:tracePt t="28434" x="2030413" y="5651500"/>
          <p14:tracePt t="28458" x="2030413" y="5641975"/>
          <p14:tracePt t="28474" x="2039938" y="5626100"/>
          <p14:tracePt t="28482" x="2039938" y="5616575"/>
          <p14:tracePt t="28493" x="2047875" y="5608638"/>
          <p14:tracePt t="28509" x="2065338" y="5600700"/>
          <p14:tracePt t="28517" x="2065338" y="5575300"/>
          <p14:tracePt t="28525" x="2073275" y="5565775"/>
          <p14:tracePt t="28533" x="2073275" y="5557838"/>
          <p14:tracePt t="28541" x="2073275" y="5549900"/>
          <p14:tracePt t="28549" x="2082800" y="5540375"/>
          <p14:tracePt t="28557" x="2090738" y="5532438"/>
          <p14:tracePt t="28565" x="2090738" y="5524500"/>
          <p14:tracePt t="28573" x="2098675" y="5524500"/>
          <p14:tracePt t="28582" x="2098675" y="5489575"/>
          <p14:tracePt t="28589" x="2098675" y="5481638"/>
          <p14:tracePt t="28597" x="2116138" y="5472113"/>
          <p14:tracePt t="28605" x="2124075" y="5438775"/>
          <p14:tracePt t="28613" x="2124075" y="5430838"/>
          <p14:tracePt t="28621" x="2133600" y="5413375"/>
          <p14:tracePt t="28629" x="2133600" y="5405438"/>
          <p14:tracePt t="28637" x="2133600" y="5395913"/>
          <p14:tracePt t="28645" x="2141538" y="5370513"/>
          <p14:tracePt t="28654" x="2141538" y="5362575"/>
          <p14:tracePt t="28686" x="2149475" y="5345113"/>
          <p14:tracePt t="28694" x="2159000" y="5337175"/>
          <p14:tracePt t="28702" x="2166938" y="5327650"/>
          <p14:tracePt t="28710" x="2166938" y="5319713"/>
          <p14:tracePt t="28718" x="2166938" y="5311775"/>
          <p14:tracePt t="28726" x="2166938" y="5294313"/>
          <p14:tracePt t="28734" x="2184400" y="5276850"/>
          <p14:tracePt t="28741" x="2192338" y="5268913"/>
          <p14:tracePt t="28757" x="2200275" y="5260975"/>
          <p14:tracePt t="28765" x="2200275" y="5251450"/>
          <p14:tracePt t="28781" x="2209800" y="5251450"/>
          <p14:tracePt t="28789" x="2217738" y="5226050"/>
          <p14:tracePt t="28813" x="2227263" y="5218113"/>
          <p14:tracePt t="28831" x="2235200" y="5208588"/>
          <p14:tracePt t="28837" x="2243138" y="5200650"/>
          <p14:tracePt t="28845" x="2243138" y="5192713"/>
          <p14:tracePt t="28853" x="2252663" y="5192713"/>
          <p14:tracePt t="28861" x="2252663" y="5183188"/>
          <p14:tracePt t="28877" x="2260600" y="5167313"/>
          <p14:tracePt t="28885" x="2260600" y="5157788"/>
          <p14:tracePt t="28958" x="2268538" y="5149850"/>
          <p14:tracePt t="28966" x="2278063" y="5141913"/>
          <p14:tracePt t="29022" x="2278063" y="5132388"/>
          <p14:tracePt t="29054" x="2278063" y="5124450"/>
          <p14:tracePt t="29062" x="2278063" y="5116513"/>
          <p14:tracePt t="29070" x="2286000" y="5099050"/>
          <p14:tracePt t="29101" x="2293938" y="5091113"/>
          <p14:tracePt t="29117" x="2311400" y="5064125"/>
          <p14:tracePt t="29125" x="2319338" y="5064125"/>
          <p14:tracePt t="29149" x="2328863" y="5056188"/>
          <p14:tracePt t="29165" x="2336800" y="5038725"/>
          <p14:tracePt t="29173" x="2336800" y="5030788"/>
          <p14:tracePt t="29181" x="2336800" y="5013325"/>
          <p14:tracePt t="29189" x="2336800" y="5005388"/>
          <p14:tracePt t="29198" x="2344738" y="5005388"/>
          <p14:tracePt t="29230" x="2354263" y="5005388"/>
          <p14:tracePt t="29261" x="2362200" y="5005388"/>
          <p14:tracePt t="29309" x="2371725" y="4997450"/>
          <p14:tracePt t="29317" x="2379663" y="4997450"/>
          <p14:tracePt t="29373" x="2387600" y="4997450"/>
          <p14:tracePt t="29413" x="2397125" y="4987925"/>
          <p14:tracePt t="29454" x="2405063" y="4979988"/>
          <p14:tracePt t="29486" x="2430463" y="4962525"/>
          <p14:tracePt t="29494" x="2438400" y="4954588"/>
          <p14:tracePt t="29533" x="2463800" y="4937125"/>
          <p14:tracePt t="29542" x="2463800" y="4929188"/>
          <p14:tracePt t="29550" x="2473325" y="4929188"/>
          <p14:tracePt t="29559" x="2481263" y="4919663"/>
          <p14:tracePt t="29565" x="2489200" y="4911725"/>
          <p14:tracePt t="29582" x="2498725" y="4894263"/>
          <p14:tracePt t="29589" x="2506663" y="4886325"/>
          <p14:tracePt t="29597" x="2516188" y="4886325"/>
          <p14:tracePt t="29605" x="2516188" y="4878388"/>
          <p14:tracePt t="29614" x="2524125" y="4878388"/>
          <p14:tracePt t="29621" x="2541588" y="4868863"/>
          <p14:tracePt t="29629" x="2557463" y="4868863"/>
          <p14:tracePt t="29637" x="2566988" y="4868863"/>
          <p14:tracePt t="29645" x="2582863" y="4868863"/>
          <p14:tracePt t="29653" x="2592388" y="4868863"/>
          <p14:tracePt t="29661" x="2608263" y="4852988"/>
          <p14:tracePt t="29669" x="2608263" y="4843463"/>
          <p14:tracePt t="29710" x="2625725" y="4835525"/>
          <p14:tracePt t="29718" x="2633663" y="4835525"/>
          <p14:tracePt t="29758" x="2643188" y="4835525"/>
          <p14:tracePt t="29774" x="2660650" y="4835525"/>
          <p14:tracePt t="29782" x="2668588" y="4818063"/>
          <p14:tracePt t="29789" x="2686050" y="4818063"/>
          <p14:tracePt t="29797" x="2701925" y="4818063"/>
          <p14:tracePt t="29805" x="2711450" y="4818063"/>
          <p14:tracePt t="29813" x="2719388" y="4818063"/>
          <p14:tracePt t="29821" x="2727325" y="4818063"/>
          <p14:tracePt t="29837" x="2744788" y="4818063"/>
          <p14:tracePt t="29845" x="2752725" y="4818063"/>
          <p14:tracePt t="29853" x="2762250" y="4818063"/>
          <p14:tracePt t="29861" x="2778125" y="4818063"/>
          <p14:tracePt t="29877" x="2787650" y="4818063"/>
          <p14:tracePt t="29885" x="2813050" y="4818063"/>
          <p14:tracePt t="29893" x="2820988" y="4818063"/>
          <p14:tracePt t="29917" x="2830513" y="4818063"/>
          <p14:tracePt t="29933" x="2838450" y="4818063"/>
          <p14:tracePt t="29941" x="2863850" y="4818063"/>
          <p14:tracePt t="29958" x="2889250" y="4827588"/>
          <p14:tracePt t="29966" x="2889250" y="4835525"/>
          <p14:tracePt t="29973" x="2932113" y="4835525"/>
          <p14:tracePt t="29982" x="2940050" y="4843463"/>
          <p14:tracePt t="29989" x="2957513" y="4852988"/>
          <p14:tracePt t="29998" x="2982913" y="4878388"/>
          <p14:tracePt t="30005" x="2990850" y="4878388"/>
          <p14:tracePt t="30021" x="3016250" y="4886325"/>
          <p14:tracePt t="30206" x="3016250" y="4894263"/>
          <p14:tracePt t="30222" x="3025775" y="4894263"/>
          <p14:tracePt t="30238" x="3041650" y="4894263"/>
          <p14:tracePt t="30318" x="3059113" y="4894263"/>
          <p14:tracePt t="30326" x="3067050" y="4894263"/>
          <p14:tracePt t="30686" x="3076575" y="4894263"/>
          <p14:tracePt t="30694" x="3084513" y="4894263"/>
          <p14:tracePt t="30702" x="3094038" y="4903788"/>
          <p14:tracePt t="30709" x="3119438" y="4911725"/>
          <p14:tracePt t="30717" x="3144838" y="4919663"/>
          <p14:tracePt t="30725" x="3160713" y="4919663"/>
          <p14:tracePt t="30733" x="3195638" y="4937125"/>
          <p14:tracePt t="30741" x="3203575" y="4937125"/>
          <p14:tracePt t="30749" x="3228975" y="4954588"/>
          <p14:tracePt t="30757" x="3238500" y="4954588"/>
          <p14:tracePt t="31134" x="3246438" y="4954588"/>
          <p14:tracePt t="31150" x="3254375" y="4962525"/>
          <p14:tracePt t="31157" x="3254375" y="4972050"/>
          <p14:tracePt t="31165" x="3263900" y="4972050"/>
          <p14:tracePt t="31182" x="3279775" y="4987925"/>
          <p14:tracePt t="31189" x="3279775" y="4997450"/>
          <p14:tracePt t="33598" x="3297238" y="4997450"/>
          <p14:tracePt t="33606" x="3305175" y="4997450"/>
          <p14:tracePt t="33615" x="3340100" y="5005388"/>
          <p14:tracePt t="33622" x="3365500" y="5005388"/>
          <p14:tracePt t="33630" x="3408363" y="5013325"/>
          <p14:tracePt t="33639" x="3517900" y="5013325"/>
          <p14:tracePt t="33645" x="3697288" y="5013325"/>
          <p14:tracePt t="33653" x="3951288" y="5013325"/>
          <p14:tracePt t="33661" x="4325938" y="5013325"/>
          <p14:tracePt t="33669" x="4759325" y="5013325"/>
          <p14:tracePt t="33677" x="5251450" y="5013325"/>
          <p14:tracePt t="33685" x="5795963" y="5013325"/>
          <p14:tracePt t="33693" x="6323013" y="4987925"/>
          <p14:tracePt t="33701" x="6850063" y="4946650"/>
          <p14:tracePt t="33709" x="7350125" y="4903788"/>
          <p14:tracePt t="33717" x="7818438" y="4843463"/>
          <p14:tracePt t="33725" x="8208963" y="4810125"/>
          <p14:tracePt t="33733" x="8532813" y="4775200"/>
          <p14:tracePt t="33741" x="8804275" y="4759325"/>
          <p14:tracePt t="33749" x="8982075" y="4749800"/>
          <p14:tracePt t="33757" x="9110663" y="4733925"/>
          <p14:tracePt t="37561" x="9042400" y="5778500"/>
          <p14:tracePt t="37569" x="8991600" y="5829300"/>
          <p14:tracePt t="37577" x="8940800" y="5872163"/>
          <p14:tracePt t="37585" x="8872538" y="5922963"/>
          <p14:tracePt t="37593" x="8796338" y="5991225"/>
          <p14:tracePt t="37601" x="8718550" y="6049963"/>
          <p14:tracePt t="37609" x="8642350" y="6092825"/>
          <p14:tracePt t="37617" x="8566150" y="6135688"/>
          <p14:tracePt t="37625" x="8489950" y="6178550"/>
          <p14:tracePt t="37633" x="8413750" y="6221413"/>
          <p14:tracePt t="37641" x="8328025" y="6272213"/>
          <p14:tracePt t="37649" x="8259763" y="6297613"/>
          <p14:tracePt t="37658" x="8183563" y="6330950"/>
          <p14:tracePt t="37666" x="8115300" y="6365875"/>
          <p14:tracePt t="37674" x="8039100" y="6399213"/>
          <p14:tracePt t="37682" x="7962900" y="6432550"/>
          <p14:tracePt t="37690" x="7877175" y="6457950"/>
          <p14:tracePt t="37699" x="7783513" y="6492875"/>
          <p14:tracePt t="37706" x="7673975" y="6543675"/>
          <p14:tracePt t="37716" x="7554913" y="6577013"/>
          <p14:tracePt t="37722" x="7427913" y="6611938"/>
          <p14:tracePt t="37732" x="7258050" y="6654800"/>
          <p14:tracePt t="37737" x="7070725" y="6680200"/>
          <p14:tracePt t="37745" x="6883400" y="6705600"/>
          <p14:tracePt t="37753" x="6688138" y="6731000"/>
          <p14:tracePt t="37761" x="6500813" y="6756400"/>
          <p14:tracePt t="37769" x="6313488" y="6772275"/>
          <p14:tracePt t="37777" x="6135688" y="6781800"/>
          <p14:tracePt t="37785" x="5948363" y="6799263"/>
          <p14:tracePt t="37793" x="5761038" y="6824663"/>
          <p14:tracePt t="37801" x="5575300" y="6840538"/>
          <p14:tracePt t="37949" x="4351338" y="6832600"/>
          <p14:tracePt t="37957" x="4308475" y="6799263"/>
          <p14:tracePt t="37965" x="4257675" y="6746875"/>
          <p14:tracePt t="37973" x="4189413" y="6688138"/>
          <p14:tracePt t="37981" x="4181475" y="6670675"/>
          <p14:tracePt t="37989" x="4164013" y="6611938"/>
          <p14:tracePt t="37997" x="4130675" y="6551613"/>
          <p14:tracePt t="38005" x="4113213" y="6483350"/>
          <p14:tracePt t="38016" x="4105275" y="6424613"/>
          <p14:tracePt t="38022" x="4095750" y="6391275"/>
          <p14:tracePt t="38031" x="4095750" y="6365875"/>
          <p14:tracePt t="38038" x="4095750" y="6348413"/>
          <p14:tracePt t="38046" x="4095750" y="6338888"/>
          <p14:tracePt t="38054" x="4095750" y="6297613"/>
          <p14:tracePt t="38062" x="4095750" y="6288088"/>
          <p14:tracePt t="38070" x="4095750" y="6272213"/>
          <p14:tracePt t="38078" x="4113213" y="6221413"/>
          <p14:tracePt t="38086" x="4138613" y="6178550"/>
          <p14:tracePt t="38094" x="4156075" y="6169025"/>
          <p14:tracePt t="38102" x="4171950" y="6143625"/>
          <p14:tracePt t="38110" x="4214813" y="6110288"/>
          <p14:tracePt t="38118" x="4257675" y="6084888"/>
          <p14:tracePt t="38125" x="4265613" y="6084888"/>
          <p14:tracePt t="38134" x="4291013" y="6067425"/>
          <p14:tracePt t="38141" x="4325938" y="6059488"/>
          <p14:tracePt t="38149" x="4341813" y="6059488"/>
          <p14:tracePt t="38158" x="4376738" y="6059488"/>
          <p14:tracePt t="38166" x="4402138" y="6059488"/>
          <p14:tracePt t="38174" x="4410075" y="6059488"/>
          <p14:tracePt t="38182" x="4435475" y="6059488"/>
          <p14:tracePt t="38190" x="4452938" y="6059488"/>
          <p14:tracePt t="38197" x="4486275" y="6059488"/>
          <p14:tracePt t="38205" x="4521200" y="6076950"/>
          <p14:tracePt t="38213" x="4529138" y="6084888"/>
          <p14:tracePt t="38221" x="4579938" y="6092825"/>
          <p14:tracePt t="38230" x="4622800" y="6102350"/>
          <p14:tracePt t="38246" x="4648200" y="6118225"/>
          <p14:tracePt t="38253" x="4657725" y="6127750"/>
          <p14:tracePt t="38261" x="4665663" y="6127750"/>
          <p14:tracePt t="38349" x="4673600" y="6127750"/>
          <p14:tracePt t="38358" x="4683125" y="6127750"/>
          <p14:tracePt t="38366" x="4691063" y="6127750"/>
          <p14:tracePt t="38374" x="4699000" y="6127750"/>
          <p14:tracePt t="38382" x="4708525" y="6127750"/>
          <p14:tracePt t="38390" x="4724400" y="6127750"/>
          <p14:tracePt t="38398" x="4741863" y="6127750"/>
          <p14:tracePt t="38406" x="4749800" y="6127750"/>
          <p14:tracePt t="38414" x="4775200" y="6127750"/>
          <p14:tracePt t="38422" x="4784725" y="6127750"/>
          <p14:tracePt t="38518" x="4802188" y="6127750"/>
          <p14:tracePt t="38526" x="4818063" y="6127750"/>
          <p14:tracePt t="38534" x="4868863" y="6127750"/>
          <p14:tracePt t="38542" x="4929188" y="6127750"/>
          <p14:tracePt t="38549" x="4979988" y="6127750"/>
          <p14:tracePt t="38558" x="5030788" y="6127750"/>
          <p14:tracePt t="38565" x="5056188" y="6127750"/>
          <p14:tracePt t="38574" x="5099050" y="6127750"/>
          <p14:tracePt t="38582" x="5124450" y="6127750"/>
          <p14:tracePt t="38589" x="5149850" y="6127750"/>
          <p14:tracePt t="38725" x="5167313" y="6127750"/>
          <p14:tracePt t="38733" x="5175250" y="6127750"/>
          <p14:tracePt t="38741" x="5183188" y="6127750"/>
          <p14:tracePt t="38751" x="5192713" y="6127750"/>
          <p14:tracePt t="38757" x="5218113" y="6127750"/>
          <p14:tracePt t="38765" x="5235575" y="6127750"/>
          <p14:tracePt t="38773" x="5260975" y="6127750"/>
          <p14:tracePt t="38781" x="5286375" y="6127750"/>
          <p14:tracePt t="38789" x="5319713" y="6127750"/>
          <p14:tracePt t="38797" x="5345113" y="6127750"/>
          <p14:tracePt t="38805" x="5387975" y="6127750"/>
          <p14:tracePt t="38813" x="5438775" y="6127750"/>
          <p14:tracePt t="38821" x="5464175" y="6127750"/>
          <p14:tracePt t="38830" x="5481638" y="6127750"/>
          <p14:tracePt t="38837" x="5514975" y="6127750"/>
          <p14:tracePt t="38845" x="5524500" y="6127750"/>
          <p14:tracePt t="38950" x="5532438" y="6127750"/>
          <p14:tracePt t="38966" x="5549900" y="6127750"/>
          <p14:tracePt t="38998" x="5565775" y="6127750"/>
          <p14:tracePt t="39013" x="5583238" y="6127750"/>
          <p14:tracePt t="39021" x="5591175" y="6127750"/>
          <p14:tracePt t="39037" x="5600700" y="6127750"/>
          <p14:tracePt t="39045" x="5616575" y="6127750"/>
          <p14:tracePt t="39190" x="5626100" y="6127750"/>
          <p14:tracePt t="39198" x="5634038" y="6127750"/>
          <p14:tracePt t="39206" x="5641975" y="6127750"/>
          <p14:tracePt t="39214" x="5659438" y="6127750"/>
          <p14:tracePt t="39221" x="5668963" y="6127750"/>
          <p14:tracePt t="39230" x="5684838" y="6127750"/>
          <p14:tracePt t="39238" x="5702300" y="6127750"/>
          <p14:tracePt t="39250" x="5710238" y="6127750"/>
          <p14:tracePt t="39254" x="5727700" y="6127750"/>
          <p14:tracePt t="39263" x="5735638" y="6127750"/>
          <p14:tracePt t="39430" x="5761038" y="6127750"/>
          <p14:tracePt t="39438" x="5788025" y="6127750"/>
          <p14:tracePt t="39446" x="5813425" y="6127750"/>
          <p14:tracePt t="39454" x="5829300" y="6127750"/>
          <p14:tracePt t="39462" x="5854700" y="6127750"/>
          <p14:tracePt t="39470" x="5864225" y="6127750"/>
          <p14:tracePt t="39478" x="5905500" y="6127750"/>
          <p14:tracePt t="39486" x="5915025" y="6127750"/>
          <p14:tracePt t="39493" x="5940425" y="6127750"/>
          <p14:tracePt t="39501" x="5948363" y="6127750"/>
          <p14:tracePt t="39509" x="5965825" y="6127750"/>
          <p14:tracePt t="39517" x="5973763" y="6127750"/>
          <p14:tracePt t="39837" x="5983288" y="6127750"/>
          <p14:tracePt t="39854" x="5999163" y="6127750"/>
          <p14:tracePt t="39934" x="6016625" y="6127750"/>
          <p14:tracePt t="39942" x="6024563" y="6127750"/>
          <p14:tracePt t="39958" x="6034088" y="6127750"/>
          <p14:tracePt t="39966" x="6049963" y="6127750"/>
          <p14:tracePt t="39982" x="6059488" y="6127750"/>
          <p14:tracePt t="39998" x="6067425" y="6127750"/>
          <p14:tracePt t="40006" x="6084888" y="6127750"/>
          <p14:tracePt t="40013" x="6102350" y="6127750"/>
          <p14:tracePt t="40021" x="6118225" y="6127750"/>
          <p14:tracePt t="40030" x="6161088" y="6127750"/>
          <p14:tracePt t="40037" x="6178550" y="6127750"/>
          <p14:tracePt t="40046" x="6203950" y="6127750"/>
          <p14:tracePt t="40053" x="6211888" y="6127750"/>
          <p14:tracePt t="40061" x="6237288" y="6127750"/>
          <p14:tracePt t="40069" x="6272213" y="6127750"/>
          <p14:tracePt t="40077" x="6280150" y="6127750"/>
          <p14:tracePt t="40085" x="6297613" y="6127750"/>
          <p14:tracePt t="40221" x="6313488" y="6143625"/>
          <p14:tracePt t="40229" x="6313488" y="6153150"/>
          <p14:tracePt t="40238" x="6323013" y="6153150"/>
          <p14:tracePt t="40245" x="6330950" y="6169025"/>
          <p14:tracePt t="40263" x="6338888" y="6178550"/>
          <p14:tracePt t="40270" x="6348413" y="6211888"/>
          <p14:tracePt t="40278" x="6365875" y="6229350"/>
          <p14:tracePt t="40286" x="6373813" y="6246813"/>
          <p14:tracePt t="40294" x="6381750" y="6262688"/>
          <p14:tracePt t="40301" x="6381750" y="6288088"/>
          <p14:tracePt t="40309" x="6391275" y="6305550"/>
          <p14:tracePt t="40317" x="6391275" y="6330950"/>
          <p14:tracePt t="40325" x="6391275" y="6338888"/>
          <p14:tracePt t="40333" x="6391275" y="6356350"/>
          <p14:tracePt t="40341" x="6391275" y="6365875"/>
          <p14:tracePt t="40414" x="6391275" y="6381750"/>
          <p14:tracePt t="40422" x="6391275" y="6391275"/>
          <p14:tracePt t="40446" x="6391275" y="6407150"/>
          <p14:tracePt t="40454" x="6391275" y="6416675"/>
          <p14:tracePt t="40494" x="6381750" y="6424613"/>
          <p14:tracePt t="40502" x="6381750" y="6432550"/>
          <p14:tracePt t="40590" x="6381750" y="6450013"/>
          <p14:tracePt t="40598" x="6416675" y="6450013"/>
          <p14:tracePt t="40606" x="6424613" y="6450013"/>
          <p14:tracePt t="40614" x="6457950" y="6457950"/>
          <p14:tracePt t="40622" x="6500813" y="6457950"/>
          <p14:tracePt t="40631" x="6535738" y="6457950"/>
          <p14:tracePt t="40638" x="6561138" y="6457950"/>
          <p14:tracePt t="40646" x="6586538" y="6457950"/>
          <p14:tracePt t="40653" x="6594475" y="6457950"/>
          <p14:tracePt t="40670" x="6611938" y="6457950"/>
          <p14:tracePt t="40906" x="6594475" y="6457950"/>
          <p14:tracePt t="40930" x="6586538" y="6457950"/>
          <p14:tracePt t="41073" x="6602413" y="6457950"/>
          <p14:tracePt t="41082" x="6611938" y="6457950"/>
          <p14:tracePt t="41090" x="6627813" y="6457950"/>
          <p14:tracePt t="41098" x="6637338" y="6457950"/>
          <p14:tracePt t="41114" x="6670675" y="6457950"/>
          <p14:tracePt t="41121" x="6713538" y="6457950"/>
          <p14:tracePt t="41131" x="6731000" y="6467475"/>
          <p14:tracePt t="41138" x="6764338" y="6475413"/>
          <p14:tracePt t="41146" x="6815138" y="6483350"/>
          <p14:tracePt t="41154" x="6832600" y="6500813"/>
          <p14:tracePt t="41162" x="6858000" y="6510338"/>
          <p14:tracePt t="41169" x="6875463" y="6510338"/>
          <p14:tracePt t="41177" x="6883400" y="6510338"/>
          <p14:tracePt t="41377" x="6891338" y="6510338"/>
          <p14:tracePt t="41385" x="6891338" y="6500813"/>
          <p14:tracePt t="41401" x="6883400" y="6500813"/>
          <p14:tracePt t="41409" x="6865938" y="6500813"/>
          <p14:tracePt t="41425" x="6858000" y="6500813"/>
          <p14:tracePt t="43677" x="6850063" y="6500813"/>
          <p14:tracePt t="43694" x="6840538" y="6492875"/>
          <p14:tracePt t="43702" x="6840538" y="6483350"/>
          <p14:tracePt t="43710" x="6840538" y="6475413"/>
          <p14:tracePt t="43717" x="6832600" y="6467475"/>
          <p14:tracePt t="43725" x="6824663" y="6457950"/>
          <p14:tracePt t="43741" x="6815138" y="6450013"/>
          <p14:tracePt t="43749" x="6815138" y="6432550"/>
          <p14:tracePt t="43757" x="6815138" y="6424613"/>
          <p14:tracePt t="43773" x="6807200" y="6416675"/>
          <p14:tracePt t="43781" x="6807200" y="6407150"/>
          <p14:tracePt t="43822" x="6799263" y="6399213"/>
          <p14:tracePt t="43838" x="6789738" y="6399213"/>
          <p14:tracePt t="43854" x="6789738" y="6381750"/>
          <p14:tracePt t="43862" x="6789738" y="6373813"/>
          <p14:tracePt t="43877" x="6789738" y="6356350"/>
          <p14:tracePt t="43885" x="6781800" y="6356350"/>
          <p14:tracePt t="44014" x="6781800" y="6348413"/>
          <p14:tracePt t="44022" x="6772275" y="6338888"/>
          <p14:tracePt t="44062" x="6772275" y="6323013"/>
          <p14:tracePt t="44070" x="6772275" y="6313488"/>
          <p14:tracePt t="44190" x="6772275" y="6305550"/>
          <p14:tracePt t="44221" x="6772275" y="6297613"/>
          <p14:tracePt t="44350" x="6772275" y="6288088"/>
          <p14:tracePt t="44358" x="6772275" y="6280150"/>
          <p14:tracePt t="44366" x="6764338" y="6262688"/>
          <p14:tracePt t="44374" x="6764338" y="6254750"/>
          <p14:tracePt t="44381" x="6764338" y="6246813"/>
          <p14:tracePt t="44389" x="6764338" y="6237288"/>
          <p14:tracePt t="44397" x="6756400" y="6229350"/>
          <p14:tracePt t="44461" x="6756400" y="6221413"/>
          <p14:tracePt t="44477" x="6746875" y="6194425"/>
          <p14:tracePt t="44509" x="6746875" y="6186488"/>
          <p14:tracePt t="44606" x="6746875" y="6178550"/>
          <p14:tracePt t="44622" x="6746875" y="6161088"/>
          <p14:tracePt t="44630" x="6738938" y="6153150"/>
          <p14:tracePt t="44653" x="6738938" y="6135688"/>
          <p14:tracePt t="44661" x="6738938" y="6127750"/>
          <p14:tracePt t="44669" x="6721475" y="6110288"/>
          <p14:tracePt t="44677" x="6713538" y="6110288"/>
          <p14:tracePt t="44702" x="6713538" y="6092825"/>
          <p14:tracePt t="44709" x="6713538" y="6084888"/>
          <p14:tracePt t="44717" x="6713538" y="6076950"/>
          <p14:tracePt t="44725" x="6705600" y="6059488"/>
          <p14:tracePt t="44733" x="6705600" y="6049963"/>
          <p14:tracePt t="44741" x="6705600" y="6042025"/>
          <p14:tracePt t="44749" x="6705600" y="6024563"/>
          <p14:tracePt t="44757" x="6696075" y="6024563"/>
          <p14:tracePt t="44765" x="6688138" y="6008688"/>
          <p14:tracePt t="44774" x="6680200" y="5991225"/>
          <p14:tracePt t="44790" x="6680200" y="5983288"/>
          <p14:tracePt t="44798" x="6680200" y="5973763"/>
          <p14:tracePt t="44806" x="6670675" y="5973763"/>
          <p14:tracePt t="44815" x="6670675" y="5957888"/>
          <p14:tracePt t="44822" x="6670675" y="5948363"/>
          <p14:tracePt t="44830" x="6662738" y="5932488"/>
          <p14:tracePt t="44838" x="6662738" y="5922963"/>
          <p14:tracePt t="44847" x="6662738" y="5905500"/>
          <p14:tracePt t="44854" x="6662738" y="5897563"/>
          <p14:tracePt t="44862" x="6662738" y="5889625"/>
          <p14:tracePt t="44877" x="6662738" y="5880100"/>
          <p14:tracePt t="44885" x="6645275" y="5864225"/>
          <p14:tracePt t="44893" x="6645275" y="5854700"/>
          <p14:tracePt t="44909" x="6645275" y="5838825"/>
          <p14:tracePt t="44926" x="6645275" y="5821363"/>
          <p14:tracePt t="44933" x="6645275" y="5813425"/>
          <p14:tracePt t="44941" x="6637338" y="5803900"/>
          <p14:tracePt t="44949" x="6637338" y="5795963"/>
          <p14:tracePt t="44957" x="6627813" y="5778500"/>
          <p14:tracePt t="44965" x="6627813" y="5770563"/>
          <p14:tracePt t="44973" x="6627813" y="5761038"/>
          <p14:tracePt t="44981" x="6627813" y="5753100"/>
          <p14:tracePt t="44989" x="6619875" y="5745163"/>
          <p14:tracePt t="44997" x="6619875" y="5735638"/>
          <p14:tracePt t="45005" x="6602413" y="5710238"/>
          <p14:tracePt t="45013" x="6594475" y="5702300"/>
          <p14:tracePt t="45021" x="6586538" y="5694363"/>
          <p14:tracePt t="45029" x="6586538" y="5684838"/>
          <p14:tracePt t="45037" x="6586538" y="5668963"/>
          <p14:tracePt t="45048" x="6586538" y="5659438"/>
          <p14:tracePt t="45069" x="6586538" y="5651500"/>
          <p14:tracePt t="45077" x="6577013" y="5634038"/>
          <p14:tracePt t="45101" x="6577013" y="5626100"/>
          <p14:tracePt t="45109" x="6577013" y="5616575"/>
          <p14:tracePt t="45117" x="6577013" y="5608638"/>
          <p14:tracePt t="45125" x="6569075" y="5600700"/>
          <p14:tracePt t="45133" x="6569075" y="5591175"/>
          <p14:tracePt t="45141" x="6561138" y="5583238"/>
          <p14:tracePt t="45149" x="6561138" y="5575300"/>
          <p14:tracePt t="45157" x="6551613" y="5565775"/>
          <p14:tracePt t="45165" x="6551613" y="5549900"/>
          <p14:tracePt t="45173" x="6551613" y="5540375"/>
          <p14:tracePt t="45181" x="6551613" y="5532438"/>
          <p14:tracePt t="45197" x="6551613" y="5514975"/>
          <p14:tracePt t="45205" x="6551613" y="5507038"/>
          <p14:tracePt t="45266" x="6543675" y="5497513"/>
          <p14:tracePt t="45314" x="6535738" y="5489575"/>
          <p14:tracePt t="45330" x="6526213" y="5489575"/>
          <p14:tracePt t="45361" x="6526213" y="5472113"/>
          <p14:tracePt t="45377" x="6526213" y="5464175"/>
          <p14:tracePt t="45385" x="6526213" y="5456238"/>
          <p14:tracePt t="45394" x="6526213" y="5446713"/>
          <p14:tracePt t="45402" x="6526213" y="5430838"/>
          <p14:tracePt t="45410" x="6526213" y="5421313"/>
          <p14:tracePt t="45426" x="6526213" y="5413375"/>
          <p14:tracePt t="45434" x="6526213" y="5395913"/>
          <p14:tracePt t="45442" x="6526213" y="5387975"/>
          <p14:tracePt t="45450" x="6526213" y="5380038"/>
          <p14:tracePt t="45473" x="6526213" y="5370513"/>
          <p14:tracePt t="45521" x="6526213" y="5353050"/>
          <p14:tracePt t="45530" x="6526213" y="5345113"/>
          <p14:tracePt t="45586" x="6526213" y="5337175"/>
          <p14:tracePt t="45593" x="6526213" y="5327650"/>
          <p14:tracePt t="45601" x="6526213" y="5311775"/>
          <p14:tracePt t="45609" x="6526213" y="5302250"/>
          <p14:tracePt t="45617" x="6526213" y="5294313"/>
          <p14:tracePt t="45642" x="6526213" y="5286375"/>
          <p14:tracePt t="45650" x="6526213" y="5268913"/>
          <p14:tracePt t="45810" x="6526213" y="5260975"/>
          <p14:tracePt t="46089" x="6526213" y="5243513"/>
          <p14:tracePt t="46097" x="6526213" y="5235575"/>
          <p14:tracePt t="46170" x="6526213" y="5218113"/>
          <p14:tracePt t="46202" x="6526213" y="5200650"/>
          <p14:tracePt t="46210" x="6526213" y="5192713"/>
          <p14:tracePt t="46250" x="6526213" y="5167313"/>
          <p14:tracePt t="46265" x="6526213" y="5157788"/>
          <p14:tracePt t="46281" x="6526213" y="5149850"/>
          <p14:tracePt t="46314" x="6526213" y="5141913"/>
          <p14:tracePt t="46345" x="6526213" y="5132388"/>
          <p14:tracePt t="46353" x="6526213" y="5124450"/>
          <p14:tracePt t="46377" x="6526213" y="5116513"/>
          <p14:tracePt t="46385" x="6526213" y="5099050"/>
          <p14:tracePt t="46402" x="6526213" y="5091113"/>
          <p14:tracePt t="46410" x="6526213" y="5081588"/>
          <p14:tracePt t="46418" x="6526213" y="5073650"/>
          <p14:tracePt t="46434" x="6526213" y="5056188"/>
          <p14:tracePt t="46442" x="6526213" y="5038725"/>
          <p14:tracePt t="46450" x="6526213" y="5030788"/>
          <p14:tracePt t="46458" x="6535738" y="4997450"/>
          <p14:tracePt t="46474" x="6543675" y="4987925"/>
          <p14:tracePt t="46482" x="6551613" y="4962525"/>
          <p14:tracePt t="46489" x="6561138" y="4946650"/>
          <p14:tracePt t="46497" x="6561138" y="4937125"/>
          <p14:tracePt t="46521" x="6569075" y="4929188"/>
          <p14:tracePt t="46538" x="6569075" y="4919663"/>
          <p14:tracePt t="46548" x="6577013" y="4911725"/>
          <p14:tracePt t="46553" x="6577013" y="4903788"/>
          <p14:tracePt t="46562" x="6586538" y="4886325"/>
          <p14:tracePt t="46569" x="6594475" y="4878388"/>
          <p14:tracePt t="46586" x="6602413" y="4878388"/>
          <p14:tracePt t="46594" x="6602413" y="4868863"/>
          <p14:tracePt t="46618" x="6602413" y="4860925"/>
          <p14:tracePt t="47767" x="6602413" y="4852988"/>
          <p14:tracePt t="47990" x="6594475" y="4852988"/>
          <p14:tracePt t="48022" x="6586538" y="4852988"/>
          <p14:tracePt t="48029" x="6577013" y="4860925"/>
          <p14:tracePt t="48862" x="6586538" y="4860925"/>
          <p14:tracePt t="48870" x="6594475" y="4860925"/>
          <p14:tracePt t="48878" x="6602413" y="4852988"/>
          <p14:tracePt t="48886" x="6611938" y="4852988"/>
          <p14:tracePt t="48894" x="6619875" y="4843463"/>
          <p14:tracePt t="48902" x="6619875" y="4835525"/>
          <p14:tracePt t="48957" x="6619875" y="4827588"/>
          <p14:tracePt t="48989" x="6637338" y="4818063"/>
          <p14:tracePt t="48997" x="6645275" y="4810125"/>
          <p14:tracePt t="49005" x="6645275" y="4802188"/>
          <p14:tracePt t="49022" x="6654800" y="4802188"/>
          <p14:tracePt t="49038" x="6662738" y="4792663"/>
          <p14:tracePt t="49117" x="6662738" y="4784725"/>
          <p14:tracePt t="49125" x="6680200" y="4767263"/>
          <p14:tracePt t="49133" x="6688138" y="4767263"/>
          <p14:tracePt t="49142" x="6721475" y="4741863"/>
          <p14:tracePt t="49150" x="6738938" y="4733925"/>
          <p14:tracePt t="49158" x="6764338" y="4699000"/>
          <p14:tracePt t="49166" x="6789738" y="4683125"/>
          <p14:tracePt t="49174" x="6824663" y="4665663"/>
          <p14:tracePt t="49183" x="6858000" y="4648200"/>
          <p14:tracePt t="49190" x="6908800" y="4622800"/>
          <p14:tracePt t="49198" x="6959600" y="4597400"/>
          <p14:tracePt t="49206" x="6994525" y="4579938"/>
          <p14:tracePt t="49214" x="7027863" y="4572000"/>
          <p14:tracePt t="49222" x="7061200" y="4554538"/>
          <p14:tracePt t="49231" x="7138988" y="4538663"/>
          <p14:tracePt t="49238" x="7223125" y="4513263"/>
          <p14:tracePt t="49248" x="7308850" y="4495800"/>
          <p14:tracePt t="49254" x="7392988" y="4478338"/>
          <p14:tracePt t="49262" x="7486650" y="4460875"/>
          <p14:tracePt t="49269" x="7562850" y="4435475"/>
          <p14:tracePt t="49277" x="7648575" y="4419600"/>
          <p14:tracePt t="49285" x="7724775" y="4394200"/>
          <p14:tracePt t="49293" x="7810500" y="4384675"/>
          <p14:tracePt t="49301" x="7894638" y="4359275"/>
          <p14:tracePt t="49309" x="7970838" y="4325938"/>
          <p14:tracePt t="49317" x="8074025" y="4308475"/>
          <p14:tracePt t="49325" x="8166100" y="4275138"/>
          <p14:tracePt t="49333" x="8269288" y="4249738"/>
          <p14:tracePt t="49341" x="8370888" y="4206875"/>
          <p14:tracePt t="49349" x="8489950" y="4156075"/>
          <p14:tracePt t="49357" x="8616950" y="4121150"/>
          <p14:tracePt t="49365" x="8743950" y="4070350"/>
          <p14:tracePt t="49373" x="8872538" y="4037013"/>
          <p14:tracePt t="49381" x="9024938" y="3986213"/>
        </p14:tracePtLst>
      </p14:laserTraceLst>
    </p:ext>
  </p:extLst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E6610-D87A-4957-B63B-070A15B0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5B8C3-5A4C-41F9-A94A-FE6EA558EB82}" type="datetime1">
              <a:rPr lang="en-ZA" smtClean="0"/>
              <a:t>2021/10/28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3BCE1-9116-459A-B13E-6E5A1B35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1BBA49-3D71-47A2-9B6A-C7483E35EB6F}"/>
              </a:ext>
            </a:extLst>
          </p:cNvPr>
          <p:cNvSpPr/>
          <p:nvPr/>
        </p:nvSpPr>
        <p:spPr>
          <a:xfrm>
            <a:off x="692347" y="836868"/>
            <a:ext cx="8203149" cy="5949223"/>
          </a:xfrm>
          <a:prstGeom prst="rect">
            <a:avLst/>
          </a:prstGeom>
          <a:gradFill>
            <a:gsLst>
              <a:gs pos="49%">
                <a:srgbClr val="ACD0F3"/>
              </a:gs>
              <a:gs pos="76%">
                <a:srgbClr val="ABCBF2"/>
              </a:gs>
              <a:gs pos="0%">
                <a:srgbClr val="336699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>
              <a:defRPr/>
            </a:pPr>
            <a:endParaRPr 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2B56CDF-4354-4164-82AC-1439A5341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53" y="71909"/>
            <a:ext cx="8577943" cy="67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Atmospheric mechanisms leading to saturation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06B8E3E-65C2-404E-B780-79F0813491BF}"/>
              </a:ext>
            </a:extLst>
          </p:cNvPr>
          <p:cNvSpPr txBox="1">
            <a:spLocks/>
          </p:cNvSpPr>
          <p:nvPr/>
        </p:nvSpPr>
        <p:spPr bwMode="auto">
          <a:xfrm>
            <a:off x="5201165" y="1737067"/>
            <a:ext cx="2980813" cy="421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en-US" sz="1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Slow wide-spread ascent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2B574B-7AD5-472C-BDDF-2E060F2C56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788" y="6095383"/>
            <a:ext cx="852925" cy="59434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C5674-C806-45A0-BF75-88C6F2228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51F3-4335-4488-B764-06ABD1BD92F1}" type="slidenum">
              <a:rPr lang="en-ZA" alt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ZA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368DEA-7E18-4A1F-91CB-5D00676D478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466463"/>
            <a:ext cx="3858998" cy="29012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F50BAA-ED7B-4C2A-AC87-CF17E6B477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188" y="2109772"/>
            <a:ext cx="3662768" cy="2712708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39C74ECE-A4D4-4B8B-8019-8F6B383616C5}"/>
              </a:ext>
            </a:extLst>
          </p:cNvPr>
          <p:cNvSpPr txBox="1">
            <a:spLocks/>
          </p:cNvSpPr>
          <p:nvPr/>
        </p:nvSpPr>
        <p:spPr bwMode="auto">
          <a:xfrm>
            <a:off x="1195643" y="2191228"/>
            <a:ext cx="2980813" cy="421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%"/>
              </a:spcBef>
              <a:spcAft>
                <a:spcPct val="0%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en-US" sz="1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Mechanical turbulence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11EC8F7-A804-4ADB-A112-7E3BDC6FF3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03"/>
    </mc:Choice>
    <mc:Fallback xmlns="" xmlns:p="http://schemas.openxmlformats.org/presentationml/2006/main" xmlns:r="http://schemas.openxmlformats.org/officeDocument/2006/relationships" xmlns:a="http://schemas.openxmlformats.org/drawingml/2006/main">
      <p:transition spd="slow" advTm="61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</p:bldLst>
  </p:timing>
  <p:extLst>
    <p:ext uri="{3A86A75C-4F4B-4683-9AE1-C65F6400EC91}">
      <p14:laserTraceLst xmlns:p14="http://schemas.microsoft.com/office/powerpoint/2010/main">
        <p14:tracePtLst>
          <p14:tracePt t="1508" x="8115300" y="5472113"/>
          <p14:tracePt t="1517" x="7299325" y="5380038"/>
          <p14:tracePt t="1525" x="6535738" y="5268913"/>
          <p14:tracePt t="1532" x="5829300" y="5183188"/>
          <p14:tracePt t="1541" x="5208588" y="5073650"/>
          <p14:tracePt t="1549" x="4648200" y="4972050"/>
          <p14:tracePt t="1556" x="4164013" y="4868863"/>
          <p14:tracePt t="1565" x="3730625" y="4749800"/>
          <p14:tracePt t="1572" x="3390900" y="4657725"/>
          <p14:tracePt t="1581" x="3119438" y="4564063"/>
          <p14:tracePt t="1589" x="2881313" y="4460875"/>
          <p14:tracePt t="1597" x="2701925" y="4394200"/>
          <p14:tracePt t="1605" x="2566988" y="4333875"/>
          <p14:tracePt t="1613" x="2473325" y="4291013"/>
          <p14:tracePt t="1621" x="2473325" y="4283075"/>
          <p14:tracePt t="1629" x="2455863" y="4275138"/>
          <p14:tracePt t="1637" x="2447925" y="4275138"/>
          <p14:tracePt t="1661" x="2422525" y="4257675"/>
          <p14:tracePt t="1669" x="2413000" y="4257675"/>
          <p14:tracePt t="1676" x="2405063" y="4232275"/>
          <p14:tracePt t="1684" x="2379663" y="4197350"/>
          <p14:tracePt t="1692" x="2371725" y="4189413"/>
          <p14:tracePt t="1701" x="2362200" y="4189413"/>
          <p14:tracePt t="1708" x="2354263" y="4164013"/>
          <p14:tracePt t="1717" x="2344738" y="4156075"/>
          <p14:tracePt t="1741" x="2344738" y="4146550"/>
          <p14:tracePt t="1772" x="2371725" y="4146550"/>
          <p14:tracePt t="1781" x="2379663" y="4130675"/>
          <p14:tracePt t="1789" x="2405063" y="4121150"/>
          <p14:tracePt t="1797" x="2422525" y="4121150"/>
          <p14:tracePt t="1805" x="2438400" y="4121150"/>
          <p14:tracePt t="1812" x="2447925" y="4121150"/>
          <p14:tracePt t="2029" x="2455863" y="4113213"/>
          <p14:tracePt t="2037" x="2455863" y="4105275"/>
          <p14:tracePt t="2045" x="2430463" y="4079875"/>
          <p14:tracePt t="2052" x="2405063" y="4062413"/>
          <p14:tracePt t="2060" x="2362200" y="4002088"/>
          <p14:tracePt t="2069" x="2311400" y="3951288"/>
          <p14:tracePt t="2077" x="2278063" y="3917950"/>
          <p14:tracePt t="2085" x="2252663" y="3857625"/>
          <p14:tracePt t="2093" x="2217738" y="3781425"/>
          <p14:tracePt t="2101" x="2192338" y="3687763"/>
          <p14:tracePt t="2109" x="2159000" y="3611563"/>
          <p14:tracePt t="2116" x="2116138" y="3509963"/>
          <p14:tracePt t="2124" x="2082800" y="3424238"/>
          <p14:tracePt t="2132" x="2055813" y="3322638"/>
          <p14:tracePt t="2149" x="2030413" y="3170238"/>
          <p14:tracePt t="2157" x="2005013" y="3109913"/>
          <p14:tracePt t="2165" x="1997075" y="3067050"/>
          <p14:tracePt t="2173" x="1989138" y="3016250"/>
          <p14:tracePt t="2181" x="1989138" y="3008313"/>
          <p14:tracePt t="2189" x="1989138" y="2982913"/>
          <p14:tracePt t="2197" x="1989138" y="2957513"/>
          <p14:tracePt t="2204" x="1989138" y="2940050"/>
          <p14:tracePt t="2213" x="1989138" y="2922588"/>
          <p14:tracePt t="2221" x="1989138" y="2897188"/>
          <p14:tracePt t="2236" x="1989138" y="2881313"/>
          <p14:tracePt t="2245" x="1989138" y="2855913"/>
          <p14:tracePt t="2252" x="1997075" y="2813050"/>
          <p14:tracePt t="2260" x="1997075" y="2770188"/>
          <p14:tracePt t="2268" x="2014538" y="2719388"/>
          <p14:tracePt t="2276" x="2030413" y="2686050"/>
          <p14:tracePt t="2284" x="2047875" y="2643188"/>
          <p14:tracePt t="2292" x="2073275" y="2574925"/>
          <p14:tracePt t="2300" x="2090738" y="2566988"/>
          <p14:tracePt t="2309" x="2098675" y="2524125"/>
          <p14:tracePt t="2317" x="2108200" y="2489200"/>
          <p14:tracePt t="2325" x="2108200" y="2481263"/>
          <p14:tracePt t="2332" x="2124075" y="2463800"/>
          <p14:tracePt t="2574" x="2133600" y="2455863"/>
          <p14:tracePt t="2582" x="2149475" y="2455863"/>
          <p14:tracePt t="2589" x="2166938" y="2455863"/>
          <p14:tracePt t="2598" x="2227263" y="2455863"/>
          <p14:tracePt t="2605" x="2268538" y="2455863"/>
          <p14:tracePt t="2613" x="2311400" y="2455863"/>
          <p14:tracePt t="2624" x="2371725" y="2447925"/>
          <p14:tracePt t="2632" x="2405063" y="2447925"/>
          <p14:tracePt t="2641" x="2463800" y="2447925"/>
          <p14:tracePt t="2648" x="2549525" y="2447925"/>
          <p14:tracePt t="2656" x="2633663" y="2447925"/>
          <p14:tracePt t="2667" x="2711450" y="2447925"/>
          <p14:tracePt t="2674" x="2813050" y="2430463"/>
          <p14:tracePt t="2683" x="2881313" y="2430463"/>
          <p14:tracePt t="2689" x="2940050" y="2422525"/>
          <p14:tracePt t="2698" x="3000375" y="2422525"/>
          <p14:tracePt t="2706" x="3059113" y="2422525"/>
          <p14:tracePt t="2715" x="3101975" y="2422525"/>
          <p14:tracePt t="2722" x="3160713" y="2413000"/>
          <p14:tracePt t="2730" x="3203575" y="2405063"/>
          <p14:tracePt t="2737" x="3254375" y="2397125"/>
          <p14:tracePt t="2744" x="3297238" y="2397125"/>
          <p14:tracePt t="2752" x="3355975" y="2387600"/>
          <p14:tracePt t="2761" x="3398838" y="2387600"/>
          <p14:tracePt t="2768" x="3441700" y="2387600"/>
          <p14:tracePt t="2777" x="3484563" y="2379663"/>
          <p14:tracePt t="2785" x="3502025" y="2379663"/>
          <p14:tracePt t="2793" x="3517900" y="2379663"/>
          <p14:tracePt t="2881" x="3527425" y="2379663"/>
          <p14:tracePt t="2889" x="3552825" y="2379663"/>
          <p14:tracePt t="2899" x="3578225" y="2379663"/>
          <p14:tracePt t="2905" x="3586163" y="2379663"/>
          <p14:tracePt t="2914" x="3611563" y="2379663"/>
          <p14:tracePt t="2921" x="3646488" y="2387600"/>
          <p14:tracePt t="2929" x="3662363" y="2397125"/>
          <p14:tracePt t="2936" x="3687763" y="2397125"/>
          <p14:tracePt t="2946" x="3697288" y="2397125"/>
          <p14:tracePt t="2953" x="3730625" y="2405063"/>
          <p14:tracePt t="3026" x="3730625" y="2413000"/>
          <p14:tracePt t="3032" x="3722688" y="2422525"/>
          <p14:tracePt t="3040" x="3722688" y="2430463"/>
          <p14:tracePt t="3049" x="3713163" y="2447925"/>
          <p14:tracePt t="3057" x="3705225" y="2447925"/>
          <p14:tracePt t="3065" x="3705225" y="2455863"/>
          <p14:tracePt t="3072" x="3687763" y="2473325"/>
          <p14:tracePt t="3081" x="3679825" y="2481263"/>
          <p14:tracePt t="3088" x="3671888" y="2489200"/>
          <p14:tracePt t="3104" x="3662363" y="2489200"/>
          <p14:tracePt t="3113" x="3646488" y="2506663"/>
          <p14:tracePt t="3129" x="3619500" y="2516188"/>
          <p14:tracePt t="3137" x="3611563" y="2524125"/>
          <p14:tracePt t="3144" x="3603625" y="2524125"/>
          <p14:tracePt t="3164" x="3586163" y="2524125"/>
          <p14:tracePt t="3169" x="3578225" y="2524125"/>
          <p14:tracePt t="3185" x="3560763" y="2541588"/>
          <p14:tracePt t="3193" x="3560763" y="2549525"/>
          <p14:tracePt t="3442" x="3543300" y="2566988"/>
          <p14:tracePt t="3449" x="3535363" y="2574925"/>
          <p14:tracePt t="3473" x="3535363" y="2582863"/>
          <p14:tracePt t="3481" x="3527425" y="2600325"/>
          <p14:tracePt t="3489" x="3517900" y="2633663"/>
          <p14:tracePt t="3498" x="3509963" y="2643188"/>
          <p14:tracePt t="3505" x="3492500" y="2651125"/>
          <p14:tracePt t="3514" x="3484563" y="2660650"/>
          <p14:tracePt t="3521" x="3475038" y="2693988"/>
          <p14:tracePt t="3530" x="3459163" y="2711450"/>
          <p14:tracePt t="3538" x="3449638" y="2711450"/>
          <p14:tracePt t="3729" x="3449638" y="2719388"/>
          <p14:tracePt t="3736" x="3424238" y="2727325"/>
          <p14:tracePt t="3744" x="3390900" y="2727325"/>
          <p14:tracePt t="3753" x="3348038" y="2727325"/>
          <p14:tracePt t="3761" x="3330575" y="2727325"/>
          <p14:tracePt t="3770" x="3289300" y="2727325"/>
          <p14:tracePt t="3778" x="3263900" y="2727325"/>
          <p14:tracePt t="3785" x="3221038" y="2727325"/>
          <p14:tracePt t="3793" x="3160713" y="2727325"/>
          <p14:tracePt t="3801" x="3109913" y="2727325"/>
          <p14:tracePt t="3809" x="3033713" y="2727325"/>
          <p14:tracePt t="3819" x="2965450" y="2727325"/>
          <p14:tracePt t="3824" x="2889250" y="2727325"/>
          <p14:tracePt t="3834" x="2820988" y="2727325"/>
          <p14:tracePt t="3841" x="2744788" y="2727325"/>
          <p14:tracePt t="3850" x="2676525" y="2727325"/>
          <p14:tracePt t="3858" x="2608263" y="2727325"/>
          <p14:tracePt t="3866" x="2532063" y="2727325"/>
          <p14:tracePt t="3874" x="2463800" y="2727325"/>
          <p14:tracePt t="3883" x="2379663" y="2727325"/>
          <p14:tracePt t="3890" x="2268538" y="2727325"/>
          <p14:tracePt t="3898" x="2149475" y="2727325"/>
          <p14:tracePt t="3905" x="2022475" y="2727325"/>
          <p14:tracePt t="3914" x="1911350" y="2727325"/>
          <p14:tracePt t="3921" x="1801813" y="2727325"/>
          <p14:tracePt t="3929" x="1690688" y="2727325"/>
          <p14:tracePt t="3937" x="1571625" y="2727325"/>
          <p14:tracePt t="3945" x="1487488" y="2727325"/>
          <p14:tracePt t="3953" x="1419225" y="2727325"/>
          <p14:tracePt t="3961" x="1343025" y="2727325"/>
          <p14:tracePt t="3969" x="1333500" y="2727325"/>
          <p14:tracePt t="3977" x="1317625" y="2727325"/>
          <p14:tracePt t="3985" x="1308100" y="2727325"/>
          <p14:tracePt t="4001" x="1300163" y="2727325"/>
          <p14:tracePt t="4009" x="1292225" y="2727325"/>
          <p14:tracePt t="4017" x="1274763" y="2744788"/>
          <p14:tracePt t="4025" x="1266825" y="2752725"/>
          <p14:tracePt t="4033" x="1249363" y="2770188"/>
          <p14:tracePt t="4041" x="1241425" y="2778125"/>
          <p14:tracePt t="4049" x="1216025" y="2787650"/>
          <p14:tracePt t="4057" x="1206500" y="2795588"/>
          <p14:tracePt t="4066" x="1173163" y="2813050"/>
          <p14:tracePt t="4073" x="1163638" y="2830513"/>
          <p14:tracePt t="4082" x="1138238" y="2846388"/>
          <p14:tracePt t="4089" x="1104900" y="2863850"/>
          <p14:tracePt t="4097" x="1096963" y="2863850"/>
          <p14:tracePt t="4321" x="1079500" y="2881313"/>
          <p14:tracePt t="4329" x="1069975" y="2889250"/>
          <p14:tracePt t="4354" x="1044575" y="2914650"/>
          <p14:tracePt t="4362" x="1044575" y="2922588"/>
          <p14:tracePt t="4370" x="1036638" y="2922588"/>
          <p14:tracePt t="4433" x="1028700" y="2932113"/>
          <p14:tracePt t="4450" x="1019175" y="2932113"/>
          <p14:tracePt t="4457" x="1003300" y="2949575"/>
          <p14:tracePt t="4465" x="993775" y="2957513"/>
          <p14:tracePt t="4481" x="985838" y="2965450"/>
          <p14:tracePt t="4489" x="985838" y="2982913"/>
          <p14:tracePt t="4497" x="968375" y="3000375"/>
          <p14:tracePt t="4505" x="942975" y="3008313"/>
          <p14:tracePt t="4513" x="925513" y="3041650"/>
          <p14:tracePt t="4520" x="917575" y="3051175"/>
          <p14:tracePt t="4544" x="917575" y="3059113"/>
          <p14:tracePt t="4561" x="909638" y="3076575"/>
          <p14:tracePt t="4577" x="892175" y="3084513"/>
          <p14:tracePt t="4585" x="892175" y="3094038"/>
          <p14:tracePt t="4593" x="884238" y="3101975"/>
          <p14:tracePt t="4601" x="874713" y="3109913"/>
          <p14:tracePt t="4610" x="858838" y="3135313"/>
          <p14:tracePt t="4616" x="841375" y="3144838"/>
          <p14:tracePt t="4625" x="841375" y="3170238"/>
          <p14:tracePt t="4632" x="808038" y="3195638"/>
          <p14:tracePt t="4641" x="790575" y="3211513"/>
          <p14:tracePt t="4648" x="773113" y="3228975"/>
          <p14:tracePt t="4658" x="765175" y="3246438"/>
          <p14:tracePt t="4666" x="747713" y="3263900"/>
          <p14:tracePt t="4673" x="747713" y="3279775"/>
          <p14:tracePt t="4689" x="739775" y="3305175"/>
          <p14:tracePt t="4697" x="730250" y="3314700"/>
          <p14:tracePt t="4705" x="730250" y="3322638"/>
          <p14:tracePt t="4712" x="714375" y="3340100"/>
          <p14:tracePt t="4721" x="714375" y="3373438"/>
          <p14:tracePt t="4729" x="679450" y="3398838"/>
          <p14:tracePt t="4737" x="679450" y="3408363"/>
          <p14:tracePt t="4745" x="671513" y="3433763"/>
          <p14:tracePt t="4752" x="654050" y="3467100"/>
          <p14:tracePt t="4761" x="636588" y="3502025"/>
          <p14:tracePt t="4769" x="628650" y="3535363"/>
          <p14:tracePt t="4778" x="611188" y="3568700"/>
          <p14:tracePt t="4786" x="595313" y="3603625"/>
          <p14:tracePt t="4794" x="577850" y="3654425"/>
          <p14:tracePt t="4803" x="560388" y="3687763"/>
          <p14:tracePt t="4809" x="544513" y="3705225"/>
          <p14:tracePt t="4817" x="527050" y="3748088"/>
          <p14:tracePt t="4825" x="509588" y="3781425"/>
          <p14:tracePt t="4833" x="501650" y="3832225"/>
          <p14:tracePt t="4841" x="484188" y="3857625"/>
          <p14:tracePt t="4849" x="476250" y="3883025"/>
          <p14:tracePt t="4857" x="441325" y="3935413"/>
          <p14:tracePt t="4866" x="433388" y="3968750"/>
          <p14:tracePt t="4872" x="415925" y="4002088"/>
          <p14:tracePt t="4881" x="415925" y="4037013"/>
          <p14:tracePt t="4889" x="407988" y="4079875"/>
          <p14:tracePt t="4896" x="390525" y="4130675"/>
          <p14:tracePt t="4905" x="390525" y="4146550"/>
          <p14:tracePt t="4913" x="390525" y="4164013"/>
          <p14:tracePt t="4921" x="390525" y="4171950"/>
          <p14:tracePt t="4929" x="390525" y="4206875"/>
          <p14:tracePt t="4937" x="390525" y="4224338"/>
          <p14:tracePt t="4945" x="390525" y="4232275"/>
          <p14:tracePt t="4953" x="390525" y="4257675"/>
          <p14:tracePt t="4961" x="390525" y="4300538"/>
          <p14:tracePt t="4969" x="390525" y="4308475"/>
          <p14:tracePt t="4977" x="390525" y="4351338"/>
          <p14:tracePt t="4985" x="390525" y="4376738"/>
          <p14:tracePt t="4993" x="390525" y="4402138"/>
          <p14:tracePt t="5001" x="400050" y="4445000"/>
          <p14:tracePt t="5009" x="407988" y="4478338"/>
          <p14:tracePt t="5017" x="407988" y="4503738"/>
          <p14:tracePt t="5025" x="415925" y="4546600"/>
          <p14:tracePt t="5034" x="425450" y="4579938"/>
          <p14:tracePt t="5041" x="433388" y="4605338"/>
          <p14:tracePt t="5049" x="450850" y="4657725"/>
          <p14:tracePt t="5057" x="466725" y="4708525"/>
          <p14:tracePt t="5065" x="492125" y="4749800"/>
          <p14:tracePt t="5072" x="509588" y="4802188"/>
          <p14:tracePt t="5081" x="527050" y="4852988"/>
          <p14:tracePt t="5089" x="552450" y="4911725"/>
          <p14:tracePt t="5097" x="569913" y="4962525"/>
          <p14:tracePt t="5105" x="595313" y="5005388"/>
          <p14:tracePt t="5113" x="620713" y="5056188"/>
          <p14:tracePt t="5121" x="646113" y="5106988"/>
          <p14:tracePt t="5129" x="663575" y="5132388"/>
          <p14:tracePt t="5137" x="671513" y="5141913"/>
          <p14:tracePt t="5145" x="679450" y="5157788"/>
          <p14:tracePt t="5282" x="688975" y="5175250"/>
          <p14:tracePt t="5290" x="688975" y="5183188"/>
          <p14:tracePt t="5298" x="696913" y="5183188"/>
          <p14:tracePt t="5314" x="704850" y="5192713"/>
          <p14:tracePt t="5321" x="714375" y="5192713"/>
          <p14:tracePt t="5329" x="730250" y="5192713"/>
          <p14:tracePt t="5337" x="747713" y="5200650"/>
          <p14:tracePt t="5353" x="755650" y="5200650"/>
          <p14:tracePt t="5360" x="765175" y="5200650"/>
          <p14:tracePt t="5369" x="781050" y="5200650"/>
          <p14:tracePt t="5376" x="798513" y="5200650"/>
          <p14:tracePt t="5384" x="808038" y="5200650"/>
          <p14:tracePt t="5392" x="815975" y="5200650"/>
          <p14:tracePt t="5409" x="823913" y="5200650"/>
          <p14:tracePt t="5473" x="833438" y="5200650"/>
          <p14:tracePt t="5481" x="849313" y="5192713"/>
          <p14:tracePt t="5488" x="858838" y="5183188"/>
          <p14:tracePt t="5497" x="866775" y="5183188"/>
          <p14:tracePt t="5505" x="884238" y="5167313"/>
          <p14:tracePt t="5512" x="892175" y="5149850"/>
          <p14:tracePt t="5520" x="892175" y="5141913"/>
          <p14:tracePt t="5528" x="909638" y="5124450"/>
          <p14:tracePt t="5537" x="917575" y="5106988"/>
          <p14:tracePt t="5545" x="917575" y="5099050"/>
          <p14:tracePt t="5552" x="925513" y="5091113"/>
          <p14:tracePt t="5561" x="925513" y="5081588"/>
          <p14:tracePt t="5569" x="935038" y="5064125"/>
          <p14:tracePt t="5577" x="935038" y="5056188"/>
          <p14:tracePt t="5585" x="935038" y="5038725"/>
          <p14:tracePt t="5600" x="942975" y="5022850"/>
          <p14:tracePt t="5609" x="942975" y="5013325"/>
          <p14:tracePt t="5617" x="952500" y="5013325"/>
          <p14:tracePt t="5634" x="952500" y="5005388"/>
          <p14:tracePt t="5653" x="960438" y="4987925"/>
          <p14:tracePt t="5669" x="960438" y="4972050"/>
          <p14:tracePt t="5686" x="968375" y="4954588"/>
          <p14:tracePt t="5693" x="968375" y="4946650"/>
          <p14:tracePt t="5893" x="968375" y="4962525"/>
          <p14:tracePt t="5909" x="960438" y="4979988"/>
          <p14:tracePt t="5925" x="960438" y="4997450"/>
          <p14:tracePt t="5934" x="952500" y="5005388"/>
          <p14:tracePt t="5956" x="952500" y="5013325"/>
          <p14:tracePt t="6005" x="952500" y="5022850"/>
          <p14:tracePt t="6013" x="942975" y="5030788"/>
          <p14:tracePt t="6181" x="935038" y="5030788"/>
          <p14:tracePt t="6189" x="935038" y="5022850"/>
          <p14:tracePt t="6198" x="935038" y="5013325"/>
          <p14:tracePt t="6205" x="935038" y="4979988"/>
          <p14:tracePt t="6213" x="935038" y="4954588"/>
          <p14:tracePt t="6221" x="935038" y="4911725"/>
          <p14:tracePt t="6229" x="935038" y="4894263"/>
          <p14:tracePt t="6237" x="925513" y="4843463"/>
          <p14:tracePt t="6244" x="917575" y="4827588"/>
          <p14:tracePt t="6252" x="917575" y="4802188"/>
          <p14:tracePt t="6261" x="917575" y="4749800"/>
          <p14:tracePt t="6269" x="917575" y="4733925"/>
          <p14:tracePt t="6277" x="917575" y="4716463"/>
          <p14:tracePt t="6284" x="900113" y="4699000"/>
          <p14:tracePt t="6293" x="900113" y="4683125"/>
          <p14:tracePt t="6301" x="900113" y="4673600"/>
          <p14:tracePt t="6325" x="892175" y="4657725"/>
          <p14:tracePt t="6333" x="884238" y="4648200"/>
          <p14:tracePt t="6341" x="884238" y="4640263"/>
          <p14:tracePt t="6350" x="884238" y="4630738"/>
          <p14:tracePt t="6358" x="884238" y="4622800"/>
          <p14:tracePt t="6372" x="884238" y="4597400"/>
          <p14:tracePt t="6390" x="874713" y="4572000"/>
          <p14:tracePt t="6399" x="874713" y="4564063"/>
          <p14:tracePt t="6406" x="874713" y="4546600"/>
          <p14:tracePt t="6414" x="874713" y="4529138"/>
          <p14:tracePt t="6422" x="874713" y="4521200"/>
          <p14:tracePt t="6430" x="874713" y="4503738"/>
          <p14:tracePt t="6438" x="874713" y="4478338"/>
          <p14:tracePt t="6454" x="874713" y="4470400"/>
          <p14:tracePt t="6462" x="874713" y="4452938"/>
          <p14:tracePt t="6470" x="874713" y="4435475"/>
          <p14:tracePt t="6477" x="874713" y="4427538"/>
          <p14:tracePt t="6485" x="866775" y="4410075"/>
          <p14:tracePt t="6493" x="866775" y="4402138"/>
          <p14:tracePt t="6501" x="866775" y="4384675"/>
          <p14:tracePt t="6509" x="866775" y="4359275"/>
          <p14:tracePt t="6517" x="858838" y="4341813"/>
          <p14:tracePt t="6525" x="841375" y="4308475"/>
          <p14:tracePt t="6534" x="833438" y="4300538"/>
          <p14:tracePt t="6541" x="833438" y="4275138"/>
          <p14:tracePt t="6550" x="815975" y="4249738"/>
          <p14:tracePt t="6556" x="808038" y="4240213"/>
          <p14:tracePt t="6566" x="808038" y="4232275"/>
          <p14:tracePt t="6580" x="808038" y="4214813"/>
          <p14:tracePt t="6597" x="798513" y="4197350"/>
          <p14:tracePt t="6604" x="798513" y="4171950"/>
          <p14:tracePt t="6613" x="790575" y="4156075"/>
          <p14:tracePt t="6620" x="790575" y="4146550"/>
          <p14:tracePt t="6629" x="790575" y="4138613"/>
          <p14:tracePt t="6637" x="790575" y="4113213"/>
          <p14:tracePt t="6645" x="790575" y="4095750"/>
          <p14:tracePt t="6661" x="765175" y="4079875"/>
          <p14:tracePt t="6669" x="765175" y="4070350"/>
          <p14:tracePt t="6677" x="765175" y="4062413"/>
          <p14:tracePt t="6686" x="765175" y="4037013"/>
          <p14:tracePt t="6693" x="765175" y="4027488"/>
          <p14:tracePt t="6717" x="765175" y="4019550"/>
          <p14:tracePt t="6725" x="765175" y="4002088"/>
          <p14:tracePt t="6734" x="765175" y="3994150"/>
          <p14:tracePt t="6741" x="765175" y="3986213"/>
          <p14:tracePt t="6757" x="765175" y="3976688"/>
          <p14:tracePt t="6764" x="765175" y="3968750"/>
          <p14:tracePt t="6773" x="765175" y="3960813"/>
          <p14:tracePt t="6805" x="765175" y="3951288"/>
          <p14:tracePt t="6813" x="765175" y="3943350"/>
          <p14:tracePt t="6821" x="765175" y="3925888"/>
          <p14:tracePt t="6837" x="773113" y="3917950"/>
          <p14:tracePt t="6845" x="781050" y="3892550"/>
          <p14:tracePt t="6853" x="781050" y="3883025"/>
          <p14:tracePt t="6861" x="790575" y="3867150"/>
          <p14:tracePt t="6869" x="790575" y="3849688"/>
          <p14:tracePt t="6877" x="808038" y="3832225"/>
          <p14:tracePt t="6885" x="815975" y="3806825"/>
          <p14:tracePt t="6892" x="833438" y="3781425"/>
          <p14:tracePt t="6901" x="841375" y="3756025"/>
          <p14:tracePt t="6917" x="849313" y="3738563"/>
          <p14:tracePt t="6926" x="849313" y="3730625"/>
          <p14:tracePt t="6935" x="858838" y="3730625"/>
          <p14:tracePt t="6940" x="858838" y="3722688"/>
          <p14:tracePt t="6965" x="858838" y="3713163"/>
          <p14:tracePt t="6981" x="866775" y="3705225"/>
          <p14:tracePt t="6988" x="874713" y="3697288"/>
          <p14:tracePt t="6999" x="874713" y="3679825"/>
          <p14:tracePt t="7014" x="874713" y="3671888"/>
          <p14:tracePt t="7029" x="874713" y="3654425"/>
          <p14:tracePt t="7038" x="892175" y="3646488"/>
          <p14:tracePt t="7045" x="892175" y="3636963"/>
          <p14:tracePt t="7061" x="892175" y="3619500"/>
          <p14:tracePt t="7076" x="892175" y="3603625"/>
          <p14:tracePt t="7093" x="892175" y="3594100"/>
          <p14:tracePt t="7101" x="900113" y="3578225"/>
          <p14:tracePt t="7109" x="909638" y="3578225"/>
          <p14:tracePt t="7117" x="909638" y="3552825"/>
          <p14:tracePt t="7125" x="917575" y="3543300"/>
          <p14:tracePt t="7133" x="917575" y="3535363"/>
          <p14:tracePt t="7149" x="917575" y="3517900"/>
          <p14:tracePt t="7156" x="917575" y="3492500"/>
          <p14:tracePt t="7167" x="917575" y="3484563"/>
          <p14:tracePt t="7198" x="917575" y="3475038"/>
          <p14:tracePt t="7220" x="917575" y="3459163"/>
          <p14:tracePt t="7238" x="917575" y="3449638"/>
          <p14:tracePt t="7252" x="917575" y="3441700"/>
          <p14:tracePt t="7268" x="917575" y="3433763"/>
          <p14:tracePt t="7277" x="917575" y="3424238"/>
          <p14:tracePt t="7285" x="917575" y="3416300"/>
          <p14:tracePt t="7294" x="942975" y="3398838"/>
          <p14:tracePt t="7301" x="942975" y="3390900"/>
          <p14:tracePt t="7308" x="942975" y="3382963"/>
          <p14:tracePt t="7317" x="952500" y="3365500"/>
          <p14:tracePt t="7325" x="952500" y="3355975"/>
          <p14:tracePt t="7332" x="960438" y="3348038"/>
          <p14:tracePt t="7341" x="977900" y="3330575"/>
          <p14:tracePt t="7348" x="977900" y="3322638"/>
          <p14:tracePt t="7357" x="985838" y="3314700"/>
          <p14:tracePt t="7365" x="993775" y="3305175"/>
          <p14:tracePt t="7373" x="993775" y="3289300"/>
          <p14:tracePt t="7381" x="1003300" y="3271838"/>
          <p14:tracePt t="7389" x="1019175" y="3263900"/>
          <p14:tracePt t="7398" x="1019175" y="3254375"/>
          <p14:tracePt t="7413" x="1028700" y="3238500"/>
          <p14:tracePt t="7429" x="1036638" y="3228975"/>
          <p14:tracePt t="7461" x="1036638" y="3211513"/>
          <p14:tracePt t="7469" x="1036638" y="3203575"/>
          <p14:tracePt t="7477" x="1054100" y="3186113"/>
          <p14:tracePt t="7485" x="1069975" y="3160713"/>
          <p14:tracePt t="7508" x="1079500" y="3152775"/>
          <p14:tracePt t="7517" x="1096963" y="3127375"/>
          <p14:tracePt t="7541" x="1104900" y="3109913"/>
          <p14:tracePt t="7549" x="1104900" y="3101975"/>
          <p14:tracePt t="7798" x="1096963" y="3101975"/>
          <p14:tracePt t="7813" x="1096963" y="3109913"/>
          <p14:tracePt t="7830" x="1087438" y="3119438"/>
          <p14:tracePt t="7836" x="1087438" y="3127375"/>
          <p14:tracePt t="7845" x="1079500" y="3135313"/>
          <p14:tracePt t="7853" x="1079500" y="3144838"/>
          <p14:tracePt t="7877" x="1069975" y="3144838"/>
          <p14:tracePt t="7910" x="1062038" y="3144838"/>
          <p14:tracePt t="7941" x="1054100" y="3160713"/>
          <p14:tracePt t="7949" x="1044575" y="3170238"/>
          <p14:tracePt t="7973" x="1036638" y="3170238"/>
          <p14:tracePt t="10430" x="1054100" y="3170238"/>
          <p14:tracePt t="10438" x="1062038" y="3170238"/>
          <p14:tracePt t="10477" x="1069975" y="3170238"/>
          <p14:tracePt t="10533" x="1079500" y="3178175"/>
          <p14:tracePt t="10541" x="1079500" y="3186113"/>
          <p14:tracePt t="10549" x="1096963" y="3195638"/>
          <p14:tracePt t="10557" x="1096963" y="3228975"/>
          <p14:tracePt t="10566" x="1104900" y="3246438"/>
          <p14:tracePt t="10573" x="1112838" y="3279775"/>
          <p14:tracePt t="10589" x="1112838" y="3314700"/>
          <p14:tracePt t="10599" x="1138238" y="3340100"/>
          <p14:tracePt t="10605" x="1138238" y="3348038"/>
          <p14:tracePt t="10613" x="1138238" y="3355975"/>
          <p14:tracePt t="10621" x="1147763" y="3365500"/>
          <p14:tracePt t="10630" x="1147763" y="3373438"/>
          <p14:tracePt t="10653" x="1147763" y="3382963"/>
          <p14:tracePt t="10661" x="1147763" y="3390900"/>
          <p14:tracePt t="10669" x="1147763" y="3398838"/>
          <p14:tracePt t="10685" x="1155700" y="3408363"/>
          <p14:tracePt t="10693" x="1155700" y="3433763"/>
          <p14:tracePt t="10701" x="1155700" y="3441700"/>
          <p14:tracePt t="10709" x="1155700" y="3449638"/>
          <p14:tracePt t="10717" x="1155700" y="3467100"/>
          <p14:tracePt t="10725" x="1155700" y="3484563"/>
          <p14:tracePt t="10733" x="1155700" y="3502025"/>
          <p14:tracePt t="10742" x="1155700" y="3517900"/>
          <p14:tracePt t="10749" x="1155700" y="3527425"/>
          <p14:tracePt t="10757" x="1173163" y="3560763"/>
          <p14:tracePt t="10765" x="1173163" y="3568700"/>
          <p14:tracePt t="10773" x="1173163" y="3586163"/>
          <p14:tracePt t="10781" x="1181100" y="3603625"/>
          <p14:tracePt t="10789" x="1181100" y="3646488"/>
          <p14:tracePt t="10798" x="1189038" y="3662363"/>
          <p14:tracePt t="10804" x="1189038" y="3687763"/>
          <p14:tracePt t="10813" x="1189038" y="3705225"/>
          <p14:tracePt t="10820" x="1189038" y="3730625"/>
          <p14:tracePt t="10829" x="1189038" y="3773488"/>
          <p14:tracePt t="10837" x="1189038" y="3781425"/>
          <p14:tracePt t="10845" x="1189038" y="3806825"/>
          <p14:tracePt t="10853" x="1189038" y="3824288"/>
          <p14:tracePt t="10861" x="1189038" y="3867150"/>
          <p14:tracePt t="10877" x="1189038" y="3892550"/>
          <p14:tracePt t="10885" x="1198563" y="3925888"/>
          <p14:tracePt t="10893" x="1198563" y="3943350"/>
          <p14:tracePt t="10901" x="1198563" y="3960813"/>
          <p14:tracePt t="10909" x="1198563" y="4002088"/>
          <p14:tracePt t="10917" x="1198563" y="4037013"/>
          <p14:tracePt t="10925" x="1198563" y="4052888"/>
          <p14:tracePt t="10933" x="1198563" y="4087813"/>
          <p14:tracePt t="10941" x="1198563" y="4113213"/>
          <p14:tracePt t="10949" x="1198563" y="4138613"/>
          <p14:tracePt t="10957" x="1198563" y="4171950"/>
          <p14:tracePt t="10965" x="1198563" y="4206875"/>
          <p14:tracePt t="10973" x="1198563" y="4240213"/>
          <p14:tracePt t="10981" x="1198563" y="4257675"/>
          <p14:tracePt t="10989" x="1198563" y="4283075"/>
          <p14:tracePt t="10997" x="1198563" y="4316413"/>
          <p14:tracePt t="11005" x="1198563" y="4333875"/>
          <p14:tracePt t="11013" x="1198563" y="4359275"/>
          <p14:tracePt t="11021" x="1198563" y="4394200"/>
          <p14:tracePt t="11029" x="1198563" y="4427538"/>
          <p14:tracePt t="11037" x="1198563" y="4452938"/>
          <p14:tracePt t="11045" x="1198563" y="4470400"/>
          <p14:tracePt t="11053" x="1198563" y="4486275"/>
          <p14:tracePt t="11061" x="1198563" y="4513263"/>
          <p14:tracePt t="11069" x="1198563" y="4546600"/>
          <p14:tracePt t="11077" x="1198563" y="4572000"/>
          <p14:tracePt t="11085" x="1198563" y="4589463"/>
          <p14:tracePt t="11093" x="1198563" y="4622800"/>
          <p14:tracePt t="11101" x="1189038" y="4657725"/>
          <p14:tracePt t="11109" x="1189038" y="4691063"/>
          <p14:tracePt t="11117" x="1189038" y="4724400"/>
          <p14:tracePt t="11125" x="1181100" y="4749800"/>
          <p14:tracePt t="11133" x="1181100" y="4775200"/>
          <p14:tracePt t="11147" x="1181100" y="4802188"/>
          <p14:tracePt t="11148" x="1181100" y="4818063"/>
          <p14:tracePt t="11156" x="1173163" y="4843463"/>
          <p14:tracePt t="11164" x="1173163" y="4868863"/>
          <p14:tracePt t="11173" x="1163638" y="4903788"/>
          <p14:tracePt t="11197" x="1163638" y="4919663"/>
          <p14:tracePt t="11205" x="1163638" y="4929188"/>
          <p14:tracePt t="11518" x="1181100" y="4878388"/>
          <p14:tracePt t="11525" x="1181100" y="4860925"/>
          <p14:tracePt t="11533" x="1189038" y="4860925"/>
          <p14:tracePt t="11542" x="1198563" y="4852988"/>
          <p14:tracePt t="11549" x="1198563" y="4843463"/>
          <p14:tracePt t="11564" x="1198563" y="4827588"/>
          <p14:tracePt t="11573" x="1198563" y="4818063"/>
          <p14:tracePt t="11709" x="1198563" y="4827588"/>
          <p14:tracePt t="11724" x="1198563" y="4843463"/>
          <p14:tracePt t="11733" x="1198563" y="4860925"/>
          <p14:tracePt t="11740" x="1198563" y="4886325"/>
          <p14:tracePt t="11748" x="1198563" y="4894263"/>
          <p14:tracePt t="11773" x="1198563" y="4903788"/>
          <p14:tracePt t="11798" x="1198563" y="4919663"/>
          <p14:tracePt t="11805" x="1198563" y="4929188"/>
          <p14:tracePt t="11821" x="1198563" y="4937125"/>
          <p14:tracePt t="11829" x="1198563" y="4962525"/>
          <p14:tracePt t="11853" x="1198563" y="4979988"/>
          <p14:tracePt t="11869" x="1198563" y="4997450"/>
          <p14:tracePt t="11877" x="1198563" y="5013325"/>
          <p14:tracePt t="11894" x="1216025" y="5030788"/>
          <p14:tracePt t="11901" x="1223963" y="5038725"/>
          <p14:tracePt t="11934" x="1231900" y="5048250"/>
          <p14:tracePt t="12341" x="1231900" y="5056188"/>
          <p14:tracePt t="12358" x="1249363" y="5056188"/>
          <p14:tracePt t="12366" x="1266825" y="5048250"/>
          <p14:tracePt t="12404" x="1274763" y="5038725"/>
          <p14:tracePt t="12421" x="1282700" y="5030788"/>
          <p14:tracePt t="12428" x="1292225" y="5030788"/>
          <p14:tracePt t="12437" x="1300163" y="5013325"/>
          <p14:tracePt t="12445" x="1308100" y="5013325"/>
          <p14:tracePt t="12453" x="1317625" y="4997450"/>
          <p14:tracePt t="12460" x="1325563" y="4979988"/>
          <p14:tracePt t="12469" x="1333500" y="4972050"/>
          <p14:tracePt t="12477" x="1343025" y="4972050"/>
          <p14:tracePt t="12485" x="1343025" y="4954588"/>
          <p14:tracePt t="12492" x="1350963" y="4946650"/>
          <p14:tracePt t="12501" x="1368425" y="4946650"/>
          <p14:tracePt t="12509" x="1368425" y="4929188"/>
          <p14:tracePt t="12517" x="1376363" y="4919663"/>
          <p14:tracePt t="12533" x="1385888" y="4919663"/>
          <p14:tracePt t="12541" x="1393825" y="4911725"/>
          <p14:tracePt t="12550" x="1393825" y="4894263"/>
          <p14:tracePt t="12557" x="1401763" y="4894263"/>
          <p14:tracePt t="12566" x="1411288" y="4886325"/>
          <p14:tracePt t="12582" x="1419225" y="4878388"/>
          <p14:tracePt t="12694" x="1427163" y="4878388"/>
          <p14:tracePt t="12710" x="1452563" y="4894263"/>
          <p14:tracePt t="12717" x="1504950" y="4919663"/>
          <p14:tracePt t="12725" x="1530350" y="4937125"/>
          <p14:tracePt t="12733" x="1563688" y="4954588"/>
          <p14:tracePt t="12741" x="1614488" y="4997450"/>
          <p14:tracePt t="12749" x="1649413" y="5005388"/>
          <p14:tracePt t="12756" x="1665288" y="5005388"/>
          <p14:tracePt t="12764" x="1700213" y="5022850"/>
          <p14:tracePt t="12772" x="1716088" y="5038725"/>
          <p14:tracePt t="12781" x="1725613" y="5038725"/>
          <p14:tracePt t="12789" x="1733550" y="5038725"/>
          <p14:tracePt t="12837" x="1766888" y="5038725"/>
          <p14:tracePt t="12845" x="1776413" y="5038725"/>
          <p14:tracePt t="12853" x="1793875" y="5022850"/>
          <p14:tracePt t="12861" x="1801813" y="5013325"/>
          <p14:tracePt t="12870" x="1809750" y="4987925"/>
          <p14:tracePt t="12878" x="1819275" y="4987925"/>
          <p14:tracePt t="12885" x="1827213" y="4979988"/>
          <p14:tracePt t="12892" x="1844675" y="4954588"/>
          <p14:tracePt t="12905" x="1852613" y="4954588"/>
          <p14:tracePt t="12913" x="1860550" y="4937125"/>
          <p14:tracePt t="12921" x="1870075" y="4919663"/>
          <p14:tracePt t="12929" x="1895475" y="4903788"/>
          <p14:tracePt t="12936" x="1895475" y="4894263"/>
          <p14:tracePt t="12946" x="1895475" y="4860925"/>
          <p14:tracePt t="12953" x="1903413" y="4860925"/>
          <p14:tracePt t="12962" x="1903413" y="4852988"/>
          <p14:tracePt t="12970" x="1911350" y="4843463"/>
          <p14:tracePt t="12977" x="1911350" y="4827588"/>
          <p14:tracePt t="12985" x="1928813" y="4802188"/>
          <p14:tracePt t="12993" x="1928813" y="4792663"/>
          <p14:tracePt t="13002" x="1938338" y="4775200"/>
          <p14:tracePt t="13010" x="1938338" y="4767263"/>
          <p14:tracePt t="13017" x="1938338" y="4749800"/>
          <p14:tracePt t="13026" x="1938338" y="4741863"/>
          <p14:tracePt t="13034" x="1938338" y="4733925"/>
          <p14:tracePt t="13049" x="1938338" y="4724400"/>
          <p14:tracePt t="13058" x="1938338" y="4716463"/>
          <p14:tracePt t="13066" x="1938338" y="4708525"/>
          <p14:tracePt t="13073" x="1938338" y="4691063"/>
          <p14:tracePt t="13080" x="1938338" y="4673600"/>
          <p14:tracePt t="13098" x="1938338" y="4665663"/>
          <p14:tracePt t="13106" x="1946275" y="4657725"/>
          <p14:tracePt t="13115" x="1946275" y="4648200"/>
          <p14:tracePt t="13121" x="1946275" y="4640263"/>
          <p14:tracePt t="13162" x="1946275" y="4630738"/>
          <p14:tracePt t="13169" x="1946275" y="4622800"/>
          <p14:tracePt t="13289" x="1963738" y="4605338"/>
          <p14:tracePt t="13322" x="1979613" y="4597400"/>
          <p14:tracePt t="13330" x="1989138" y="4597400"/>
          <p14:tracePt t="13337" x="1997075" y="4597400"/>
          <p14:tracePt t="13346" x="2022475" y="4597400"/>
          <p14:tracePt t="13353" x="2030413" y="4597400"/>
          <p14:tracePt t="13362" x="2039938" y="4597400"/>
          <p14:tracePt t="13370" x="2047875" y="4589463"/>
          <p14:tracePt t="13378" x="2055813" y="4589463"/>
          <p14:tracePt t="13794" x="2055813" y="4579938"/>
          <p14:tracePt t="13809" x="2073275" y="4579938"/>
          <p14:tracePt t="13826" x="2090738" y="4614863"/>
          <p14:tracePt t="13833" x="2098675" y="4614863"/>
          <p14:tracePt t="13842" x="2108200" y="4622800"/>
          <p14:tracePt t="13850" x="2116138" y="4640263"/>
          <p14:tracePt t="13857" x="2149475" y="4657725"/>
          <p14:tracePt t="13865" x="2159000" y="4665663"/>
          <p14:tracePt t="13872" x="2166938" y="4665663"/>
          <p14:tracePt t="13881" x="2174875" y="4683125"/>
          <p14:tracePt t="13889" x="2184400" y="4683125"/>
          <p14:tracePt t="13952" x="2192338" y="4691063"/>
          <p14:tracePt t="14002" x="2200275" y="4699000"/>
          <p14:tracePt t="14009" x="2200275" y="4708525"/>
          <p14:tracePt t="14049" x="2200275" y="4716463"/>
          <p14:tracePt t="14081" x="2209800" y="4724400"/>
          <p14:tracePt t="14098" x="2217738" y="4733925"/>
          <p14:tracePt t="14114" x="2217738" y="4741863"/>
          <p14:tracePt t="14122" x="2227263" y="4749800"/>
          <p14:tracePt t="14146" x="2243138" y="4767263"/>
          <p14:tracePt t="14162" x="2252663" y="4775200"/>
          <p14:tracePt t="14170" x="2260600" y="4784725"/>
          <p14:tracePt t="14177" x="2268538" y="4784725"/>
          <p14:tracePt t="14185" x="2278063" y="4784725"/>
          <p14:tracePt t="14225" x="2286000" y="4792663"/>
          <p14:tracePt t="14241" x="2293938" y="4810125"/>
          <p14:tracePt t="14257" x="2303463" y="4818063"/>
          <p14:tracePt t="14265" x="2311400" y="4827588"/>
          <p14:tracePt t="14273" x="2319338" y="4835525"/>
          <p14:tracePt t="14282" x="2328863" y="4835525"/>
          <p14:tracePt t="14289" x="2344738" y="4843463"/>
          <p14:tracePt t="14298" x="2344738" y="4852988"/>
          <p14:tracePt t="14306" x="2371725" y="4868863"/>
          <p14:tracePt t="14315" x="2379663" y="4868863"/>
          <p14:tracePt t="14338" x="2379663" y="4878388"/>
          <p14:tracePt t="14353" x="2413000" y="4886325"/>
          <p14:tracePt t="14417" x="2422525" y="4894263"/>
          <p14:tracePt t="14434" x="2430463" y="4894263"/>
          <p14:tracePt t="14450" x="2438400" y="4903788"/>
          <p14:tracePt t="14458" x="2447925" y="4903788"/>
          <p14:tracePt t="14466" x="2455863" y="4903788"/>
          <p14:tracePt t="14481" x="2463800" y="4911725"/>
          <p14:tracePt t="14490" x="2481263" y="4911725"/>
          <p14:tracePt t="14498" x="2481263" y="4919663"/>
          <p14:tracePt t="14505" x="2489200" y="4929188"/>
          <p14:tracePt t="14514" x="2498725" y="4937125"/>
          <p14:tracePt t="14658" x="2532063" y="4937125"/>
          <p14:tracePt t="14666" x="2541588" y="4937125"/>
          <p14:tracePt t="14673" x="2566988" y="4929188"/>
          <p14:tracePt t="14690" x="2574925" y="4919663"/>
          <p14:tracePt t="14698" x="2582863" y="4919663"/>
          <p14:tracePt t="14704" x="2600325" y="4903788"/>
          <p14:tracePt t="14714" x="2617788" y="4886325"/>
          <p14:tracePt t="14721" x="2625725" y="4878388"/>
          <p14:tracePt t="14729" x="2625725" y="4868863"/>
          <p14:tracePt t="14737" x="2633663" y="4852988"/>
          <p14:tracePt t="14745" x="2643188" y="4843463"/>
          <p14:tracePt t="14753" x="2660650" y="4843463"/>
          <p14:tracePt t="14761" x="2668588" y="4843463"/>
          <p14:tracePt t="14785" x="2668588" y="4835525"/>
          <p14:tracePt t="14849" x="2668588" y="4827588"/>
          <p14:tracePt t="14864" x="2676525" y="4818063"/>
          <p14:tracePt t="14872" x="2686050" y="4810125"/>
          <p14:tracePt t="14881" x="2693988" y="4802188"/>
          <p14:tracePt t="14897" x="2693988" y="4792663"/>
          <p14:tracePt t="14904" x="2693988" y="4784725"/>
          <p14:tracePt t="14913" x="2693988" y="4775200"/>
          <p14:tracePt t="14921" x="2693988" y="4767263"/>
          <p14:tracePt t="14929" x="2701925" y="4759325"/>
          <p14:tracePt t="14936" x="2701925" y="4749800"/>
          <p14:tracePt t="14945" x="2701925" y="4741863"/>
          <p14:tracePt t="14953" x="2701925" y="4733925"/>
          <p14:tracePt t="14961" x="2701925" y="4716463"/>
          <p14:tracePt t="14977" x="2701925" y="4708525"/>
          <p14:tracePt t="14985" x="2701925" y="4691063"/>
          <p14:tracePt t="14993" x="2701925" y="4683125"/>
          <p14:tracePt t="15001" x="2701925" y="4665663"/>
          <p14:tracePt t="15009" x="2701925" y="4648200"/>
          <p14:tracePt t="15017" x="2701925" y="4630738"/>
          <p14:tracePt t="15025" x="2701925" y="4622800"/>
          <p14:tracePt t="15032" x="2701925" y="4589463"/>
          <p14:tracePt t="15042" x="2693988" y="4579938"/>
          <p14:tracePt t="15050" x="2693988" y="4572000"/>
          <p14:tracePt t="15057" x="2686050" y="4572000"/>
          <p14:tracePt t="15067" x="2668588" y="4564063"/>
          <p14:tracePt t="15073" x="2668588" y="4554538"/>
          <p14:tracePt t="15089" x="2651125" y="4538663"/>
          <p14:tracePt t="15097" x="2643188" y="4538663"/>
          <p14:tracePt t="15104" x="2633663" y="4538663"/>
          <p14:tracePt t="15113" x="2625725" y="4538663"/>
          <p14:tracePt t="15120" x="2617788" y="4529138"/>
          <p14:tracePt t="15129" x="2600325" y="4521200"/>
          <p14:tracePt t="15137" x="2592388" y="4521200"/>
          <p14:tracePt t="15145" x="2582863" y="4521200"/>
          <p14:tracePt t="15152" x="2549525" y="4521200"/>
          <p14:tracePt t="15160" x="2541588" y="4521200"/>
          <p14:tracePt t="15169" x="2516188" y="4521200"/>
          <p14:tracePt t="15176" x="2506663" y="4521200"/>
          <p14:tracePt t="15185" x="2489200" y="4521200"/>
          <p14:tracePt t="15193" x="2481263" y="4521200"/>
          <p14:tracePt t="15201" x="2473325" y="4521200"/>
          <p14:tracePt t="15232" x="2455863" y="4521200"/>
          <p14:tracePt t="15241" x="2422525" y="4529138"/>
          <p14:tracePt t="15249" x="2422525" y="4538663"/>
          <p14:tracePt t="15265" x="2397125" y="4564063"/>
          <p14:tracePt t="15273" x="2379663" y="4579938"/>
          <p14:tracePt t="15282" x="2379663" y="4597400"/>
          <p14:tracePt t="15298" x="2362200" y="4614863"/>
          <p14:tracePt t="15306" x="2362200" y="4640263"/>
          <p14:tracePt t="15315" x="2354263" y="4648200"/>
          <p14:tracePt t="15330" x="2344738" y="4683125"/>
          <p14:tracePt t="15337" x="2336800" y="4691063"/>
          <p14:tracePt t="15345" x="2328863" y="4699000"/>
          <p14:tracePt t="15353" x="2328863" y="4708525"/>
          <p14:tracePt t="15376" x="2328863" y="4724400"/>
          <p14:tracePt t="15384" x="2328863" y="4733925"/>
          <p14:tracePt t="15393" x="2328863" y="4749800"/>
          <p14:tracePt t="15401" x="2328863" y="4767263"/>
          <p14:tracePt t="15409" x="2344738" y="4775200"/>
          <p14:tracePt t="15417" x="2362200" y="4810125"/>
          <p14:tracePt t="15425" x="2387600" y="4818063"/>
          <p14:tracePt t="15433" x="2413000" y="4818063"/>
          <p14:tracePt t="15441" x="2463800" y="4852988"/>
          <p14:tracePt t="15448" x="2498725" y="4868863"/>
          <p14:tracePt t="15456" x="2532063" y="4878388"/>
          <p14:tracePt t="15465" x="2557463" y="4886325"/>
          <p14:tracePt t="15473" x="2592388" y="4886325"/>
          <p14:tracePt t="15481" x="2633663" y="4886325"/>
          <p14:tracePt t="15489" x="2676525" y="4894263"/>
          <p14:tracePt t="15497" x="2719388" y="4894263"/>
          <p14:tracePt t="15505" x="2752725" y="4894263"/>
          <p14:tracePt t="15513" x="2770188" y="4894263"/>
          <p14:tracePt t="15520" x="2787650" y="4894263"/>
          <p14:tracePt t="15529" x="2795588" y="4894263"/>
          <p14:tracePt t="15537" x="2805113" y="4894263"/>
          <p14:tracePt t="15545" x="2820988" y="4894263"/>
          <p14:tracePt t="15553" x="2838450" y="4894263"/>
          <p14:tracePt t="15561" x="2855913" y="4868863"/>
          <p14:tracePt t="15569" x="2855913" y="4852988"/>
          <p14:tracePt t="15577" x="2863850" y="4852988"/>
          <p14:tracePt t="15585" x="2881313" y="4818063"/>
          <p14:tracePt t="15593" x="2889250" y="4810125"/>
          <p14:tracePt t="15601" x="2897188" y="4802188"/>
          <p14:tracePt t="15609" x="2897188" y="4784725"/>
          <p14:tracePt t="15617" x="2897188" y="4775200"/>
          <p14:tracePt t="15625" x="2897188" y="4767263"/>
          <p14:tracePt t="15634" x="2897188" y="4749800"/>
          <p14:tracePt t="15642" x="2897188" y="4733925"/>
          <p14:tracePt t="15649" x="2897188" y="4724400"/>
          <p14:tracePt t="15666" x="2897188" y="4716463"/>
          <p14:tracePt t="15673" x="2897188" y="4699000"/>
          <p14:tracePt t="15681" x="2897188" y="4691063"/>
          <p14:tracePt t="15689" x="2897188" y="4683125"/>
          <p14:tracePt t="15699" x="2897188" y="4665663"/>
          <p14:tracePt t="15849" x="2897188" y="4673600"/>
          <p14:tracePt t="15858" x="2881313" y="4691063"/>
          <p14:tracePt t="15865" x="2871788" y="4699000"/>
          <p14:tracePt t="15873" x="2846388" y="4724400"/>
          <p14:tracePt t="15882" x="2846388" y="4733925"/>
          <p14:tracePt t="15889" x="2846388" y="4741863"/>
          <p14:tracePt t="15897" x="2838450" y="4767263"/>
          <p14:tracePt t="15908" x="2838450" y="4775200"/>
          <p14:tracePt t="15917" x="2838450" y="4784725"/>
          <p14:tracePt t="15924" x="2838450" y="4810125"/>
          <p14:tracePt t="15933" x="2838450" y="4818063"/>
          <p14:tracePt t="15957" x="2838450" y="4827588"/>
          <p14:tracePt t="15974" x="2838450" y="4843463"/>
          <p14:tracePt t="16037" x="2838450" y="4852988"/>
          <p14:tracePt t="16062" x="2846388" y="4852988"/>
          <p14:tracePt t="16069" x="2863850" y="4852988"/>
          <p14:tracePt t="16076" x="2871788" y="4852988"/>
          <p14:tracePt t="16085" x="2881313" y="4843463"/>
          <p14:tracePt t="16093" x="2889250" y="4843463"/>
          <p14:tracePt t="16101" x="2897188" y="4810125"/>
          <p14:tracePt t="16109" x="2906713" y="4810125"/>
          <p14:tracePt t="16117" x="2914650" y="4792663"/>
          <p14:tracePt t="16126" x="2914650" y="4784725"/>
          <p14:tracePt t="16134" x="2932113" y="4775200"/>
          <p14:tracePt t="16141" x="2940050" y="4767263"/>
          <p14:tracePt t="16165" x="2949575" y="4749800"/>
          <p14:tracePt t="16174" x="2957513" y="4733925"/>
          <p14:tracePt t="16181" x="2965450" y="4724400"/>
          <p14:tracePt t="16197" x="2965450" y="4708525"/>
          <p14:tracePt t="16213" x="2974975" y="4699000"/>
          <p14:tracePt t="16221" x="2974975" y="4691063"/>
          <p14:tracePt t="16229" x="2982913" y="4683125"/>
          <p14:tracePt t="16237" x="2990850" y="4673600"/>
          <p14:tracePt t="16245" x="3000375" y="4657725"/>
          <p14:tracePt t="16253" x="3008313" y="4657725"/>
          <p14:tracePt t="16261" x="3016250" y="4648200"/>
          <p14:tracePt t="16269" x="3016250" y="4640263"/>
          <p14:tracePt t="16277" x="3041650" y="4622800"/>
          <p14:tracePt t="16286" x="3051175" y="4614863"/>
          <p14:tracePt t="16292" x="3059113" y="4614863"/>
          <p14:tracePt t="16374" x="3067050" y="4614863"/>
          <p14:tracePt t="16390" x="3094038" y="4605338"/>
          <p14:tracePt t="16397" x="3101975" y="4605338"/>
          <p14:tracePt t="16404" x="3109913" y="4605338"/>
          <p14:tracePt t="16421" x="3119438" y="4605338"/>
          <p14:tracePt t="16429" x="3127375" y="4605338"/>
          <p14:tracePt t="16437" x="3135313" y="4597400"/>
          <p14:tracePt t="16445" x="3144838" y="4597400"/>
          <p14:tracePt t="16454" x="3152775" y="4597400"/>
          <p14:tracePt t="16462" x="3160713" y="4597400"/>
          <p14:tracePt t="16470" x="3186113" y="4597400"/>
          <p14:tracePt t="16477" x="3221038" y="4597400"/>
          <p14:tracePt t="16484" x="3228975" y="4597400"/>
          <p14:tracePt t="16493" x="3238500" y="4597400"/>
          <p14:tracePt t="16501" x="3254375" y="4597400"/>
          <p14:tracePt t="16509" x="3263900" y="4597400"/>
          <p14:tracePt t="16517" x="3279775" y="4597400"/>
          <p14:tracePt t="16525" x="3289300" y="4597400"/>
          <p14:tracePt t="16532" x="3305175" y="4597400"/>
          <p14:tracePt t="16541" x="3330575" y="4614863"/>
          <p14:tracePt t="16549" x="3340100" y="4614863"/>
          <p14:tracePt t="16557" x="3355975" y="4622800"/>
          <p14:tracePt t="16565" x="3365500" y="4630738"/>
          <p14:tracePt t="16574" x="3373438" y="4630738"/>
          <p14:tracePt t="16582" x="3382963" y="4640263"/>
          <p14:tracePt t="16598" x="3390900" y="4648200"/>
          <p14:tracePt t="16630" x="3398838" y="4657725"/>
          <p14:tracePt t="16637" x="3416300" y="4657725"/>
          <p14:tracePt t="16645" x="3424238" y="4691063"/>
          <p14:tracePt t="16653" x="3433763" y="4708525"/>
          <p14:tracePt t="16661" x="3441700" y="4716463"/>
          <p14:tracePt t="16669" x="3459163" y="4749800"/>
          <p14:tracePt t="16678" x="3459163" y="4767263"/>
          <p14:tracePt t="16685" x="3475038" y="4792663"/>
          <p14:tracePt t="16693" x="3484563" y="4792663"/>
          <p14:tracePt t="16701" x="3484563" y="4818063"/>
          <p14:tracePt t="16717" x="3492500" y="4827588"/>
          <p14:tracePt t="16741" x="3492500" y="4843463"/>
          <p14:tracePt t="16749" x="3502025" y="4852988"/>
          <p14:tracePt t="16773" x="3509963" y="4852988"/>
          <p14:tracePt t="16837" x="3509963" y="4868863"/>
          <p14:tracePt t="16845" x="3509963" y="4878388"/>
          <p14:tracePt t="16854" x="3517900" y="4878388"/>
          <p14:tracePt t="16861" x="3517900" y="4886325"/>
          <p14:tracePt t="16869" x="3517900" y="4903788"/>
          <p14:tracePt t="16885" x="3535363" y="4911725"/>
          <p14:tracePt t="16893" x="3535363" y="4929188"/>
          <p14:tracePt t="16902" x="3535363" y="4946650"/>
          <p14:tracePt t="16909" x="3535363" y="4954588"/>
          <p14:tracePt t="16917" x="3535363" y="4962525"/>
          <p14:tracePt t="16925" x="3543300" y="4972050"/>
          <p14:tracePt t="16932" x="3552825" y="4979988"/>
          <p14:tracePt t="16941" x="3552825" y="4987925"/>
          <p14:tracePt t="16958" x="3560763" y="5005388"/>
          <p14:tracePt t="16967" x="3560763" y="5013325"/>
          <p14:tracePt t="16974" x="3578225" y="5022850"/>
          <p14:tracePt t="16982" x="3594100" y="5030788"/>
          <p14:tracePt t="16997" x="3603625" y="5038725"/>
          <p14:tracePt t="17029" x="3603625" y="5048250"/>
          <p14:tracePt t="17045" x="3611563" y="5048250"/>
          <p14:tracePt t="17061" x="3619500" y="5064125"/>
          <p14:tracePt t="17069" x="3654425" y="5064125"/>
          <p14:tracePt t="17077" x="3671888" y="5064125"/>
          <p14:tracePt t="17085" x="3687763" y="5073650"/>
          <p14:tracePt t="17093" x="3697288" y="5073650"/>
          <p14:tracePt t="17101" x="3705225" y="5073650"/>
          <p14:tracePt t="17117" x="3730625" y="5073650"/>
          <p14:tracePt t="17125" x="3738563" y="5073650"/>
          <p14:tracePt t="17141" x="3748088" y="5073650"/>
          <p14:tracePt t="17163" x="3756025" y="5073650"/>
          <p14:tracePt t="17165" x="3773488" y="5064125"/>
          <p14:tracePt t="17173" x="3781425" y="5056188"/>
          <p14:tracePt t="17189" x="3790950" y="5048250"/>
          <p14:tracePt t="17197" x="3790950" y="5038725"/>
          <p14:tracePt t="17204" x="3790950" y="5030788"/>
          <p14:tracePt t="17213" x="3798888" y="5022850"/>
          <p14:tracePt t="17221" x="3806825" y="4997450"/>
          <p14:tracePt t="17236" x="3816350" y="4979988"/>
          <p14:tracePt t="17253" x="3832225" y="4972050"/>
          <p14:tracePt t="17261" x="3841750" y="4954588"/>
          <p14:tracePt t="17269" x="3841750" y="4937125"/>
          <p14:tracePt t="17277" x="3849688" y="4937125"/>
          <p14:tracePt t="17285" x="3849688" y="4929188"/>
          <p14:tracePt t="17302" x="3857625" y="4911725"/>
          <p14:tracePt t="17309" x="3857625" y="4903788"/>
          <p14:tracePt t="17316" x="3867150" y="4894263"/>
          <p14:tracePt t="17333" x="3875088" y="4886325"/>
          <p14:tracePt t="17341" x="3883025" y="4860925"/>
          <p14:tracePt t="17351" x="3892550" y="4843463"/>
          <p14:tracePt t="17358" x="3892550" y="4835525"/>
          <p14:tracePt t="17365" x="3908425" y="4818063"/>
          <p14:tracePt t="17445" x="3917950" y="4810125"/>
          <p14:tracePt t="17525" x="3925888" y="4802188"/>
          <p14:tracePt t="17533" x="3925888" y="4792663"/>
          <p14:tracePt t="17670" x="3935413" y="4792663"/>
          <p14:tracePt t="17685" x="3943350" y="4792663"/>
          <p14:tracePt t="17692" x="3951288" y="4802188"/>
          <p14:tracePt t="17701" x="3968750" y="4818063"/>
          <p14:tracePt t="17709" x="3976688" y="4827588"/>
          <p14:tracePt t="17717" x="4002088" y="4843463"/>
          <p14:tracePt t="17725" x="4011613" y="4852988"/>
          <p14:tracePt t="17732" x="4019550" y="4852988"/>
          <p14:tracePt t="17741" x="4037013" y="4868863"/>
          <p14:tracePt t="17749" x="4062413" y="4878388"/>
          <p14:tracePt t="17757" x="4070350" y="4878388"/>
          <p14:tracePt t="17773" x="4079875" y="4878388"/>
          <p14:tracePt t="17780" x="4087813" y="4878388"/>
          <p14:tracePt t="17846" x="4095750" y="4878388"/>
          <p14:tracePt t="17852" x="4105275" y="4878388"/>
          <p14:tracePt t="17860" x="4121150" y="4878388"/>
          <p14:tracePt t="17869" x="4121150" y="4868863"/>
          <p14:tracePt t="17877" x="4130675" y="4860925"/>
          <p14:tracePt t="17885" x="4138613" y="4843463"/>
          <p14:tracePt t="17893" x="4146550" y="4835525"/>
          <p14:tracePt t="17900" x="4146550" y="4810125"/>
          <p14:tracePt t="17908" x="4171950" y="4759325"/>
          <p14:tracePt t="17916" x="4189413" y="4724400"/>
          <p14:tracePt t="17924" x="4197350" y="4683125"/>
          <p14:tracePt t="17932" x="4197350" y="4657725"/>
          <p14:tracePt t="17941" x="4197350" y="4605338"/>
          <p14:tracePt t="17950" x="4197350" y="4589463"/>
          <p14:tracePt t="17957" x="4197350" y="4564063"/>
          <p14:tracePt t="17966" x="4206875" y="4554538"/>
          <p14:tracePt t="17972" x="4206875" y="4538663"/>
          <p14:tracePt t="17980" x="4206875" y="4503738"/>
          <p14:tracePt t="17996" x="4206875" y="4495800"/>
          <p14:tracePt t="18277" x="4206875" y="4486275"/>
          <p14:tracePt t="18301" x="4189413" y="4486275"/>
          <p14:tracePt t="18310" x="4171950" y="4486275"/>
          <p14:tracePt t="18317" x="4156075" y="4503738"/>
          <p14:tracePt t="18325" x="4146550" y="4503738"/>
          <p14:tracePt t="20461" x="4146550" y="4495800"/>
          <p14:tracePt t="20493" x="4146550" y="4478338"/>
          <p14:tracePt t="20502" x="4146550" y="4470400"/>
          <p14:tracePt t="20509" x="4138613" y="4460875"/>
          <p14:tracePt t="20517" x="4138613" y="4452938"/>
          <p14:tracePt t="20590" x="4138613" y="4435475"/>
          <p14:tracePt t="20597" x="4138613" y="4427538"/>
          <p14:tracePt t="20605" x="4130675" y="4419600"/>
          <p14:tracePt t="20614" x="4113213" y="4410075"/>
          <p14:tracePt t="20622" x="4095750" y="4384675"/>
          <p14:tracePt t="20631" x="4095750" y="4376738"/>
          <p14:tracePt t="20652" x="4070350" y="4359275"/>
          <p14:tracePt t="20669" x="4062413" y="4351338"/>
          <p14:tracePt t="20685" x="4052888" y="4351338"/>
          <p14:tracePt t="20693" x="4044950" y="4351338"/>
          <p14:tracePt t="20701" x="4027488" y="4351338"/>
          <p14:tracePt t="20709" x="3994150" y="4351338"/>
          <p14:tracePt t="20725" x="3968750" y="4333875"/>
          <p14:tracePt t="20733" x="3960813" y="4333875"/>
          <p14:tracePt t="20741" x="3943350" y="4333875"/>
          <p14:tracePt t="20749" x="3908425" y="4333875"/>
          <p14:tracePt t="20757" x="3867150" y="4333875"/>
          <p14:tracePt t="20765" x="3841750" y="4316413"/>
          <p14:tracePt t="20773" x="3824288" y="4316413"/>
          <p14:tracePt t="20781" x="3798888" y="4316413"/>
          <p14:tracePt t="20789" x="3790950" y="4316413"/>
          <p14:tracePt t="20805" x="3773488" y="4308475"/>
          <p14:tracePt t="20829" x="3756025" y="4308475"/>
          <p14:tracePt t="20837" x="3748088" y="4308475"/>
          <p14:tracePt t="20845" x="3713163" y="4308475"/>
          <p14:tracePt t="20853" x="3687763" y="4291013"/>
          <p14:tracePt t="20861" x="3654425" y="4291013"/>
          <p14:tracePt t="20869" x="3629025" y="4283075"/>
          <p14:tracePt t="20877" x="3603625" y="4283075"/>
          <p14:tracePt t="20885" x="3586163" y="4275138"/>
          <p14:tracePt t="20893" x="3552825" y="4265613"/>
          <p14:tracePt t="20910" x="3527425" y="4265613"/>
          <p14:tracePt t="20918" x="3502025" y="4240213"/>
          <p14:tracePt t="20973" x="3475038" y="4232275"/>
          <p14:tracePt t="20981" x="3467100" y="4232275"/>
          <p14:tracePt t="21005" x="3459163" y="4206875"/>
          <p14:tracePt t="21014" x="3449638" y="4206875"/>
          <p14:tracePt t="21020" x="3441700" y="4181475"/>
          <p14:tracePt t="21029" x="3424238" y="4156075"/>
          <p14:tracePt t="21036" x="3408363" y="4121150"/>
          <p14:tracePt t="21045" x="3373438" y="4070350"/>
          <p14:tracePt t="21052" x="3355975" y="4037013"/>
          <p14:tracePt t="21061" x="3348038" y="4019550"/>
          <p14:tracePt t="21068" x="3330575" y="3986213"/>
          <p14:tracePt t="21076" x="3314700" y="3943350"/>
          <p14:tracePt t="21084" x="3297238" y="3908425"/>
          <p14:tracePt t="21092" x="3279775" y="3867150"/>
          <p14:tracePt t="21100" x="3271838" y="3849688"/>
          <p14:tracePt t="21108" x="3254375" y="3806825"/>
          <p14:tracePt t="21117" x="3238500" y="3790950"/>
          <p14:tracePt t="21125" x="3238500" y="3781425"/>
          <p14:tracePt t="21133" x="3238500" y="3738563"/>
          <p14:tracePt t="21142" x="3238500" y="3705225"/>
          <p14:tracePt t="21150" x="3238500" y="3697288"/>
          <p14:tracePt t="21166" x="3228975" y="3697288"/>
          <p14:tracePt t="21173" x="3228975" y="3679825"/>
          <p14:tracePt t="21182" x="3228975" y="3654425"/>
          <p14:tracePt t="21189" x="3228975" y="3646488"/>
          <p14:tracePt t="21198" x="3228975" y="3636963"/>
          <p14:tracePt t="21205" x="3228975" y="3629025"/>
          <p14:tracePt t="21212" x="3228975" y="3619500"/>
          <p14:tracePt t="21220" x="3228975" y="3594100"/>
          <p14:tracePt t="21229" x="3228975" y="3586163"/>
          <p14:tracePt t="21236" x="3228975" y="3568700"/>
          <p14:tracePt t="21245" x="3228975" y="3560763"/>
          <p14:tracePt t="21253" x="3228975" y="3552825"/>
          <p14:tracePt t="21260" x="3228975" y="3535363"/>
          <p14:tracePt t="21269" x="3228975" y="3517900"/>
          <p14:tracePt t="21277" x="3228975" y="3509963"/>
          <p14:tracePt t="21285" x="3228975" y="3492500"/>
          <p14:tracePt t="21293" x="3246438" y="3467100"/>
          <p14:tracePt t="21301" x="3246438" y="3459163"/>
          <p14:tracePt t="21309" x="3254375" y="3459163"/>
          <p14:tracePt t="21317" x="3271838" y="3441700"/>
          <p14:tracePt t="21333" x="3279775" y="3433763"/>
          <p14:tracePt t="21405" x="3305175" y="3433763"/>
          <p14:tracePt t="21422" x="3322638" y="3433763"/>
          <p14:tracePt t="21429" x="3365500" y="3433763"/>
          <p14:tracePt t="21437" x="3424238" y="3459163"/>
          <p14:tracePt t="21447" x="3459163" y="3484563"/>
          <p14:tracePt t="21452" x="3509963" y="3502025"/>
          <p14:tracePt t="21461" x="3568700" y="3509963"/>
          <p14:tracePt t="21469" x="3578225" y="3527425"/>
          <p14:tracePt t="21477" x="3619500" y="3535363"/>
          <p14:tracePt t="21484" x="3654425" y="3552825"/>
          <p14:tracePt t="21492" x="3671888" y="3560763"/>
          <p14:tracePt t="21501" x="3697288" y="3560763"/>
          <p14:tracePt t="21509" x="3705225" y="3578225"/>
          <p14:tracePt t="21565" x="3713163" y="3586163"/>
          <p14:tracePt t="21580" x="3722688" y="3594100"/>
          <p14:tracePt t="21589" x="3722688" y="3603625"/>
          <p14:tracePt t="21597" x="3722688" y="3619500"/>
          <p14:tracePt t="21605" x="3730625" y="3636963"/>
          <p14:tracePt t="21613" x="3738563" y="3654425"/>
          <p14:tracePt t="21621" x="3738563" y="3662363"/>
          <p14:tracePt t="21629" x="3738563" y="3687763"/>
          <p14:tracePt t="21637" x="3738563" y="3697288"/>
          <p14:tracePt t="21645" x="3738563" y="3705225"/>
          <p14:tracePt t="21653" x="3738563" y="3713163"/>
          <p14:tracePt t="21661" x="3738563" y="3722688"/>
          <p14:tracePt t="21669" x="3738563" y="3738563"/>
          <p14:tracePt t="21677" x="3738563" y="3748088"/>
          <p14:tracePt t="21694" x="3738563" y="3756025"/>
          <p14:tracePt t="21702" x="3738563" y="3763963"/>
          <p14:tracePt t="21742" x="3738563" y="3773488"/>
          <p14:tracePt t="21758" x="3738563" y="3781425"/>
          <p14:tracePt t="21774" x="3730625" y="3816350"/>
          <p14:tracePt t="21781" x="3722688" y="3824288"/>
          <p14:tracePt t="21790" x="3697288" y="3849688"/>
          <p14:tracePt t="21798" x="3687763" y="3857625"/>
          <p14:tracePt t="21821" x="3679825" y="3857625"/>
          <p14:tracePt t="21837" x="3662363" y="3892550"/>
          <p14:tracePt t="21844" x="3654425" y="3900488"/>
          <p14:tracePt t="21886" x="3629025" y="3917950"/>
          <p14:tracePt t="21893" x="3629025" y="3925888"/>
          <p14:tracePt t="21902" x="3611563" y="3925888"/>
          <p14:tracePt t="21909" x="3603625" y="3925888"/>
          <p14:tracePt t="21934" x="3586163" y="3935413"/>
          <p14:tracePt t="21941" x="3578225" y="3935413"/>
          <p14:tracePt t="21949" x="3560763" y="3935413"/>
          <p14:tracePt t="21957" x="3527425" y="3960813"/>
          <p14:tracePt t="21964" x="3502025" y="3968750"/>
          <p14:tracePt t="21972" x="3492500" y="3968750"/>
          <p14:tracePt t="21981" x="3459163" y="3968750"/>
          <p14:tracePt t="21989" x="3416300" y="3976688"/>
          <p14:tracePt t="21996" x="3390900" y="3976688"/>
          <p14:tracePt t="22004" x="3355975" y="3976688"/>
          <p14:tracePt t="22013" x="3330575" y="3976688"/>
          <p14:tracePt t="22021" x="3314700" y="3976688"/>
          <p14:tracePt t="22029" x="3279775" y="3976688"/>
          <p14:tracePt t="22037" x="3271838" y="3976688"/>
          <p14:tracePt t="22302" x="3271838" y="3960813"/>
          <p14:tracePt t="22310" x="3271838" y="3951288"/>
          <p14:tracePt t="22318" x="3279775" y="3951288"/>
          <p14:tracePt t="22325" x="3289300" y="3951288"/>
          <p14:tracePt t="22397" x="3297238" y="3951288"/>
          <p14:tracePt t="22405" x="3305175" y="3943350"/>
          <p14:tracePt t="22413" x="3322638" y="3943350"/>
          <p14:tracePt t="22420" x="3340100" y="3943350"/>
          <p14:tracePt t="22430" x="3365500" y="3943350"/>
          <p14:tracePt t="22438" x="3398838" y="3943350"/>
          <p14:tracePt t="22447" x="3441700" y="3943350"/>
          <p14:tracePt t="22454" x="3459163" y="3943350"/>
          <p14:tracePt t="22462" x="3517900" y="3943350"/>
          <p14:tracePt t="22468" x="3586163" y="3943350"/>
          <p14:tracePt t="22477" x="3671888" y="3943350"/>
          <p14:tracePt t="22485" x="3773488" y="3943350"/>
          <p14:tracePt t="22493" x="3883025" y="3943350"/>
          <p14:tracePt t="22502" x="3986213" y="3943350"/>
          <p14:tracePt t="22510" x="4095750" y="3943350"/>
          <p14:tracePt t="22518" x="4206875" y="3943350"/>
          <p14:tracePt t="22526" x="4325938" y="3943350"/>
          <p14:tracePt t="22533" x="4435475" y="3943350"/>
          <p14:tracePt t="22542" x="4546600" y="3943350"/>
          <p14:tracePt t="22550" x="4673600" y="3943350"/>
          <p14:tracePt t="22557" x="4818063" y="3943350"/>
          <p14:tracePt t="22565" x="4972050" y="3943350"/>
          <p14:tracePt t="22572" x="5167313" y="3943350"/>
          <p14:tracePt t="22581" x="5421313" y="3943350"/>
          <p14:tracePt t="22589" x="5710238" y="3943350"/>
          <p14:tracePt t="22596" x="6034088" y="3943350"/>
          <p14:tracePt t="22605" x="6373813" y="3943350"/>
          <p14:tracePt t="22613" x="6781800" y="3943350"/>
          <p14:tracePt t="22621" x="7180263" y="3943350"/>
          <p14:tracePt t="22629" x="7588250" y="3943350"/>
          <p14:tracePt t="22637" x="7988300" y="3943350"/>
          <p14:tracePt t="22646" x="8396288" y="3943350"/>
          <p14:tracePt t="22652" x="8685213" y="3943350"/>
          <p14:tracePt t="22661" x="8948738" y="3943350"/>
          <p14:tracePt t="28266" x="9075738" y="2889250"/>
          <p14:tracePt t="28273" x="9024938" y="2855913"/>
          <p14:tracePt t="28282" x="8974138" y="2830513"/>
          <p14:tracePt t="28289" x="8931275" y="2813050"/>
          <p14:tracePt t="28298" x="8888413" y="2787650"/>
          <p14:tracePt t="28304" x="8880475" y="2787650"/>
          <p14:tracePt t="28312" x="8872538" y="2787650"/>
          <p14:tracePt t="28321" x="8863013" y="2770188"/>
          <p14:tracePt t="28329" x="8837613" y="2762250"/>
          <p14:tracePt t="28337" x="8812213" y="2762250"/>
          <p14:tracePt t="28344" x="8769350" y="2744788"/>
          <p14:tracePt t="28353" x="8718550" y="2736850"/>
          <p14:tracePt t="28364" x="8677275" y="2727325"/>
          <p14:tracePt t="28370" x="8634413" y="2719388"/>
          <p14:tracePt t="28378" x="8574088" y="2711450"/>
          <p14:tracePt t="28386" x="8515350" y="2701925"/>
          <p14:tracePt t="28393" x="8439150" y="2686050"/>
          <p14:tracePt t="28401" x="8353425" y="2676525"/>
          <p14:tracePt t="28409" x="8269288" y="2668588"/>
          <p14:tracePt t="28418" x="8175625" y="2651125"/>
          <p14:tracePt t="28425" x="8107363" y="2643188"/>
          <p14:tracePt t="28433" x="8031163" y="2633663"/>
          <p14:tracePt t="28441" x="7970838" y="2625725"/>
          <p14:tracePt t="28449" x="7912100" y="2625725"/>
          <p14:tracePt t="28457" x="7886700" y="2625725"/>
          <p14:tracePt t="28465" x="7877175" y="2625725"/>
          <p14:tracePt t="28505" x="7869238" y="2625725"/>
          <p14:tracePt t="28521" x="7861300" y="2633663"/>
          <p14:tracePt t="28529" x="7851775" y="2643188"/>
          <p14:tracePt t="28537" x="7826375" y="2643188"/>
          <p14:tracePt t="28553" x="7810500" y="2660650"/>
          <p14:tracePt t="28563" x="7800975" y="2660650"/>
          <p14:tracePt t="28569" x="7800975" y="2668588"/>
          <p14:tracePt t="28777" x="7783513" y="2668588"/>
          <p14:tracePt t="28785" x="7775575" y="2668588"/>
          <p14:tracePt t="28825" x="7775575" y="2676525"/>
          <p14:tracePt t="28841" x="7732713" y="2693988"/>
          <p14:tracePt t="28849" x="7707313" y="2701925"/>
          <p14:tracePt t="28857" x="7691438" y="2711450"/>
          <p14:tracePt t="28865" x="7666038" y="2719388"/>
          <p14:tracePt t="28873" x="7605713" y="2752725"/>
          <p14:tracePt t="28881" x="7521575" y="2795588"/>
          <p14:tracePt t="28889" x="7385050" y="2871788"/>
          <p14:tracePt t="28897" x="7154863" y="3000375"/>
          <p14:tracePt t="28905" x="6900863" y="3152775"/>
          <p14:tracePt t="28914" x="6594475" y="3314700"/>
          <p14:tracePt t="28921" x="6262688" y="3484563"/>
          <p14:tracePt t="28930" x="5922963" y="3646488"/>
          <p14:tracePt t="28937" x="5591175" y="3816350"/>
          <p14:tracePt t="28946" x="5286375" y="3960813"/>
          <p14:tracePt t="28953" x="5005388" y="4095750"/>
          <p14:tracePt t="28963" x="4767263" y="4214813"/>
          <p14:tracePt t="28970" x="4546600" y="4325938"/>
          <p14:tracePt t="28978" x="4351338" y="4410075"/>
          <p14:tracePt t="28985" x="4189413" y="4486275"/>
          <p14:tracePt t="28993" x="4027488" y="4572000"/>
          <p14:tracePt t="29000" x="3900488" y="4630738"/>
          <p14:tracePt t="29008" x="3790950" y="4691063"/>
          <p14:tracePt t="29017" x="3687763" y="4733925"/>
          <p14:tracePt t="29026" x="3594100" y="4784725"/>
          <p14:tracePt t="29033" x="3517900" y="4827588"/>
          <p14:tracePt t="29041" x="3441700" y="4868863"/>
          <p14:tracePt t="29050" x="3382963" y="4903788"/>
          <p14:tracePt t="29057" x="3330575" y="4929188"/>
          <p14:tracePt t="29067" x="3314700" y="4937125"/>
          <p14:tracePt t="29074" x="3314700" y="4946650"/>
          <p14:tracePt t="29090" x="3305175" y="4954588"/>
          <p14:tracePt t="29098" x="3289300" y="4962525"/>
          <p14:tracePt t="29104" x="3289300" y="4972050"/>
          <p14:tracePt t="29113" x="3271838" y="4997450"/>
          <p14:tracePt t="29122" x="3263900" y="5005388"/>
          <p14:tracePt t="29130" x="3263900" y="5013325"/>
          <p14:tracePt t="29457" x="3263900" y="5022850"/>
          <p14:tracePt t="29465" x="3271838" y="5030788"/>
          <p14:tracePt t="29473" x="3279775" y="5038725"/>
          <p14:tracePt t="29481" x="3297238" y="5048250"/>
          <p14:tracePt t="29489" x="3314700" y="5048250"/>
          <p14:tracePt t="29521" x="3322638" y="5048250"/>
          <p14:tracePt t="29633" x="3340100" y="5048250"/>
          <p14:tracePt t="29665" x="3355975" y="5048250"/>
          <p14:tracePt t="29673" x="3365500" y="5048250"/>
          <p14:tracePt t="29973" x="3373438" y="5038725"/>
          <p14:tracePt t="29981" x="3382963" y="5030788"/>
          <p14:tracePt t="29989" x="3390900" y="5022850"/>
          <p14:tracePt t="29997" x="3398838" y="5022850"/>
          <p14:tracePt t="30021" x="3408363" y="5022850"/>
          <p14:tracePt t="30037" x="3416300" y="5013325"/>
          <p14:tracePt t="30742" x="3408363" y="5013325"/>
          <p14:tracePt t="30749" x="3398838" y="5013325"/>
          <p14:tracePt t="30757" x="3390900" y="5022850"/>
          <p14:tracePt t="30765" x="3382963" y="5022850"/>
          <p14:tracePt t="30773" x="3373438" y="5038725"/>
          <p14:tracePt t="30780" x="3373438" y="5048250"/>
          <p14:tracePt t="31182" x="3365500" y="5064125"/>
          <p14:tracePt t="31189" x="3365500" y="5073650"/>
          <p14:tracePt t="31198" x="3355975" y="5073650"/>
          <p14:tracePt t="31206" x="3348038" y="5081588"/>
          <p14:tracePt t="31214" x="3340100" y="5099050"/>
          <p14:tracePt t="31222" x="3330575" y="5106988"/>
          <p14:tracePt t="31230" x="3322638" y="5116513"/>
          <p14:tracePt t="31237" x="3314700" y="5124450"/>
          <p14:tracePt t="31245" x="3305175" y="5141913"/>
          <p14:tracePt t="31253" x="3297238" y="5149850"/>
          <p14:tracePt t="31277" x="3289300" y="5157788"/>
          <p14:tracePt t="32233" x="3305175" y="5157788"/>
          <p14:tracePt t="32241" x="3314700" y="5157788"/>
          <p14:tracePt t="32249" x="3340100" y="5157788"/>
          <p14:tracePt t="32256" x="3373438" y="5157788"/>
          <p14:tracePt t="32265" x="3416300" y="5157788"/>
          <p14:tracePt t="32273" x="3459163" y="5157788"/>
          <p14:tracePt t="32281" x="3517900" y="5157788"/>
          <p14:tracePt t="32290" x="3568700" y="5157788"/>
          <p14:tracePt t="32299" x="3603625" y="5149850"/>
          <p14:tracePt t="32305" x="3619500" y="5149850"/>
          <p14:tracePt t="32312" x="3636963" y="5149850"/>
          <p14:tracePt t="32344" x="3654425" y="5149850"/>
          <p14:tracePt t="32361" x="3697288" y="5149850"/>
          <p14:tracePt t="32369" x="3713163" y="5149850"/>
          <p14:tracePt t="32378" x="3781425" y="5149850"/>
          <p14:tracePt t="32385" x="3892550" y="5149850"/>
          <p14:tracePt t="32393" x="4052888" y="5149850"/>
          <p14:tracePt t="32402" x="4240213" y="5149850"/>
          <p14:tracePt t="32409" x="4513263" y="5157788"/>
          <p14:tracePt t="32416" x="4810125" y="5175250"/>
          <p14:tracePt t="32424" x="5132388" y="5208588"/>
          <p14:tracePt t="32433" x="5456238" y="5226050"/>
          <p14:tracePt t="32441" x="5727700" y="5243513"/>
          <p14:tracePt t="32449" x="5880100" y="5251450"/>
          <p14:tracePt t="32457" x="5983288" y="5268913"/>
          <p14:tracePt t="32465" x="5991225" y="5268913"/>
          <p14:tracePt t="32770" x="6008688" y="5268913"/>
          <p14:tracePt t="32777" x="6016625" y="5268913"/>
          <p14:tracePt t="32785" x="6049963" y="5268913"/>
          <p14:tracePt t="32792" x="6067425" y="5268913"/>
          <p14:tracePt t="32801" x="6084888" y="5268913"/>
          <p14:tracePt t="32809" x="6092825" y="5268913"/>
          <p14:tracePt t="32817" x="6135688" y="5251450"/>
          <p14:tracePt t="32824" x="6135688" y="5243513"/>
          <p14:tracePt t="32832" x="6169025" y="5218113"/>
          <p14:tracePt t="32841" x="6178550" y="5218113"/>
          <p14:tracePt t="32849" x="6203950" y="5192713"/>
          <p14:tracePt t="32857" x="6272213" y="5175250"/>
          <p14:tracePt t="32866" x="6330950" y="5116513"/>
          <p14:tracePt t="32873" x="6373813" y="5091113"/>
          <p14:tracePt t="32882" x="6391275" y="5073650"/>
          <p14:tracePt t="32890" x="6424613" y="5064125"/>
          <p14:tracePt t="32899" x="6457950" y="5048250"/>
          <p14:tracePt t="32904" x="6467475" y="5038725"/>
          <p14:tracePt t="33042" x="6467475" y="5048250"/>
          <p14:tracePt t="33050" x="6467475" y="5056188"/>
          <p14:tracePt t="33057" x="6467475" y="5073650"/>
          <p14:tracePt t="33065" x="6467475" y="5081588"/>
          <p14:tracePt t="33240" x="6483350" y="5081588"/>
          <p14:tracePt t="33249" x="6510338" y="5081588"/>
          <p14:tracePt t="33257" x="6561138" y="5048250"/>
          <p14:tracePt t="33264" x="6670675" y="4987925"/>
          <p14:tracePt t="33273" x="6807200" y="4919663"/>
          <p14:tracePt t="33281" x="6934200" y="4860925"/>
          <p14:tracePt t="33289" x="7088188" y="4792663"/>
          <p14:tracePt t="33297" x="7240588" y="4733925"/>
          <p14:tracePt t="33305" x="7359650" y="4683125"/>
          <p14:tracePt t="33312" x="7453313" y="4648200"/>
          <p14:tracePt t="33321" x="7453313" y="4640263"/>
          <p14:tracePt t="33361" x="7453313" y="4648200"/>
          <p14:tracePt t="33369" x="7453313" y="4657725"/>
          <p14:tracePt t="33378" x="7443788" y="4665663"/>
          <p14:tracePt t="33386" x="7435850" y="4665663"/>
          <p14:tracePt t="33394" x="7427913" y="4683125"/>
          <p14:tracePt t="33401" x="7427913" y="4691063"/>
          <p14:tracePt t="33409" x="7427913" y="4699000"/>
          <p14:tracePt t="33416" x="7427913" y="4708525"/>
          <p14:tracePt t="33441" x="7435850" y="4708525"/>
          <p14:tracePt t="33449" x="7443788" y="4708525"/>
          <p14:tracePt t="33465" x="7453313" y="4708525"/>
          <p14:tracePt t="33474" x="7461250" y="4699000"/>
          <p14:tracePt t="33481" x="7461250" y="4665663"/>
          <p14:tracePt t="33553" x="7461250" y="4657725"/>
          <p14:tracePt t="33573" x="7461250" y="4648200"/>
          <p14:tracePt t="33588" x="7443788" y="4640263"/>
          <p14:tracePt t="33596" x="7418388" y="4630738"/>
          <p14:tracePt t="33604" x="7402513" y="4622800"/>
          <p14:tracePt t="33613" x="7359650" y="4579938"/>
          <p14:tracePt t="33622" x="7334250" y="4579938"/>
          <p14:tracePt t="33630" x="7299325" y="4572000"/>
          <p14:tracePt t="33637" x="7265988" y="4554538"/>
          <p14:tracePt t="33644" x="7215188" y="4538663"/>
          <p14:tracePt t="33653" x="7180263" y="4521200"/>
          <p14:tracePt t="33661" x="7146925" y="4503738"/>
          <p14:tracePt t="33669" x="7113588" y="4486275"/>
          <p14:tracePt t="33679" x="7104063" y="4460875"/>
          <p14:tracePt t="33685" x="7096125" y="4452938"/>
          <p14:tracePt t="33858" x="7078663" y="4452938"/>
          <p14:tracePt t="33865" x="7053263" y="4445000"/>
          <p14:tracePt t="33873" x="6985000" y="4435475"/>
          <p14:tracePt t="33880" x="6883400" y="4419600"/>
          <p14:tracePt t="33889" x="6756400" y="4410075"/>
          <p14:tracePt t="33899" x="6637338" y="4410075"/>
          <p14:tracePt t="33906" x="6518275" y="4410075"/>
          <p14:tracePt t="33915" x="6407150" y="4410075"/>
          <p14:tracePt t="33922" x="6323013" y="4410075"/>
          <p14:tracePt t="33929" x="6305550" y="4410075"/>
          <p14:tracePt t="33936" x="6262688" y="4410075"/>
          <p14:tracePt t="33946" x="6221413" y="4410075"/>
          <p14:tracePt t="33953" x="6194425" y="4410075"/>
          <p14:tracePt t="33961" x="6178550" y="4410075"/>
          <p14:tracePt t="33969" x="6153150" y="4410075"/>
          <p14:tracePt t="33977" x="6127750" y="4410075"/>
          <p14:tracePt t="33985" x="6092825" y="4402138"/>
          <p14:tracePt t="33993" x="6076950" y="4394200"/>
          <p14:tracePt t="34001" x="6049963" y="4384675"/>
          <p14:tracePt t="34010" x="6024563" y="4368800"/>
          <p14:tracePt t="34017" x="6016625" y="4368800"/>
          <p14:tracePt t="34033" x="6008688" y="4368800"/>
          <p14:tracePt t="34041" x="5999163" y="4368800"/>
          <p14:tracePt t="34049" x="5973763" y="4368800"/>
          <p14:tracePt t="34057" x="5940425" y="4368800"/>
          <p14:tracePt t="34065" x="5897563" y="4368800"/>
          <p14:tracePt t="34073" x="5872163" y="4384675"/>
          <p14:tracePt t="34081" x="5838825" y="4402138"/>
          <p14:tracePt t="34089" x="5795963" y="4419600"/>
          <p14:tracePt t="34097" x="5778500" y="4419600"/>
          <p14:tracePt t="34105" x="5745163" y="4445000"/>
          <p14:tracePt t="34129" x="5735638" y="4445000"/>
          <p14:tracePt t="34137" x="5719763" y="4460875"/>
          <p14:tracePt t="34146" x="5710238" y="4460875"/>
          <p14:tracePt t="34193" x="5694363" y="4470400"/>
          <p14:tracePt t="34201" x="5684838" y="4470400"/>
          <p14:tracePt t="34210" x="5651500" y="4503738"/>
          <p14:tracePt t="34216" x="5600700" y="4529138"/>
          <p14:tracePt t="34224" x="5549900" y="4564063"/>
          <p14:tracePt t="34233" x="5532438" y="4564063"/>
          <p14:tracePt t="34241" x="5507038" y="4589463"/>
          <p14:tracePt t="34249" x="5497513" y="4589463"/>
          <p14:tracePt t="34370" x="5472113" y="4589463"/>
          <p14:tracePt t="34378" x="5464175" y="4597400"/>
          <p14:tracePt t="34402" x="5456238" y="4597400"/>
          <p14:tracePt t="34513" x="5456238" y="4605338"/>
          <p14:tracePt t="34522" x="5438775" y="4614863"/>
          <p14:tracePt t="34529" x="5438775" y="4622800"/>
          <p14:tracePt t="34536" x="5438775" y="4640263"/>
          <p14:tracePt t="34544" x="5438775" y="4657725"/>
          <p14:tracePt t="34552" x="5438775" y="4665663"/>
          <p14:tracePt t="34561" x="5438775" y="4691063"/>
          <p14:tracePt t="34568" x="5456238" y="4699000"/>
          <p14:tracePt t="34577" x="5497513" y="4724400"/>
          <p14:tracePt t="34585" x="5524500" y="4741863"/>
          <p14:tracePt t="34593" x="5532438" y="4741863"/>
          <p14:tracePt t="34689" x="5524500" y="4741863"/>
          <p14:tracePt t="34697" x="5514975" y="4741863"/>
          <p14:tracePt t="34706" x="5489575" y="4741863"/>
          <p14:tracePt t="34714" x="5472113" y="4733925"/>
          <p14:tracePt t="34723" x="5446713" y="4716463"/>
          <p14:tracePt t="34729" x="5446713" y="4708525"/>
          <p14:tracePt t="34737" x="5438775" y="4699000"/>
          <p14:tracePt t="34745" x="5430838" y="4699000"/>
          <p14:tracePt t="34962" x="5438775" y="4699000"/>
          <p14:tracePt t="34970" x="5446713" y="4699000"/>
          <p14:tracePt t="34977" x="5489575" y="4699000"/>
          <p14:tracePt t="34985" x="5524500" y="4699000"/>
          <p14:tracePt t="34993" x="5540375" y="4699000"/>
          <p14:tracePt t="35000" x="5583238" y="4699000"/>
          <p14:tracePt t="35010" x="5641975" y="4699000"/>
          <p14:tracePt t="35017" x="5651500" y="4691063"/>
          <p14:tracePt t="35026" x="5659438" y="4691063"/>
          <p14:tracePt t="35033" x="5668963" y="4691063"/>
          <p14:tracePt t="35089" x="5684838" y="4691063"/>
          <p14:tracePt t="35097" x="5702300" y="4691063"/>
          <p14:tracePt t="35106" x="5727700" y="4665663"/>
          <p14:tracePt t="35114" x="5753100" y="4665663"/>
          <p14:tracePt t="35122" x="5795963" y="4657725"/>
          <p14:tracePt t="35130" x="5854700" y="4648200"/>
          <p14:tracePt t="35137" x="5932488" y="4622800"/>
          <p14:tracePt t="35146" x="6016625" y="4605338"/>
          <p14:tracePt t="35164" x="6178550" y="4546600"/>
          <p14:tracePt t="35172" x="6272213" y="4513263"/>
          <p14:tracePt t="35181" x="6348413" y="4495800"/>
          <p14:tracePt t="35188" x="6407150" y="4486275"/>
          <p14:tracePt t="35199" x="6450013" y="4478338"/>
          <p14:tracePt t="35204" x="6457950" y="4478338"/>
          <p14:tracePt t="35213" x="6467475" y="4478338"/>
          <p14:tracePt t="35302" x="6483350" y="4478338"/>
          <p14:tracePt t="35308" x="6492875" y="4478338"/>
          <p14:tracePt t="35317" x="6535738" y="4478338"/>
          <p14:tracePt t="35326" x="6586538" y="4478338"/>
          <p14:tracePt t="35333" x="6611938" y="4478338"/>
          <p14:tracePt t="35342" x="6670675" y="4478338"/>
          <p14:tracePt t="35350" x="6721475" y="4478338"/>
          <p14:tracePt t="35357" x="6781800" y="4478338"/>
          <p14:tracePt t="35366" x="6815138" y="4478338"/>
          <p14:tracePt t="35374" x="6883400" y="4478338"/>
          <p14:tracePt t="35381" x="6985000" y="4495800"/>
          <p14:tracePt t="35389" x="7088188" y="4521200"/>
          <p14:tracePt t="35398" x="7215188" y="4554538"/>
          <p14:tracePt t="35405" x="7342188" y="4579938"/>
          <p14:tracePt t="35414" x="7486650" y="4605338"/>
          <p14:tracePt t="35421" x="7631113" y="4630738"/>
          <p14:tracePt t="35429" x="7800975" y="4640263"/>
          <p14:tracePt t="35436" x="7980363" y="4640263"/>
          <p14:tracePt t="35445" x="8132763" y="4640263"/>
          <p14:tracePt t="35453" x="8277225" y="4640263"/>
          <p14:tracePt t="35461" x="8370888" y="4640263"/>
          <p14:tracePt t="35469" x="8447088" y="4640263"/>
          <p14:tracePt t="35477" x="8455025" y="4640263"/>
          <p14:tracePt t="35485" x="8472488" y="4630738"/>
          <p14:tracePt t="35493" x="8489950" y="4597400"/>
          <p14:tracePt t="35501" x="8507413" y="4589463"/>
          <p14:tracePt t="35508" x="8523288" y="4564063"/>
          <p14:tracePt t="35517" x="8532813" y="4538663"/>
          <p14:tracePt t="35525" x="8540750" y="4521200"/>
          <p14:tracePt t="35533" x="8548688" y="4521200"/>
          <p14:tracePt t="35541" x="8548688" y="4513263"/>
          <p14:tracePt t="35702" x="8548688" y="4503738"/>
          <p14:tracePt t="35716" x="8532813" y="4503738"/>
          <p14:tracePt t="35725" x="8497888" y="4503738"/>
          <p14:tracePt t="35737" x="8455025" y="4513263"/>
          <p14:tracePt t="35744" x="8404225" y="4521200"/>
          <p14:tracePt t="35753" x="8345488" y="4529138"/>
          <p14:tracePt t="35761" x="8277225" y="4546600"/>
          <p14:tracePt t="35769" x="8175625" y="4546600"/>
          <p14:tracePt t="35780" x="8047038" y="4546600"/>
          <p14:tracePt t="35785" x="7912100" y="4546600"/>
          <p14:tracePt t="35794" x="7750175" y="4546600"/>
          <p14:tracePt t="35802" x="7597775" y="4546600"/>
          <p14:tracePt t="35810" x="7443788" y="4546600"/>
          <p14:tracePt t="35818" x="7308850" y="4546600"/>
          <p14:tracePt t="35825" x="7180263" y="4546600"/>
          <p14:tracePt t="35834" x="7096125" y="4546600"/>
          <p14:tracePt t="35840" x="7088188" y="4546600"/>
          <p14:tracePt t="36005" x="7078663" y="4546600"/>
          <p14:tracePt t="36012" x="7053263" y="4554538"/>
          <p14:tracePt t="36021" x="7010400" y="4564063"/>
          <p14:tracePt t="36028" x="6959600" y="4589463"/>
          <p14:tracePt t="36037" x="6926263" y="4589463"/>
          <p14:tracePt t="36045" x="6900863" y="4597400"/>
          <p14:tracePt t="36052" x="6875463" y="4605338"/>
          <p14:tracePt t="36061" x="6850063" y="4614863"/>
          <p14:tracePt t="36068" x="6815138" y="4614863"/>
          <p14:tracePt t="36077" x="6807200" y="4614863"/>
          <p14:tracePt t="36084" x="6799263" y="4614863"/>
          <p14:tracePt t="36093" x="6781800" y="4614863"/>
          <p14:tracePt t="36262" x="6789738" y="4605338"/>
          <p14:tracePt t="36270" x="6807200" y="4579938"/>
          <p14:tracePt t="36277" x="6807200" y="4572000"/>
          <p14:tracePt t="36309" x="6815138" y="4554538"/>
          <p14:tracePt t="36317" x="6815138" y="4546600"/>
          <p14:tracePt t="36517" x="6815138" y="4529138"/>
          <p14:tracePt t="36565" x="6815138" y="4521200"/>
          <p14:tracePt t="36581" x="6815138" y="4513263"/>
          <p14:tracePt t="36606" x="6815138" y="4486275"/>
          <p14:tracePt t="36698" x="6824663" y="4470400"/>
          <p14:tracePt t="36714" x="6832600" y="4460875"/>
          <p14:tracePt t="36722" x="6840538" y="4452938"/>
          <p14:tracePt t="36729" x="6850063" y="4452938"/>
          <p14:tracePt t="36737" x="6858000" y="4445000"/>
          <p14:tracePt t="36746" x="6865938" y="4445000"/>
          <p14:tracePt t="36949" x="6875463" y="4435475"/>
          <p14:tracePt t="36956" x="6900863" y="4410075"/>
          <p14:tracePt t="36965" x="6916738" y="4410075"/>
          <p14:tracePt t="36972" x="6934200" y="4394200"/>
          <p14:tracePt t="36980" x="6943725" y="4394200"/>
          <p14:tracePt t="37013" x="6951663" y="4394200"/>
          <p14:tracePt t="37061" x="6959600" y="4376738"/>
          <p14:tracePt t="37077" x="6977063" y="4341813"/>
          <p14:tracePt t="37085" x="7002463" y="4291013"/>
          <p14:tracePt t="37093" x="7002463" y="4232275"/>
          <p14:tracePt t="37100" x="7027863" y="4214813"/>
          <p14:tracePt t="37108" x="7061200" y="4146550"/>
          <p14:tracePt t="37116" x="7070725" y="4121150"/>
          <p14:tracePt t="37125" x="7113588" y="4087813"/>
          <p14:tracePt t="37133" x="7164388" y="4019550"/>
          <p14:tracePt t="37141" x="7164388" y="4011613"/>
          <p14:tracePt t="37160" x="7180263" y="3951288"/>
          <p14:tracePt t="37165" x="7189788" y="3917950"/>
          <p14:tracePt t="37173" x="7189788" y="3867150"/>
          <p14:tracePt t="37181" x="7189788" y="3806825"/>
          <p14:tracePt t="37188" x="7189788" y="3748088"/>
          <p14:tracePt t="37197" x="7189788" y="3687763"/>
          <p14:tracePt t="37205" x="7189788" y="3619500"/>
          <p14:tracePt t="37213" x="7189788" y="3517900"/>
          <p14:tracePt t="37221" x="7154863" y="3433763"/>
          <p14:tracePt t="37229" x="7104063" y="3322638"/>
          <p14:tracePt t="37237" x="7053263" y="3221038"/>
          <p14:tracePt t="37244" x="7010400" y="3186113"/>
          <p14:tracePt t="37253" x="6943725" y="3101975"/>
          <p14:tracePt t="37261" x="6850063" y="3000375"/>
          <p14:tracePt t="37268" x="6705600" y="2881313"/>
          <p14:tracePt t="37276" x="6500813" y="2752725"/>
          <p14:tracePt t="37285" x="6254750" y="2643188"/>
          <p14:tracePt t="37292" x="6024563" y="2566988"/>
          <p14:tracePt t="37301" x="5821363" y="2506663"/>
          <p14:tracePt t="37308" x="5591175" y="2455863"/>
          <p14:tracePt t="37317" x="5430838" y="2430463"/>
          <p14:tracePt t="37325" x="5286375" y="2413000"/>
          <p14:tracePt t="37333" x="5175250" y="2387600"/>
          <p14:tracePt t="37341" x="5157788" y="2379663"/>
          <p14:tracePt t="37349" x="5149850" y="2379663"/>
          <p14:tracePt t="37429" x="5141913" y="2379663"/>
          <p14:tracePt t="37438" x="5132388" y="2379663"/>
          <p14:tracePt t="37445" x="5124450" y="2387600"/>
          <p14:tracePt t="37453" x="5116513" y="2387600"/>
          <p14:tracePt t="37541" x="5116513" y="2397125"/>
          <p14:tracePt t="37549" x="5124450" y="2405063"/>
          <p14:tracePt t="37557" x="5149850" y="2422525"/>
          <p14:tracePt t="37565" x="5183188" y="2438400"/>
          <p14:tracePt t="37573" x="5218113" y="2473325"/>
          <p14:tracePt t="37581" x="5260975" y="2481263"/>
          <p14:tracePt t="37589" x="5302250" y="2498725"/>
          <p14:tracePt t="37597" x="5319713" y="2516188"/>
          <p14:tracePt t="37605" x="5337175" y="2524125"/>
          <p14:tracePt t="37613" x="5362575" y="2532063"/>
          <p14:tracePt t="37621" x="5405438" y="2532063"/>
          <p14:tracePt t="37630" x="5430838" y="2549525"/>
          <p14:tracePt t="37637" x="5438775" y="2566988"/>
          <p14:tracePt t="37646" x="5446713" y="2566988"/>
          <p14:tracePt t="37653" x="5456238" y="2574925"/>
          <p14:tracePt t="37668" x="5464175" y="2574925"/>
          <p14:tracePt t="37677" x="5481638" y="2574925"/>
          <p14:tracePt t="37684" x="5489575" y="2574925"/>
          <p14:tracePt t="37830" x="5507038" y="2574925"/>
          <p14:tracePt t="37837" x="5549900" y="2608263"/>
          <p14:tracePt t="37846" x="5600700" y="2625725"/>
          <p14:tracePt t="37853" x="5651500" y="2651125"/>
          <p14:tracePt t="37862" x="5745163" y="2711450"/>
          <p14:tracePt t="37869" x="5872163" y="2762250"/>
          <p14:tracePt t="37877" x="5932488" y="2787650"/>
          <p14:tracePt t="37885" x="6049963" y="2838450"/>
          <p14:tracePt t="37894" x="6203950" y="2897188"/>
          <p14:tracePt t="37901" x="6416675" y="2974975"/>
          <p14:tracePt t="37909" x="6594475" y="3041650"/>
          <p14:tracePt t="37917" x="6781800" y="3119438"/>
          <p14:tracePt t="37925" x="6908800" y="3178175"/>
          <p14:tracePt t="37933" x="7010400" y="3221038"/>
          <p14:tracePt t="37942" x="7088188" y="3263900"/>
          <p14:tracePt t="37948" x="7129463" y="3314700"/>
          <p14:tracePt t="37957" x="7164388" y="3365500"/>
          <p14:tracePt t="37965" x="7180263" y="3398838"/>
          <p14:tracePt t="37973" x="7189788" y="3449638"/>
          <p14:tracePt t="37981" x="7189788" y="3475038"/>
          <p14:tracePt t="37989" x="7189788" y="3509963"/>
          <p14:tracePt t="37997" x="7189788" y="3535363"/>
          <p14:tracePt t="38005" x="7189788" y="3543300"/>
          <p14:tracePt t="38013" x="7189788" y="3560763"/>
          <p14:tracePt t="38021" x="7189788" y="3578225"/>
          <p14:tracePt t="38054" x="7189788" y="3586163"/>
          <p14:tracePt t="38069" x="7189788" y="3611563"/>
          <p14:tracePt t="38077" x="7180263" y="3636963"/>
          <p14:tracePt t="38085" x="7164388" y="3679825"/>
          <p14:tracePt t="38094" x="7154863" y="3713163"/>
          <p14:tracePt t="38101" x="7146925" y="3763963"/>
          <p14:tracePt t="38109" x="7138988" y="3832225"/>
          <p14:tracePt t="38116" x="7129463" y="3908425"/>
          <p14:tracePt t="38125" x="7113588" y="3976688"/>
          <p14:tracePt t="38133" x="7104063" y="4044950"/>
          <p14:tracePt t="38141" x="7096125" y="4070350"/>
          <p14:tracePt t="38160" x="7088188" y="4105275"/>
          <p14:tracePt t="38513" x="7070725" y="4105275"/>
          <p14:tracePt t="38529" x="7070725" y="4095750"/>
          <p14:tracePt t="38561" x="7045325" y="4079875"/>
          <p14:tracePt t="38569" x="7035800" y="4070350"/>
          <p14:tracePt t="38577" x="7027863" y="4052888"/>
          <p14:tracePt t="38585" x="7027863" y="4037013"/>
          <p14:tracePt t="38594" x="7027863" y="4027488"/>
          <p14:tracePt t="38600" x="7019925" y="4011613"/>
          <p14:tracePt t="38609" x="7019925" y="4002088"/>
          <p14:tracePt t="38617" x="7010400" y="3994150"/>
          <p14:tracePt t="38657" x="7010400" y="3976688"/>
          <p14:tracePt t="38665" x="7010400" y="3951288"/>
          <p14:tracePt t="38673" x="7010400" y="3935413"/>
          <p14:tracePt t="38681" x="7010400" y="3908425"/>
          <p14:tracePt t="38689" x="7010400" y="3867150"/>
          <p14:tracePt t="38697" x="7010400" y="3841750"/>
          <p14:tracePt t="38705" x="7010400" y="3816350"/>
          <p14:tracePt t="38713" x="7002463" y="3781425"/>
          <p14:tracePt t="38721" x="7002463" y="3738563"/>
          <p14:tracePt t="38728" x="7002463" y="3705225"/>
          <p14:tracePt t="38736" x="7002463" y="3679825"/>
          <p14:tracePt t="38745" x="7002463" y="3636963"/>
          <p14:tracePt t="38753" x="6994525" y="3636963"/>
          <p14:tracePt t="38761" x="6994525" y="3611563"/>
          <p14:tracePt t="38769" x="6994525" y="3586163"/>
          <p14:tracePt t="38777" x="6994525" y="3560763"/>
          <p14:tracePt t="38785" x="6994525" y="3543300"/>
          <p14:tracePt t="38795" x="6994525" y="3517900"/>
          <p14:tracePt t="38801" x="6994525" y="3509963"/>
          <p14:tracePt t="38810" x="6994525" y="3492500"/>
          <p14:tracePt t="38819" x="6985000" y="3484563"/>
          <p14:tracePt t="38824" x="6985000" y="3467100"/>
          <p14:tracePt t="38832" x="6985000" y="3441700"/>
          <p14:tracePt t="38849" x="6985000" y="3424238"/>
          <p14:tracePt t="38857" x="6969125" y="3390900"/>
          <p14:tracePt t="38865" x="6969125" y="3382963"/>
          <p14:tracePt t="38873" x="6969125" y="3365500"/>
          <p14:tracePt t="38881" x="6969125" y="3355975"/>
          <p14:tracePt t="38889" x="6969125" y="3322638"/>
          <p14:tracePt t="38897" x="6969125" y="3305175"/>
          <p14:tracePt t="38905" x="6969125" y="3289300"/>
          <p14:tracePt t="38913" x="6959600" y="3263900"/>
          <p14:tracePt t="38921" x="6959600" y="3238500"/>
          <p14:tracePt t="38929" x="6959600" y="3228975"/>
          <p14:tracePt t="38937" x="6959600" y="3203575"/>
          <p14:tracePt t="38945" x="6959600" y="3186113"/>
          <p14:tracePt t="38953" x="6951663" y="3186113"/>
          <p14:tracePt t="38961" x="6951663" y="3160713"/>
          <p14:tracePt t="38969" x="6951663" y="3135313"/>
          <p14:tracePt t="38977" x="6951663" y="3119438"/>
          <p14:tracePt t="38985" x="6943725" y="3101975"/>
          <p14:tracePt t="38994" x="6916738" y="3084513"/>
          <p14:tracePt t="39001" x="6916738" y="3076575"/>
          <p14:tracePt t="39009" x="6916738" y="3059113"/>
          <p14:tracePt t="39017" x="6916738" y="3033713"/>
          <p14:tracePt t="39025" x="6916738" y="3025775"/>
          <p14:tracePt t="39032" x="6916738" y="2990850"/>
          <p14:tracePt t="39057" x="6908800" y="2982913"/>
          <p14:tracePt t="39376" x="6908800" y="2932113"/>
          <p14:tracePt t="39385" x="6908800" y="2906713"/>
          <p14:tracePt t="39393" x="6908800" y="2881313"/>
          <p14:tracePt t="39401" x="6908800" y="2838450"/>
          <p14:tracePt t="39409" x="6908800" y="2805113"/>
          <p14:tracePt t="39416" x="6908800" y="2770188"/>
          <p14:tracePt t="39426" x="6908800" y="2736850"/>
          <p14:tracePt t="39433" x="6908800" y="2727325"/>
          <p14:tracePt t="39457" x="6908800" y="2701925"/>
          <p14:tracePt t="39465" x="6908800" y="2693988"/>
          <p14:tracePt t="39545" x="6900863" y="2711450"/>
          <p14:tracePt t="39553" x="6891338" y="2736850"/>
          <p14:tracePt t="39561" x="6875463" y="2778125"/>
          <p14:tracePt t="39569" x="6850063" y="2855913"/>
          <p14:tracePt t="39578" x="6815138" y="2932113"/>
          <p14:tracePt t="39585" x="6781800" y="3016250"/>
          <p14:tracePt t="39595" x="6738938" y="3127375"/>
          <p14:tracePt t="39601" x="6705600" y="3211513"/>
          <p14:tracePt t="39609" x="6662738" y="3305175"/>
          <p14:tracePt t="39617" x="6619875" y="3382963"/>
          <p14:tracePt t="39625" x="6586538" y="3459163"/>
          <p14:tracePt t="39633" x="6551613" y="3517900"/>
          <p14:tracePt t="39641" x="6526213" y="3568700"/>
          <p14:tracePt t="39649" x="6500813" y="3619500"/>
          <p14:tracePt t="39665" x="6483350" y="3662363"/>
          <p14:tracePt t="39673" x="6475413" y="3671888"/>
          <p14:tracePt t="39681" x="6457950" y="3687763"/>
          <p14:tracePt t="39697" x="6450013" y="3697288"/>
          <p14:tracePt t="39817" x="6450013" y="3654425"/>
          <p14:tracePt t="39826" x="6450013" y="3603625"/>
          <p14:tracePt t="39833" x="6450013" y="3586163"/>
          <p14:tracePt t="39843" x="6450013" y="3543300"/>
          <p14:tracePt t="39848" x="6450013" y="3467100"/>
          <p14:tracePt t="39856" x="6450013" y="3398838"/>
          <p14:tracePt t="39865" x="6450013" y="3322638"/>
          <p14:tracePt t="39872" x="6450013" y="3238500"/>
          <p14:tracePt t="39881" x="6450013" y="3170238"/>
          <p14:tracePt t="39888" x="6450013" y="3101975"/>
          <p14:tracePt t="39897" x="6450013" y="3041650"/>
          <p14:tracePt t="39905" x="6450013" y="3000375"/>
          <p14:tracePt t="39912" x="6450013" y="2957513"/>
          <p14:tracePt t="39921" x="6450013" y="2949575"/>
          <p14:tracePt t="39928" x="6442075" y="2940050"/>
          <p14:tracePt t="39937" x="6442075" y="2932113"/>
          <p14:tracePt t="39945" x="6442075" y="2922588"/>
          <p14:tracePt t="40032" x="6442075" y="2906713"/>
          <p14:tracePt t="40049" x="6442075" y="2897188"/>
          <p14:tracePt t="40081" x="6442075" y="2889250"/>
          <p14:tracePt t="40466" x="6442075" y="2855913"/>
          <p14:tracePt t="40474" x="6432550" y="2846388"/>
          <p14:tracePt t="40481" x="6432550" y="2838450"/>
          <p14:tracePt t="40489" x="6424613" y="2795588"/>
          <p14:tracePt t="40496" x="6424613" y="2787650"/>
          <p14:tracePt t="40504" x="6424613" y="2762250"/>
          <p14:tracePt t="40512" x="6424613" y="2752725"/>
          <p14:tracePt t="40521" x="6424613" y="2736850"/>
          <p14:tracePt t="40528" x="6416675" y="2727325"/>
          <p14:tracePt t="40537" x="6416675" y="2719388"/>
          <p14:tracePt t="40610" x="6416675" y="2711450"/>
          <p14:tracePt t="40754" x="6407150" y="2701925"/>
          <p14:tracePt t="40769" x="6399213" y="2676525"/>
          <p14:tracePt t="40778" x="6399213" y="2668588"/>
          <p14:tracePt t="40785" x="6391275" y="2651125"/>
          <p14:tracePt t="40794" x="6381750" y="2633663"/>
          <p14:tracePt t="40802" x="6381750" y="2625725"/>
          <p14:tracePt t="40810" x="6381750" y="2600325"/>
          <p14:tracePt t="40817" x="6365875" y="2582863"/>
          <p14:tracePt t="40826" x="6365875" y="2557463"/>
          <p14:tracePt t="40833" x="6330950" y="2532063"/>
          <p14:tracePt t="40841" x="6323013" y="2532063"/>
          <p14:tracePt t="40849" x="6288088" y="2498725"/>
          <p14:tracePt t="40857" x="6288088" y="2489200"/>
          <p14:tracePt t="40865" x="6280150" y="2463800"/>
          <p14:tracePt t="40873" x="6272213" y="2455863"/>
          <p14:tracePt t="40881" x="6262688" y="2455863"/>
          <p14:tracePt t="40888" x="6262688" y="2447925"/>
          <p14:tracePt t="40897" x="6246813" y="2430463"/>
          <p14:tracePt t="40905" x="6237288" y="2422525"/>
          <p14:tracePt t="40929" x="6229350" y="2422525"/>
          <p14:tracePt t="40937" x="6221413" y="2422525"/>
          <p14:tracePt t="41090" x="6211888" y="2422525"/>
          <p14:tracePt t="41097" x="6203950" y="2422525"/>
          <p14:tracePt t="41105" x="6186488" y="2422525"/>
          <p14:tracePt t="41112" x="6178550" y="2422525"/>
          <p14:tracePt t="41121" x="6169025" y="2422525"/>
          <p14:tracePt t="41129" x="6153150" y="2422525"/>
          <p14:tracePt t="41137" x="6143625" y="2422525"/>
          <p14:tracePt t="41454" x="6135688" y="2422525"/>
          <p14:tracePt t="41469" x="6110288" y="2422525"/>
          <p14:tracePt t="41478" x="6102350" y="2422525"/>
          <p14:tracePt t="41485" x="6092825" y="2422525"/>
          <p14:tracePt t="41494" x="6084888" y="2422525"/>
          <p14:tracePt t="41501" x="6076950" y="2422525"/>
          <p14:tracePt t="41517" x="6049963" y="2422525"/>
          <p14:tracePt t="41524" x="6042025" y="2422525"/>
          <p14:tracePt t="41557" x="6024563" y="2422525"/>
          <p14:tracePt t="41565" x="5999163" y="2413000"/>
          <p14:tracePt t="41574" x="5983288" y="2413000"/>
          <p14:tracePt t="41582" x="5957888" y="2413000"/>
          <p14:tracePt t="41589" x="5922963" y="2413000"/>
          <p14:tracePt t="41596" x="5880100" y="2413000"/>
          <p14:tracePt t="41605" x="5821363" y="2413000"/>
          <p14:tracePt t="41612" x="5761038" y="2397125"/>
          <p14:tracePt t="41622" x="5702300" y="2387600"/>
          <p14:tracePt t="41630" x="5641975" y="2379663"/>
          <p14:tracePt t="41638" x="5600700" y="2371725"/>
          <p14:tracePt t="41646" x="5583238" y="2371725"/>
          <p14:tracePt t="41652" x="5565775" y="2371725"/>
          <p14:tracePt t="41660" x="5557838" y="2371725"/>
          <p14:tracePt t="41668" x="5540375" y="2371725"/>
          <p14:tracePt t="41677" x="5532438" y="2371725"/>
          <p14:tracePt t="41684" x="5524500" y="2371725"/>
          <p14:tracePt t="41693" x="5507038" y="2371725"/>
          <p14:tracePt t="41701" x="5481638" y="2371725"/>
          <p14:tracePt t="41709" x="5438775" y="2371725"/>
          <p14:tracePt t="41716" x="5413375" y="2371725"/>
          <p14:tracePt t="41725" x="5387975" y="2371725"/>
          <p14:tracePt t="41734" x="5362575" y="2371725"/>
          <p14:tracePt t="41742" x="5337175" y="2371725"/>
          <p14:tracePt t="41749" x="5311775" y="2371725"/>
          <p14:tracePt t="41757" x="5276850" y="2371725"/>
          <p14:tracePt t="41766" x="5268913" y="2362200"/>
          <p14:tracePt t="41773" x="5251450" y="2362200"/>
          <p14:tracePt t="41782" x="5243513" y="2362200"/>
          <p14:tracePt t="42013" x="5260975" y="2362200"/>
          <p14:tracePt t="42021" x="5319713" y="2362200"/>
          <p14:tracePt t="42029" x="5345113" y="2362200"/>
          <p14:tracePt t="42037" x="5405438" y="2362200"/>
          <p14:tracePt t="42045" x="5489575" y="2362200"/>
          <p14:tracePt t="42053" x="5575300" y="2362200"/>
          <p14:tracePt t="42061" x="5676900" y="2362200"/>
          <p14:tracePt t="42069" x="5761038" y="2379663"/>
          <p14:tracePt t="42077" x="5846763" y="2379663"/>
          <p14:tracePt t="42086" x="5948363" y="2387600"/>
          <p14:tracePt t="42096" x="6059488" y="2397125"/>
          <p14:tracePt t="42102" x="6143625" y="2422525"/>
          <p14:tracePt t="42111" x="6262688" y="2447925"/>
          <p14:tracePt t="42117" x="6365875" y="2455863"/>
          <p14:tracePt t="42125" x="6475413" y="2481263"/>
          <p14:tracePt t="42132" x="6569075" y="2489200"/>
          <p14:tracePt t="42141" x="6654800" y="2498725"/>
          <p14:tracePt t="42148" x="6713538" y="2506663"/>
          <p14:tracePt t="42160" x="6772275" y="2524125"/>
          <p14:tracePt t="42164" x="6840538" y="2532063"/>
          <p14:tracePt t="42174" x="6916738" y="2541588"/>
          <p14:tracePt t="42182" x="6977063" y="2549525"/>
          <p14:tracePt t="42188" x="7035800" y="2557463"/>
          <p14:tracePt t="42197" x="7096125" y="2557463"/>
          <p14:tracePt t="42205" x="7164388" y="2557463"/>
          <p14:tracePt t="42212" x="7180263" y="2557463"/>
          <p14:tracePt t="42225" x="7205663" y="2557463"/>
          <p14:tracePt t="42241" x="7232650" y="2557463"/>
          <p14:tracePt t="42257" x="7248525" y="2566988"/>
          <p14:tracePt t="42265" x="7273925" y="2566988"/>
          <p14:tracePt t="42273" x="7291388" y="2574925"/>
          <p14:tracePt t="42281" x="7324725" y="2574925"/>
          <p14:tracePt t="42289" x="7350125" y="2608263"/>
          <p14:tracePt t="42297" x="7377113" y="2608263"/>
          <p14:tracePt t="42305" x="7418388" y="2608263"/>
          <p14:tracePt t="42312" x="7504113" y="2608263"/>
          <p14:tracePt t="42323" x="7605713" y="2617788"/>
          <p14:tracePt t="42328" x="7691438" y="2633663"/>
          <p14:tracePt t="42337" x="7775575" y="2643188"/>
          <p14:tracePt t="42345" x="7835900" y="2651125"/>
          <p14:tracePt t="42352" x="7894638" y="2651125"/>
          <p14:tracePt t="42361" x="7902575" y="2660650"/>
          <p14:tracePt t="42622" x="7877175" y="2651125"/>
          <p14:tracePt t="42630" x="7869238" y="2643188"/>
          <p14:tracePt t="42637" x="7861300" y="2643188"/>
          <p14:tracePt t="42645" x="7835900" y="2608263"/>
          <p14:tracePt t="42653" x="7835900" y="2600325"/>
          <p14:tracePt t="42660" x="7826375" y="2600325"/>
          <p14:tracePt t="42669" x="7800975" y="2582863"/>
          <p14:tracePt t="42677" x="7783513" y="2566988"/>
          <p14:tracePt t="42684" x="7750175" y="2549525"/>
          <p14:tracePt t="42694" x="7732713" y="2524125"/>
          <p14:tracePt t="42700" x="7707313" y="2516188"/>
          <p14:tracePt t="42709" x="7673975" y="2506663"/>
          <p14:tracePt t="42716" x="7656513" y="2498725"/>
          <p14:tracePt t="42724" x="7656513" y="2489200"/>
          <p14:tracePt t="42741" x="7648575" y="2473325"/>
          <p14:tracePt t="42886" x="7648575" y="2463800"/>
          <p14:tracePt t="42902" x="7648575" y="2447925"/>
          <p14:tracePt t="42917" x="7648575" y="2430463"/>
          <p14:tracePt t="42925" x="7656513" y="2422525"/>
          <p14:tracePt t="42933" x="7666038" y="2413000"/>
          <p14:tracePt t="42941" x="7673975" y="2405063"/>
          <p14:tracePt t="42949" x="7691438" y="2387600"/>
          <p14:tracePt t="42957" x="7699375" y="2379663"/>
          <p14:tracePt t="42964" x="7707313" y="2362200"/>
          <p14:tracePt t="42972" x="7724775" y="2354263"/>
          <p14:tracePt t="42980" x="7750175" y="2336800"/>
          <p14:tracePt t="42988" x="7783513" y="2336800"/>
          <p14:tracePt t="42996" x="7818438" y="2336800"/>
          <p14:tracePt t="43004" x="7851775" y="2319338"/>
          <p14:tracePt t="43012" x="7861300" y="2319338"/>
          <p14:tracePt t="43020" x="7920038" y="2303463"/>
          <p14:tracePt t="43028" x="7937500" y="2303463"/>
          <p14:tracePt t="43037" x="7962900" y="2303463"/>
          <p14:tracePt t="43046" x="8005763" y="2303463"/>
          <p14:tracePt t="43053" x="8047038" y="2303463"/>
          <p14:tracePt t="43060" x="8107363" y="2303463"/>
          <p14:tracePt t="43068" x="8175625" y="2303463"/>
          <p14:tracePt t="43076" x="8251825" y="2303463"/>
          <p14:tracePt t="43085" x="8320088" y="2303463"/>
          <p14:tracePt t="43094" x="8388350" y="2303463"/>
          <p14:tracePt t="43101" x="8447088" y="2303463"/>
          <p14:tracePt t="43109" x="8507413" y="2303463"/>
          <p14:tracePt t="43116" x="8523288" y="2303463"/>
          <p14:tracePt t="43124" x="8540750" y="2303463"/>
          <p14:tracePt t="43132" x="8548688" y="2303463"/>
          <p14:tracePt t="43350" x="8523288" y="2319338"/>
          <p14:tracePt t="43358" x="8515350" y="2336800"/>
          <p14:tracePt t="43366" x="8489950" y="2344738"/>
          <p14:tracePt t="43374" x="8464550" y="2354263"/>
          <p14:tracePt t="43382" x="8429625" y="2371725"/>
          <p14:tracePt t="43389" x="8388350" y="2387600"/>
          <p14:tracePt t="43397" x="8320088" y="2422525"/>
          <p14:tracePt t="43405" x="8243888" y="2455863"/>
          <p14:tracePt t="43413" x="8124825" y="2498725"/>
          <p14:tracePt t="43422" x="7996238" y="2557463"/>
          <p14:tracePt t="43429" x="7826375" y="2643188"/>
          <p14:tracePt t="43438" x="7631113" y="2727325"/>
          <p14:tracePt t="43446" x="7410450" y="2838450"/>
          <p14:tracePt t="43453" x="7189788" y="2965450"/>
          <p14:tracePt t="43461" x="6994525" y="3067050"/>
          <p14:tracePt t="43469" x="6824663" y="3170238"/>
          <p14:tracePt t="43477" x="6680200" y="3263900"/>
          <p14:tracePt t="43485" x="6577013" y="3330575"/>
          <p14:tracePt t="43494" x="6500813" y="3382963"/>
          <p14:tracePt t="43502" x="6416675" y="3441700"/>
          <p14:tracePt t="43511" x="6365875" y="3484563"/>
          <p14:tracePt t="43516" x="6365875" y="3492500"/>
          <p14:tracePt t="43526" x="6356350" y="3502025"/>
          <p14:tracePt t="43534" x="6338888" y="3517900"/>
          <p14:tracePt t="43542" x="6323013" y="3535363"/>
          <p14:tracePt t="43549" x="6313488" y="3543300"/>
          <p14:tracePt t="43557" x="6297613" y="3578225"/>
          <p14:tracePt t="43565" x="6262688" y="3594100"/>
          <p14:tracePt t="43573" x="6262688" y="3611563"/>
          <p14:tracePt t="43581" x="6254750" y="3636963"/>
          <p14:tracePt t="43589" x="6246813" y="3654425"/>
          <p14:tracePt t="43597" x="6229350" y="3671888"/>
          <p14:tracePt t="43605" x="6221413" y="3705225"/>
          <p14:tracePt t="43612" x="6221413" y="3713163"/>
          <p14:tracePt t="43622" x="6221413" y="3722688"/>
          <p14:tracePt t="43630" x="6221413" y="3730625"/>
          <p14:tracePt t="43637" x="6221413" y="3738563"/>
          <p14:tracePt t="43646" x="6221413" y="3748088"/>
          <p14:tracePt t="43653" x="6221413" y="3756025"/>
          <p14:tracePt t="43684" x="6221413" y="3763963"/>
          <p14:tracePt t="43709" x="6221413" y="3781425"/>
          <p14:tracePt t="43717" x="6221413" y="3790950"/>
          <p14:tracePt t="43741" x="6221413" y="3798888"/>
          <p14:tracePt t="43748" x="6221413" y="3806825"/>
          <p14:tracePt t="43765" x="6229350" y="3824288"/>
          <p14:tracePt t="43774" x="6229350" y="3841750"/>
          <p14:tracePt t="43781" x="6254750" y="3849688"/>
          <p14:tracePt t="43790" x="6262688" y="3849688"/>
          <p14:tracePt t="43797" x="6272213" y="3849688"/>
          <p14:tracePt t="43805" x="6280150" y="3867150"/>
          <p14:tracePt t="43813" x="6305550" y="3883025"/>
          <p14:tracePt t="43822" x="6323013" y="3892550"/>
          <p14:tracePt t="43830" x="6348413" y="3925888"/>
          <p14:tracePt t="43837" x="6373813" y="3943350"/>
          <p14:tracePt t="43846" x="6407150" y="3960813"/>
          <p14:tracePt t="43855" x="6424613" y="3968750"/>
          <p14:tracePt t="43862" x="6450013" y="3976688"/>
          <p14:tracePt t="43869" x="6475413" y="3986213"/>
          <p14:tracePt t="43877" x="6500813" y="3994150"/>
          <p14:tracePt t="43885" x="6518275" y="4011613"/>
          <p14:tracePt t="43893" x="6543675" y="4019550"/>
          <p14:tracePt t="43900" x="6551613" y="4027488"/>
          <p14:tracePt t="43909" x="6577013" y="4037013"/>
          <p14:tracePt t="43916" x="6586538" y="4044950"/>
          <p14:tracePt t="43924" x="6594475" y="4052888"/>
          <p14:tracePt t="44377" x="6594475" y="4044950"/>
          <p14:tracePt t="44385" x="6594475" y="4019550"/>
          <p14:tracePt t="44394" x="6594475" y="3976688"/>
          <p14:tracePt t="44402" x="6594475" y="3951288"/>
          <p14:tracePt t="44411" x="6594475" y="3943350"/>
          <p14:tracePt t="44418" x="6594475" y="3883025"/>
          <p14:tracePt t="44426" x="6594475" y="3841750"/>
          <p14:tracePt t="44434" x="6594475" y="3781425"/>
          <p14:tracePt t="44442" x="6586538" y="3748088"/>
          <p14:tracePt t="44448" x="6577013" y="3713163"/>
          <p14:tracePt t="44457" x="6569075" y="3687763"/>
          <p14:tracePt t="44465" x="6569075" y="3662363"/>
          <p14:tracePt t="44473" x="6569075" y="3646488"/>
          <p14:tracePt t="44480" x="6551613" y="3629025"/>
          <p14:tracePt t="44489" x="6543675" y="3619500"/>
          <p14:tracePt t="44497" x="6543675" y="3594100"/>
          <p14:tracePt t="44505" x="6526213" y="3578225"/>
          <p14:tracePt t="44513" x="6526213" y="3543300"/>
          <p14:tracePt t="44529" x="6526213" y="3535363"/>
          <p14:tracePt t="44537" x="6526213" y="3517900"/>
          <p14:tracePt t="44545" x="6526213" y="3509963"/>
          <p14:tracePt t="44553" x="6526213" y="3492500"/>
          <p14:tracePt t="44561" x="6526213" y="3467100"/>
          <p14:tracePt t="44569" x="6526213" y="3433763"/>
          <p14:tracePt t="44577" x="6526213" y="3424238"/>
          <p14:tracePt t="44585" x="6518275" y="3408363"/>
          <p14:tracePt t="44592" x="6518275" y="3382963"/>
          <p14:tracePt t="44600" x="6518275" y="3373438"/>
          <p14:tracePt t="44609" x="6518275" y="3365500"/>
          <p14:tracePt t="44616" x="6518275" y="3330575"/>
          <p14:tracePt t="44625" x="6518275" y="3322638"/>
          <p14:tracePt t="44632" x="6518275" y="3305175"/>
          <p14:tracePt t="44648" x="6518275" y="3289300"/>
          <p14:tracePt t="44656" x="6518275" y="3279775"/>
          <p14:tracePt t="44665" x="6518275" y="3263900"/>
          <p14:tracePt t="44673" x="6518275" y="3254375"/>
          <p14:tracePt t="44681" x="6518275" y="3238500"/>
          <p14:tracePt t="44690" x="6518275" y="3221038"/>
          <p14:tracePt t="44698" x="6518275" y="3195638"/>
          <p14:tracePt t="44706" x="6518275" y="3186113"/>
          <p14:tracePt t="44713" x="6510338" y="3170238"/>
          <p14:tracePt t="44722" x="6510338" y="3160713"/>
          <p14:tracePt t="44730" x="6510338" y="3144838"/>
          <p14:tracePt t="44737" x="6510338" y="3109913"/>
          <p14:tracePt t="44746" x="6510338" y="3101975"/>
          <p14:tracePt t="44752" x="6510338" y="3094038"/>
          <p14:tracePt t="44760" x="6510338" y="3084513"/>
          <p14:tracePt t="44769" x="6510338" y="3059113"/>
          <p14:tracePt t="44777" x="6510338" y="3016250"/>
          <p14:tracePt t="44784" x="6526213" y="3000375"/>
          <p14:tracePt t="44793" x="6526213" y="2974975"/>
          <p14:tracePt t="44800" x="6526213" y="2965450"/>
          <p14:tracePt t="44809" x="6526213" y="2957513"/>
          <p14:tracePt t="44817" x="6526213" y="2940050"/>
          <p14:tracePt t="44825" x="6551613" y="2889250"/>
          <p14:tracePt t="44833" x="6551613" y="2881313"/>
          <p14:tracePt t="44841" x="6551613" y="2871788"/>
          <p14:tracePt t="45714" x="6551613" y="2863850"/>
          <p14:tracePt t="45809" x="6551613" y="2871788"/>
          <p14:tracePt t="45825" x="6561138" y="2871788"/>
          <p14:tracePt t="45833" x="6577013" y="2871788"/>
          <p14:tracePt t="47622" x="6569075" y="2871788"/>
          <p14:tracePt t="47629" x="6561138" y="2871788"/>
          <p14:tracePt t="47637" x="6551613" y="2871788"/>
          <p14:tracePt t="47646" x="6543675" y="2871788"/>
          <p14:tracePt t="47653" x="6535738" y="2871788"/>
          <p14:tracePt t="47669" x="6526213" y="2871788"/>
          <p14:tracePt t="47685" x="6526213" y="2881313"/>
          <p14:tracePt t="47694" x="6526213" y="2906713"/>
          <p14:tracePt t="47701" x="6518275" y="2914650"/>
          <p14:tracePt t="47711" x="6518275" y="2922588"/>
          <p14:tracePt t="47734" x="6500813" y="2940050"/>
          <p14:tracePt t="47741" x="6492875" y="2949575"/>
          <p14:tracePt t="47749" x="6492875" y="2957513"/>
          <p14:tracePt t="47757" x="6483350" y="2965450"/>
          <p14:tracePt t="47877" x="6475413" y="2990850"/>
          <p14:tracePt t="47884" x="6475413" y="3000375"/>
          <p14:tracePt t="48005" x="6457950" y="3008313"/>
          <p14:tracePt t="48014" x="6457950" y="3016250"/>
          <p14:tracePt t="48023" x="6450013" y="3051175"/>
          <p14:tracePt t="48028" x="6450013" y="3059113"/>
          <p14:tracePt t="48037" x="6442075" y="3094038"/>
          <p14:tracePt t="48045" x="6442075" y="3135313"/>
          <p14:tracePt t="48053" x="6442075" y="3160713"/>
          <p14:tracePt t="48061" x="6442075" y="3195638"/>
          <p14:tracePt t="48077" x="6442075" y="3221038"/>
          <p14:tracePt t="48085" x="6442075" y="3228975"/>
          <p14:tracePt t="48093" x="6442075" y="3263900"/>
          <p14:tracePt t="48101" x="6442075" y="3279775"/>
          <p14:tracePt t="48109" x="6442075" y="3297238"/>
          <p14:tracePt t="48117" x="6442075" y="3322638"/>
          <p14:tracePt t="48125" x="6442075" y="3365500"/>
          <p14:tracePt t="48133" x="6442075" y="3398838"/>
          <p14:tracePt t="48141" x="6442075" y="3424238"/>
          <p14:tracePt t="48149" x="6442075" y="3475038"/>
          <p14:tracePt t="48159" x="6450013" y="3492500"/>
          <p14:tracePt t="48164" x="6457950" y="3527425"/>
          <p14:tracePt t="48173" x="6467475" y="3578225"/>
          <p14:tracePt t="48182" x="6475413" y="3594100"/>
          <p14:tracePt t="48190" x="6475413" y="3611563"/>
          <p14:tracePt t="48198" x="6483350" y="3629025"/>
          <p14:tracePt t="49346" x="6483350" y="3636963"/>
          <p14:tracePt t="49649" x="6483350" y="3646488"/>
          <p14:tracePt t="49665" x="6483350" y="3671888"/>
          <p14:tracePt t="49673" x="6483350" y="3697288"/>
          <p14:tracePt t="49681" x="6475413" y="3738563"/>
          <p14:tracePt t="49690" x="6442075" y="3798888"/>
          <p14:tracePt t="49697" x="6407150" y="3892550"/>
          <p14:tracePt t="49705" x="6365875" y="3986213"/>
          <p14:tracePt t="49713" x="6305550" y="4087813"/>
          <p14:tracePt t="49721" x="6254750" y="4181475"/>
          <p14:tracePt t="49730" x="6254750" y="4189413"/>
          <p14:tracePt t="49737" x="6254750" y="4197350"/>
          <p14:tracePt t="50041" x="6262688" y="4197350"/>
          <p14:tracePt t="50049" x="6272213" y="4197350"/>
          <p14:tracePt t="50609" x="6262688" y="4197350"/>
          <p14:tracePt t="51041" x="6262688" y="4189413"/>
          <p14:tracePt t="51057" x="6262688" y="4171950"/>
          <p14:tracePt t="51758" x="6262688" y="4164013"/>
          <p14:tracePt t="51772" x="6262688" y="4171950"/>
          <p14:tracePt t="51781" x="6262688" y="4189413"/>
          <p14:tracePt t="51789" x="6262688" y="4197350"/>
          <p14:tracePt t="51797" x="6262688" y="4206875"/>
          <p14:tracePt t="51805" x="6262688" y="4224338"/>
          <p14:tracePt t="51821" x="6262688" y="4232275"/>
          <p14:tracePt t="51837" x="6262688" y="4240213"/>
          <p14:tracePt t="52262" x="6262688" y="4249738"/>
          <p14:tracePt t="52797" x="6272213" y="4257675"/>
          <p14:tracePt t="52805" x="6272213" y="4265613"/>
          <p14:tracePt t="53413" x="6254750" y="4257675"/>
          <p14:tracePt t="53421" x="6237288" y="4232275"/>
          <p14:tracePt t="53429" x="6229350" y="4232275"/>
          <p14:tracePt t="53437" x="6221413" y="4232275"/>
          <p14:tracePt t="53446" x="6211888" y="4232275"/>
          <p14:tracePt t="53453" x="6203950" y="4232275"/>
          <p14:tracePt t="53524" x="6194425" y="4232275"/>
          <p14:tracePt t="53541" x="6186488" y="4257675"/>
          <p14:tracePt t="53549" x="6186488" y="4300538"/>
          <p14:tracePt t="53557" x="6186488" y="4351338"/>
          <p14:tracePt t="53565" x="6186488" y="4427538"/>
          <p14:tracePt t="53573" x="6186488" y="4513263"/>
          <p14:tracePt t="53581" x="6186488" y="4597400"/>
          <p14:tracePt t="53589" x="6186488" y="4683125"/>
          <p14:tracePt t="53597" x="6186488" y="4767263"/>
          <p14:tracePt t="53605" x="6186488" y="4852988"/>
          <p14:tracePt t="53613" x="6186488" y="4937125"/>
          <p14:tracePt t="53621" x="6186488" y="5022850"/>
          <p14:tracePt t="53629" x="6194425" y="5099050"/>
          <p14:tracePt t="53637" x="6203950" y="5167313"/>
          <p14:tracePt t="53645" x="6211888" y="5226050"/>
          <p14:tracePt t="53653" x="6221413" y="5286375"/>
          <p14:tracePt t="53661" x="6229350" y="5337175"/>
          <p14:tracePt t="53669" x="6229350" y="5353050"/>
          <p14:tracePt t="53677" x="6237288" y="5380038"/>
          <p14:tracePt t="53702" x="6246813" y="5405438"/>
          <p14:tracePt t="53833" x="6262688" y="5413375"/>
          <p14:tracePt t="53849" x="6272213" y="5413375"/>
          <p14:tracePt t="53898" x="6280150" y="5395913"/>
          <p14:tracePt t="53905" x="6280150" y="5387975"/>
          <p14:tracePt t="53913" x="6288088" y="5380038"/>
          <p14:tracePt t="53921" x="6288088" y="5370513"/>
          <p14:tracePt t="53930" x="6288088" y="5353050"/>
          <p14:tracePt t="53938" x="6297613" y="5337175"/>
          <p14:tracePt t="53945" x="6305550" y="5319713"/>
          <p14:tracePt t="53953" x="6305550" y="5311775"/>
          <p14:tracePt t="53961" x="6313488" y="5311775"/>
          <p14:tracePt t="53977" x="6323013" y="5302250"/>
          <p14:tracePt t="54258" x="6323013" y="5294313"/>
          <p14:tracePt t="54274" x="6323013" y="5276850"/>
          <p14:tracePt t="54282" x="6323013" y="5243513"/>
          <p14:tracePt t="54290" x="6323013" y="5200650"/>
          <p14:tracePt t="54297" x="6323013" y="5157788"/>
          <p14:tracePt t="54306" x="6323013" y="5099050"/>
          <p14:tracePt t="54314" x="6323013" y="5038725"/>
          <p14:tracePt t="54321" x="6323013" y="4987925"/>
          <p14:tracePt t="54329" x="6323013" y="4946650"/>
          <p14:tracePt t="54337" x="6323013" y="4894263"/>
          <p14:tracePt t="54346" x="6323013" y="4868863"/>
          <p14:tracePt t="54354" x="6323013" y="4835525"/>
          <p14:tracePt t="54362" x="6323013" y="4810125"/>
          <p14:tracePt t="54371" x="6323013" y="4792663"/>
          <p14:tracePt t="54376" x="6323013" y="4767263"/>
          <p14:tracePt t="54385" x="6330950" y="4741863"/>
          <p14:tracePt t="54394" x="6330950" y="4716463"/>
          <p14:tracePt t="54401" x="6330950" y="4699000"/>
          <p14:tracePt t="54410" x="6338888" y="4673600"/>
          <p14:tracePt t="54417" x="6348413" y="4657725"/>
          <p14:tracePt t="54426" x="6356350" y="4640263"/>
          <p14:tracePt t="54434" x="6365875" y="4622800"/>
          <p14:tracePt t="54443" x="6365875" y="4605338"/>
          <p14:tracePt t="54450" x="6373813" y="4589463"/>
          <p14:tracePt t="54458" x="6373813" y="4572000"/>
          <p14:tracePt t="54465" x="6381750" y="4546600"/>
          <p14:tracePt t="54473" x="6381750" y="4538663"/>
          <p14:tracePt t="54481" x="6391275" y="4513263"/>
          <p14:tracePt t="54489" x="6391275" y="4495800"/>
          <p14:tracePt t="54497" x="6391275" y="4470400"/>
          <p14:tracePt t="54505" x="6399213" y="4460875"/>
          <p14:tracePt t="54512" x="6407150" y="4435475"/>
          <p14:tracePt t="54522" x="6416675" y="4410075"/>
          <p14:tracePt t="54529" x="6432550" y="4402138"/>
          <p14:tracePt t="54538" x="6442075" y="4384675"/>
          <p14:tracePt t="54561" x="6450013" y="4368800"/>
          <p14:tracePt t="54569" x="6450013" y="4359275"/>
          <p14:tracePt t="54577" x="6457950" y="4351338"/>
          <p14:tracePt t="54585" x="6467475" y="4341813"/>
          <p14:tracePt t="54593" x="6483350" y="4325938"/>
          <p14:tracePt t="54601" x="6483350" y="4316413"/>
          <p14:tracePt t="54609" x="6492875" y="4300538"/>
          <p14:tracePt t="54617" x="6510338" y="4265613"/>
          <p14:tracePt t="54626" x="6518275" y="4249738"/>
          <p14:tracePt t="54633" x="6526213" y="4224338"/>
          <p14:tracePt t="54641" x="6535738" y="4197350"/>
          <p14:tracePt t="54649" x="6535738" y="4171950"/>
          <p14:tracePt t="54656" x="6551613" y="4156075"/>
          <p14:tracePt t="54665" x="6561138" y="4121150"/>
          <p14:tracePt t="54673" x="6577013" y="4070350"/>
          <p14:tracePt t="54681" x="6586538" y="4027488"/>
          <p14:tracePt t="54689" x="6602413" y="3976688"/>
          <p14:tracePt t="54697" x="6611938" y="3943350"/>
          <p14:tracePt t="54705" x="6611938" y="3925888"/>
          <p14:tracePt t="54713" x="6611938" y="3892550"/>
          <p14:tracePt t="54721" x="6611938" y="3867150"/>
          <p14:tracePt t="54729" x="6611938" y="3857625"/>
          <p14:tracePt t="54737" x="6611938" y="3841750"/>
          <p14:tracePt t="54745" x="6611938" y="3832225"/>
          <p14:tracePt t="54752" x="6611938" y="3816350"/>
          <p14:tracePt t="54761" x="6611938" y="3806825"/>
          <p14:tracePt t="54768" x="6611938" y="3798888"/>
          <p14:tracePt t="54776" x="6611938" y="3790950"/>
          <p14:tracePt t="54785" x="6611938" y="3781425"/>
          <p14:tracePt t="54833" x="6611938" y="3773488"/>
          <p14:tracePt t="54841" x="6611938" y="3763963"/>
          <p14:tracePt t="54850" x="6611938" y="3748088"/>
          <p14:tracePt t="54857" x="6611938" y="3738563"/>
          <p14:tracePt t="54866" x="6611938" y="3722688"/>
          <p14:tracePt t="54881" x="6611938" y="3713163"/>
          <p14:tracePt t="55089" x="6611938" y="3697288"/>
          <p14:tracePt t="55153" x="6619875" y="3679825"/>
          <p14:tracePt t="55162" x="6619875" y="3671888"/>
          <p14:tracePt t="55296" x="6619875" y="3654425"/>
          <p14:tracePt t="55304" x="6619875" y="3646488"/>
          <p14:tracePt t="55312" x="6619875" y="3636963"/>
          <p14:tracePt t="55320" x="6627813" y="3629025"/>
          <p14:tracePt t="55328" x="6627813" y="3611563"/>
          <p14:tracePt t="55336" x="6627813" y="3603625"/>
          <p14:tracePt t="55344" x="6627813" y="3586163"/>
          <p14:tracePt t="55360" x="6627813" y="3578225"/>
          <p14:tracePt t="55368" x="6627813" y="3568700"/>
          <p14:tracePt t="55384" x="6627813" y="3552825"/>
          <p14:tracePt t="55570" x="6627813" y="3535363"/>
          <p14:tracePt t="55584" x="6637338" y="3517900"/>
          <p14:tracePt t="55593" x="6637338" y="3509963"/>
          <p14:tracePt t="55601" x="6654800" y="3502025"/>
          <p14:tracePt t="55608" x="6662738" y="3492500"/>
          <p14:tracePt t="55616" x="6662738" y="3484563"/>
          <p14:tracePt t="55633" x="6680200" y="3475038"/>
          <p14:tracePt t="55641" x="6688138" y="3467100"/>
          <p14:tracePt t="55648" x="6696075" y="3449638"/>
          <p14:tracePt t="55656" x="6705600" y="3449638"/>
          <p14:tracePt t="55682" x="6721475" y="3433763"/>
          <p14:tracePt t="55689" x="6731000" y="3424238"/>
          <p14:tracePt t="55697" x="6746875" y="3416300"/>
          <p14:tracePt t="55704" x="6764338" y="3408363"/>
          <p14:tracePt t="55713" x="6781800" y="3408363"/>
          <p14:tracePt t="55721" x="6807200" y="3398838"/>
          <p14:tracePt t="55729" x="6850063" y="3382963"/>
          <p14:tracePt t="55737" x="6900863" y="3365500"/>
          <p14:tracePt t="55745" x="6943725" y="3348038"/>
          <p14:tracePt t="55753" x="6994525" y="3340100"/>
          <p14:tracePt t="55761" x="7035800" y="3330575"/>
          <p14:tracePt t="55769" x="7088188" y="3330575"/>
          <p14:tracePt t="55776" x="7113588" y="3330575"/>
          <p14:tracePt t="55785" x="7146925" y="3330575"/>
          <p14:tracePt t="55793" x="7180263" y="3322638"/>
          <p14:tracePt t="55801" x="7223125" y="3322638"/>
          <p14:tracePt t="55810" x="7283450" y="3322638"/>
          <p14:tracePt t="55817" x="7367588" y="3322638"/>
          <p14:tracePt t="55827" x="7461250" y="3322638"/>
          <p14:tracePt t="55833" x="7580313" y="3322638"/>
          <p14:tracePt t="55843" x="7732713" y="3322638"/>
          <p14:tracePt t="55850" x="7927975" y="3322638"/>
          <p14:tracePt t="55858" x="8183563" y="3322638"/>
          <p14:tracePt t="55865" x="8472488" y="3322638"/>
          <p14:tracePt t="55874" x="8796338" y="3322638"/>
        </p14:tracePtLst>
      </p14:laserTraceLst>
    </p:ext>
  </p:extLst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F859E72-C60B-4A5E-B963-C1A431F0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C51FBB-A4DB-49A8-A564-AACA931C354E}" type="datetime1">
              <a:rPr lang="en-ZA" smtClean="0"/>
              <a:t>2021/10/28</a:t>
            </a:fld>
            <a:endParaRPr lang="en-ZA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E11B017-FCC7-4D6D-88F2-1030504B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RTC-PRE-137.2 Cloud landscapes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1ED12F-FB13-41B4-A588-BA7930261748}"/>
              </a:ext>
            </a:extLst>
          </p:cNvPr>
          <p:cNvSpPr/>
          <p:nvPr/>
        </p:nvSpPr>
        <p:spPr>
          <a:xfrm>
            <a:off x="692347" y="836868"/>
            <a:ext cx="8203149" cy="5949223"/>
          </a:xfrm>
          <a:prstGeom prst="rect">
            <a:avLst/>
          </a:prstGeom>
          <a:gradFill>
            <a:gsLst>
              <a:gs pos="49%">
                <a:srgbClr val="ACD0F3"/>
              </a:gs>
              <a:gs pos="76%">
                <a:srgbClr val="ABCBF2"/>
              </a:gs>
              <a:gs pos="0%">
                <a:srgbClr val="336699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249049" y="6645613"/>
            <a:ext cx="8507895" cy="85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%"/>
              </a:spcBef>
              <a:spcAft>
                <a:spcPct val="0%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%"/>
              </a:spcBef>
              <a:spcAft>
                <a:spcPct val="0%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%"/>
              </a:spcBef>
              <a:spcAft>
                <a:spcPct val="0%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%"/>
              </a:spcBef>
              <a:spcAft>
                <a:spcPct val="0%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buFont typeface="+mj-lt"/>
              <a:buAutoNum type="arabicPeriod"/>
            </a:pPr>
            <a:endParaRPr lang="en-US" sz="2400" kern="0" dirty="0">
              <a:solidFill>
                <a:srgbClr val="FF0000"/>
              </a:solidFill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356609E2-0F71-4BFC-B087-4DC05E747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28" y="83259"/>
            <a:ext cx="8577943" cy="67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000" b="1" kern="0" dirty="0">
                <a:solidFill>
                  <a:schemeClr val="tx1"/>
                </a:solidFill>
              </a:rPr>
              <a:t>How clouds are named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C6D759CB-EDCA-4859-B2C7-0BEE6F998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73104"/>
              </p:ext>
            </p:extLst>
          </p:nvPr>
        </p:nvGraphicFramePr>
        <p:xfrm>
          <a:off x="793421" y="1951693"/>
          <a:ext cx="8000999" cy="4206240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1612015">
                  <a:extLst>
                    <a:ext uri="{9D8B030D-6E8A-4147-A177-3AD203B41FA5}">
                      <a16:colId xmlns:a16="http://schemas.microsoft.com/office/drawing/2014/main" val="1013369438"/>
                    </a:ext>
                  </a:extLst>
                </a:gridCol>
                <a:gridCol w="1470995">
                  <a:extLst>
                    <a:ext uri="{9D8B030D-6E8A-4147-A177-3AD203B41FA5}">
                      <a16:colId xmlns:a16="http://schemas.microsoft.com/office/drawing/2014/main" val="4037462898"/>
                    </a:ext>
                  </a:extLst>
                </a:gridCol>
                <a:gridCol w="4917989">
                  <a:extLst>
                    <a:ext uri="{9D8B030D-6E8A-4147-A177-3AD203B41FA5}">
                      <a16:colId xmlns:a16="http://schemas.microsoft.com/office/drawing/2014/main" val="3497427295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of cloud identifier</a:t>
                      </a:r>
                      <a:endParaRPr lang="en-ZA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number of descriptors per cloud identifier</a:t>
                      </a:r>
                      <a:endParaRPr lang="en-ZA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is described</a:t>
                      </a:r>
                      <a:endParaRPr lang="en-ZA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17181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Cloud genera </a:t>
                      </a:r>
                      <a:endParaRPr lang="en-ZA" sz="1600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ZA" sz="1600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height of the cloud base above the 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ground</a:t>
                      </a:r>
                    </a:p>
                    <a:p>
                      <a:endParaRPr lang="en-ZA" sz="1600" b="0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536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Cloud specie </a:t>
                      </a:r>
                      <a:endParaRPr lang="en-ZA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ZA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the shape of the cloud </a:t>
                      </a:r>
                    </a:p>
                    <a:p>
                      <a:r>
                        <a:rPr lang="en-US" sz="160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the internal structure of the cloud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942013"/>
                  </a:ext>
                </a:extLst>
              </a:tr>
              <a:tr h="480341">
                <a:tc>
                  <a:txBody>
                    <a:bodyPr/>
                    <a:lstStyle/>
                    <a:p>
                      <a:r>
                        <a:rPr lang="en-US" sz="1600" b="1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Cloud variety </a:t>
                      </a:r>
                      <a:endParaRPr lang="en-ZA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ZA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914400">
                        <a:buFont typeface="+mj-lt"/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the macroscopic elements of the cloud                               </a:t>
                      </a:r>
                    </a:p>
                    <a:p>
                      <a:pPr marL="0" indent="0" defTabSz="914400">
                        <a:buFont typeface="+mj-lt"/>
                        <a:buNone/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the degree of transparency of the cloud</a:t>
                      </a:r>
                      <a:endParaRPr lang="en-ZA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560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%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Supplementary cloud features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%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supplementary features can sometimes be attached to </a:t>
                      </a:r>
                    </a:p>
                    <a:p>
                      <a:r>
                        <a:rPr lang="en-US" sz="160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or partly merged with them.</a:t>
                      </a:r>
                      <a:endParaRPr lang="en-ZA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789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%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Accessory clouds</a:t>
                      </a:r>
                      <a:endParaRPr lang="en-US" sz="1600" kern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ZA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sometimes smaller clouds 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can accompany other clouds, </a:t>
                      </a:r>
                    </a:p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being separate from the main cloud body or partly </a:t>
                      </a:r>
                    </a:p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merged with it.</a:t>
                      </a:r>
                      <a:endParaRPr lang="en-ZA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%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9172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FEB2892-3F45-4538-8FC5-D0DACD472B52}"/>
              </a:ext>
            </a:extLst>
          </p:cNvPr>
          <p:cNvSpPr txBox="1"/>
          <p:nvPr/>
        </p:nvSpPr>
        <p:spPr>
          <a:xfrm>
            <a:off x="1074198" y="1177084"/>
            <a:ext cx="7519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Clouds are identified according to different parameters which are listed below.</a:t>
            </a:r>
            <a:endParaRPr lang="en-ZA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DED2DE-A29F-4F2E-B969-87BA1F7646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070" y="125858"/>
            <a:ext cx="853514" cy="59136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6E7A60C-84D2-49D5-9EC9-3205FCDC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51F3-4335-4488-B764-06ABD1BD92F1}" type="slidenum">
              <a:rPr lang="en-ZA" alt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ZA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761E27B-3ECA-4550-84B8-0DC177D793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864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89"/>
    </mc:Choice>
    <mc:Fallback xmlns="" xmlns:p="http://schemas.openxmlformats.org/presentationml/2006/main" xmlns:r="http://schemas.openxmlformats.org/officeDocument/2006/relationships" xmlns:a="http://schemas.openxmlformats.org/drawingml/2006/main">
      <p:transition spd="slow" advTm="105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715" x="8888413" y="3067050"/>
          <p14:tracePt t="8723" x="8736013" y="3067050"/>
          <p14:tracePt t="8731" x="8583613" y="3067050"/>
          <p14:tracePt t="8738" x="8429625" y="3067050"/>
          <p14:tracePt t="8747" x="8269288" y="3067050"/>
          <p14:tracePt t="8755" x="8099425" y="3067050"/>
          <p14:tracePt t="8763" x="7945438" y="3067050"/>
          <p14:tracePt t="8771" x="7793038" y="3067050"/>
          <p14:tracePt t="8779" x="7648575" y="3067050"/>
          <p14:tracePt t="8789" x="7512050" y="3067050"/>
          <p14:tracePt t="8795" x="7367588" y="3067050"/>
          <p14:tracePt t="8803" x="7215188" y="3067050"/>
          <p14:tracePt t="8811" x="7061200" y="3067050"/>
          <p14:tracePt t="8819" x="6908800" y="3067050"/>
          <p14:tracePt t="8827" x="6764338" y="3067050"/>
          <p14:tracePt t="8835" x="6627813" y="3067050"/>
          <p14:tracePt t="8842" x="6500813" y="3067050"/>
          <p14:tracePt t="8850" x="6356350" y="3067050"/>
          <p14:tracePt t="8858" x="6221413" y="3067050"/>
          <p14:tracePt t="8866" x="6049963" y="3067050"/>
          <p14:tracePt t="8874" x="5846763" y="3067050"/>
          <p14:tracePt t="8882" x="5583238" y="3067050"/>
          <p14:tracePt t="8890" x="5268913" y="3067050"/>
          <p14:tracePt t="8898" x="4886325" y="3067050"/>
          <p14:tracePt t="8906" x="4513263" y="3067050"/>
          <p14:tracePt t="8914" x="4138613" y="3067050"/>
          <p14:tracePt t="8923" x="3763963" y="3067050"/>
          <p14:tracePt t="8931" x="3408363" y="3025775"/>
          <p14:tracePt t="8939" x="3051175" y="2990850"/>
          <p14:tracePt t="8947" x="2744788" y="2957513"/>
          <p14:tracePt t="8955" x="2473325" y="2932113"/>
          <p14:tracePt t="8963" x="2227263" y="2897188"/>
          <p14:tracePt t="8971" x="2030413" y="2855913"/>
          <p14:tracePt t="8979" x="1844675" y="2830513"/>
          <p14:tracePt t="8989" x="1700213" y="2805113"/>
          <p14:tracePt t="8996" x="1581150" y="2770188"/>
          <p14:tracePt t="9002" x="1495425" y="2744788"/>
          <p14:tracePt t="9010" x="1487488" y="2744788"/>
          <p14:tracePt t="9018" x="1470025" y="2736850"/>
          <p14:tracePt t="9026" x="1452563" y="2727325"/>
          <p14:tracePt t="9034" x="1444625" y="2719388"/>
          <p14:tracePt t="9042" x="1436688" y="2719388"/>
          <p14:tracePt t="9050" x="1427163" y="2701925"/>
          <p14:tracePt t="9082" x="1419225" y="2693988"/>
          <p14:tracePt t="9098" x="1419225" y="2676525"/>
          <p14:tracePt t="9106" x="1393825" y="2660650"/>
          <p14:tracePt t="9115" x="1343025" y="2633663"/>
          <p14:tracePt t="9122" x="1308100" y="2617788"/>
          <p14:tracePt t="9130" x="1257300" y="2592388"/>
          <p14:tracePt t="9138" x="1198563" y="2566988"/>
          <p14:tracePt t="9146" x="1138238" y="2549525"/>
          <p14:tracePt t="9154" x="1062038" y="2524125"/>
          <p14:tracePt t="9161" x="1054100" y="2524125"/>
          <p14:tracePt t="9170" x="1036638" y="2524125"/>
          <p14:tracePt t="9226" x="1044575" y="2489200"/>
          <p14:tracePt t="9235" x="1054100" y="2481263"/>
          <p14:tracePt t="9243" x="1062038" y="2463800"/>
          <p14:tracePt t="9250" x="1096963" y="2438400"/>
          <p14:tracePt t="9258" x="1138238" y="2405063"/>
          <p14:tracePt t="9267" x="1155700" y="2397125"/>
          <p14:tracePt t="9274" x="1181100" y="2387600"/>
          <p14:tracePt t="9282" x="1198563" y="2379663"/>
          <p14:tracePt t="9292" x="1231900" y="2371725"/>
          <p14:tracePt t="9298" x="1241425" y="2371725"/>
          <p14:tracePt t="9307" x="1241425" y="2362200"/>
          <p14:tracePt t="9338" x="1257300" y="2354263"/>
          <p14:tracePt t="9346" x="1274763" y="2336800"/>
          <p14:tracePt t="9567" x="1292225" y="2336800"/>
          <p14:tracePt t="9575" x="1317625" y="2328863"/>
          <p14:tracePt t="9584" x="1325563" y="2319338"/>
          <p14:tracePt t="9598" x="1333500" y="2319338"/>
          <p14:tracePt t="9606" x="1343025" y="2319338"/>
          <p14:tracePt t="9614" x="1350963" y="2319338"/>
          <p14:tracePt t="9622" x="1360488" y="2319338"/>
          <p14:tracePt t="9638" x="1401763" y="2319338"/>
          <p14:tracePt t="9646" x="1419225" y="2319338"/>
          <p14:tracePt t="9655" x="1444625" y="2319338"/>
          <p14:tracePt t="9663" x="1462088" y="2319338"/>
          <p14:tracePt t="9678" x="1477963" y="2319338"/>
          <p14:tracePt t="9689" x="1487488" y="2319338"/>
          <p14:tracePt t="9704" x="1520825" y="2319338"/>
          <p14:tracePt t="9710" x="1530350" y="2319338"/>
          <p14:tracePt t="9718" x="1546225" y="2328863"/>
          <p14:tracePt t="9726" x="1555750" y="2336800"/>
          <p14:tracePt t="9735" x="1571625" y="2344738"/>
          <p14:tracePt t="9743" x="1589088" y="2344738"/>
          <p14:tracePt t="9751" x="1597025" y="2354263"/>
          <p14:tracePt t="9759" x="1606550" y="2362200"/>
          <p14:tracePt t="9767" x="1614488" y="2362200"/>
          <p14:tracePt t="9886" x="1622425" y="2362200"/>
          <p14:tracePt t="9895" x="1631950" y="2362200"/>
          <p14:tracePt t="9904" x="1631950" y="2354263"/>
          <p14:tracePt t="9919" x="1631950" y="2319338"/>
          <p14:tracePt t="9926" x="1631950" y="2311400"/>
          <p14:tracePt t="9934" x="1631950" y="2286000"/>
          <p14:tracePt t="9942" x="1631950" y="2252663"/>
          <p14:tracePt t="9950" x="1631950" y="2209800"/>
          <p14:tracePt t="9958" x="1631950" y="2200275"/>
          <p14:tracePt t="9966" x="1631950" y="2174875"/>
          <p14:tracePt t="9974" x="1614488" y="2159000"/>
          <p14:tracePt t="9982" x="1614488" y="2149475"/>
          <p14:tracePt t="9989" x="1606550" y="2133600"/>
          <p14:tracePt t="10014" x="1597025" y="2133600"/>
          <p14:tracePt t="10030" x="1589088" y="2133600"/>
          <p14:tracePt t="10062" x="1563688" y="2133600"/>
          <p14:tracePt t="10070" x="1555750" y="2133600"/>
          <p14:tracePt t="10078" x="1546225" y="2141538"/>
          <p14:tracePt t="10089" x="1504950" y="2184400"/>
          <p14:tracePt t="10096" x="1487488" y="2235200"/>
          <p14:tracePt t="10102" x="1470025" y="2260600"/>
          <p14:tracePt t="10110" x="1452563" y="2293938"/>
          <p14:tracePt t="10118" x="1444625" y="2303463"/>
          <p14:tracePt t="10126" x="1436688" y="2328863"/>
          <p14:tracePt t="10134" x="1427163" y="2354263"/>
          <p14:tracePt t="10142" x="1419225" y="2387600"/>
          <p14:tracePt t="10150" x="1419225" y="2413000"/>
          <p14:tracePt t="10159" x="1419225" y="2438400"/>
          <p14:tracePt t="10167" x="1419225" y="2473325"/>
          <p14:tracePt t="10175" x="1419225" y="2498725"/>
          <p14:tracePt t="10183" x="1419225" y="2524125"/>
          <p14:tracePt t="10191" x="1427163" y="2541588"/>
          <p14:tracePt t="10199" x="1436688" y="2566988"/>
          <p14:tracePt t="10208" x="1444625" y="2574925"/>
          <p14:tracePt t="10214" x="1462088" y="2592388"/>
          <p14:tracePt t="10222" x="1477963" y="2608263"/>
          <p14:tracePt t="10230" x="1487488" y="2625725"/>
          <p14:tracePt t="10238" x="1504950" y="2633663"/>
          <p14:tracePt t="10247" x="1512888" y="2643188"/>
          <p14:tracePt t="10255" x="1520825" y="2651125"/>
          <p14:tracePt t="10263" x="1530350" y="2651125"/>
          <p14:tracePt t="10303" x="1546225" y="2660650"/>
          <p14:tracePt t="10311" x="1571625" y="2651125"/>
          <p14:tracePt t="10319" x="1581150" y="2633663"/>
          <p14:tracePt t="10327" x="1606550" y="2608263"/>
          <p14:tracePt t="10335" x="1622425" y="2582863"/>
          <p14:tracePt t="10343" x="1639888" y="2566988"/>
          <p14:tracePt t="10351" x="1657350" y="2516188"/>
          <p14:tracePt t="10359" x="1674813" y="2481263"/>
          <p14:tracePt t="10366" x="1708150" y="2430463"/>
          <p14:tracePt t="10374" x="1716088" y="2387600"/>
          <p14:tracePt t="10382" x="1725613" y="2354263"/>
          <p14:tracePt t="10390" x="1733550" y="2328863"/>
          <p14:tracePt t="10398" x="1733550" y="2319338"/>
          <p14:tracePt t="10406" x="1733550" y="2311400"/>
          <p14:tracePt t="10414" x="1733550" y="2303463"/>
          <p14:tracePt t="10422" x="1733550" y="2293938"/>
          <p14:tracePt t="10527" x="1733550" y="2278063"/>
          <p14:tracePt t="10535" x="1741488" y="2268538"/>
          <p14:tracePt t="10814" x="1766888" y="2260600"/>
          <p14:tracePt t="10822" x="1776413" y="2260600"/>
          <p14:tracePt t="10830" x="1860550" y="2260600"/>
          <p14:tracePt t="10838" x="2055813" y="2260600"/>
          <p14:tracePt t="10846" x="2455863" y="2260600"/>
          <p14:tracePt t="10855" x="2922588" y="2268538"/>
          <p14:tracePt t="10862" x="3390900" y="2286000"/>
          <p14:tracePt t="10870" x="3763963" y="2303463"/>
          <p14:tracePt t="10878" x="4037013" y="2319338"/>
          <p14:tracePt t="10888" x="4206875" y="2319338"/>
          <p14:tracePt t="10894" x="4333875" y="2319338"/>
          <p14:tracePt t="10903" x="4435475" y="2328863"/>
          <p14:tracePt t="10911" x="4521200" y="2328863"/>
          <p14:tracePt t="10919" x="4564063" y="2328863"/>
          <p14:tracePt t="11079" x="4554538" y="2328863"/>
          <p14:tracePt t="11087" x="4521200" y="2328863"/>
          <p14:tracePt t="11094" x="4495800" y="2328863"/>
          <p14:tracePt t="11103" x="4452938" y="2328863"/>
          <p14:tracePt t="11111" x="4394200" y="2328863"/>
          <p14:tracePt t="11120" x="4333875" y="2328863"/>
          <p14:tracePt t="11126" x="4265613" y="2328863"/>
          <p14:tracePt t="11134" x="4181475" y="2328863"/>
          <p14:tracePt t="11142" x="4079875" y="2328863"/>
          <p14:tracePt t="11150" x="3976688" y="2311400"/>
          <p14:tracePt t="11158" x="3875088" y="2286000"/>
          <p14:tracePt t="11166" x="3773488" y="2252663"/>
          <p14:tracePt t="11174" x="3679825" y="2227263"/>
          <p14:tracePt t="11182" x="3594100" y="2192338"/>
          <p14:tracePt t="11190" x="3517900" y="2174875"/>
          <p14:tracePt t="11198" x="3459163" y="2149475"/>
          <p14:tracePt t="11206" x="3398838" y="2141538"/>
          <p14:tracePt t="11214" x="3348038" y="2124075"/>
          <p14:tracePt t="11222" x="3348038" y="2116138"/>
          <p14:tracePt t="11311" x="3340100" y="2116138"/>
          <p14:tracePt t="11319" x="3314700" y="2116138"/>
          <p14:tracePt t="11327" x="3297238" y="2116138"/>
          <p14:tracePt t="11335" x="3289300" y="2116138"/>
          <p14:tracePt t="11343" x="3271838" y="2116138"/>
          <p14:tracePt t="11351" x="3263900" y="2124075"/>
          <p14:tracePt t="11359" x="3254375" y="2124075"/>
          <p14:tracePt t="11375" x="3246438" y="2133600"/>
          <p14:tracePt t="11383" x="3238500" y="2133600"/>
          <p14:tracePt t="11391" x="3211513" y="2141538"/>
          <p14:tracePt t="11399" x="3203575" y="2141538"/>
          <p14:tracePt t="11408" x="3186113" y="2149475"/>
          <p14:tracePt t="11415" x="3160713" y="2159000"/>
          <p14:tracePt t="11422" x="3135313" y="2159000"/>
          <p14:tracePt t="11430" x="3101975" y="2174875"/>
          <p14:tracePt t="11438" x="3051175" y="2184400"/>
          <p14:tracePt t="11446" x="3016250" y="2192338"/>
          <p14:tracePt t="11454" x="2990850" y="2200275"/>
          <p14:tracePt t="11463" x="2940050" y="2217738"/>
          <p14:tracePt t="11472" x="2906713" y="2227263"/>
          <p14:tracePt t="11479" x="2897188" y="2227263"/>
          <p14:tracePt t="11487" x="2881313" y="2227263"/>
          <p14:tracePt t="11494" x="2871788" y="2227263"/>
          <p14:tracePt t="11502" x="2863850" y="2227263"/>
          <p14:tracePt t="11518" x="2863850" y="2235200"/>
          <p14:tracePt t="11566" x="2830513" y="2252663"/>
          <p14:tracePt t="11583" x="2820988" y="2260600"/>
          <p14:tracePt t="11591" x="2813050" y="2268538"/>
          <p14:tracePt t="11599" x="2805113" y="2278063"/>
          <p14:tracePt t="11615" x="2787650" y="2286000"/>
          <p14:tracePt t="11623" x="2770188" y="2311400"/>
          <p14:tracePt t="11629" x="2762250" y="2319338"/>
          <p14:tracePt t="11638" x="2762250" y="2336800"/>
          <p14:tracePt t="11646" x="2762250" y="2362200"/>
          <p14:tracePt t="11654" x="2752725" y="2405063"/>
          <p14:tracePt t="11662" x="2752725" y="2413000"/>
          <p14:tracePt t="11670" x="2752725" y="2430463"/>
          <p14:tracePt t="11679" x="2752725" y="2455863"/>
          <p14:tracePt t="11689" x="2752725" y="2473325"/>
          <p14:tracePt t="11694" x="2762250" y="2489200"/>
          <p14:tracePt t="11703" x="2813050" y="2516188"/>
          <p14:tracePt t="11710" x="2813050" y="2532063"/>
          <p14:tracePt t="11718" x="2855913" y="2541588"/>
          <p14:tracePt t="11726" x="2889250" y="2549525"/>
          <p14:tracePt t="11734" x="2914650" y="2549525"/>
          <p14:tracePt t="11742" x="2949575" y="2566988"/>
          <p14:tracePt t="11750" x="2957513" y="2574925"/>
          <p14:tracePt t="11758" x="2982913" y="2574925"/>
          <p14:tracePt t="11766" x="3008313" y="2574925"/>
          <p14:tracePt t="11774" x="3025775" y="2574925"/>
          <p14:tracePt t="11782" x="3084513" y="2574925"/>
          <p14:tracePt t="11790" x="3109913" y="2574925"/>
          <p14:tracePt t="11798" x="3135313" y="2574925"/>
          <p14:tracePt t="11806" x="3160713" y="2574925"/>
          <p14:tracePt t="11814" x="3221038" y="2549525"/>
          <p14:tracePt t="11822" x="3238500" y="2524125"/>
          <p14:tracePt t="11830" x="3263900" y="2498725"/>
          <p14:tracePt t="11838" x="3305175" y="2447925"/>
          <p14:tracePt t="11847" x="3314700" y="2413000"/>
          <p14:tracePt t="11855" x="3330575" y="2387600"/>
          <p14:tracePt t="11863" x="3348038" y="2336800"/>
          <p14:tracePt t="11872" x="3373438" y="2268538"/>
          <p14:tracePt t="11879" x="3390900" y="2227263"/>
          <p14:tracePt t="11890" x="3390900" y="2184400"/>
          <p14:tracePt t="11895" x="3390900" y="2174875"/>
          <p14:tracePt t="11903" x="3390900" y="2166938"/>
          <p14:tracePt t="11911" x="3390900" y="2159000"/>
          <p14:tracePt t="11934" x="3390900" y="2149475"/>
          <p14:tracePt t="11950" x="3382963" y="2133600"/>
          <p14:tracePt t="11958" x="3373438" y="2133600"/>
          <p14:tracePt t="11966" x="3365500" y="2133600"/>
          <p14:tracePt t="11975" x="3340100" y="2133600"/>
          <p14:tracePt t="11982" x="3330575" y="2124075"/>
          <p14:tracePt t="11990" x="3322638" y="2124075"/>
          <p14:tracePt t="11998" x="3289300" y="2124075"/>
          <p14:tracePt t="12006" x="3254375" y="2124075"/>
          <p14:tracePt t="12014" x="3221038" y="2124075"/>
          <p14:tracePt t="12022" x="3178175" y="2124075"/>
          <p14:tracePt t="12030" x="3152775" y="2124075"/>
          <p14:tracePt t="12038" x="3109913" y="2124075"/>
          <p14:tracePt t="12046" x="3067050" y="2141538"/>
          <p14:tracePt t="12054" x="3041650" y="2159000"/>
          <p14:tracePt t="12062" x="3000375" y="2192338"/>
          <p14:tracePt t="12070" x="2957513" y="2243138"/>
          <p14:tracePt t="12078" x="2949575" y="2260600"/>
          <p14:tracePt t="12086" x="2940050" y="2286000"/>
          <p14:tracePt t="12094" x="2932113" y="2319338"/>
          <p14:tracePt t="12102" x="2922588" y="2362200"/>
          <p14:tracePt t="12110" x="2914650" y="2405063"/>
          <p14:tracePt t="12118" x="2914650" y="2455863"/>
          <p14:tracePt t="12126" x="2914650" y="2498725"/>
          <p14:tracePt t="12134" x="2914650" y="2524125"/>
          <p14:tracePt t="12142" x="2914650" y="2549525"/>
          <p14:tracePt t="12150" x="2914650" y="2557463"/>
          <p14:tracePt t="12158" x="2914650" y="2566988"/>
          <p14:tracePt t="12166" x="2914650" y="2574925"/>
          <p14:tracePt t="12174" x="2914650" y="2592388"/>
          <p14:tracePt t="12182" x="2932113" y="2600325"/>
          <p14:tracePt t="12190" x="2957513" y="2608263"/>
          <p14:tracePt t="12200" x="2974975" y="2608263"/>
          <p14:tracePt t="12207" x="3008313" y="2608263"/>
          <p14:tracePt t="12214" x="3051175" y="2608263"/>
          <p14:tracePt t="12222" x="3094038" y="2608263"/>
          <p14:tracePt t="12229" x="3135313" y="2608263"/>
          <p14:tracePt t="12238" x="3170238" y="2608263"/>
          <p14:tracePt t="12246" x="3203575" y="2608263"/>
          <p14:tracePt t="12254" x="3221038" y="2608263"/>
          <p14:tracePt t="12263" x="3246438" y="2608263"/>
          <p14:tracePt t="12272" x="3263900" y="2608263"/>
          <p14:tracePt t="12279" x="3271838" y="2608263"/>
          <p14:tracePt t="12289" x="3271838" y="2600325"/>
          <p14:tracePt t="12295" x="3289300" y="2574925"/>
          <p14:tracePt t="12305" x="3297238" y="2557463"/>
          <p14:tracePt t="12311" x="3314700" y="2532063"/>
          <p14:tracePt t="12319" x="3322638" y="2498725"/>
          <p14:tracePt t="12326" x="3330575" y="2473325"/>
          <p14:tracePt t="12334" x="3330575" y="2447925"/>
          <p14:tracePt t="12342" x="3330575" y="2430463"/>
          <p14:tracePt t="12366" x="3340100" y="2413000"/>
          <p14:tracePt t="12374" x="3348038" y="2397125"/>
          <p14:tracePt t="12391" x="3348038" y="2387600"/>
          <p14:tracePt t="12402" x="3348038" y="2371725"/>
          <p14:tracePt t="12417" x="3348038" y="2344738"/>
          <p14:tracePt t="12434" x="3348038" y="2336800"/>
          <p14:tracePt t="12442" x="3340100" y="2328863"/>
          <p14:tracePt t="12450" x="3322638" y="2319338"/>
          <p14:tracePt t="12458" x="3322638" y="2311400"/>
          <p14:tracePt t="12466" x="3297238" y="2303463"/>
          <p14:tracePt t="12474" x="3279775" y="2293938"/>
          <p14:tracePt t="12482" x="3263900" y="2293938"/>
          <p14:tracePt t="12490" x="3246438" y="2293938"/>
          <p14:tracePt t="12498" x="3203575" y="2293938"/>
          <p14:tracePt t="12506" x="3170238" y="2293938"/>
          <p14:tracePt t="12514" x="3160713" y="2293938"/>
          <p14:tracePt t="12522" x="3127375" y="2293938"/>
          <p14:tracePt t="12530" x="3119438" y="2293938"/>
          <p14:tracePt t="12538" x="3084513" y="2293938"/>
          <p14:tracePt t="12546" x="3076575" y="2293938"/>
          <p14:tracePt t="12554" x="3067050" y="2293938"/>
          <p14:tracePt t="12562" x="3059113" y="2293938"/>
          <p14:tracePt t="12570" x="3051175" y="2293938"/>
          <p14:tracePt t="12586" x="3033713" y="2303463"/>
          <p14:tracePt t="12594" x="3025775" y="2311400"/>
          <p14:tracePt t="12603" x="3016250" y="2319338"/>
          <p14:tracePt t="12610" x="3000375" y="2354263"/>
          <p14:tracePt t="12619" x="2982913" y="2362200"/>
          <p14:tracePt t="12626" x="2982913" y="2379663"/>
          <p14:tracePt t="12634" x="2965450" y="2413000"/>
          <p14:tracePt t="12642" x="2957513" y="2430463"/>
          <p14:tracePt t="12650" x="2957513" y="2438400"/>
          <p14:tracePt t="12658" x="2957513" y="2455863"/>
          <p14:tracePt t="12666" x="2957513" y="2463800"/>
          <p14:tracePt t="12674" x="2957513" y="2481263"/>
          <p14:tracePt t="12690" x="2957513" y="2489200"/>
          <p14:tracePt t="12706" x="2957513" y="2506663"/>
          <p14:tracePt t="12722" x="2957513" y="2516188"/>
          <p14:tracePt t="12730" x="2974975" y="2532063"/>
          <p14:tracePt t="12738" x="2990850" y="2541588"/>
          <p14:tracePt t="12746" x="3041650" y="2557463"/>
          <p14:tracePt t="12754" x="3059113" y="2557463"/>
          <p14:tracePt t="12762" x="3109913" y="2566988"/>
          <p14:tracePt t="12770" x="3160713" y="2566988"/>
          <p14:tracePt t="12777" x="3221038" y="2566988"/>
          <p14:tracePt t="12786" x="3279775" y="2566988"/>
          <p14:tracePt t="12794" x="3340100" y="2566988"/>
          <p14:tracePt t="12802" x="3408363" y="2566988"/>
          <p14:tracePt t="12810" x="3449638" y="2566988"/>
          <p14:tracePt t="12818" x="3509963" y="2566988"/>
          <p14:tracePt t="12827" x="3552825" y="2566988"/>
          <p14:tracePt t="12835" x="3560763" y="2566988"/>
          <p14:tracePt t="12842" x="3568700" y="2566988"/>
          <p14:tracePt t="13058" x="3568700" y="2574925"/>
          <p14:tracePt t="13065" x="3552825" y="2582863"/>
          <p14:tracePt t="13074" x="3535363" y="2617788"/>
          <p14:tracePt t="13082" x="3509963" y="2643188"/>
          <p14:tracePt t="13090" x="3502025" y="2660650"/>
          <p14:tracePt t="13108" x="3502025" y="2676525"/>
          <p14:tracePt t="13115" x="3502025" y="2701925"/>
          <p14:tracePt t="13124" x="3492500" y="2701925"/>
          <p14:tracePt t="13131" x="3484563" y="2711450"/>
          <p14:tracePt t="13139" x="3484563" y="2727325"/>
          <p14:tracePt t="13147" x="3475038" y="2727325"/>
          <p14:tracePt t="13155" x="3475038" y="2736850"/>
          <p14:tracePt t="13171" x="3475038" y="2752725"/>
          <p14:tracePt t="13178" x="3475038" y="2762250"/>
          <p14:tracePt t="13188" x="3475038" y="2770188"/>
          <p14:tracePt t="13203" x="3475038" y="2778125"/>
          <p14:tracePt t="13218" x="3475038" y="2795588"/>
          <p14:tracePt t="13234" x="3475038" y="2813050"/>
          <p14:tracePt t="13242" x="3475038" y="2820988"/>
          <p14:tracePt t="13659" x="3475038" y="2830513"/>
          <p14:tracePt t="13667" x="3475038" y="2838450"/>
          <p14:tracePt t="13690" x="3475038" y="2846388"/>
          <p14:tracePt t="13835" x="3475038" y="2855913"/>
          <p14:tracePt t="13995" x="3475038" y="2871788"/>
          <p14:tracePt t="14003" x="3475038" y="2881313"/>
          <p14:tracePt t="14027" x="3484563" y="2889250"/>
          <p14:tracePt t="14123" x="3502025" y="2889250"/>
          <p14:tracePt t="14131" x="3509963" y="2889250"/>
          <p14:tracePt t="14138" x="3517900" y="2889250"/>
          <p14:tracePt t="14147" x="3517900" y="2881313"/>
          <p14:tracePt t="14155" x="3552825" y="2881313"/>
          <p14:tracePt t="14163" x="3568700" y="2863850"/>
          <p14:tracePt t="14171" x="3578225" y="2846388"/>
          <p14:tracePt t="14178" x="3586163" y="2838450"/>
          <p14:tracePt t="14192" x="3619500" y="2813050"/>
          <p14:tracePt t="14193" x="3646488" y="2787650"/>
          <p14:tracePt t="14202" x="3679825" y="2744788"/>
          <p14:tracePt t="14210" x="3697288" y="2727325"/>
          <p14:tracePt t="14218" x="3722688" y="2711450"/>
          <p14:tracePt t="14226" x="3730625" y="2693988"/>
          <p14:tracePt t="14234" x="3738563" y="2668588"/>
          <p14:tracePt t="14242" x="3748088" y="2643188"/>
          <p14:tracePt t="14250" x="3763963" y="2617788"/>
          <p14:tracePt t="14258" x="3781425" y="2582863"/>
          <p14:tracePt t="14266" x="3824288" y="2557463"/>
          <p14:tracePt t="14274" x="3849688" y="2506663"/>
          <p14:tracePt t="14282" x="3883025" y="2473325"/>
          <p14:tracePt t="14290" x="3917950" y="2422525"/>
          <p14:tracePt t="14298" x="3943350" y="2405063"/>
          <p14:tracePt t="14306" x="3951288" y="2397125"/>
          <p14:tracePt t="14314" x="4002088" y="2362200"/>
          <p14:tracePt t="14322" x="4019550" y="2354263"/>
          <p14:tracePt t="14329" x="4052888" y="2319338"/>
          <p14:tracePt t="14338" x="4087813" y="2319338"/>
          <p14:tracePt t="14346" x="4146550" y="2293938"/>
          <p14:tracePt t="14354" x="4181475" y="2286000"/>
          <p14:tracePt t="14362" x="4197350" y="2268538"/>
          <p14:tracePt t="14370" x="4232275" y="2260600"/>
          <p14:tracePt t="14379" x="4283075" y="2252663"/>
          <p14:tracePt t="14388" x="4291013" y="2252663"/>
          <p14:tracePt t="14395" x="4300538" y="2252663"/>
          <p14:tracePt t="14406" x="4316413" y="2252663"/>
          <p14:tracePt t="14411" x="4325938" y="2252663"/>
          <p14:tracePt t="14427" x="4333875" y="2252663"/>
          <p14:tracePt t="14435" x="4351338" y="2252663"/>
          <p14:tracePt t="14442" x="4368800" y="2252663"/>
          <p14:tracePt t="14450" x="4410075" y="2252663"/>
          <p14:tracePt t="14458" x="4452938" y="2252663"/>
          <p14:tracePt t="14466" x="4486275" y="2252663"/>
          <p14:tracePt t="14474" x="4513263" y="2252663"/>
          <p14:tracePt t="14482" x="4538663" y="2252663"/>
          <p14:tracePt t="14490" x="4572000" y="2252663"/>
          <p14:tracePt t="14499" x="4614863" y="2252663"/>
          <p14:tracePt t="14507" x="4657725" y="2252663"/>
          <p14:tracePt t="14515" x="4699000" y="2252663"/>
          <p14:tracePt t="14523" x="4733925" y="2252663"/>
          <p14:tracePt t="14531" x="4767263" y="2252663"/>
          <p14:tracePt t="14538" x="4792663" y="2252663"/>
          <p14:tracePt t="14546" x="4802188" y="2252663"/>
          <p14:tracePt t="14963" x="4818063" y="2252663"/>
          <p14:tracePt t="14979" x="4827588" y="2268538"/>
          <p14:tracePt t="14986" x="4852988" y="2278063"/>
          <p14:tracePt t="14994" x="4860925" y="2278063"/>
          <p14:tracePt t="15002" x="4868863" y="2278063"/>
          <p14:tracePt t="15010" x="4886325" y="2293938"/>
          <p14:tracePt t="15018" x="4903788" y="2303463"/>
          <p14:tracePt t="15026" x="4911725" y="2303463"/>
          <p14:tracePt t="15034" x="4919663" y="2303463"/>
          <p14:tracePt t="15042" x="4929188" y="2311400"/>
          <p14:tracePt t="15050" x="4929188" y="2319338"/>
          <p14:tracePt t="15058" x="4946650" y="2336800"/>
          <p14:tracePt t="15066" x="4954588" y="2336800"/>
          <p14:tracePt t="15074" x="4962525" y="2336800"/>
          <p14:tracePt t="15082" x="4972050" y="2336800"/>
          <p14:tracePt t="15090" x="4987925" y="2336800"/>
          <p14:tracePt t="15098" x="4987925" y="2344738"/>
          <p14:tracePt t="15919" x="4997450" y="2344738"/>
          <p14:tracePt t="15983" x="5005388" y="2344738"/>
          <p14:tracePt t="16030" x="5030788" y="2344738"/>
          <p14:tracePt t="16038" x="5038725" y="2344738"/>
          <p14:tracePt t="16079" x="5064125" y="2344738"/>
          <p14:tracePt t="16087" x="5073650" y="2344738"/>
          <p14:tracePt t="16111" x="5081588" y="2344738"/>
          <p14:tracePt t="16117" x="5099050" y="2344738"/>
          <p14:tracePt t="16125" x="5116513" y="2344738"/>
          <p14:tracePt t="16133" x="5149850" y="2344738"/>
          <p14:tracePt t="16142" x="5200650" y="2344738"/>
          <p14:tracePt t="16151" x="5243513" y="2344738"/>
          <p14:tracePt t="16158" x="5311775" y="2328863"/>
          <p14:tracePt t="16166" x="5337175" y="2328863"/>
          <p14:tracePt t="16174" x="5370513" y="2328863"/>
          <p14:tracePt t="16182" x="5413375" y="2319338"/>
          <p14:tracePt t="16189" x="5472113" y="2311400"/>
          <p14:tracePt t="16199" x="5532438" y="2293938"/>
          <p14:tracePt t="16207" x="5583238" y="2286000"/>
          <p14:tracePt t="16238" x="5600700" y="2268538"/>
          <p14:tracePt t="16246" x="5608638" y="2260600"/>
          <p14:tracePt t="16575" x="5608638" y="2252663"/>
          <p14:tracePt t="16591" x="5608638" y="2243138"/>
          <p14:tracePt t="16599" x="5608638" y="2235200"/>
          <p14:tracePt t="16654" x="5608638" y="2227263"/>
          <p14:tracePt t="16911" x="5608638" y="2217738"/>
          <p14:tracePt t="16958" x="5616575" y="2209800"/>
          <p14:tracePt t="17390" x="5634038" y="2209800"/>
          <p14:tracePt t="17407" x="5651500" y="2209800"/>
          <p14:tracePt t="17414" x="5668963" y="2209800"/>
          <p14:tracePt t="17438" x="5676900" y="2209800"/>
          <p14:tracePt t="17447" x="5710238" y="2209800"/>
          <p14:tracePt t="17631" x="5702300" y="2209800"/>
          <p14:tracePt t="17646" x="5676900" y="2209800"/>
          <p14:tracePt t="17654" x="5641975" y="2209800"/>
          <p14:tracePt t="17662" x="5634038" y="2209800"/>
          <p14:tracePt t="17670" x="5608638" y="2209800"/>
          <p14:tracePt t="17678" x="5575300" y="2209800"/>
          <p14:tracePt t="17694" x="5557838" y="2209800"/>
          <p14:tracePt t="17702" x="5532438" y="2217738"/>
          <p14:tracePt t="17710" x="5514975" y="2217738"/>
          <p14:tracePt t="17720" x="5481638" y="2227263"/>
          <p14:tracePt t="17726" x="5430838" y="2235200"/>
          <p14:tracePt t="17734" x="5387975" y="2243138"/>
          <p14:tracePt t="17742" x="5345113" y="2252663"/>
          <p14:tracePt t="17750" x="5337175" y="2252663"/>
          <p14:tracePt t="17758" x="5319713" y="2260600"/>
          <p14:tracePt t="17774" x="5294313" y="2260600"/>
          <p14:tracePt t="17782" x="5276850" y="2268538"/>
          <p14:tracePt t="17790" x="5260975" y="2278063"/>
          <p14:tracePt t="17798" x="5226050" y="2293938"/>
          <p14:tracePt t="17806" x="5192713" y="2311400"/>
          <p14:tracePt t="17814" x="5157788" y="2319338"/>
          <p14:tracePt t="17822" x="5124450" y="2336800"/>
          <p14:tracePt t="17830" x="5073650" y="2354263"/>
          <p14:tracePt t="17838" x="5038725" y="2371725"/>
          <p14:tracePt t="17846" x="4987925" y="2379663"/>
          <p14:tracePt t="17854" x="4946650" y="2387600"/>
          <p14:tracePt t="17862" x="4894263" y="2413000"/>
          <p14:tracePt t="17870" x="4835525" y="2430463"/>
          <p14:tracePt t="17886" x="4699000" y="2473325"/>
          <p14:tracePt t="17894" x="4622800" y="2498725"/>
          <p14:tracePt t="17902" x="4538663" y="2516188"/>
          <p14:tracePt t="17910" x="4435475" y="2541588"/>
          <p14:tracePt t="17921" x="4333875" y="2557463"/>
          <p14:tracePt t="17927" x="4232275" y="2574925"/>
          <p14:tracePt t="17935" x="4130675" y="2592388"/>
          <p14:tracePt t="17943" x="4027488" y="2617788"/>
          <p14:tracePt t="17951" x="3935413" y="2625725"/>
          <p14:tracePt t="17959" x="3832225" y="2651125"/>
          <p14:tracePt t="17965" x="3697288" y="2686050"/>
          <p14:tracePt t="17974" x="3560763" y="2719388"/>
          <p14:tracePt t="17982" x="3390900" y="2770188"/>
          <p14:tracePt t="17990" x="3221038" y="2813050"/>
          <p14:tracePt t="17998" x="3041650" y="2863850"/>
          <p14:tracePt t="18005" x="2889250" y="2914650"/>
          <p14:tracePt t="18013" x="2744788" y="2965450"/>
          <p14:tracePt t="18022" x="2608263" y="3000375"/>
          <p14:tracePt t="18030" x="2498725" y="3041650"/>
          <p14:tracePt t="18038" x="2405063" y="3067050"/>
          <p14:tracePt t="18046" x="2328863" y="3101975"/>
          <p14:tracePt t="18054" x="2268538" y="3135313"/>
          <p14:tracePt t="18078" x="2252663" y="3144838"/>
          <p14:tracePt t="18087" x="2217738" y="3170238"/>
          <p14:tracePt t="18097" x="2192338" y="3178175"/>
          <p14:tracePt t="18108" x="2166938" y="3186113"/>
          <p14:tracePt t="18115" x="2141538" y="3195638"/>
          <p14:tracePt t="18123" x="2082800" y="3221038"/>
          <p14:tracePt t="18130" x="1997075" y="3254375"/>
          <p14:tracePt t="18138" x="1878013" y="3289300"/>
          <p14:tracePt t="18146" x="1758950" y="3322638"/>
          <p14:tracePt t="18154" x="1631950" y="3348038"/>
          <p14:tracePt t="18162" x="1520825" y="3373438"/>
          <p14:tracePt t="18170" x="1427163" y="3390900"/>
          <p14:tracePt t="18178" x="1360488" y="3398838"/>
          <p14:tracePt t="18186" x="1350963" y="3398838"/>
          <p14:tracePt t="18514" x="1333500" y="3398838"/>
          <p14:tracePt t="18561" x="1325563" y="3398838"/>
          <p14:tracePt t="18570" x="1317625" y="3390900"/>
          <p14:tracePt t="18874" x="1317625" y="3382963"/>
          <p14:tracePt t="18906" x="1308100" y="3382963"/>
          <p14:tracePt t="19083" x="1300163" y="3373438"/>
          <p14:tracePt t="19091" x="1282700" y="3373438"/>
          <p14:tracePt t="19179" x="1274763" y="3373438"/>
          <p14:tracePt t="19195" x="1257300" y="3373438"/>
          <p14:tracePt t="19258" x="1249363" y="3373438"/>
          <p14:tracePt t="19778" x="1249363" y="3365500"/>
          <p14:tracePt t="19794" x="1266825" y="3355975"/>
          <p14:tracePt t="19802" x="1274763" y="3355975"/>
          <p14:tracePt t="19811" x="1300163" y="3355975"/>
          <p14:tracePt t="19818" x="1308100" y="3355975"/>
          <p14:tracePt t="19826" x="1317625" y="3355975"/>
          <p14:tracePt t="20660" x="1325563" y="3355975"/>
          <p14:tracePt t="20674" x="1343025" y="3355975"/>
          <p14:tracePt t="20683" x="1350963" y="3355975"/>
          <p14:tracePt t="20707" x="1360488" y="3355975"/>
          <p14:tracePt t="20919" x="1368425" y="3355975"/>
          <p14:tracePt t="20926" x="1376363" y="3355975"/>
          <p14:tracePt t="20934" x="1401763" y="3348038"/>
          <p14:tracePt t="20941" x="1411288" y="3348038"/>
          <p14:tracePt t="20950" x="1444625" y="3330575"/>
          <p14:tracePt t="20958" x="1462088" y="3330575"/>
          <p14:tracePt t="20966" x="1504950" y="3322638"/>
          <p14:tracePt t="20974" x="1555750" y="3322638"/>
          <p14:tracePt t="20982" x="1581150" y="3314700"/>
          <p14:tracePt t="20990" x="1639888" y="3314700"/>
          <p14:tracePt t="20998" x="1725613" y="3314700"/>
          <p14:tracePt t="21005" x="1827213" y="3314700"/>
          <p14:tracePt t="21014" x="1911350" y="3314700"/>
          <p14:tracePt t="21022" x="2022475" y="3314700"/>
          <p14:tracePt t="21030" x="2108200" y="3314700"/>
          <p14:tracePt t="21038" x="2192338" y="3314700"/>
          <p14:tracePt t="21046" x="2252663" y="3314700"/>
          <p14:tracePt t="21054" x="2293938" y="3305175"/>
          <p14:tracePt t="21062" x="2311400" y="3305175"/>
          <p14:tracePt t="21071" x="2328863" y="3305175"/>
          <p14:tracePt t="21439" x="2336800" y="3305175"/>
          <p14:tracePt t="21454" x="2354263" y="3305175"/>
          <p14:tracePt t="21462" x="2379663" y="3305175"/>
          <p14:tracePt t="21470" x="2413000" y="3305175"/>
          <p14:tracePt t="21478" x="2455863" y="3305175"/>
          <p14:tracePt t="21486" x="2489200" y="3305175"/>
          <p14:tracePt t="21502" x="2506663" y="3305175"/>
          <p14:tracePt t="21510" x="2516188" y="3305175"/>
          <p14:tracePt t="21550" x="2524125" y="3305175"/>
          <p14:tracePt t="21558" x="2532063" y="3305175"/>
          <p14:tracePt t="21566" x="2541588" y="3305175"/>
          <p14:tracePt t="21574" x="2574925" y="3305175"/>
          <p14:tracePt t="21582" x="2617788" y="3305175"/>
          <p14:tracePt t="21591" x="2660650" y="3305175"/>
          <p14:tracePt t="21599" x="2693988" y="3305175"/>
          <p14:tracePt t="21606" x="2736850" y="3305175"/>
          <p14:tracePt t="21614" x="2795588" y="3305175"/>
          <p14:tracePt t="21622" x="2855913" y="3289300"/>
          <p14:tracePt t="21630" x="2914650" y="3271838"/>
          <p14:tracePt t="21638" x="2957513" y="3271838"/>
          <p14:tracePt t="21646" x="3000375" y="3263900"/>
          <p14:tracePt t="21654" x="3016250" y="3263900"/>
          <p14:tracePt t="21662" x="3025775" y="3263900"/>
          <p14:tracePt t="22071" x="3051175" y="3263900"/>
          <p14:tracePt t="22079" x="3059113" y="3263900"/>
          <p14:tracePt t="22086" x="3076575" y="3263900"/>
          <p14:tracePt t="22095" x="3084513" y="3263900"/>
          <p14:tracePt t="22104" x="3094038" y="3263900"/>
          <p14:tracePt t="22111" x="3109913" y="3263900"/>
          <p14:tracePt t="22122" x="3119438" y="3263900"/>
          <p14:tracePt t="22991" x="3160713" y="3263900"/>
          <p14:tracePt t="22998" x="3170238" y="3263900"/>
          <p14:tracePt t="23006" x="3203575" y="3263900"/>
          <p14:tracePt t="23014" x="3221038" y="3263900"/>
          <p14:tracePt t="23022" x="3254375" y="3271838"/>
          <p14:tracePt t="23031" x="3279775" y="3271838"/>
          <p14:tracePt t="23039" x="3297238" y="3271838"/>
          <p14:tracePt t="23047" x="3340100" y="3279775"/>
          <p14:tracePt t="23055" x="3373438" y="3279775"/>
          <p14:tracePt t="23063" x="3382963" y="3279775"/>
          <p14:tracePt t="23070" x="3398838" y="3279775"/>
          <p14:tracePt t="23078" x="3416300" y="3279775"/>
          <p14:tracePt t="23086" x="3416300" y="3289300"/>
          <p14:tracePt t="23119" x="3449638" y="3289300"/>
          <p14:tracePt t="23135" x="3475038" y="3289300"/>
          <p14:tracePt t="23151" x="3502025" y="3289300"/>
          <p14:tracePt t="23158" x="3535363" y="3289300"/>
          <p14:tracePt t="23174" x="3560763" y="3289300"/>
          <p14:tracePt t="23182" x="3568700" y="3289300"/>
          <p14:tracePt t="23190" x="3594100" y="3289300"/>
          <p14:tracePt t="23198" x="3619500" y="3289300"/>
          <p14:tracePt t="23206" x="3636963" y="3289300"/>
          <p14:tracePt t="23214" x="3654425" y="3305175"/>
          <p14:tracePt t="23222" x="3662363" y="3305175"/>
          <p14:tracePt t="23230" x="3687763" y="3305175"/>
          <p14:tracePt t="23238" x="3713163" y="3305175"/>
          <p14:tracePt t="23246" x="3722688" y="3305175"/>
          <p14:tracePt t="23254" x="3781425" y="3305175"/>
          <p14:tracePt t="23262" x="3798888" y="3305175"/>
          <p14:tracePt t="23270" x="3816350" y="3305175"/>
          <p14:tracePt t="23278" x="3841750" y="3314700"/>
          <p14:tracePt t="23286" x="3857625" y="3314700"/>
          <p14:tracePt t="23294" x="3900488" y="3314700"/>
          <p14:tracePt t="23303" x="3951288" y="3322638"/>
          <p14:tracePt t="23310" x="3968750" y="3322638"/>
          <p14:tracePt t="23321" x="3994150" y="3322638"/>
          <p14:tracePt t="23327" x="4037013" y="3322638"/>
          <p14:tracePt t="23336" x="4079875" y="3322638"/>
          <p14:tracePt t="23342" x="4105275" y="3340100"/>
          <p14:tracePt t="23351" x="4138613" y="3340100"/>
          <p14:tracePt t="23359" x="4171950" y="3340100"/>
          <p14:tracePt t="23367" x="4189413" y="3340100"/>
          <p14:tracePt t="23375" x="4214813" y="3340100"/>
          <p14:tracePt t="23383" x="4240213" y="3340100"/>
          <p14:tracePt t="23398" x="4265613" y="3340100"/>
          <p14:tracePt t="23410" x="4300538" y="3355975"/>
          <p14:tracePt t="23418" x="4316413" y="3355975"/>
          <p14:tracePt t="23426" x="4359275" y="3355975"/>
          <p14:tracePt t="23435" x="4394200" y="3355975"/>
          <p14:tracePt t="23441" x="4445000" y="3355975"/>
          <p14:tracePt t="23451" x="4495800" y="3355975"/>
          <p14:tracePt t="23459" x="4513263" y="3355975"/>
          <p14:tracePt t="23467" x="4605338" y="3355975"/>
          <p14:tracePt t="23474" x="4691063" y="3355975"/>
          <p14:tracePt t="23482" x="4759325" y="3355975"/>
          <p14:tracePt t="23490" x="4827588" y="3355975"/>
          <p14:tracePt t="23498" x="4903788" y="3355975"/>
          <p14:tracePt t="23506" x="4962525" y="3355975"/>
          <p14:tracePt t="23514" x="5030788" y="3355975"/>
          <p14:tracePt t="23522" x="5099050" y="3355975"/>
          <p14:tracePt t="23530" x="5175250" y="3355975"/>
          <p14:tracePt t="23538" x="5235575" y="3355975"/>
          <p14:tracePt t="23546" x="5243513" y="3355975"/>
          <p14:tracePt t="23554" x="5260975" y="3355975"/>
          <p14:tracePt t="23562" x="5294313" y="3355975"/>
          <p14:tracePt t="23570" x="5311775" y="3355975"/>
          <p14:tracePt t="23578" x="5319713" y="3355975"/>
          <p14:tracePt t="23586" x="5353050" y="3355975"/>
          <p14:tracePt t="23594" x="5380038" y="3355975"/>
          <p14:tracePt t="23603" x="5421313" y="3355975"/>
          <p14:tracePt t="23610" x="5464175" y="3355975"/>
          <p14:tracePt t="23619" x="5507038" y="3355975"/>
          <p14:tracePt t="23626" x="5565775" y="3355975"/>
          <p14:tracePt t="23635" x="5608638" y="3355975"/>
          <p14:tracePt t="23642" x="5668963" y="3355975"/>
          <p14:tracePt t="23650" x="5727700" y="3355975"/>
          <p14:tracePt t="23658" x="5778500" y="3355975"/>
          <p14:tracePt t="23666" x="5813425" y="3355975"/>
          <p14:tracePt t="23674" x="5854700" y="3355975"/>
          <p14:tracePt t="23682" x="5915025" y="3355975"/>
          <p14:tracePt t="23690" x="5983288" y="3355975"/>
          <p14:tracePt t="23698" x="6042025" y="3355975"/>
          <p14:tracePt t="23706" x="6127750" y="3355975"/>
          <p14:tracePt t="23714" x="6203950" y="3355975"/>
          <p14:tracePt t="23722" x="6272213" y="3355975"/>
          <p14:tracePt t="23730" x="6330950" y="3355975"/>
          <p14:tracePt t="23738" x="6391275" y="3355975"/>
          <p14:tracePt t="23746" x="6457950" y="3355975"/>
          <p14:tracePt t="23754" x="6518275" y="3355975"/>
          <p14:tracePt t="23762" x="6586538" y="3355975"/>
          <p14:tracePt t="23770" x="6645275" y="3355975"/>
          <p14:tracePt t="23778" x="6713538" y="3355975"/>
          <p14:tracePt t="23786" x="6799263" y="3355975"/>
          <p14:tracePt t="23794" x="6858000" y="3355975"/>
          <p14:tracePt t="23802" x="6943725" y="3355975"/>
          <p14:tracePt t="23811" x="7035800" y="3348038"/>
          <p14:tracePt t="23821" x="7129463" y="3348038"/>
          <p14:tracePt t="23827" x="7232650" y="3330575"/>
          <p14:tracePt t="23837" x="7342188" y="3322638"/>
          <p14:tracePt t="23843" x="7443788" y="3314700"/>
          <p14:tracePt t="23851" x="7546975" y="3314700"/>
          <p14:tracePt t="23858" x="7631113" y="3305175"/>
          <p14:tracePt t="23867" x="7707313" y="3305175"/>
          <p14:tracePt t="23874" x="7758113" y="3305175"/>
          <p14:tracePt t="23882" x="7810500" y="3305175"/>
          <p14:tracePt t="23890" x="7818438" y="3297238"/>
          <p14:tracePt t="23898" x="7843838" y="3297238"/>
          <p14:tracePt t="23906" x="7851775" y="3297238"/>
          <p14:tracePt t="23954" x="7861300" y="3297238"/>
          <p14:tracePt t="23962" x="7877175" y="3297238"/>
          <p14:tracePt t="23978" x="7894638" y="3297238"/>
          <p14:tracePt t="23986" x="7920038" y="3271838"/>
          <p14:tracePt t="23994" x="7927975" y="3271838"/>
          <p14:tracePt t="24002" x="7962900" y="3263900"/>
          <p14:tracePt t="24010" x="7980363" y="3263900"/>
          <p14:tracePt t="24018" x="8005763" y="3263900"/>
          <p14:tracePt t="24026" x="8039100" y="3263900"/>
          <p14:tracePt t="24038" x="8056563" y="3263900"/>
          <p14:tracePt t="24047" x="8099425" y="3254375"/>
          <p14:tracePt t="24055" x="8107363" y="3254375"/>
          <p14:tracePt t="24063" x="8115300" y="3254375"/>
          <p14:tracePt t="24835" x="8124825" y="3254375"/>
          <p14:tracePt t="24855" x="8124825" y="3246438"/>
          <p14:tracePt t="24863" x="8099425" y="3246438"/>
          <p14:tracePt t="24870" x="8064500" y="3238500"/>
          <p14:tracePt t="24879" x="8031163" y="3228975"/>
          <p14:tracePt t="24887" x="8021638" y="3228975"/>
          <p14:tracePt t="24893" x="7988300" y="3211513"/>
          <p14:tracePt t="24902" x="7980363" y="3211513"/>
          <p14:tracePt t="24910" x="7962900" y="3211513"/>
          <p14:tracePt t="24918" x="7945438" y="3211513"/>
          <p14:tracePt t="24927" x="7937500" y="3211513"/>
          <p14:tracePt t="24934" x="7920038" y="3211513"/>
          <p14:tracePt t="24942" x="7912100" y="3211513"/>
          <p14:tracePt t="27622" x="7902575" y="3211513"/>
          <p14:tracePt t="27630" x="7894638" y="3211513"/>
          <p14:tracePt t="27638" x="7877175" y="3211513"/>
          <p14:tracePt t="27646" x="7869238" y="3211513"/>
          <p14:tracePt t="28475" x="7877175" y="3211513"/>
          <p14:tracePt t="28492" x="7886700" y="3211513"/>
          <p14:tracePt t="28542" x="7894638" y="3211513"/>
          <p14:tracePt t="28550" x="7902575" y="3211513"/>
          <p14:tracePt t="30606" x="7912100" y="3211513"/>
          <p14:tracePt t="32308" x="7912100" y="3221038"/>
          <p14:tracePt t="32535" x="7912100" y="3186113"/>
          <p14:tracePt t="32543" x="7912100" y="3178175"/>
          <p14:tracePt t="34255" x="7894638" y="3178175"/>
          <p14:tracePt t="34263" x="7886700" y="3178175"/>
          <p14:tracePt t="34654" x="7877175" y="3186113"/>
          <p14:tracePt t="34662" x="7877175" y="3195638"/>
          <p14:tracePt t="34990" x="7877175" y="3211513"/>
          <p14:tracePt t="35086" x="7861300" y="3228975"/>
          <p14:tracePt t="35094" x="7861300" y="3238500"/>
          <p14:tracePt t="35102" x="7835900" y="3246438"/>
          <p14:tracePt t="35111" x="7826375" y="3254375"/>
          <p14:tracePt t="35119" x="7818438" y="3271838"/>
          <p14:tracePt t="35127" x="7810500" y="3279775"/>
          <p14:tracePt t="35247" x="7793038" y="3279775"/>
          <p14:tracePt t="35255" x="7775575" y="3279775"/>
          <p14:tracePt t="35262" x="7750175" y="3279775"/>
          <p14:tracePt t="35279" x="7707313" y="3279775"/>
          <p14:tracePt t="35287" x="7691438" y="3279775"/>
          <p14:tracePt t="35295" x="7656513" y="3279775"/>
          <p14:tracePt t="35303" x="7613650" y="3279775"/>
          <p14:tracePt t="35311" x="7572375" y="3279775"/>
          <p14:tracePt t="35319" x="7529513" y="3279775"/>
          <p14:tracePt t="35327" x="7504113" y="3279775"/>
          <p14:tracePt t="35336" x="7478713" y="3279775"/>
          <p14:tracePt t="35343" x="7435850" y="3279775"/>
          <p14:tracePt t="35351" x="7392988" y="3279775"/>
          <p14:tracePt t="35358" x="7334250" y="3279775"/>
          <p14:tracePt t="35368" x="7283450" y="3279775"/>
          <p14:tracePt t="35374" x="7223125" y="3279775"/>
          <p14:tracePt t="35383" x="7180263" y="3279775"/>
          <p14:tracePt t="35390" x="7129463" y="3279775"/>
          <p14:tracePt t="35815" x="7121525" y="3279775"/>
          <p14:tracePt t="35894" x="7146925" y="3279775"/>
          <p14:tracePt t="35902" x="7154863" y="3279775"/>
          <p14:tracePt t="35927" x="7164388" y="3279775"/>
          <p14:tracePt t="35942" x="7180263" y="3279775"/>
          <p14:tracePt t="35951" x="7189788" y="3279775"/>
          <p14:tracePt t="35975" x="7205663" y="3279775"/>
          <p14:tracePt t="35991" x="7215188" y="3271838"/>
          <p14:tracePt t="35998" x="7232650" y="3271838"/>
          <p14:tracePt t="36007" x="7240588" y="3254375"/>
          <p14:tracePt t="36015" x="7248525" y="3246438"/>
          <p14:tracePt t="36023" x="7258050" y="3246438"/>
          <p14:tracePt t="36055" x="7273925" y="3246438"/>
          <p14:tracePt t="36062" x="7283450" y="3246438"/>
          <p14:tracePt t="36198" x="7291388" y="3246438"/>
          <p14:tracePt t="36206" x="7299325" y="3246438"/>
          <p14:tracePt t="36278" x="7308850" y="3246438"/>
          <p14:tracePt t="36507" x="7308850" y="3254375"/>
          <p14:tracePt t="36523" x="7316788" y="3254375"/>
          <p14:tracePt t="36539" x="7324725" y="3254375"/>
          <p14:tracePt t="36547" x="7334250" y="3254375"/>
          <p14:tracePt t="36555" x="7342188" y="3254375"/>
          <p14:tracePt t="36562" x="7342188" y="3271838"/>
          <p14:tracePt t="36602" x="7367588" y="3263900"/>
          <p14:tracePt t="36610" x="7377113" y="3254375"/>
          <p14:tracePt t="37388" x="7359650" y="3254375"/>
          <p14:tracePt t="37402" x="7316788" y="3254375"/>
          <p14:tracePt t="37410" x="7291388" y="3254375"/>
          <p14:tracePt t="37418" x="7258050" y="3254375"/>
          <p14:tracePt t="37426" x="7215188" y="3254375"/>
          <p14:tracePt t="37434" x="7172325" y="3254375"/>
          <p14:tracePt t="37442" x="7113588" y="3246438"/>
          <p14:tracePt t="37451" x="7053263" y="3238500"/>
          <p14:tracePt t="37458" x="6994525" y="3228975"/>
          <p14:tracePt t="37467" x="6943725" y="3221038"/>
          <p14:tracePt t="37474" x="6900863" y="3211513"/>
          <p14:tracePt t="37483" x="6840538" y="3211513"/>
          <p14:tracePt t="37490" x="6781800" y="3211513"/>
          <p14:tracePt t="37498" x="6721475" y="3203575"/>
          <p14:tracePt t="37506" x="6654800" y="3186113"/>
          <p14:tracePt t="37514" x="6577013" y="3178175"/>
          <p14:tracePt t="37522" x="6510338" y="3178175"/>
          <p14:tracePt t="37530" x="6424613" y="3178175"/>
          <p14:tracePt t="37538" x="6338888" y="3178175"/>
          <p14:tracePt t="37547" x="6237288" y="3178175"/>
          <p14:tracePt t="37554" x="6127750" y="3178175"/>
          <p14:tracePt t="37563" x="5999163" y="3178175"/>
          <p14:tracePt t="37571" x="5854700" y="3178175"/>
          <p14:tracePt t="37579" x="5719763" y="3178175"/>
          <p14:tracePt t="37587" x="5575300" y="3178175"/>
          <p14:tracePt t="37594" x="5446713" y="3178175"/>
          <p14:tracePt t="37602" x="5319713" y="3178175"/>
          <p14:tracePt t="37610" x="5208588" y="3178175"/>
          <p14:tracePt t="37618" x="5081588" y="3178175"/>
          <p14:tracePt t="37626" x="4929188" y="3186113"/>
          <p14:tracePt t="37635" x="4775200" y="3195638"/>
          <p14:tracePt t="37642" x="4614863" y="3203575"/>
          <p14:tracePt t="37651" x="4460875" y="3221038"/>
          <p14:tracePt t="37658" x="4308475" y="3221038"/>
          <p14:tracePt t="37668" x="4130675" y="3228975"/>
          <p14:tracePt t="37674" x="3951288" y="3246438"/>
          <p14:tracePt t="37681" x="3730625" y="3271838"/>
          <p14:tracePt t="37690" x="3509963" y="3305175"/>
          <p14:tracePt t="37698" x="3271838" y="3330575"/>
          <p14:tracePt t="37706" x="3016250" y="3382963"/>
          <p14:tracePt t="37714" x="2795588" y="3408363"/>
          <p14:tracePt t="37722" x="2608263" y="3433763"/>
          <p14:tracePt t="37730" x="2447925" y="3459163"/>
          <p14:tracePt t="37740" x="2286000" y="3484563"/>
          <p14:tracePt t="37746" x="2159000" y="3502025"/>
          <p14:tracePt t="37754" x="2030413" y="3509963"/>
          <p14:tracePt t="37762" x="1895475" y="3535363"/>
          <p14:tracePt t="37769" x="1784350" y="3560763"/>
          <p14:tracePt t="37778" x="1665288" y="3568700"/>
          <p14:tracePt t="37787" x="1563688" y="3594100"/>
          <p14:tracePt t="37795" x="1470025" y="3603625"/>
          <p14:tracePt t="37803" x="1376363" y="3619500"/>
          <p14:tracePt t="37811" x="1292225" y="3646488"/>
          <p14:tracePt t="37819" x="1206500" y="3654425"/>
          <p14:tracePt t="37827" x="1130300" y="3679825"/>
          <p14:tracePt t="37836" x="1044575" y="3697288"/>
          <p14:tracePt t="37843" x="968375" y="3722688"/>
          <p14:tracePt t="37852" x="892175" y="3738563"/>
          <p14:tracePt t="37858" x="874713" y="3738563"/>
          <p14:tracePt t="37870" x="841375" y="3756025"/>
          <p14:tracePt t="37875" x="815975" y="3763963"/>
          <p14:tracePt t="37886" x="765175" y="3773488"/>
          <p14:tracePt t="37903" x="688975" y="3806825"/>
          <p14:tracePt t="37907" x="663575" y="3816350"/>
          <p14:tracePt t="37914" x="646113" y="3832225"/>
          <p14:tracePt t="37922" x="636588" y="3841750"/>
          <p14:tracePt t="37930" x="611188" y="3857625"/>
          <p14:tracePt t="37938" x="585788" y="3883025"/>
          <p14:tracePt t="38043" x="595313" y="3892550"/>
          <p14:tracePt t="38051" x="595313" y="3900488"/>
          <p14:tracePt t="38058" x="628650" y="3908425"/>
          <p14:tracePt t="38066" x="636588" y="3908425"/>
          <p14:tracePt t="38074" x="696913" y="3908425"/>
          <p14:tracePt t="38082" x="747713" y="3908425"/>
          <p14:tracePt t="38090" x="798513" y="3908425"/>
          <p14:tracePt t="38098" x="823913" y="3908425"/>
          <p14:tracePt t="38107" x="866775" y="3908425"/>
          <p14:tracePt t="38115" x="917575" y="3908425"/>
          <p14:tracePt t="38123" x="968375" y="3908425"/>
          <p14:tracePt t="38130" x="1011238" y="3908425"/>
          <p14:tracePt t="38138" x="1062038" y="3908425"/>
          <p14:tracePt t="38146" x="1104900" y="3908425"/>
          <p14:tracePt t="38170" x="1112838" y="3908425"/>
          <p14:tracePt t="38250" x="1138238" y="3908425"/>
          <p14:tracePt t="38266" x="1147763" y="3908425"/>
          <p14:tracePt t="38283" x="1155700" y="3908425"/>
          <p14:tracePt t="38299" x="1173163" y="3908425"/>
          <p14:tracePt t="38307" x="1181100" y="3908425"/>
          <p14:tracePt t="38331" x="1189038" y="3908425"/>
          <p14:tracePt t="38339" x="1206500" y="3908425"/>
          <p14:tracePt t="38650" x="1223963" y="3908425"/>
          <p14:tracePt t="38658" x="1231900" y="3908425"/>
          <p14:tracePt t="38667" x="1241425" y="3908425"/>
          <p14:tracePt t="38674" x="1249363" y="3908425"/>
          <p14:tracePt t="38690" x="1257300" y="3908425"/>
          <p14:tracePt t="38701" x="1282700" y="3908425"/>
          <p14:tracePt t="38706" x="1300163" y="3908425"/>
          <p14:tracePt t="38715" x="1333500" y="3925888"/>
          <p14:tracePt t="38723" x="1343025" y="3935413"/>
          <p14:tracePt t="38730" x="1376363" y="3943350"/>
          <p14:tracePt t="38738" x="1401763" y="3943350"/>
          <p14:tracePt t="38746" x="1427163" y="3943350"/>
          <p14:tracePt t="38754" x="1470025" y="3943350"/>
          <p14:tracePt t="38762" x="1504950" y="3951288"/>
          <p14:tracePt t="38770" x="1512888" y="3951288"/>
          <p14:tracePt t="38778" x="1538288" y="3951288"/>
          <p14:tracePt t="38923" x="1546225" y="3951288"/>
          <p14:tracePt t="38939" x="1571625" y="3951288"/>
          <p14:tracePt t="38955" x="1614488" y="3951288"/>
          <p14:tracePt t="38962" x="1622425" y="3951288"/>
          <p14:tracePt t="38970" x="1639888" y="3935413"/>
          <p14:tracePt t="38978" x="1657350" y="3935413"/>
          <p14:tracePt t="38994" x="1682750" y="3925888"/>
          <p14:tracePt t="39002" x="1690688" y="3925888"/>
          <p14:tracePt t="39118" x="1700213" y="3925888"/>
          <p14:tracePt t="39126" x="1708150" y="3925888"/>
          <p14:tracePt t="39134" x="1733550" y="3900488"/>
          <p14:tracePt t="39143" x="1741488" y="3900488"/>
          <p14:tracePt t="39152" x="1758950" y="3900488"/>
          <p14:tracePt t="39168" x="1776413" y="3900488"/>
          <p14:tracePt t="39175" x="1784350" y="3900488"/>
          <p14:tracePt t="39185" x="1809750" y="3900488"/>
          <p14:tracePt t="39191" x="1819275" y="3900488"/>
          <p14:tracePt t="39198" x="1844675" y="3900488"/>
          <p14:tracePt t="39207" x="1852613" y="3900488"/>
          <p14:tracePt t="39247" x="1860550" y="3900488"/>
          <p14:tracePt t="39263" x="1870075" y="3900488"/>
          <p14:tracePt t="39279" x="1885950" y="3892550"/>
          <p14:tracePt t="39287" x="1895475" y="3892550"/>
          <p14:tracePt t="39406" x="1903413" y="3875088"/>
          <p14:tracePt t="39414" x="1920875" y="3857625"/>
          <p14:tracePt t="39422" x="1928813" y="3857625"/>
          <p14:tracePt t="39430" x="1938338" y="3857625"/>
          <p14:tracePt t="39454" x="1938338" y="3841750"/>
          <p14:tracePt t="39774" x="1971675" y="3841750"/>
          <p14:tracePt t="39791" x="1979613" y="3841750"/>
          <p14:tracePt t="39807" x="2005013" y="3832225"/>
          <p14:tracePt t="39855" x="2014538" y="3832225"/>
          <p14:tracePt t="39871" x="2022475" y="3832225"/>
          <p14:tracePt t="39903" x="2039938" y="3832225"/>
          <p14:tracePt t="39910" x="2047875" y="3832225"/>
          <p14:tracePt t="39918" x="2065338" y="3816350"/>
          <p14:tracePt t="39927" x="2073275" y="3806825"/>
          <p14:tracePt t="39935" x="2082800" y="3806825"/>
          <p14:tracePt t="39950" x="2090738" y="3806825"/>
          <p14:tracePt t="39958" x="2124075" y="3798888"/>
          <p14:tracePt t="39966" x="2133600" y="3798888"/>
          <p14:tracePt t="39974" x="2141538" y="3798888"/>
          <p14:tracePt t="39983" x="2149475" y="3798888"/>
          <p14:tracePt t="39998" x="2166938" y="3790950"/>
          <p14:tracePt t="40007" x="2174875" y="3781425"/>
          <p14:tracePt t="40015" x="2192338" y="3781425"/>
          <p14:tracePt t="40031" x="2209800" y="3781425"/>
          <p14:tracePt t="40046" x="2217738" y="3781425"/>
          <p14:tracePt t="40054" x="2243138" y="3773488"/>
          <p14:tracePt t="40126" x="2243138" y="3763963"/>
          <p14:tracePt t="40134" x="2243138" y="3756025"/>
          <p14:tracePt t="40383" x="2252663" y="3756025"/>
          <p14:tracePt t="40391" x="2260600" y="3763963"/>
          <p14:tracePt t="40399" x="2268538" y="3763963"/>
          <p14:tracePt t="40423" x="2278063" y="3773488"/>
          <p14:tracePt t="40431" x="2293938" y="3773488"/>
          <p14:tracePt t="40439" x="2303463" y="3773488"/>
          <p14:tracePt t="40495" x="2328863" y="3773488"/>
          <p14:tracePt t="40503" x="2336800" y="3773488"/>
          <p14:tracePt t="40510" x="2371725" y="3773488"/>
          <p14:tracePt t="40518" x="2430463" y="3773488"/>
          <p14:tracePt t="40526" x="2473325" y="3773488"/>
          <p14:tracePt t="40534" x="2541588" y="3773488"/>
          <p14:tracePt t="40543" x="2651125" y="3773488"/>
          <p14:tracePt t="40553" x="2795588" y="3773488"/>
          <p14:tracePt t="40558" x="2965450" y="3773488"/>
          <p14:tracePt t="40566" x="3170238" y="3773488"/>
          <p14:tracePt t="40574" x="3348038" y="3773488"/>
          <p14:tracePt t="40583" x="3578225" y="3773488"/>
          <p14:tracePt t="40590" x="3756025" y="3773488"/>
          <p14:tracePt t="40599" x="3968750" y="3790950"/>
          <p14:tracePt t="40607" x="4138613" y="3790950"/>
          <p14:tracePt t="40615" x="4240213" y="3790950"/>
          <p14:tracePt t="40623" x="4249738" y="3790950"/>
          <p14:tracePt t="40631" x="4257675" y="3790950"/>
          <p14:tracePt t="40799" x="4249738" y="3798888"/>
          <p14:tracePt t="40807" x="4240213" y="3806825"/>
          <p14:tracePt t="40815" x="4224338" y="3806825"/>
          <p14:tracePt t="40823" x="4206875" y="3806825"/>
          <p14:tracePt t="40830" x="4164013" y="3806825"/>
          <p14:tracePt t="40839" x="4138613" y="3806825"/>
          <p14:tracePt t="40847" x="4130675" y="3806825"/>
          <p14:tracePt t="40855" x="4121150" y="3806825"/>
          <p14:tracePt t="40862" x="4095750" y="3806825"/>
          <p14:tracePt t="40870" x="4079875" y="3806825"/>
          <p14:tracePt t="40887" x="4011613" y="3806825"/>
          <p14:tracePt t="40894" x="3960813" y="3806825"/>
          <p14:tracePt t="40903" x="3900488" y="3806825"/>
          <p14:tracePt t="40910" x="3892550" y="3806825"/>
          <p14:tracePt t="40919" x="3883025" y="3806825"/>
          <p14:tracePt t="40926" x="3875088" y="3806825"/>
          <p14:tracePt t="40990" x="3867150" y="3806825"/>
          <p14:tracePt t="40999" x="3857625" y="3806825"/>
          <p14:tracePt t="41007" x="3841750" y="3806825"/>
          <p14:tracePt t="41015" x="3806825" y="3806825"/>
          <p14:tracePt t="41022" x="3773488" y="3806825"/>
          <p14:tracePt t="41031" x="3763963" y="3806825"/>
          <p14:tracePt t="41039" x="3748088" y="3806825"/>
          <p14:tracePt t="41047" x="3738563" y="3806825"/>
          <p14:tracePt t="41054" x="3722688" y="3806825"/>
          <p14:tracePt t="41062" x="3697288" y="3806825"/>
          <p14:tracePt t="41070" x="3679825" y="3806825"/>
          <p14:tracePt t="41086" x="3654425" y="3806825"/>
          <p14:tracePt t="41094" x="3646488" y="3806825"/>
          <p14:tracePt t="41102" x="3611563" y="3806825"/>
          <p14:tracePt t="41110" x="3568700" y="3806825"/>
          <p14:tracePt t="41118" x="3527425" y="3806825"/>
          <p14:tracePt t="41126" x="3502025" y="3806825"/>
          <p14:tracePt t="41134" x="3484563" y="3806825"/>
          <p14:tracePt t="41142" x="3449638" y="3806825"/>
          <p14:tracePt t="41150" x="3408363" y="3806825"/>
          <p14:tracePt t="41158" x="3373438" y="3806825"/>
          <p14:tracePt t="41169" x="3340100" y="3806825"/>
          <p14:tracePt t="41175" x="3340100" y="3798888"/>
          <p14:tracePt t="41550" x="3348038" y="3798888"/>
          <p14:tracePt t="41574" x="3355975" y="3798888"/>
          <p14:tracePt t="41655" x="3373438" y="3806825"/>
          <p14:tracePt t="41663" x="3382963" y="3806825"/>
          <p14:tracePt t="41686" x="3390900" y="3806825"/>
          <p14:tracePt t="41702" x="3398838" y="3806825"/>
          <p14:tracePt t="41710" x="3408363" y="3806825"/>
          <p14:tracePt t="41718" x="3416300" y="3816350"/>
          <p14:tracePt t="41726" x="3416300" y="3824288"/>
          <p14:tracePt t="41734" x="3424238" y="3824288"/>
          <p14:tracePt t="41959" x="3467100" y="3824288"/>
          <p14:tracePt t="41967" x="3509963" y="3824288"/>
          <p14:tracePt t="41975" x="3552825" y="3824288"/>
          <p14:tracePt t="41983" x="3603625" y="3824288"/>
          <p14:tracePt t="41991" x="3654425" y="3824288"/>
          <p14:tracePt t="41998" x="3756025" y="3824288"/>
          <p14:tracePt t="42006" x="3867150" y="3824288"/>
          <p14:tracePt t="42015" x="3986213" y="3824288"/>
          <p14:tracePt t="42023" x="4095750" y="3824288"/>
          <p14:tracePt t="42031" x="4181475" y="3832225"/>
          <p14:tracePt t="42039" x="4197350" y="3832225"/>
          <p14:tracePt t="42139" x="4206875" y="3832225"/>
          <p14:tracePt t="42858" x="4232275" y="3832225"/>
          <p14:tracePt t="42874" x="4275138" y="3832225"/>
          <p14:tracePt t="42882" x="4283075" y="3832225"/>
          <p14:tracePt t="42890" x="4300538" y="3832225"/>
          <p14:tracePt t="42899" x="4308475" y="3832225"/>
          <p14:tracePt t="43082" x="4316413" y="3832225"/>
          <p14:tracePt t="43098" x="4341813" y="3832225"/>
          <p14:tracePt t="43114" x="4351338" y="3832225"/>
          <p14:tracePt t="43122" x="4359275" y="3832225"/>
          <p14:tracePt t="43146" x="4376738" y="3832225"/>
          <p14:tracePt t="43154" x="4384675" y="3832225"/>
          <p14:tracePt t="43203" x="4394200" y="3832225"/>
          <p14:tracePt t="43211" x="4419600" y="3832225"/>
          <p14:tracePt t="43227" x="4452938" y="3832225"/>
          <p14:tracePt t="43235" x="4460875" y="3832225"/>
          <p14:tracePt t="43242" x="4495800" y="3832225"/>
          <p14:tracePt t="43251" x="4513263" y="3832225"/>
          <p14:tracePt t="43258" x="4529138" y="3832225"/>
          <p14:tracePt t="43268" x="4546600" y="3832225"/>
          <p14:tracePt t="43275" x="4554538" y="3832225"/>
          <p14:tracePt t="43285" x="4572000" y="3832225"/>
          <p14:tracePt t="43371" x="4579938" y="3832225"/>
          <p14:tracePt t="43386" x="4605338" y="3832225"/>
          <p14:tracePt t="43394" x="4622800" y="3832225"/>
          <p14:tracePt t="43402" x="4648200" y="3832225"/>
          <p14:tracePt t="43410" x="4683125" y="3832225"/>
          <p14:tracePt t="43418" x="4708525" y="3832225"/>
          <p14:tracePt t="43426" x="4733925" y="3832225"/>
          <p14:tracePt t="43434" x="4759325" y="3832225"/>
          <p14:tracePt t="43442" x="4792663" y="3832225"/>
          <p14:tracePt t="43450" x="4827588" y="3832225"/>
          <p14:tracePt t="43458" x="4852988" y="3832225"/>
          <p14:tracePt t="43466" x="4878388" y="3832225"/>
          <p14:tracePt t="43474" x="4911725" y="3832225"/>
          <p14:tracePt t="43484" x="4937125" y="3832225"/>
          <p14:tracePt t="43491" x="4972050" y="3832225"/>
          <p14:tracePt t="43502" x="4979988" y="3832225"/>
          <p14:tracePt t="43507" x="4987925" y="3832225"/>
          <p14:tracePt t="43515" x="5005388" y="3832225"/>
          <p14:tracePt t="43523" x="5030788" y="3832225"/>
          <p14:tracePt t="43531" x="5038725" y="3832225"/>
          <p14:tracePt t="43540" x="5064125" y="3832225"/>
          <p14:tracePt t="43547" x="5073650" y="3832225"/>
          <p14:tracePt t="43555" x="5106988" y="3832225"/>
          <p14:tracePt t="43563" x="5116513" y="3832225"/>
          <p14:tracePt t="43570" x="5141913" y="3832225"/>
          <p14:tracePt t="43578" x="5149850" y="3832225"/>
          <p14:tracePt t="43586" x="5157788" y="3832225"/>
          <p14:tracePt t="43594" x="5183188" y="3832225"/>
          <p14:tracePt t="43602" x="5218113" y="3832225"/>
          <p14:tracePt t="43610" x="5226050" y="3832225"/>
          <p14:tracePt t="43618" x="5251450" y="3832225"/>
          <p14:tracePt t="43627" x="5276850" y="3832225"/>
          <p14:tracePt t="43635" x="5294313" y="3832225"/>
          <p14:tracePt t="43643" x="5319713" y="3832225"/>
          <p14:tracePt t="43652" x="5353050" y="3832225"/>
          <p14:tracePt t="43659" x="5370513" y="3832225"/>
          <p14:tracePt t="43669" x="5395913" y="3832225"/>
          <p14:tracePt t="43675" x="5430838" y="3832225"/>
          <p14:tracePt t="43686" x="5456238" y="3832225"/>
          <p14:tracePt t="43691" x="5514975" y="3832225"/>
          <p14:tracePt t="43703" x="5549900" y="3832225"/>
          <p14:tracePt t="43707" x="5557838" y="3832225"/>
          <p14:tracePt t="43715" x="5600700" y="3832225"/>
          <p14:tracePt t="43723" x="5634038" y="3832225"/>
          <p14:tracePt t="43730" x="5659438" y="3832225"/>
          <p14:tracePt t="43738" x="5676900" y="3832225"/>
          <p14:tracePt t="43746" x="5694363" y="3832225"/>
          <p14:tracePt t="43758" x="5702300" y="3832225"/>
          <p14:tracePt t="43766" x="5710238" y="3832225"/>
          <p14:tracePt t="43774" x="5727700" y="3832225"/>
          <p14:tracePt t="43802" x="5735638" y="3832225"/>
          <p14:tracePt t="43818" x="5761038" y="3832225"/>
          <p14:tracePt t="43826" x="5770563" y="3832225"/>
          <p14:tracePt t="43834" x="5795963" y="3832225"/>
          <p14:tracePt t="43842" x="5813425" y="3832225"/>
          <p14:tracePt t="43850" x="5854700" y="3832225"/>
          <p14:tracePt t="43858" x="5897563" y="3832225"/>
          <p14:tracePt t="43866" x="5922963" y="3824288"/>
          <p14:tracePt t="43874" x="5932488" y="3824288"/>
          <p14:tracePt t="43882" x="5957888" y="3824288"/>
          <p14:tracePt t="43890" x="5973763" y="3824288"/>
          <p14:tracePt t="43899" x="5983288" y="3806825"/>
          <p14:tracePt t="43907" x="6008688" y="3806825"/>
          <p14:tracePt t="44043" x="6016625" y="3798888"/>
          <p14:tracePt t="44059" x="6024563" y="3798888"/>
          <p14:tracePt t="44154" x="6034088" y="3798888"/>
          <p14:tracePt t="44162" x="6042025" y="3798888"/>
          <p14:tracePt t="44170" x="6049963" y="3790950"/>
          <p14:tracePt t="44179" x="6067425" y="3790950"/>
          <p14:tracePt t="44187" x="6076950" y="3790950"/>
          <p14:tracePt t="44202" x="6102350" y="3790950"/>
          <p14:tracePt t="44210" x="6110288" y="3790950"/>
          <p14:tracePt t="44234" x="6118225" y="3790950"/>
          <p14:tracePt t="44331" x="6127750" y="3790950"/>
          <p14:tracePt t="44339" x="6135688" y="3790950"/>
          <p14:tracePt t="44723" x="6143625" y="3790950"/>
          <p14:tracePt t="44786" x="6153150" y="3790950"/>
          <p14:tracePt t="44795" x="6161088" y="3790950"/>
          <p14:tracePt t="44802" x="6169025" y="3790950"/>
          <p14:tracePt t="44818" x="6194425" y="3790950"/>
          <p14:tracePt t="44826" x="6254750" y="3756025"/>
          <p14:tracePt t="44834" x="6288088" y="3756025"/>
          <p14:tracePt t="44842" x="6330950" y="3756025"/>
          <p14:tracePt t="44850" x="6373813" y="3756025"/>
          <p14:tracePt t="44858" x="6442075" y="3756025"/>
          <p14:tracePt t="44866" x="6526213" y="3748088"/>
          <p14:tracePt t="44875" x="6602413" y="3748088"/>
          <p14:tracePt t="44886" x="6654800" y="3748088"/>
          <p14:tracePt t="44903" x="6662738" y="3748088"/>
          <p14:tracePt t="44950" x="6670675" y="3748088"/>
          <p14:tracePt t="45158" x="6680200" y="3748088"/>
          <p14:tracePt t="45174" x="6688138" y="3756025"/>
          <p14:tracePt t="45183" x="6705600" y="3756025"/>
          <p14:tracePt t="45190" x="6713538" y="3756025"/>
          <p14:tracePt t="45206" x="6738938" y="3756025"/>
          <p14:tracePt t="45214" x="6746875" y="3763963"/>
          <p14:tracePt t="45223" x="6781800" y="3773488"/>
          <p14:tracePt t="45231" x="6799263" y="3781425"/>
          <p14:tracePt t="45240" x="6840538" y="3798888"/>
          <p14:tracePt t="45246" x="6858000" y="3798888"/>
          <p14:tracePt t="45254" x="6865938" y="3806825"/>
          <p14:tracePt t="45262" x="6875463" y="3806825"/>
          <p14:tracePt t="45270" x="6891338" y="3806825"/>
          <p14:tracePt t="45350" x="6900863" y="3806825"/>
          <p14:tracePt t="45366" x="6916738" y="3806825"/>
          <p14:tracePt t="45375" x="6934200" y="3824288"/>
          <p14:tracePt t="45382" x="6977063" y="3824288"/>
          <p14:tracePt t="45391" x="6994525" y="3832225"/>
          <p14:tracePt t="45401" x="7019925" y="3849688"/>
          <p14:tracePt t="45407" x="7027863" y="3849688"/>
          <p14:tracePt t="45422" x="7035800" y="3849688"/>
          <p14:tracePt t="45430" x="7053263" y="3857625"/>
          <p14:tracePt t="45438" x="7070725" y="3900488"/>
          <p14:tracePt t="45447" x="7070725" y="3917950"/>
          <p14:tracePt t="45454" x="7070725" y="3925888"/>
          <p14:tracePt t="45511" x="7070725" y="3935413"/>
          <p14:tracePt t="45518" x="7078663" y="3951288"/>
          <p14:tracePt t="45527" x="7078663" y="3976688"/>
          <p14:tracePt t="49327" x="7078663" y="3986213"/>
          <p14:tracePt t="49343" x="7096125" y="3976688"/>
          <p14:tracePt t="49350" x="7104063" y="3976688"/>
          <p14:tracePt t="49374" x="7113588" y="3968750"/>
          <p14:tracePt t="50183" x="7113588" y="3976688"/>
          <p14:tracePt t="50191" x="7113588" y="3986213"/>
          <p14:tracePt t="50326" x="7113588" y="3994150"/>
          <p14:tracePt t="50359" x="7113588" y="4002088"/>
          <p14:tracePt t="54923" x="7104063" y="4019550"/>
          <p14:tracePt t="54930" x="7096125" y="4019550"/>
          <p14:tracePt t="54938" x="7078663" y="4019550"/>
          <p14:tracePt t="54946" x="7035800" y="4019550"/>
          <p14:tracePt t="54954" x="7019925" y="4019550"/>
          <p14:tracePt t="54962" x="6985000" y="4019550"/>
          <p14:tracePt t="54970" x="6977063" y="4019550"/>
          <p14:tracePt t="54978" x="6943725" y="4019550"/>
          <p14:tracePt t="54986" x="6916738" y="4019550"/>
          <p14:tracePt t="55002" x="6908800" y="4019550"/>
          <p14:tracePt t="55018" x="6900863" y="4019550"/>
          <p14:tracePt t="55034" x="6875463" y="4019550"/>
          <p14:tracePt t="55042" x="6858000" y="4019550"/>
          <p14:tracePt t="55049" x="6815138" y="4019550"/>
          <p14:tracePt t="55058" x="6772275" y="4019550"/>
          <p14:tracePt t="55065" x="6756400" y="4019550"/>
          <p14:tracePt t="55073" x="6696075" y="4019550"/>
          <p14:tracePt t="55082" x="6627813" y="4019550"/>
          <p14:tracePt t="55090" x="6551613" y="4019550"/>
          <p14:tracePt t="55098" x="6467475" y="4011613"/>
          <p14:tracePt t="55106" x="6365875" y="4002088"/>
          <p14:tracePt t="55114" x="6280150" y="3994150"/>
          <p14:tracePt t="55121" x="6194425" y="3976688"/>
          <p14:tracePt t="55131" x="6118225" y="3968750"/>
          <p14:tracePt t="55137" x="6049963" y="3968750"/>
          <p14:tracePt t="55146" x="6034088" y="3968750"/>
          <p14:tracePt t="55162" x="6024563" y="3968750"/>
          <p14:tracePt t="55193" x="6008688" y="3968750"/>
          <p14:tracePt t="55210" x="5991225" y="3968750"/>
          <p14:tracePt t="55218" x="5983288" y="3968750"/>
          <p14:tracePt t="55226" x="5957888" y="3968750"/>
          <p14:tracePt t="55234" x="5922963" y="3968750"/>
          <p14:tracePt t="55242" x="5915025" y="3968750"/>
          <p14:tracePt t="55250" x="5880100" y="3968750"/>
          <p14:tracePt t="55258" x="5854700" y="3968750"/>
          <p14:tracePt t="55266" x="5821363" y="3968750"/>
          <p14:tracePt t="55274" x="5778500" y="3968750"/>
          <p14:tracePt t="55282" x="5753100" y="3968750"/>
          <p14:tracePt t="55290" x="5710238" y="3968750"/>
          <p14:tracePt t="55298" x="5668963" y="3968750"/>
          <p14:tracePt t="55306" x="5616575" y="3968750"/>
          <p14:tracePt t="55314" x="5575300" y="3968750"/>
          <p14:tracePt t="55322" x="5549900" y="3968750"/>
          <p14:tracePt t="55330" x="5507038" y="3968750"/>
          <p14:tracePt t="55338" x="5456238" y="3968750"/>
          <p14:tracePt t="55346" x="5413375" y="3968750"/>
          <p14:tracePt t="55354" x="5380038" y="3968750"/>
          <p14:tracePt t="55362" x="5337175" y="3968750"/>
          <p14:tracePt t="55370" x="5294313" y="3968750"/>
          <p14:tracePt t="55378" x="5251450" y="3968750"/>
          <p14:tracePt t="55386" x="5208588" y="3968750"/>
          <p14:tracePt t="55394" x="5175250" y="3968750"/>
          <p14:tracePt t="55402" x="5132388" y="3968750"/>
          <p14:tracePt t="55410" x="5106988" y="3968750"/>
          <p14:tracePt t="55418" x="5064125" y="3968750"/>
          <p14:tracePt t="55426" x="5013325" y="3968750"/>
          <p14:tracePt t="55434" x="4972050" y="3976688"/>
          <p14:tracePt t="55442" x="4911725" y="3994150"/>
          <p14:tracePt t="55450" x="4852988" y="4002088"/>
          <p14:tracePt t="55458" x="4775200" y="4011613"/>
          <p14:tracePt t="55466" x="4691063" y="4037013"/>
          <p14:tracePt t="55474" x="4572000" y="4052888"/>
          <p14:tracePt t="55483" x="4445000" y="4079875"/>
          <p14:tracePt t="55490" x="4300538" y="4105275"/>
          <p14:tracePt t="55499" x="4121150" y="4130675"/>
          <p14:tracePt t="55506" x="3935413" y="4156075"/>
          <p14:tracePt t="55515" x="3722688" y="4171950"/>
          <p14:tracePt t="55522" x="3484563" y="4181475"/>
          <p14:tracePt t="55533" x="3238500" y="4214813"/>
          <p14:tracePt t="55537" x="3025775" y="4232275"/>
          <p14:tracePt t="55546" x="2813050" y="4240213"/>
          <p14:tracePt t="55555" x="2660650" y="4257675"/>
          <p14:tracePt t="55563" x="2516188" y="4265613"/>
          <p14:tracePt t="55570" x="2413000" y="4291013"/>
          <p14:tracePt t="55579" x="2328863" y="4300538"/>
          <p14:tracePt t="55588" x="2311400" y="4308475"/>
          <p14:tracePt t="55610" x="2293938" y="4308475"/>
          <p14:tracePt t="55618" x="2286000" y="4308475"/>
          <p14:tracePt t="55626" x="2278063" y="4308475"/>
          <p14:tracePt t="55634" x="2268538" y="4316413"/>
          <p14:tracePt t="55642" x="2235200" y="4333875"/>
          <p14:tracePt t="55650" x="2209800" y="4341813"/>
          <p14:tracePt t="55658" x="2184400" y="4351338"/>
          <p14:tracePt t="55667" x="2149475" y="4359275"/>
          <p14:tracePt t="55675" x="2116138" y="4368800"/>
          <p14:tracePt t="55684" x="2090738" y="4376738"/>
          <p14:tracePt t="55691" x="2055813" y="4384675"/>
          <p14:tracePt t="55701" x="2022475" y="4384675"/>
          <p14:tracePt t="55706" x="2014538" y="4384675"/>
          <p14:tracePt t="55914" x="2030413" y="4384675"/>
          <p14:tracePt t="55922" x="2047875" y="4384675"/>
          <p14:tracePt t="55930" x="2073275" y="4384675"/>
          <p14:tracePt t="55938" x="2082800" y="4384675"/>
          <p14:tracePt t="55947" x="2098675" y="4384675"/>
          <p14:tracePt t="55954" x="2116138" y="4384675"/>
          <p14:tracePt t="55970" x="2124075" y="4384675"/>
          <p14:tracePt t="55982" x="2141538" y="4384675"/>
          <p14:tracePt t="55990" x="2149475" y="4384675"/>
          <p14:tracePt t="55998" x="2159000" y="4384675"/>
          <p14:tracePt t="56903" x="2184400" y="4384675"/>
          <p14:tracePt t="56911" x="2192338" y="4384675"/>
          <p14:tracePt t="57895" x="2200275" y="4384675"/>
          <p14:tracePt t="57910" x="2227263" y="4384675"/>
          <p14:tracePt t="57919" x="2235200" y="4384675"/>
          <p14:tracePt t="57925" x="2268538" y="4394200"/>
          <p14:tracePt t="57934" x="2311400" y="4394200"/>
          <p14:tracePt t="57942" x="2371725" y="4394200"/>
          <p14:tracePt t="57950" x="2413000" y="4394200"/>
          <p14:tracePt t="57958" x="2473325" y="4394200"/>
          <p14:tracePt t="57966" x="2506663" y="4394200"/>
          <p14:tracePt t="57974" x="2557463" y="4410075"/>
          <p14:tracePt t="57982" x="2574925" y="4419600"/>
          <p14:tracePt t="57990" x="2592388" y="4419600"/>
          <p14:tracePt t="58071" x="2608263" y="4419600"/>
          <p14:tracePt t="58078" x="2625725" y="4419600"/>
          <p14:tracePt t="58086" x="2633663" y="4419600"/>
          <p14:tracePt t="58094" x="2660650" y="4419600"/>
          <p14:tracePt t="58102" x="2668588" y="4419600"/>
          <p14:tracePt t="58110" x="2711450" y="4419600"/>
          <p14:tracePt t="58122" x="2744788" y="4419600"/>
          <p14:tracePt t="58130" x="2752725" y="4419600"/>
          <p14:tracePt t="58138" x="2762250" y="4419600"/>
          <p14:tracePt t="58154" x="2795588" y="4419600"/>
          <p14:tracePt t="58170" x="2813050" y="4419600"/>
          <p14:tracePt t="58178" x="2820988" y="4419600"/>
          <p14:tracePt t="58202" x="2838450" y="4419600"/>
          <p14:tracePt t="58210" x="2846388" y="4419600"/>
          <p14:tracePt t="58242" x="2855913" y="4419600"/>
          <p14:tracePt t="58250" x="2863850" y="4419600"/>
          <p14:tracePt t="58258" x="2871788" y="4419600"/>
          <p14:tracePt t="58282" x="2881313" y="4419600"/>
          <p14:tracePt t="58314" x="2889250" y="4419600"/>
          <p14:tracePt t="58490" x="2914650" y="4419600"/>
          <p14:tracePt t="58498" x="2922588" y="4419600"/>
          <p14:tracePt t="58506" x="2922588" y="4427538"/>
          <p14:tracePt t="58514" x="2932113" y="4427538"/>
          <p14:tracePt t="58522" x="2949575" y="4435475"/>
          <p14:tracePt t="58555" x="2965450" y="4445000"/>
          <p14:tracePt t="58562" x="2974975" y="4452938"/>
          <p14:tracePt t="58651" x="2982913" y="4460875"/>
          <p14:tracePt t="58659" x="2990850" y="4460875"/>
          <p14:tracePt t="58666" x="3000375" y="4460875"/>
          <p14:tracePt t="58682" x="3008313" y="4460875"/>
          <p14:tracePt t="58690" x="3016250" y="4460875"/>
          <p14:tracePt t="58698" x="3033713" y="4460875"/>
          <p14:tracePt t="58706" x="3041650" y="4460875"/>
          <p14:tracePt t="58730" x="3059113" y="4460875"/>
          <p14:tracePt t="58738" x="3067050" y="4460875"/>
          <p14:tracePt t="58762" x="3076575" y="4460875"/>
          <p14:tracePt t="58771" x="3084513" y="4460875"/>
          <p14:tracePt t="58827" x="3094038" y="4460875"/>
          <p14:tracePt t="58835" x="3109913" y="4460875"/>
          <p14:tracePt t="58859" x="3119438" y="4460875"/>
          <p14:tracePt t="58875" x="3127375" y="4460875"/>
          <p14:tracePt t="58884" x="3135313" y="4460875"/>
          <p14:tracePt t="58922" x="3144838" y="4452938"/>
          <p14:tracePt t="58930" x="3152775" y="4452938"/>
          <p14:tracePt t="59067" x="3170238" y="4445000"/>
          <p14:tracePt t="59074" x="3178175" y="4445000"/>
          <p14:tracePt t="59099" x="3186113" y="4419600"/>
          <p14:tracePt t="59107" x="3195638" y="4419600"/>
          <p14:tracePt t="59307" x="3211513" y="4410075"/>
          <p14:tracePt t="59315" x="3221038" y="4394200"/>
          <p14:tracePt t="59323" x="3238500" y="4394200"/>
          <p14:tracePt t="59334" x="3246438" y="4394200"/>
          <p14:tracePt t="59339" x="3271838" y="4384675"/>
          <p14:tracePt t="59347" x="3314700" y="4384675"/>
          <p14:tracePt t="59354" x="3330575" y="4376738"/>
          <p14:tracePt t="59363" x="3348038" y="4376738"/>
          <p14:tracePt t="59370" x="3355975" y="4376738"/>
          <p14:tracePt t="59379" x="3365500" y="4376738"/>
          <p14:tracePt t="59387" x="3373438" y="4376738"/>
          <p14:tracePt t="59395" x="3382963" y="4376738"/>
          <p14:tracePt t="59402" x="3398838" y="4376738"/>
          <p14:tracePt t="59418" x="3424238" y="4376738"/>
          <p14:tracePt t="59434" x="3459163" y="4376738"/>
          <p14:tracePt t="59442" x="3467100" y="4368800"/>
          <p14:tracePt t="59466" x="3502025" y="4368800"/>
          <p14:tracePt t="59474" x="3535363" y="4368800"/>
          <p14:tracePt t="59482" x="3568700" y="4368800"/>
          <p14:tracePt t="59490" x="3619500" y="4368800"/>
          <p14:tracePt t="59498" x="3679825" y="4368800"/>
          <p14:tracePt t="59506" x="3748088" y="4368800"/>
          <p14:tracePt t="59515" x="3832225" y="4368800"/>
          <p14:tracePt t="59522" x="3917950" y="4368800"/>
          <p14:tracePt t="59531" x="3976688" y="4368800"/>
          <p14:tracePt t="59538" x="4044950" y="4368800"/>
          <p14:tracePt t="59549" x="4095750" y="4368800"/>
          <p14:tracePt t="59554" x="4105275" y="4368800"/>
          <p14:tracePt t="59562" x="4121150" y="4368800"/>
          <p14:tracePt t="59570" x="4138613" y="4368800"/>
          <p14:tracePt t="59578" x="4146550" y="4368800"/>
          <p14:tracePt t="59611" x="4156075" y="4368800"/>
          <p14:tracePt t="59626" x="4164013" y="4368800"/>
          <p14:tracePt t="59634" x="4181475" y="4368800"/>
          <p14:tracePt t="59642" x="4189413" y="4368800"/>
          <p14:tracePt t="59650" x="4197350" y="4368800"/>
          <p14:tracePt t="59658" x="4224338" y="4368800"/>
          <p14:tracePt t="59666" x="4240213" y="4368800"/>
          <p14:tracePt t="59867" x="4249738" y="4368800"/>
          <p14:tracePt t="59875" x="4257675" y="4368800"/>
          <p14:tracePt t="59915" x="4265613" y="4368800"/>
          <p14:tracePt t="59939" x="4275138" y="4368800"/>
          <p14:tracePt t="59947" x="4283075" y="4368800"/>
          <p14:tracePt t="59955" x="4300538" y="4368800"/>
          <p14:tracePt t="59963" x="4316413" y="4368800"/>
          <p14:tracePt t="59978" x="4333875" y="4368800"/>
          <p14:tracePt t="59986" x="4341813" y="4368800"/>
          <p14:tracePt t="60002" x="4359275" y="4333875"/>
          <p14:tracePt t="60026" x="4368800" y="4325938"/>
          <p14:tracePt t="60042" x="4376738" y="4325938"/>
          <p14:tracePt t="60066" x="4384675" y="4325938"/>
          <p14:tracePt t="60073" x="4394200" y="4325938"/>
          <p14:tracePt t="60089" x="4402138" y="4325938"/>
          <p14:tracePt t="60098" x="4410075" y="4325938"/>
          <p14:tracePt t="60106" x="4419600" y="4325938"/>
          <p14:tracePt t="60122" x="4427538" y="4325938"/>
          <p14:tracePt t="60133" x="4435475" y="4325938"/>
          <p14:tracePt t="60139" x="4445000" y="4325938"/>
          <p14:tracePt t="60151" x="4452938" y="4325938"/>
          <p14:tracePt t="60154" x="4460875" y="4325938"/>
          <p14:tracePt t="60186" x="4470400" y="4325938"/>
          <p14:tracePt t="60194" x="4486275" y="4325938"/>
          <p14:tracePt t="60202" x="4513263" y="4325938"/>
          <p14:tracePt t="60210" x="4521200" y="4325938"/>
          <p14:tracePt t="60218" x="4554538" y="4325938"/>
          <p14:tracePt t="60226" x="4572000" y="4325938"/>
          <p14:tracePt t="60234" x="4579938" y="4325938"/>
          <p14:tracePt t="60242" x="4589463" y="4325938"/>
          <p14:tracePt t="60250" x="4597400" y="4325938"/>
          <p14:tracePt t="60258" x="4605338" y="4325938"/>
          <p14:tracePt t="60266" x="4614863" y="4325938"/>
          <p14:tracePt t="60395" x="4630738" y="4325938"/>
          <p14:tracePt t="60403" x="4648200" y="4325938"/>
          <p14:tracePt t="60410" x="4691063" y="4325938"/>
          <p14:tracePt t="60418" x="4699000" y="4325938"/>
          <p14:tracePt t="60426" x="4724400" y="4325938"/>
          <p14:tracePt t="60434" x="4767263" y="4325938"/>
          <p14:tracePt t="60442" x="4802188" y="4325938"/>
          <p14:tracePt t="60450" x="4843463" y="4325938"/>
          <p14:tracePt t="60458" x="4886325" y="4325938"/>
          <p14:tracePt t="60466" x="4929188" y="4325938"/>
          <p14:tracePt t="60474" x="4987925" y="4325938"/>
          <p14:tracePt t="60482" x="5013325" y="4325938"/>
          <p14:tracePt t="60490" x="5048250" y="4325938"/>
          <p14:tracePt t="60498" x="5091113" y="4325938"/>
          <p14:tracePt t="60506" x="5149850" y="4325938"/>
          <p14:tracePt t="60514" x="5175250" y="4325938"/>
          <p14:tracePt t="60522" x="5192713" y="4325938"/>
          <p14:tracePt t="60530" x="5226050" y="4325938"/>
          <p14:tracePt t="60538" x="5251450" y="4325938"/>
          <p14:tracePt t="60547" x="5260975" y="4325938"/>
          <p14:tracePt t="60554" x="5276850" y="4325938"/>
          <p14:tracePt t="60562" x="5286375" y="4325938"/>
          <p14:tracePt t="60570" x="5302250" y="4325938"/>
          <p14:tracePt t="60578" x="5311775" y="4325938"/>
          <p14:tracePt t="60602" x="5319713" y="4325938"/>
          <p14:tracePt t="60650" x="5337175" y="4325938"/>
          <p14:tracePt t="60666" x="5353050" y="4325938"/>
          <p14:tracePt t="60674" x="5387975" y="4325938"/>
          <p14:tracePt t="60682" x="5395913" y="4325938"/>
          <p14:tracePt t="60689" x="5430838" y="4325938"/>
          <p14:tracePt t="60698" x="5438775" y="4325938"/>
          <p14:tracePt t="60706" x="5464175" y="4325938"/>
          <p14:tracePt t="60714" x="5472113" y="4325938"/>
          <p14:tracePt t="60723" x="5507038" y="4325938"/>
          <p14:tracePt t="60733" x="5514975" y="4325938"/>
          <p14:tracePt t="60738" x="5532438" y="4325938"/>
          <p14:tracePt t="60747" x="5549900" y="4325938"/>
          <p14:tracePt t="60754" x="5557838" y="4325938"/>
          <p14:tracePt t="60770" x="5583238" y="4325938"/>
          <p14:tracePt t="60786" x="5591175" y="4325938"/>
          <p14:tracePt t="60794" x="5616575" y="4325938"/>
          <p14:tracePt t="60802" x="5634038" y="4325938"/>
          <p14:tracePt t="60810" x="5659438" y="4325938"/>
          <p14:tracePt t="60826" x="5684838" y="4325938"/>
          <p14:tracePt t="60834" x="5710238" y="4325938"/>
          <p14:tracePt t="60842" x="5753100" y="4325938"/>
          <p14:tracePt t="60850" x="5778500" y="4325938"/>
          <p14:tracePt t="60858" x="5795963" y="4325938"/>
          <p14:tracePt t="60867" x="5829300" y="4325938"/>
          <p14:tracePt t="60875" x="5846763" y="4325938"/>
          <p14:tracePt t="60884" x="5880100" y="4325938"/>
          <p14:tracePt t="60898" x="5897563" y="4325938"/>
          <p14:tracePt t="60906" x="5915025" y="4325938"/>
          <p14:tracePt t="60914" x="5922963" y="4325938"/>
          <p14:tracePt t="60938" x="5932488" y="4325938"/>
          <p14:tracePt t="60954" x="5940425" y="4325938"/>
          <p14:tracePt t="60969" x="5957888" y="4325938"/>
          <p14:tracePt t="60977" x="5965825" y="4325938"/>
          <p14:tracePt t="60986" x="5973763" y="4325938"/>
          <p14:tracePt t="60994" x="6008688" y="4325938"/>
          <p14:tracePt t="61002" x="6049963" y="4325938"/>
          <p14:tracePt t="61010" x="6076950" y="4325938"/>
          <p14:tracePt t="61018" x="6110288" y="4325938"/>
          <p14:tracePt t="61026" x="6153150" y="4325938"/>
          <p14:tracePt t="61034" x="6161088" y="4325938"/>
          <p14:tracePt t="61042" x="6194425" y="4325938"/>
          <p14:tracePt t="61050" x="6211888" y="4325938"/>
          <p14:tracePt t="61066" x="6237288" y="4325938"/>
          <p14:tracePt t="61083" x="6246813" y="4333875"/>
          <p14:tracePt t="61767" x="6272213" y="4333875"/>
          <p14:tracePt t="61775" x="6280150" y="4333875"/>
          <p14:tracePt t="61783" x="6288088" y="4333875"/>
          <p14:tracePt t="61790" x="6297613" y="4341813"/>
          <p14:tracePt t="61822" x="6305550" y="4351338"/>
          <p14:tracePt t="61847" x="6313488" y="4351338"/>
          <p14:tracePt t="61863" x="6323013" y="4359275"/>
          <p14:tracePt t="61870" x="6330950" y="4359275"/>
          <p14:tracePt t="61879" x="6338888" y="4359275"/>
          <p14:tracePt t="61895" x="6348413" y="4368800"/>
          <p14:tracePt t="61903" x="6356350" y="4376738"/>
          <p14:tracePt t="61910" x="6373813" y="4376738"/>
          <p14:tracePt t="61918" x="6381750" y="4384675"/>
          <p14:tracePt t="61926" x="6399213" y="4384675"/>
          <p14:tracePt t="61935" x="6416675" y="4384675"/>
          <p14:tracePt t="61942" x="6424613" y="4384675"/>
          <p14:tracePt t="61951" x="6442075" y="4394200"/>
          <p14:tracePt t="61958" x="6483350" y="4402138"/>
          <p14:tracePt t="61967" x="6510338" y="4402138"/>
          <p14:tracePt t="61974" x="6551613" y="4402138"/>
          <p14:tracePt t="61982" x="6619875" y="4419600"/>
          <p14:tracePt t="61990" x="6619875" y="4427538"/>
          <p14:tracePt t="61998" x="6662738" y="4427538"/>
          <p14:tracePt t="62006" x="6705600" y="4435475"/>
          <p14:tracePt t="62014" x="6731000" y="4435475"/>
          <p14:tracePt t="62022" x="6738938" y="4435475"/>
          <p14:tracePt t="62033" x="6764338" y="4435475"/>
          <p14:tracePt t="62039" x="6781800" y="4435475"/>
          <p14:tracePt t="62055" x="6807200" y="4435475"/>
          <p14:tracePt t="62063" x="6815138" y="4435475"/>
          <p14:tracePt t="62078" x="6824663" y="4435475"/>
          <p14:tracePt t="62086" x="6832600" y="4435475"/>
          <p14:tracePt t="62094" x="6840538" y="4435475"/>
          <p14:tracePt t="62102" x="6858000" y="4435475"/>
          <p14:tracePt t="62110" x="6865938" y="4435475"/>
          <p14:tracePt t="62118" x="6883400" y="4435475"/>
          <p14:tracePt t="62126" x="6891338" y="4435475"/>
          <p14:tracePt t="62134" x="6916738" y="4435475"/>
          <p14:tracePt t="62142" x="6926263" y="4435475"/>
          <p14:tracePt t="62167" x="6934200" y="4435475"/>
          <p14:tracePt t="62263" x="6951663" y="4435475"/>
          <p14:tracePt t="62280" x="6969125" y="4435475"/>
          <p14:tracePt t="62287" x="6977063" y="4435475"/>
          <p14:tracePt t="62311" x="6985000" y="4435475"/>
          <p14:tracePt t="62319" x="7002463" y="4435475"/>
          <p14:tracePt t="62325" x="7019925" y="4435475"/>
          <p14:tracePt t="62334" x="7045325" y="4427538"/>
          <p14:tracePt t="62342" x="7061200" y="4427538"/>
          <p14:tracePt t="62350" x="7070725" y="4427538"/>
          <p14:tracePt t="62366" x="7078663" y="4419600"/>
          <p14:tracePt t="62374" x="7088188" y="4419600"/>
          <p14:tracePt t="62382" x="7096125" y="4419600"/>
          <p14:tracePt t="62390" x="7113588" y="4410075"/>
          <p14:tracePt t="62397" x="7121525" y="4410075"/>
          <p14:tracePt t="62438" x="7138988" y="4402138"/>
          <p14:tracePt t="62446" x="7146925" y="4394200"/>
          <p14:tracePt t="62551" x="7154863" y="4394200"/>
          <p14:tracePt t="62558" x="7189788" y="4376738"/>
          <p14:tracePt t="62565" x="7232650" y="4351338"/>
          <p14:tracePt t="62574" x="7232650" y="4341813"/>
          <p14:tracePt t="62582" x="7248525" y="4341813"/>
          <p14:tracePt t="62590" x="7265988" y="4341813"/>
          <p14:tracePt t="62598" x="7299325" y="4316413"/>
          <p14:tracePt t="62606" x="7316788" y="4316413"/>
          <p14:tracePt t="62614" x="7342188" y="4308475"/>
          <p14:tracePt t="62622" x="7350125" y="4308475"/>
          <p14:tracePt t="62646" x="7359650" y="4291013"/>
          <p14:tracePt t="62710" x="7377113" y="4291013"/>
          <p14:tracePt t="62729" x="7385050" y="4291013"/>
          <p14:tracePt t="62733" x="7392988" y="4283075"/>
          <p14:tracePt t="62742" x="7410450" y="4283075"/>
          <p14:tracePt t="62750" x="7418388" y="4283075"/>
          <p14:tracePt t="63038" x="7427913" y="4283075"/>
          <p14:tracePt t="63055" x="7435850" y="4291013"/>
          <p14:tracePt t="63062" x="7443788" y="4291013"/>
          <p14:tracePt t="63070" x="7461250" y="4308475"/>
          <p14:tracePt t="63079" x="7461250" y="4316413"/>
          <p14:tracePt t="63087" x="7469188" y="4316413"/>
          <p14:tracePt t="63103" x="7469188" y="4333875"/>
          <p14:tracePt t="63110" x="7469188" y="4341813"/>
          <p14:tracePt t="65591" x="7478713" y="4351338"/>
          <p14:tracePt t="66175" x="7486650" y="4359275"/>
          <p14:tracePt t="66190" x="7494588" y="4359275"/>
          <p14:tracePt t="66207" x="7504113" y="4368800"/>
          <p14:tracePt t="66214" x="7512050" y="4376738"/>
          <p14:tracePt t="66222" x="7529513" y="4384675"/>
          <p14:tracePt t="66230" x="7537450" y="4384675"/>
          <p14:tracePt t="66238" x="7537450" y="4394200"/>
          <p14:tracePt t="66249" x="7537450" y="4402138"/>
          <p14:tracePt t="66303" x="7546975" y="4419600"/>
          <p14:tracePt t="66311" x="7554913" y="4419600"/>
          <p14:tracePt t="66318" x="7554913" y="4445000"/>
          <p14:tracePt t="66334" x="7562850" y="4452938"/>
          <p14:tracePt t="66342" x="7572375" y="4452938"/>
          <p14:tracePt t="66351" x="7580313" y="4460875"/>
          <p14:tracePt t="66366" x="7588250" y="4478338"/>
          <p14:tracePt t="66374" x="7588250" y="4486275"/>
          <p14:tracePt t="66719" x="7588250" y="4495800"/>
          <p14:tracePt t="66734" x="7588250" y="4503738"/>
          <p14:tracePt t="66743" x="7597775" y="4503738"/>
          <p14:tracePt t="66750" x="7605713" y="4513263"/>
          <p14:tracePt t="66766" x="7613650" y="4521200"/>
          <p14:tracePt t="68475" x="7613650" y="4538663"/>
          <p14:tracePt t="68483" x="7613650" y="4546600"/>
          <p14:tracePt t="68491" x="7623175" y="4572000"/>
          <p14:tracePt t="68499" x="7631113" y="4579938"/>
          <p14:tracePt t="68507" x="7639050" y="4579938"/>
          <p14:tracePt t="68515" x="7648575" y="4579938"/>
          <p14:tracePt t="68523" x="7656513" y="4597400"/>
          <p14:tracePt t="68531" x="7656513" y="4605338"/>
          <p14:tracePt t="71118" x="7656513" y="4622800"/>
          <p14:tracePt t="71126" x="7656513" y="4630738"/>
          <p14:tracePt t="71134" x="7631113" y="4648200"/>
          <p14:tracePt t="71142" x="7597775" y="4665663"/>
          <p14:tracePt t="71150" x="7554913" y="4691063"/>
          <p14:tracePt t="71158" x="7461250" y="4724400"/>
          <p14:tracePt t="71166" x="7334250" y="4784725"/>
          <p14:tracePt t="71174" x="7138988" y="4852988"/>
          <p14:tracePt t="71182" x="6875463" y="4929188"/>
          <p14:tracePt t="71190" x="6551613" y="5038725"/>
          <p14:tracePt t="71199" x="6178550" y="5149850"/>
          <p14:tracePt t="71205" x="5753100" y="5251450"/>
          <p14:tracePt t="71213" x="5294313" y="5370513"/>
          <p14:tracePt t="71222" x="4784725" y="5472113"/>
          <p14:tracePt t="71230" x="4300538" y="5565775"/>
          <p14:tracePt t="71238" x="3849688" y="5651500"/>
          <p14:tracePt t="71246" x="3433763" y="5727700"/>
          <p14:tracePt t="71253" x="3041650" y="5778500"/>
          <p14:tracePt t="71262" x="2736850" y="5829300"/>
          <p14:tracePt t="71270" x="2489200" y="5864225"/>
          <p14:tracePt t="71278" x="2303463" y="5872163"/>
          <p14:tracePt t="71286" x="2166938" y="5889625"/>
          <p14:tracePt t="71293" x="2039938" y="5889625"/>
          <p14:tracePt t="71303" x="1938338" y="5889625"/>
          <p14:tracePt t="71311" x="1870075" y="5889625"/>
          <p14:tracePt t="71319" x="1809750" y="5889625"/>
          <p14:tracePt t="71326" x="1766888" y="5889625"/>
          <p14:tracePt t="71334" x="1758950" y="5889625"/>
          <p14:tracePt t="71342" x="1751013" y="5889625"/>
          <p14:tracePt t="71350" x="1741488" y="5889625"/>
          <p14:tracePt t="71374" x="1725613" y="5889625"/>
          <p14:tracePt t="71390" x="1708150" y="5872163"/>
          <p14:tracePt t="71398" x="1700213" y="5864225"/>
          <p14:tracePt t="71406" x="1682750" y="5854700"/>
          <p14:tracePt t="71414" x="1649413" y="5829300"/>
          <p14:tracePt t="71422" x="1622425" y="5813425"/>
          <p14:tracePt t="71430" x="1589088" y="5795963"/>
          <p14:tracePt t="71437" x="1555750" y="5770563"/>
          <p14:tracePt t="71446" x="1520825" y="5735638"/>
          <p14:tracePt t="71453" x="1504950" y="5727700"/>
          <p14:tracePt t="71462" x="1504950" y="5719763"/>
          <p14:tracePt t="71470" x="1495425" y="5694363"/>
          <p14:tracePt t="71479" x="1487488" y="5676900"/>
          <p14:tracePt t="71486" x="1487488" y="5668963"/>
          <p14:tracePt t="71494" x="1487488" y="5659438"/>
          <p14:tracePt t="71502" x="1487488" y="5651500"/>
          <p14:tracePt t="71510" x="1487488" y="5634038"/>
          <p14:tracePt t="71518" x="1487488" y="5600700"/>
          <p14:tracePt t="71526" x="1487488" y="5591175"/>
          <p14:tracePt t="71534" x="1487488" y="5549900"/>
          <p14:tracePt t="71542" x="1487488" y="5532438"/>
          <p14:tracePt t="71550" x="1487488" y="5497513"/>
          <p14:tracePt t="71558" x="1520825" y="5446713"/>
          <p14:tracePt t="71566" x="1530350" y="5438775"/>
          <p14:tracePt t="71574" x="1538288" y="5421313"/>
          <p14:tracePt t="71581" x="1555750" y="5387975"/>
          <p14:tracePt t="71590" x="1571625" y="5370513"/>
          <p14:tracePt t="71602" x="1597025" y="5353050"/>
          <p14:tracePt t="71610" x="1614488" y="5345113"/>
          <p14:tracePt t="71618" x="1657350" y="5302250"/>
          <p14:tracePt t="71626" x="1665288" y="5302250"/>
          <p14:tracePt t="71634" x="1682750" y="5302250"/>
          <p14:tracePt t="71642" x="1690688" y="5302250"/>
          <p14:tracePt t="71650" x="1700213" y="5302250"/>
          <p14:tracePt t="71658" x="1716088" y="5294313"/>
          <p14:tracePt t="71666" x="1725613" y="5294313"/>
          <p14:tracePt t="71674" x="1733550" y="5276850"/>
          <p14:tracePt t="71682" x="1758950" y="5276850"/>
          <p14:tracePt t="71690" x="1766888" y="5276850"/>
          <p14:tracePt t="71706" x="1793875" y="5268913"/>
          <p14:tracePt t="71714" x="1819275" y="5268913"/>
          <p14:tracePt t="71722" x="1870075" y="5251450"/>
          <p14:tracePt t="71730" x="1895475" y="5243513"/>
          <p14:tracePt t="71738" x="1938338" y="5235575"/>
          <p14:tracePt t="71746" x="1997075" y="5226050"/>
          <p14:tracePt t="71754" x="2055813" y="5218113"/>
          <p14:tracePt t="71765" x="2116138" y="5192713"/>
          <p14:tracePt t="71771" x="2174875" y="5175250"/>
          <p14:tracePt t="72003" x="2192338" y="5175250"/>
          <p14:tracePt t="72011" x="2200275" y="5175250"/>
          <p14:tracePt t="72082" x="2209800" y="5167313"/>
          <p14:tracePt t="72090" x="2217738" y="5167313"/>
          <p14:tracePt t="72146" x="2227263" y="5167313"/>
          <p14:tracePt t="72178" x="2235200" y="5167313"/>
          <p14:tracePt t="72186" x="2243138" y="5167313"/>
          <p14:tracePt t="72194" x="2260600" y="5167313"/>
          <p14:tracePt t="72210" x="2268538" y="5167313"/>
          <p14:tracePt t="72226" x="2278063" y="5167313"/>
          <p14:tracePt t="72234" x="2286000" y="5167313"/>
          <p14:tracePt t="72259" x="2303463" y="5167313"/>
          <p14:tracePt t="72739" x="2319338" y="5167313"/>
          <p14:tracePt t="72746" x="2328863" y="5167313"/>
          <p14:tracePt t="72770" x="2328863" y="5157788"/>
          <p14:tracePt t="72778" x="2328863" y="5149850"/>
          <p14:tracePt t="72851" x="2328863" y="5141913"/>
          <p14:tracePt t="73170" x="2344738" y="5132388"/>
          <p14:tracePt t="73179" x="2354263" y="5132388"/>
          <p14:tracePt t="73187" x="2379663" y="5132388"/>
          <p14:tracePt t="73195" x="2387600" y="5132388"/>
          <p14:tracePt t="73202" x="2397125" y="5132388"/>
          <p14:tracePt t="73211" x="2438400" y="5132388"/>
          <p14:tracePt t="73219" x="2481263" y="5132388"/>
          <p14:tracePt t="73227" x="2506663" y="5132388"/>
          <p14:tracePt t="73234" x="2549525" y="5132388"/>
          <p14:tracePt t="73242" x="2582863" y="5132388"/>
          <p14:tracePt t="73251" x="2617788" y="5132388"/>
          <p14:tracePt t="73259" x="2633663" y="5132388"/>
          <p14:tracePt t="73267" x="2660650" y="5116513"/>
          <p14:tracePt t="73275" x="2668588" y="5106988"/>
          <p14:tracePt t="73299" x="2686050" y="5106988"/>
          <p14:tracePt t="73306" x="2693988" y="5106988"/>
          <p14:tracePt t="73316" x="2727325" y="5106988"/>
          <p14:tracePt t="73323" x="2744788" y="5106988"/>
          <p14:tracePt t="73332" x="2778125" y="5106988"/>
          <p14:tracePt t="73339" x="2805113" y="5106988"/>
          <p14:tracePt t="73349" x="2838450" y="5106988"/>
          <p14:tracePt t="73355" x="2871788" y="5106988"/>
          <p14:tracePt t="73366" x="2906713" y="5106988"/>
          <p14:tracePt t="73380" x="2922588" y="5106988"/>
          <p14:tracePt t="73386" x="2932113" y="5106988"/>
          <p14:tracePt t="73507" x="2940050" y="5106988"/>
          <p14:tracePt t="73515" x="2949575" y="5106988"/>
          <p14:tracePt t="73522" x="2965450" y="5091113"/>
          <p14:tracePt t="73532" x="2974975" y="5091113"/>
          <p14:tracePt t="73570" x="2982913" y="5091113"/>
          <p14:tracePt t="73963" x="2990850" y="5091113"/>
          <p14:tracePt t="73970" x="3000375" y="5091113"/>
          <p14:tracePt t="73978" x="3025775" y="5081588"/>
          <p14:tracePt t="73987" x="3033713" y="5081588"/>
          <p14:tracePt t="73995" x="3051175" y="5081588"/>
          <p14:tracePt t="74003" x="3067050" y="5081588"/>
          <p14:tracePt t="74012" x="3094038" y="5081588"/>
          <p14:tracePt t="74032" x="3109913" y="5081588"/>
          <p14:tracePt t="74038" x="3119438" y="5081588"/>
          <p14:tracePt t="74046" x="3127375" y="5081588"/>
          <p14:tracePt t="74054" x="3135313" y="5081588"/>
          <p14:tracePt t="74062" x="3144838" y="5081588"/>
          <p14:tracePt t="74070" x="3170238" y="5081588"/>
          <p14:tracePt t="74079" x="3186113" y="5081588"/>
          <p14:tracePt t="74086" x="3195638" y="5081588"/>
          <p14:tracePt t="74096" x="3228975" y="5081588"/>
          <p14:tracePt t="74102" x="3254375" y="5081588"/>
          <p14:tracePt t="74110" x="3263900" y="5081588"/>
          <p14:tracePt t="74118" x="3289300" y="5081588"/>
          <p14:tracePt t="74126" x="3297238" y="5081588"/>
          <p14:tracePt t="74134" x="3322638" y="5081588"/>
          <p14:tracePt t="74142" x="3330575" y="5081588"/>
          <p14:tracePt t="74149" x="3373438" y="5081588"/>
          <p14:tracePt t="74158" x="3382963" y="5081588"/>
          <p14:tracePt t="74167" x="3398838" y="5081588"/>
          <p14:tracePt t="74174" x="3408363" y="5081588"/>
          <p14:tracePt t="74182" x="3416300" y="5081588"/>
          <p14:tracePt t="74190" x="3433763" y="5081588"/>
          <p14:tracePt t="74206" x="3441700" y="5081588"/>
          <p14:tracePt t="74214" x="3459163" y="5081588"/>
          <p14:tracePt t="74222" x="3492500" y="5081588"/>
          <p14:tracePt t="74230" x="3517900" y="5081588"/>
          <p14:tracePt t="74238" x="3535363" y="5081588"/>
          <p14:tracePt t="74245" x="3560763" y="5081588"/>
          <p14:tracePt t="74254" x="3611563" y="5081588"/>
          <p14:tracePt t="74262" x="3662363" y="5081588"/>
          <p14:tracePt t="74270" x="3679825" y="5081588"/>
          <p14:tracePt t="74278" x="3722688" y="5081588"/>
          <p14:tracePt t="74286" x="3763963" y="5081588"/>
          <p14:tracePt t="74294" x="3841750" y="5081588"/>
          <p14:tracePt t="74302" x="3908425" y="5081588"/>
          <p14:tracePt t="74310" x="3986213" y="5081588"/>
          <p14:tracePt t="74318" x="4052888" y="5081588"/>
          <p14:tracePt t="74326" x="4113213" y="5081588"/>
          <p14:tracePt t="74334" x="4181475" y="5081588"/>
          <p14:tracePt t="74343" x="4240213" y="5081588"/>
          <p14:tracePt t="74350" x="4300538" y="5081588"/>
          <p14:tracePt t="74358" x="4368800" y="5081588"/>
          <p14:tracePt t="74367" x="4427538" y="5081588"/>
          <p14:tracePt t="74375" x="4486275" y="5081588"/>
          <p14:tracePt t="74383" x="4572000" y="5081588"/>
          <p14:tracePt t="74391" x="4640263" y="5081588"/>
          <p14:tracePt t="74399" x="4716463" y="5081588"/>
          <p14:tracePt t="74407" x="4784725" y="5081588"/>
          <p14:tracePt t="74415" x="4868863" y="5081588"/>
          <p14:tracePt t="74422" x="4937125" y="5081588"/>
          <p14:tracePt t="74432" x="5013325" y="5081588"/>
          <p14:tracePt t="74438" x="5073650" y="5081588"/>
          <p14:tracePt t="74446" x="5124450" y="5081588"/>
          <p14:tracePt t="74454" x="5175250" y="5081588"/>
          <p14:tracePt t="74462" x="5183188" y="5081588"/>
          <p14:tracePt t="74470" x="5218113" y="5081588"/>
          <p14:tracePt t="74479" x="5226050" y="5081588"/>
          <p14:tracePt t="74486" x="5235575" y="5081588"/>
          <p14:tracePt t="74494" x="5251450" y="5081588"/>
          <p14:tracePt t="74502" x="5260975" y="5081588"/>
          <p14:tracePt t="74509" x="5286375" y="5081588"/>
          <p14:tracePt t="74517" x="5311775" y="5081588"/>
          <p14:tracePt t="74526" x="5353050" y="5081588"/>
          <p14:tracePt t="74534" x="5370513" y="5081588"/>
          <p14:tracePt t="74542" x="5413375" y="5081588"/>
          <p14:tracePt t="74550" x="5438775" y="5081588"/>
          <p14:tracePt t="74558" x="5481638" y="5081588"/>
          <p14:tracePt t="74566" x="5507038" y="5081588"/>
          <p14:tracePt t="74574" x="5557838" y="5081588"/>
          <p14:tracePt t="74582" x="5591175" y="5081588"/>
          <p14:tracePt t="74590" x="5641975" y="5081588"/>
          <p14:tracePt t="74598" x="5684838" y="5081588"/>
          <p14:tracePt t="74606" x="5719763" y="5081588"/>
          <p14:tracePt t="74614" x="5753100" y="5081588"/>
          <p14:tracePt t="74622" x="5778500" y="5081588"/>
          <p14:tracePt t="74630" x="5821363" y="5081588"/>
          <p14:tracePt t="74637" x="5872163" y="5081588"/>
          <p14:tracePt t="74646" x="5922963" y="5081588"/>
          <p14:tracePt t="74654" x="5983288" y="5081588"/>
          <p14:tracePt t="74662" x="6049963" y="5081588"/>
          <p14:tracePt t="74670" x="6127750" y="5081588"/>
          <p14:tracePt t="74679" x="6194425" y="5081588"/>
          <p14:tracePt t="74685" x="6272213" y="5081588"/>
          <p14:tracePt t="74694" x="6323013" y="5081588"/>
          <p14:tracePt t="74702" x="6399213" y="5081588"/>
          <p14:tracePt t="74710" x="6457950" y="5081588"/>
          <p14:tracePt t="74718" x="6510338" y="5081588"/>
          <p14:tracePt t="74726" x="6561138" y="5081588"/>
          <p14:tracePt t="74734" x="6586538" y="5081588"/>
          <p14:tracePt t="74742" x="6602413" y="5081588"/>
          <p14:tracePt t="74750" x="6627813" y="5081588"/>
          <p14:tracePt t="74758" x="6637338" y="5081588"/>
          <p14:tracePt t="74766" x="6645275" y="5081588"/>
          <p14:tracePt t="74774" x="6662738" y="5081588"/>
          <p14:tracePt t="74782" x="6670675" y="5081588"/>
          <p14:tracePt t="74790" x="6680200" y="5081588"/>
          <p14:tracePt t="74818" x="6696075" y="5081588"/>
          <p14:tracePt t="74826" x="6705600" y="5081588"/>
          <p14:tracePt t="74910" x="6721475" y="5081588"/>
          <p14:tracePt t="74930" x="6746875" y="5081588"/>
          <p14:tracePt t="74935" x="6756400" y="5081588"/>
          <p14:tracePt t="74942" x="6781800" y="5081588"/>
          <p14:tracePt t="74956" x="6789738" y="5081588"/>
          <p14:tracePt t="74986" x="6807200" y="5073650"/>
          <p14:tracePt t="75013" x="6815138" y="5073650"/>
          <p14:tracePt t="75038" x="6824663" y="5073650"/>
          <p14:tracePt t="75054" x="6840538" y="5073650"/>
          <p14:tracePt t="75062" x="6850063" y="5073650"/>
          <p14:tracePt t="75069" x="6865938" y="5073650"/>
          <p14:tracePt t="75078" x="6891338" y="5073650"/>
          <p14:tracePt t="75086" x="6908800" y="5073650"/>
          <p14:tracePt t="75093" x="6916738" y="5073650"/>
          <p14:tracePt t="75102" x="6926263" y="5073650"/>
          <p14:tracePt t="75110" x="6951663" y="5073650"/>
          <p14:tracePt t="75117" x="6977063" y="5073650"/>
          <p14:tracePt t="75133" x="6985000" y="5073650"/>
          <p14:tracePt t="75142" x="7002463" y="5073650"/>
          <p14:tracePt t="75150" x="7027863" y="5073650"/>
          <p14:tracePt t="75158" x="7035800" y="5073650"/>
          <p14:tracePt t="75167" x="7045325" y="5073650"/>
          <p14:tracePt t="75174" x="7053263" y="5073650"/>
          <p14:tracePt t="75183" x="7061200" y="5073650"/>
          <p14:tracePt t="75200" x="7070725" y="5073650"/>
          <p14:tracePt t="75206" x="7078663" y="5073650"/>
          <p14:tracePt t="75213" x="7096125" y="5081588"/>
          <p14:tracePt t="75229" x="7104063" y="5081588"/>
          <p14:tracePt t="75295" x="7113588" y="5081588"/>
          <p14:tracePt t="75326" x="7129463" y="5081588"/>
          <p14:tracePt t="75334" x="7138988" y="5081588"/>
          <p14:tracePt t="75391" x="7154863" y="5081588"/>
          <p14:tracePt t="75398" x="7164388" y="5081588"/>
          <p14:tracePt t="75407" x="7172325" y="5081588"/>
          <p14:tracePt t="75416" x="7180263" y="5081588"/>
          <p14:tracePt t="75423" x="7189788" y="5081588"/>
          <p14:tracePt t="75432" x="7197725" y="5081588"/>
          <p14:tracePt t="75439" x="7215188" y="5081588"/>
          <p14:tracePt t="75449" x="7223125" y="5081588"/>
          <p14:tracePt t="75454" x="7232650" y="5091113"/>
          <p14:tracePt t="75463" x="7240588" y="5091113"/>
          <p14:tracePt t="75470" x="7258050" y="5091113"/>
          <p14:tracePt t="75478" x="7265988" y="5091113"/>
          <p14:tracePt t="75487" x="7291388" y="5091113"/>
          <p14:tracePt t="75501" x="7299325" y="5091113"/>
          <p14:tracePt t="75519" x="7316788" y="5091113"/>
          <p14:tracePt t="75527" x="7324725" y="5099050"/>
          <p14:tracePt t="75543" x="7334250" y="5099050"/>
          <p14:tracePt t="75552" x="7350125" y="5099050"/>
          <p14:tracePt t="75559" x="7367588" y="5099050"/>
          <p14:tracePt t="75567" x="7385050" y="5099050"/>
          <p14:tracePt t="75575" x="7427913" y="5099050"/>
          <p14:tracePt t="75583" x="7453313" y="5099050"/>
          <p14:tracePt t="75591" x="7469188" y="5106988"/>
          <p14:tracePt t="75599" x="7486650" y="5116513"/>
          <p14:tracePt t="75607" x="7512050" y="5116513"/>
          <p14:tracePt t="75615" x="7537450" y="5116513"/>
          <p14:tracePt t="75623" x="7554913" y="5116513"/>
          <p14:tracePt t="75632" x="7588250" y="5124450"/>
          <p14:tracePt t="75639" x="7605713" y="5124450"/>
          <p14:tracePt t="75649" x="7613650" y="5124450"/>
          <p14:tracePt t="75655" x="7631113" y="5124450"/>
          <p14:tracePt t="75665" x="7639050" y="5124450"/>
          <p14:tracePt t="75671" x="7648575" y="5124450"/>
          <p14:tracePt t="75678" x="7656513" y="5124450"/>
          <p14:tracePt t="75686" x="7666038" y="5124450"/>
          <p14:tracePt t="75694" x="7691438" y="5124450"/>
          <p14:tracePt t="75702" x="7699375" y="5124450"/>
          <p14:tracePt t="75709" x="7707313" y="5124450"/>
          <p14:tracePt t="75718" x="7716838" y="5124450"/>
          <p14:tracePt t="75726" x="7732713" y="5124450"/>
          <p14:tracePt t="75734" x="7742238" y="5124450"/>
          <p14:tracePt t="75742" x="7758113" y="5124450"/>
          <p14:tracePt t="75750" x="7767638" y="5124450"/>
          <p14:tracePt t="75759" x="7775575" y="5124450"/>
          <p14:tracePt t="75767" x="7800975" y="5124450"/>
          <p14:tracePt t="75775" x="7810500" y="5124450"/>
          <p14:tracePt t="75789" x="7826375" y="5124450"/>
          <p14:tracePt t="75798" x="7835900" y="5124450"/>
          <p14:tracePt t="75815" x="7843838" y="5124450"/>
          <p14:tracePt t="75902" x="7851775" y="5124450"/>
          <p14:tracePt t="75918" x="7861300" y="5124450"/>
          <p14:tracePt t="75926" x="7869238" y="5124450"/>
          <p14:tracePt t="75952" x="7877175" y="5124450"/>
          <p14:tracePt t="76014" x="7912100" y="5124450"/>
          <p14:tracePt t="76046" x="7920038" y="5124450"/>
          <p14:tracePt t="76054" x="7927975" y="5124450"/>
          <p14:tracePt t="76062" x="7945438" y="5124450"/>
          <p14:tracePt t="76070" x="7962900" y="5124450"/>
          <p14:tracePt t="76078" x="7988300" y="5124450"/>
          <p14:tracePt t="76086" x="7996238" y="5124450"/>
          <p14:tracePt t="76095" x="8021638" y="5124450"/>
          <p14:tracePt t="76102" x="8031163" y="5124450"/>
          <p14:tracePt t="76110" x="8039100" y="5124450"/>
          <p14:tracePt t="76118" x="8047038" y="5124450"/>
          <p14:tracePt t="76142" x="8064500" y="5124450"/>
          <p14:tracePt t="76150" x="8074025" y="5124450"/>
          <p14:tracePt t="76158" x="8081963" y="5124450"/>
          <p14:tracePt t="76182" x="8099425" y="5124450"/>
          <p14:tracePt t="76190" x="8107363" y="5124450"/>
          <p14:tracePt t="76206" x="8132763" y="5124450"/>
          <p14:tracePt t="76214" x="8140700" y="5124450"/>
          <p14:tracePt t="76222" x="8158163" y="5124450"/>
          <p14:tracePt t="76230" x="8166100" y="5124450"/>
          <p14:tracePt t="76238" x="8175625" y="5124450"/>
          <p14:tracePt t="76246" x="8183563" y="5124450"/>
          <p14:tracePt t="76255" x="8191500" y="5124450"/>
          <p14:tracePt t="76278" x="8208963" y="5124450"/>
          <p14:tracePt t="76286" x="8218488" y="5124450"/>
          <p14:tracePt t="76295" x="8243888" y="5124450"/>
          <p14:tracePt t="76302" x="8269288" y="5124450"/>
          <p14:tracePt t="76310" x="8302625" y="5124450"/>
          <p14:tracePt t="76318" x="8345488" y="5124450"/>
          <p14:tracePt t="76326" x="8404225" y="5132388"/>
          <p14:tracePt t="76334" x="8464550" y="5157788"/>
          <p14:tracePt t="76342" x="8523288" y="5183188"/>
          <p14:tracePt t="76350" x="8591550" y="5208588"/>
          <p14:tracePt t="76358" x="8651875" y="5235575"/>
          <p14:tracePt t="76366" x="8659813" y="5251450"/>
          <p14:tracePt t="76374" x="8667750" y="5251450"/>
          <p14:tracePt t="76479" x="8693150" y="5251450"/>
          <p14:tracePt t="76494" x="8702675" y="5243513"/>
          <p14:tracePt t="76501" x="8702675" y="5235575"/>
          <p14:tracePt t="76510" x="8710613" y="5235575"/>
          <p14:tracePt t="76670" x="8693150" y="5235575"/>
          <p14:tracePt t="76687" x="8667750" y="5226050"/>
          <p14:tracePt t="76696" x="8624888" y="5226050"/>
          <p14:tracePt t="76702" x="8599488" y="5226050"/>
          <p14:tracePt t="76710" x="8558213" y="5226050"/>
          <p14:tracePt t="76718" x="8497888" y="5218113"/>
          <p14:tracePt t="76726" x="8421688" y="5218113"/>
          <p14:tracePt t="76734" x="8335963" y="5218113"/>
          <p14:tracePt t="76742" x="8226425" y="5200650"/>
          <p14:tracePt t="76750" x="8099425" y="5192713"/>
          <p14:tracePt t="76758" x="7970838" y="5183188"/>
          <p14:tracePt t="76766" x="7843838" y="5167313"/>
          <p14:tracePt t="76774" x="7716838" y="5167313"/>
          <p14:tracePt t="76782" x="7597775" y="5167313"/>
          <p14:tracePt t="76790" x="7504113" y="5167313"/>
          <p14:tracePt t="76798" x="7427913" y="5167313"/>
          <p14:tracePt t="76806" x="7359650" y="5167313"/>
          <p14:tracePt t="76814" x="7299325" y="5167313"/>
          <p14:tracePt t="76822" x="7258050" y="5167313"/>
          <p14:tracePt t="76830" x="7215188" y="5167313"/>
          <p14:tracePt t="76838" x="7172325" y="5167313"/>
          <p14:tracePt t="76846" x="7129463" y="5167313"/>
          <p14:tracePt t="76854" x="7078663" y="5167313"/>
          <p14:tracePt t="76862" x="7035800" y="5167313"/>
          <p14:tracePt t="76870" x="6977063" y="5167313"/>
          <p14:tracePt t="76879" x="6926263" y="5167313"/>
          <p14:tracePt t="76896" x="6824663" y="5167313"/>
          <p14:tracePt t="76901" x="6807200" y="5167313"/>
          <p14:tracePt t="76910" x="6799263" y="5167313"/>
          <p14:tracePt t="77835" x="6781800" y="5167313"/>
          <p14:tracePt t="77843" x="6772275" y="5167313"/>
          <p14:tracePt t="77859" x="6738938" y="5167313"/>
          <p14:tracePt t="77874" x="6713538" y="5157788"/>
          <p14:tracePt t="77890" x="6696075" y="5157788"/>
          <p14:tracePt t="77898" x="6680200" y="5157788"/>
          <p14:tracePt t="79902" x="6654800" y="5157788"/>
          <p14:tracePt t="79999" x="6637338" y="5157788"/>
          <p14:tracePt t="80006" x="6627813" y="5157788"/>
          <p14:tracePt t="80942" x="6611938" y="5157788"/>
          <p14:tracePt t="80950" x="6594475" y="5167313"/>
          <p14:tracePt t="80966" x="6569075" y="5175250"/>
          <p14:tracePt t="80974" x="6569075" y="5183188"/>
          <p14:tracePt t="80982" x="6551613" y="5183188"/>
          <p14:tracePt t="80990" x="6518275" y="5192713"/>
          <p14:tracePt t="80998" x="6483350" y="5200650"/>
          <p14:tracePt t="81013" x="6467475" y="5218113"/>
          <p14:tracePt t="81021" x="6450013" y="5218113"/>
          <p14:tracePt t="81030" x="6442075" y="5235575"/>
          <p14:tracePt t="81037" x="6432550" y="5235575"/>
          <p14:tracePt t="81054" x="6424613" y="5235575"/>
          <p14:tracePt t="81062" x="6391275" y="5243513"/>
          <p14:tracePt t="81070" x="6348413" y="5243513"/>
          <p14:tracePt t="81078" x="6323013" y="5251450"/>
          <p14:tracePt t="81086" x="6288088" y="5251450"/>
          <p14:tracePt t="81094" x="6254750" y="5251450"/>
          <p14:tracePt t="81102" x="6203950" y="5251450"/>
          <p14:tracePt t="81111" x="6143625" y="5260975"/>
          <p14:tracePt t="81118" x="6084888" y="5268913"/>
          <p14:tracePt t="81126" x="6016625" y="5268913"/>
          <p14:tracePt t="81134" x="5957888" y="5276850"/>
          <p14:tracePt t="81142" x="5897563" y="5286375"/>
          <p14:tracePt t="81150" x="5846763" y="5286375"/>
          <p14:tracePt t="81158" x="5803900" y="5286375"/>
          <p14:tracePt t="81166" x="5761038" y="5286375"/>
          <p14:tracePt t="81174" x="5702300" y="5286375"/>
          <p14:tracePt t="81182" x="5659438" y="5286375"/>
          <p14:tracePt t="81190" x="5616575" y="5286375"/>
          <p14:tracePt t="81198" x="5557838" y="5286375"/>
          <p14:tracePt t="81206" x="5497513" y="5286375"/>
          <p14:tracePt t="81214" x="5446713" y="5286375"/>
          <p14:tracePt t="81222" x="5370513" y="5302250"/>
          <p14:tracePt t="81230" x="5302250" y="5302250"/>
          <p14:tracePt t="81238" x="5218113" y="5302250"/>
          <p14:tracePt t="81246" x="5141913" y="5311775"/>
          <p14:tracePt t="81254" x="5056188" y="5319713"/>
          <p14:tracePt t="81262" x="4972050" y="5327650"/>
          <p14:tracePt t="81270" x="4886325" y="5327650"/>
          <p14:tracePt t="81278" x="4802188" y="5327650"/>
          <p14:tracePt t="81286" x="4724400" y="5327650"/>
          <p14:tracePt t="81294" x="4657725" y="5327650"/>
          <p14:tracePt t="81301" x="4579938" y="5327650"/>
          <p14:tracePt t="81310" x="4513263" y="5327650"/>
          <p14:tracePt t="81318" x="4452938" y="5327650"/>
          <p14:tracePt t="81326" x="4445000" y="5327650"/>
          <p14:tracePt t="81334" x="4419600" y="5327650"/>
          <p14:tracePt t="81342" x="4410075" y="5327650"/>
          <p14:tracePt t="81374" x="4402138" y="5327650"/>
          <p14:tracePt t="81390" x="4376738" y="5327650"/>
          <p14:tracePt t="81398" x="4368800" y="5327650"/>
          <p14:tracePt t="81406" x="4333875" y="5337175"/>
          <p14:tracePt t="81414" x="4291013" y="5337175"/>
          <p14:tracePt t="81422" x="4265613" y="5337175"/>
          <p14:tracePt t="81430" x="4232275" y="5337175"/>
          <p14:tracePt t="81437" x="4189413" y="5345113"/>
          <p14:tracePt t="81446" x="4156075" y="5345113"/>
          <p14:tracePt t="81454" x="4113213" y="5345113"/>
          <p14:tracePt t="81462" x="4070350" y="5353050"/>
          <p14:tracePt t="81474" x="4011613" y="5370513"/>
          <p14:tracePt t="81481" x="3968750" y="5380038"/>
          <p14:tracePt t="81490" x="3917950" y="5387975"/>
          <p14:tracePt t="81498" x="3875088" y="5387975"/>
          <p14:tracePt t="81506" x="3857625" y="5387975"/>
          <p14:tracePt t="81514" x="3832225" y="5387975"/>
          <p14:tracePt t="81522" x="3824288" y="5387975"/>
          <p14:tracePt t="81529" x="3806825" y="5387975"/>
          <p14:tracePt t="81538" x="3798888" y="5387975"/>
          <p14:tracePt t="81546" x="3756025" y="5387975"/>
          <p14:tracePt t="81562" x="3738563" y="5387975"/>
          <p14:tracePt t="81569" x="3722688" y="5387975"/>
          <p14:tracePt t="81578" x="3705225" y="5387975"/>
          <p14:tracePt t="81586" x="3671888" y="5387975"/>
          <p14:tracePt t="81594" x="3654425" y="5387975"/>
          <p14:tracePt t="81601" x="3619500" y="5387975"/>
          <p14:tracePt t="81610" x="3594100" y="5387975"/>
          <p14:tracePt t="81618" x="3560763" y="5387975"/>
          <p14:tracePt t="81626" x="3535363" y="5387975"/>
          <p14:tracePt t="81634" x="3502025" y="5387975"/>
          <p14:tracePt t="81641" x="3467100" y="5387975"/>
          <p14:tracePt t="81650" x="3424238" y="5387975"/>
          <p14:tracePt t="81658" x="3365500" y="5387975"/>
          <p14:tracePt t="81666" x="3314700" y="5387975"/>
          <p14:tracePt t="81674" x="3254375" y="5387975"/>
          <p14:tracePt t="81682" x="3195638" y="5387975"/>
          <p14:tracePt t="81690" x="3186113" y="5387975"/>
          <p14:tracePt t="81698" x="3170238" y="5387975"/>
          <p14:tracePt t="81706" x="3135313" y="5387975"/>
          <p14:tracePt t="81714" x="3127375" y="5387975"/>
          <p14:tracePt t="81722" x="3101975" y="5387975"/>
          <p14:tracePt t="81730" x="3059113" y="5387975"/>
          <p14:tracePt t="81738" x="3025775" y="5387975"/>
          <p14:tracePt t="81746" x="3008313" y="5387975"/>
          <p14:tracePt t="81754" x="2974975" y="5387975"/>
          <p14:tracePt t="81762" x="2940050" y="5387975"/>
          <p14:tracePt t="81770" x="2897188" y="5387975"/>
          <p14:tracePt t="81778" x="2863850" y="5387975"/>
          <p14:tracePt t="81786" x="2838450" y="5387975"/>
          <p14:tracePt t="81794" x="2830513" y="5387975"/>
          <p14:tracePt t="81874" x="2820988" y="5387975"/>
          <p14:tracePt t="81890" x="2813050" y="5387975"/>
          <p14:tracePt t="81898" x="2805113" y="5387975"/>
          <p14:tracePt t="81906" x="2795588" y="5387975"/>
          <p14:tracePt t="81938" x="2762250" y="5387975"/>
          <p14:tracePt t="81946" x="2744788" y="5405438"/>
          <p14:tracePt t="81953" x="2736850" y="5413375"/>
          <p14:tracePt t="81962" x="2701925" y="5413375"/>
          <p14:tracePt t="81970" x="2660650" y="5430838"/>
          <p14:tracePt t="81978" x="2633663" y="5430838"/>
          <p14:tracePt t="81986" x="2592388" y="5438775"/>
          <p14:tracePt t="81994" x="2566988" y="5446713"/>
          <p14:tracePt t="82002" x="2532063" y="5456238"/>
          <p14:tracePt t="82011" x="2489200" y="5464175"/>
          <p14:tracePt t="82018" x="2455863" y="5464175"/>
          <p14:tracePt t="82025" x="2413000" y="5472113"/>
          <p14:tracePt t="82034" x="2371725" y="5472113"/>
          <p14:tracePt t="82041" x="2319338" y="5481638"/>
          <p14:tracePt t="82050" x="2260600" y="5507038"/>
          <p14:tracePt t="82058" x="2200275" y="5514975"/>
          <p14:tracePt t="82066" x="2141538" y="5532438"/>
          <p14:tracePt t="82074" x="2082800" y="5557838"/>
          <p14:tracePt t="82082" x="2014538" y="5583238"/>
          <p14:tracePt t="82090" x="1954213" y="5608638"/>
          <p14:tracePt t="82098" x="1911350" y="5626100"/>
          <p14:tracePt t="82106" x="1895475" y="5626100"/>
          <p14:tracePt t="82114" x="1870075" y="5641975"/>
          <p14:tracePt t="82122" x="1860550" y="5651500"/>
          <p14:tracePt t="82370" x="1870075" y="5651500"/>
          <p14:tracePt t="82386" x="1878013" y="5651500"/>
          <p14:tracePt t="82394" x="1885950" y="5651500"/>
          <p14:tracePt t="82402" x="1895475" y="5659438"/>
          <p14:tracePt t="82410" x="1903413" y="5659438"/>
          <p14:tracePt t="82418" x="1920875" y="5668963"/>
          <p14:tracePt t="82426" x="1928813" y="5676900"/>
          <p14:tracePt t="82442" x="1938338" y="5676900"/>
          <p14:tracePt t="82450" x="1946275" y="5684838"/>
          <p14:tracePt t="82458" x="1954213" y="5684838"/>
          <p14:tracePt t="82466" x="1963738" y="5684838"/>
          <p14:tracePt t="82474" x="1971675" y="5694363"/>
          <p14:tracePt t="82498" x="1979613" y="5702300"/>
          <p14:tracePt t="82506" x="1979613" y="5710238"/>
          <p14:tracePt t="82514" x="1989138" y="5719763"/>
          <p14:tracePt t="82522" x="1997075" y="5719763"/>
          <p14:tracePt t="82529" x="2005013" y="5719763"/>
          <p14:tracePt t="82537" x="2014538" y="5727700"/>
          <p14:tracePt t="82546" x="2047875" y="5727700"/>
          <p14:tracePt t="82554" x="2055813" y="5727700"/>
          <p14:tracePt t="82562" x="2055813" y="5735638"/>
          <p14:tracePt t="82570" x="2065338" y="5735638"/>
          <p14:tracePt t="82578" x="2073275" y="5745163"/>
          <p14:tracePt t="82594" x="2082800" y="5745163"/>
          <p14:tracePt t="82612" x="2090738" y="5745163"/>
          <p14:tracePt t="82722" x="2098675" y="5745163"/>
          <p14:tracePt t="82818" x="2108200" y="5745163"/>
          <p14:tracePt t="82826" x="2116138" y="5745163"/>
          <p14:tracePt t="82850" x="2124075" y="5735638"/>
          <p14:tracePt t="84654" x="2141538" y="5727700"/>
          <p14:tracePt t="84670" x="2184400" y="5719763"/>
          <p14:tracePt t="84678" x="2200275" y="5719763"/>
          <p14:tracePt t="85110" x="2209800" y="5719763"/>
          <p14:tracePt t="85118" x="2217738" y="5719763"/>
          <p14:tracePt t="85127" x="2252663" y="5719763"/>
          <p14:tracePt t="85134" x="2278063" y="5719763"/>
          <p14:tracePt t="85142" x="2311400" y="5719763"/>
          <p14:tracePt t="85151" x="2328863" y="5719763"/>
          <p14:tracePt t="85159" x="2362200" y="5719763"/>
          <p14:tracePt t="85167" x="2397125" y="5719763"/>
          <p14:tracePt t="85175" x="2438400" y="5702300"/>
          <p14:tracePt t="85182" x="2473325" y="5702300"/>
          <p14:tracePt t="85190" x="2489200" y="5702300"/>
          <p14:tracePt t="85199" x="2498725" y="5702300"/>
          <p14:tracePt t="85208" x="2524125" y="5702300"/>
          <p14:tracePt t="85222" x="2532063" y="5702300"/>
          <p14:tracePt t="85230" x="2541588" y="5702300"/>
          <p14:tracePt t="85246" x="2557463" y="5702300"/>
          <p14:tracePt t="85254" x="2592388" y="5694363"/>
          <p14:tracePt t="85270" x="2608263" y="5694363"/>
          <p14:tracePt t="85278" x="2617788" y="5694363"/>
          <p14:tracePt t="85286" x="2643188" y="5694363"/>
          <p14:tracePt t="85294" x="2660650" y="5684838"/>
          <p14:tracePt t="85302" x="2668588" y="5684838"/>
          <p14:tracePt t="85311" x="2693988" y="5659438"/>
          <p14:tracePt t="85319" x="2711450" y="5659438"/>
          <p14:tracePt t="85367" x="2719388" y="5659438"/>
          <p14:tracePt t="85399" x="2736850" y="5651500"/>
          <p14:tracePt t="85406" x="2752725" y="5651500"/>
          <p14:tracePt t="85415" x="2762250" y="5651500"/>
          <p14:tracePt t="85422" x="2787650" y="5651500"/>
          <p14:tracePt t="85430" x="2795588" y="5641975"/>
          <p14:tracePt t="85438" x="2820988" y="5641975"/>
          <p14:tracePt t="85446" x="2838450" y="5641975"/>
          <p14:tracePt t="85454" x="2881313" y="5634038"/>
          <p14:tracePt t="85479" x="2889250" y="5634038"/>
          <p14:tracePt t="85487" x="2906713" y="5634038"/>
          <p14:tracePt t="85498" x="2914650" y="5634038"/>
          <p14:tracePt t="85502" x="2932113" y="5626100"/>
          <p14:tracePt t="85734" x="2949575" y="5626100"/>
          <p14:tracePt t="85742" x="2957513" y="5626100"/>
          <p14:tracePt t="85750" x="2965450" y="5626100"/>
          <p14:tracePt t="85758" x="2990850" y="5626100"/>
          <p14:tracePt t="85766" x="3008313" y="5641975"/>
          <p14:tracePt t="85774" x="3025775" y="5641975"/>
          <p14:tracePt t="85782" x="3033713" y="5659438"/>
          <p14:tracePt t="85790" x="3051175" y="5668963"/>
          <p14:tracePt t="85798" x="3059113" y="5668963"/>
          <p14:tracePt t="85806" x="3067050" y="5668963"/>
          <p14:tracePt t="85991" x="3084513" y="5668963"/>
          <p14:tracePt t="86006" x="3094038" y="5668963"/>
          <p14:tracePt t="86022" x="3101975" y="5668963"/>
          <p14:tracePt t="86039" x="3109913" y="5668963"/>
          <p14:tracePt t="86047" x="3119438" y="5668963"/>
          <p14:tracePt t="86055" x="3135313" y="5668963"/>
          <p14:tracePt t="86070" x="3152775" y="5659438"/>
          <p14:tracePt t="86079" x="3160713" y="5651500"/>
          <p14:tracePt t="86595" x="3178175" y="5651500"/>
          <p14:tracePt t="86602" x="3186113" y="5651500"/>
          <p14:tracePt t="86610" x="3195638" y="5651500"/>
          <p14:tracePt t="86618" x="3211513" y="5651500"/>
          <p14:tracePt t="86627" x="3221038" y="5651500"/>
          <p14:tracePt t="86642" x="3254375" y="5651500"/>
          <p14:tracePt t="86658" x="3263900" y="5651500"/>
          <p14:tracePt t="86667" x="3279775" y="5651500"/>
          <p14:tracePt t="86675" x="3289300" y="5651500"/>
          <p14:tracePt t="86683" x="3314700" y="5651500"/>
          <p14:tracePt t="86723" x="3322638" y="5651500"/>
          <p14:tracePt t="86914" x="3330575" y="5651500"/>
          <p14:tracePt t="86931" x="3355975" y="5651500"/>
          <p14:tracePt t="86939" x="3382963" y="5651500"/>
          <p14:tracePt t="86946" x="3416300" y="5651500"/>
          <p14:tracePt t="86954" x="3459163" y="5651500"/>
          <p14:tracePt t="86963" x="3475038" y="5651500"/>
          <p14:tracePt t="86970" x="3517900" y="5651500"/>
          <p14:tracePt t="86979" x="3594100" y="5651500"/>
          <p14:tracePt t="86986" x="3662363" y="5651500"/>
          <p14:tracePt t="86995" x="3722688" y="5651500"/>
          <p14:tracePt t="87002" x="3790950" y="5651500"/>
          <p14:tracePt t="87012" x="3849688" y="5651500"/>
          <p14:tracePt t="87018" x="3935413" y="5651500"/>
          <p14:tracePt t="87029" x="4002088" y="5651500"/>
          <p14:tracePt t="87034" x="4052888" y="5651500"/>
          <p14:tracePt t="87042" x="4095750" y="5651500"/>
          <p14:tracePt t="87050" x="4138613" y="5651500"/>
          <p14:tracePt t="87058" x="4171950" y="5651500"/>
          <p14:tracePt t="87067" x="4197350" y="5641975"/>
          <p14:tracePt t="87074" x="4214813" y="5641975"/>
          <p14:tracePt t="87082" x="4240213" y="5641975"/>
          <p14:tracePt t="87090" x="4283075" y="5641975"/>
          <p14:tracePt t="87098" x="4325938" y="5641975"/>
          <p14:tracePt t="87106" x="4384675" y="5641975"/>
          <p14:tracePt t="87114" x="4445000" y="5634038"/>
          <p14:tracePt t="87122" x="4529138" y="5626100"/>
          <p14:tracePt t="87131" x="4605338" y="5600700"/>
          <p14:tracePt t="87138" x="4691063" y="5591175"/>
          <p14:tracePt t="87146" x="4775200" y="5583238"/>
          <p14:tracePt t="87154" x="4860925" y="5583238"/>
          <p14:tracePt t="87163" x="4937125" y="5583238"/>
          <p14:tracePt t="87170" x="4979988" y="5575300"/>
          <p14:tracePt t="87181" x="4997450" y="5575300"/>
          <p14:tracePt t="87187" x="5013325" y="5575300"/>
          <p14:tracePt t="87198" x="5022850" y="5575300"/>
          <p14:tracePt t="87202" x="5030788" y="5575300"/>
          <p14:tracePt t="87210" x="5038725" y="5575300"/>
          <p14:tracePt t="88106" x="5056188" y="5575300"/>
          <p14:tracePt t="88123" x="5081588" y="5575300"/>
          <p14:tracePt t="88139" x="5099050" y="5575300"/>
          <p14:tracePt t="88147" x="5124450" y="5575300"/>
          <p14:tracePt t="88153" x="5141913" y="5575300"/>
          <p14:tracePt t="88162" x="5175250" y="5575300"/>
          <p14:tracePt t="88170" x="5200650" y="5575300"/>
          <p14:tracePt t="88178" x="5208588" y="5575300"/>
          <p14:tracePt t="88185" x="5218113" y="5575300"/>
          <p14:tracePt t="88194" x="5235575" y="5575300"/>
          <p14:tracePt t="88210" x="5243513" y="5575300"/>
          <p14:tracePt t="88251" x="5260975" y="5575300"/>
          <p14:tracePt t="88267" x="5276850" y="5575300"/>
          <p14:tracePt t="88274" x="5286375" y="5575300"/>
          <p14:tracePt t="88290" x="5294313" y="5575300"/>
          <p14:tracePt t="88298" x="5302250" y="5575300"/>
          <p14:tracePt t="88306" x="5311775" y="5575300"/>
          <p14:tracePt t="88314" x="5337175" y="5575300"/>
          <p14:tracePt t="88322" x="5345113" y="5575300"/>
          <p14:tracePt t="88331" x="5362575" y="5575300"/>
          <p14:tracePt t="88337" x="5395913" y="5575300"/>
          <p14:tracePt t="88348" x="5405438" y="5575300"/>
          <p14:tracePt t="88355" x="5413375" y="5575300"/>
          <p14:tracePt t="88365" x="5430838" y="5575300"/>
          <p14:tracePt t="88570" x="5438775" y="5575300"/>
          <p14:tracePt t="88603" x="5464175" y="5600700"/>
          <p14:tracePt t="88611" x="5464175" y="5608638"/>
          <p14:tracePt t="88620" x="5472113" y="5608638"/>
          <p14:tracePt t="88634" x="5489575" y="5626100"/>
          <p14:tracePt t="88644" x="5507038" y="5641975"/>
          <p14:tracePt t="88650" x="5524500" y="5651500"/>
          <p14:tracePt t="88658" x="5532438" y="5651500"/>
          <p14:tracePt t="88682" x="5540375" y="5659438"/>
          <p14:tracePt t="88690" x="5549900" y="5659438"/>
          <p14:tracePt t="88698" x="5575300" y="5668963"/>
          <p14:tracePt t="88706" x="5575300" y="5676900"/>
          <p14:tracePt t="88714" x="5591175" y="5676900"/>
          <p14:tracePt t="88730" x="5616575" y="5676900"/>
          <p14:tracePt t="88738" x="5626100" y="5684838"/>
          <p14:tracePt t="88746" x="5641975" y="5684838"/>
          <p14:tracePt t="88755" x="5659438" y="5684838"/>
          <p14:tracePt t="88771" x="5676900" y="5684838"/>
          <p14:tracePt t="88782" x="5694363" y="5694363"/>
          <p14:tracePt t="88785" x="5719763" y="5694363"/>
          <p14:tracePt t="88794" x="5753100" y="5694363"/>
          <p14:tracePt t="88802" x="5795963" y="5694363"/>
          <p14:tracePt t="88810" x="5829300" y="5694363"/>
          <p14:tracePt t="88818" x="5864225" y="5694363"/>
          <p14:tracePt t="88827" x="5889625" y="5694363"/>
          <p14:tracePt t="88834" x="5932488" y="5702300"/>
          <p14:tracePt t="88842" x="5983288" y="5710238"/>
          <p14:tracePt t="88849" x="6024563" y="5710238"/>
          <p14:tracePt t="88862" x="6067425" y="5710238"/>
          <p14:tracePt t="88870" x="6102350" y="5710238"/>
          <p14:tracePt t="88878" x="6135688" y="5710238"/>
          <p14:tracePt t="88894" x="6203950" y="5710238"/>
          <p14:tracePt t="88902" x="6221413" y="5710238"/>
          <p14:tracePt t="88911" x="6237288" y="5719763"/>
          <p14:tracePt t="88918" x="6254750" y="5719763"/>
          <p14:tracePt t="88930" x="6288088" y="5719763"/>
          <p14:tracePt t="88934" x="6297613" y="5719763"/>
          <p14:tracePt t="88943" x="6305550" y="5719763"/>
          <p14:tracePt t="89039" x="6305550" y="5727700"/>
          <p14:tracePt t="89055" x="6305550" y="5735638"/>
          <p14:tracePt t="89071" x="6305550" y="5745163"/>
          <p14:tracePt t="89086" x="6305550" y="5753100"/>
          <p14:tracePt t="89199" x="6305550" y="5761038"/>
          <p14:tracePt t="89207" x="6297613" y="5770563"/>
          <p14:tracePt t="89230" x="6288088" y="5788025"/>
          <p14:tracePt t="89238" x="6288088" y="5795963"/>
          <p14:tracePt t="89254" x="6280150" y="5803900"/>
          <p14:tracePt t="89262" x="6280150" y="5821363"/>
          <p14:tracePt t="89278" x="6280150" y="5838825"/>
          <p14:tracePt t="89286" x="6280150" y="5846763"/>
          <p14:tracePt t="89294" x="6272213" y="5846763"/>
          <p14:tracePt t="89310" x="6272213" y="5854700"/>
          <p14:tracePt t="89327" x="6262688" y="5872163"/>
          <p14:tracePt t="89334" x="6254750" y="5872163"/>
          <p14:tracePt t="89343" x="6254750" y="5880100"/>
          <p14:tracePt t="89350" x="6246813" y="5897563"/>
          <p14:tracePt t="89358" x="6237288" y="5915025"/>
          <p14:tracePt t="89366" x="6237288" y="5922963"/>
          <p14:tracePt t="89390" x="6237288" y="5932488"/>
          <p14:tracePt t="89407" x="6211888" y="5948363"/>
          <p14:tracePt t="89415" x="6211888" y="5957888"/>
          <p14:tracePt t="89423" x="6211888" y="5965825"/>
          <p14:tracePt t="89431" x="6203950" y="5965825"/>
          <p14:tracePt t="89438" x="6194425" y="5983288"/>
          <p14:tracePt t="89445" x="6186488" y="5983288"/>
          <p14:tracePt t="89471" x="6186488" y="5991225"/>
          <p14:tracePt t="93807" x="6169025" y="5991225"/>
          <p14:tracePt t="93814" x="6161088" y="5991225"/>
          <p14:tracePt t="96391" x="6135688" y="5991225"/>
          <p14:tracePt t="96398" x="6127750" y="5991225"/>
          <p14:tracePt t="96406" x="6110288" y="5991225"/>
          <p14:tracePt t="96414" x="6102350" y="5991225"/>
          <p14:tracePt t="96422" x="6092825" y="6008688"/>
          <p14:tracePt t="96430" x="6084888" y="6016625"/>
          <p14:tracePt t="97278" x="6092825" y="6016625"/>
          <p14:tracePt t="97286" x="6102350" y="6016625"/>
          <p14:tracePt t="97294" x="6135688" y="6016625"/>
          <p14:tracePt t="97302" x="6153150" y="6016625"/>
          <p14:tracePt t="97310" x="6178550" y="6016625"/>
          <p14:tracePt t="97319" x="6229350" y="6016625"/>
          <p14:tracePt t="97329" x="6288088" y="6016625"/>
          <p14:tracePt t="97334" x="6356350" y="6016625"/>
          <p14:tracePt t="97342" x="6432550" y="6016625"/>
          <p14:tracePt t="97350" x="6475413" y="6016625"/>
          <p14:tracePt t="97359" x="6483350" y="6016625"/>
          <p14:tracePt t="97366" x="6492875" y="6016625"/>
          <p14:tracePt t="97518" x="6500813" y="6016625"/>
          <p14:tracePt t="97863" x="6510338" y="6016625"/>
          <p14:tracePt t="97871" x="6518275" y="6016625"/>
          <p14:tracePt t="97879" x="6535738" y="6016625"/>
          <p14:tracePt t="97891" x="6543675" y="6016625"/>
          <p14:tracePt t="97894" x="6561138" y="6008688"/>
          <p14:tracePt t="97902" x="6569075" y="6008688"/>
          <p14:tracePt t="97910" x="6594475" y="6008688"/>
          <p14:tracePt t="97918" x="6627813" y="6008688"/>
          <p14:tracePt t="97926" x="6654800" y="6008688"/>
          <p14:tracePt t="97934" x="6680200" y="6008688"/>
          <p14:tracePt t="97942" x="6721475" y="6008688"/>
          <p14:tracePt t="97950" x="6746875" y="6008688"/>
          <p14:tracePt t="97959" x="6799263" y="6008688"/>
          <p14:tracePt t="97966" x="6840538" y="6008688"/>
          <p14:tracePt t="97974" x="6883400" y="6008688"/>
          <p14:tracePt t="97982" x="6926263" y="6008688"/>
          <p14:tracePt t="97990" x="6985000" y="6008688"/>
          <p14:tracePt t="97998" x="7010400" y="6008688"/>
          <p14:tracePt t="98006" x="7061200" y="6008688"/>
          <p14:tracePt t="98014" x="7096125" y="6008688"/>
          <p14:tracePt t="98022" x="7129463" y="5999163"/>
          <p14:tracePt t="98029" x="7138988" y="5999163"/>
          <p14:tracePt t="98038" x="7172325" y="5999163"/>
          <p14:tracePt t="98046" x="7189788" y="5991225"/>
          <p14:tracePt t="98054" x="7205663" y="5983288"/>
          <p14:tracePt t="98070" x="7240588" y="5983288"/>
          <p14:tracePt t="98086" x="7248525" y="5983288"/>
          <p14:tracePt t="98094" x="7258050" y="5983288"/>
          <p14:tracePt t="98102" x="7265988" y="5983288"/>
          <p14:tracePt t="98110" x="7283450" y="5983288"/>
          <p14:tracePt t="98118" x="7299325" y="5973763"/>
          <p14:tracePt t="98135" x="7324725" y="5973763"/>
          <p14:tracePt t="98147" x="7367588" y="5973763"/>
          <p14:tracePt t="98151" x="7392988" y="5973763"/>
          <p14:tracePt t="98162" x="7453313" y="5965825"/>
          <p14:tracePt t="98166" x="7512050" y="5965825"/>
          <p14:tracePt t="98174" x="7554913" y="5965825"/>
          <p14:tracePt t="98182" x="7613650" y="5957888"/>
          <p14:tracePt t="98190" x="7648575" y="5957888"/>
          <p14:tracePt t="98198" x="7673975" y="5957888"/>
          <p14:tracePt t="98206" x="7732713" y="5957888"/>
          <p14:tracePt t="98214" x="7783513" y="5957888"/>
          <p14:tracePt t="98223" x="7843838" y="5957888"/>
          <p14:tracePt t="98232" x="7920038" y="5957888"/>
          <p14:tracePt t="98239" x="7970838" y="5957888"/>
          <p14:tracePt t="98247" x="8031163" y="5957888"/>
          <p14:tracePt t="98255" x="8089900" y="5957888"/>
          <p14:tracePt t="98263" x="8132763" y="5957888"/>
          <p14:tracePt t="98270" x="8166100" y="5957888"/>
          <p14:tracePt t="98278" x="8201025" y="5957888"/>
          <p14:tracePt t="98286" x="8226425" y="5957888"/>
          <p14:tracePt t="98294" x="8251825" y="5957888"/>
          <p14:tracePt t="98302" x="8277225" y="5957888"/>
          <p14:tracePt t="98310" x="8285163" y="5957888"/>
          <p14:tracePt t="98317" x="8320088" y="5957888"/>
          <p14:tracePt t="98326" x="8370888" y="5957888"/>
          <p14:tracePt t="98334" x="8396288" y="5957888"/>
          <p14:tracePt t="98342" x="8439150" y="5957888"/>
          <p14:tracePt t="98350" x="8464550" y="5957888"/>
          <p14:tracePt t="98360" x="8507413" y="5957888"/>
          <p14:tracePt t="98366" x="8532813" y="5957888"/>
          <p14:tracePt t="98375" x="8558213" y="5957888"/>
          <p14:tracePt t="98382" x="8574088" y="5957888"/>
          <p14:tracePt t="98391" x="8583613" y="5957888"/>
          <p14:tracePt t="98398" x="8599488" y="5957888"/>
          <p14:tracePt t="98603" x="8634413" y="5948363"/>
          <p14:tracePt t="98618" x="8651875" y="5932488"/>
          <p14:tracePt t="98626" x="8667750" y="5915025"/>
          <p14:tracePt t="98634" x="8685213" y="5915025"/>
          <p14:tracePt t="98643" x="8693150" y="5915025"/>
          <p14:tracePt t="98650" x="8710613" y="5905500"/>
          <p14:tracePt t="98660" x="8736013" y="5897563"/>
          <p14:tracePt t="98666" x="8743950" y="5897563"/>
          <p14:tracePt t="98675" x="8778875" y="5889625"/>
          <p14:tracePt t="98682" x="8804275" y="5880100"/>
          <p14:tracePt t="98690" x="8821738" y="5880100"/>
          <p14:tracePt t="98698" x="8837613" y="5872163"/>
          <p14:tracePt t="98706" x="8872538" y="5864225"/>
          <p14:tracePt t="98714" x="8880475" y="5846763"/>
          <p14:tracePt t="98722" x="8913813" y="5838825"/>
          <p14:tracePt t="98738" x="8923338" y="5838825"/>
          <p14:tracePt t="98746" x="8940800" y="5829300"/>
          <p14:tracePt t="98754" x="8956675" y="5821363"/>
          <p14:tracePt t="98762" x="8982075" y="5813425"/>
          <p14:tracePt t="98770" x="9007475" y="5803900"/>
          <p14:tracePt t="98779" x="9032875" y="5803900"/>
          <p14:tracePt t="98786" x="9085263" y="5795963"/>
          <p14:tracePt t="98794" x="9118600" y="5753100"/>
          <p14:tracePt t="98802" x="9126538" y="5753100"/>
        </p14:tracePtLst>
      </p14:laserTraceLst>
    </p:ext>
  </p:extLst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8883B-4929-4FBE-A40D-B9DE62DA2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4361FA-7C0B-4E58-9B34-3315088D1514}" type="datetime1">
              <a:rPr lang="en-ZA" smtClean="0"/>
              <a:t>2021/10/28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82E04-51BC-4A45-9EDA-84B89F6ED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F00559-DF49-4577-92A6-628C91DBF369}"/>
              </a:ext>
            </a:extLst>
          </p:cNvPr>
          <p:cNvSpPr/>
          <p:nvPr/>
        </p:nvSpPr>
        <p:spPr>
          <a:xfrm>
            <a:off x="692347" y="836868"/>
            <a:ext cx="8203149" cy="5949223"/>
          </a:xfrm>
          <a:prstGeom prst="rect">
            <a:avLst/>
          </a:prstGeom>
          <a:gradFill>
            <a:gsLst>
              <a:gs pos="49%">
                <a:srgbClr val="ACD0F3"/>
              </a:gs>
              <a:gs pos="76%">
                <a:srgbClr val="ABCBF2"/>
              </a:gs>
              <a:gs pos="0%">
                <a:srgbClr val="336699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29C2B41C-7776-4EEE-A6FA-BA81CD81A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28" y="83259"/>
            <a:ext cx="8577943" cy="67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%"/>
              </a:spcBef>
              <a:spcAft>
                <a:spcPct val="0%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en-US" sz="3000" b="1" kern="0" dirty="0">
                <a:solidFill>
                  <a:schemeClr val="tx1"/>
                </a:solidFill>
              </a:rPr>
              <a:t>  Location of Clouds in the Troposphere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AD0E5DE-5DF6-4A36-9EB3-04C6A4B76C7E}"/>
              </a:ext>
            </a:extLst>
          </p:cNvPr>
          <p:cNvSpPr txBox="1">
            <a:spLocks/>
          </p:cNvSpPr>
          <p:nvPr/>
        </p:nvSpPr>
        <p:spPr bwMode="auto">
          <a:xfrm>
            <a:off x="852256" y="996969"/>
            <a:ext cx="8008715" cy="566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%"/>
              </a:lnSpc>
              <a:spcBef>
                <a:spcPts val="10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Clouds develop and exist in a very thin layer of the atmosphere, the Troposphere – think how short 15 km on a map is and then visualize that distance in the vertical.</a:t>
            </a:r>
          </a:p>
          <a:p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3B6AAF9-A0BE-4C39-A7FB-6A37E56EE343}"/>
              </a:ext>
            </a:extLst>
          </p:cNvPr>
          <p:cNvSpPr txBox="1">
            <a:spLocks/>
          </p:cNvSpPr>
          <p:nvPr/>
        </p:nvSpPr>
        <p:spPr>
          <a:xfrm>
            <a:off x="7013121" y="2110637"/>
            <a:ext cx="1847850" cy="4648965"/>
          </a:xfrm>
          <a:prstGeom prst="rect">
            <a:avLst/>
          </a:prstGeom>
          <a:noFill/>
        </p:spPr>
        <p:txBody>
          <a:bodyPr/>
          <a:lstStyle>
            <a:lvl1pPr marL="228600" indent="-228600" algn="l" rtl="0" eaLnBrk="0" fontAlgn="base" hangingPunct="0">
              <a:lnSpc>
                <a:spcPct val="90%"/>
              </a:lnSpc>
              <a:spcBef>
                <a:spcPts val="10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Referring to the first of the cloud identifiers, namely </a:t>
            </a:r>
            <a:r>
              <a:rPr lang="en-US" sz="1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</a:t>
            </a:r>
            <a:r>
              <a:rPr lang="en-US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(which describes the height above ground at which clouds start developing), the troposphere is divided into three sections, namely: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Low level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Middle level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High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5475ED-E29D-466F-B5F3-CBB07FAAFC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788" y="6095383"/>
            <a:ext cx="852925" cy="5943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61B41C-D365-4AEE-ABE8-45BAEA49642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7" y="2065040"/>
            <a:ext cx="6709844" cy="465511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17ECE-3BFC-445D-9B0B-F213256C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51F3-4335-4488-B764-06ABD1BD92F1}" type="slidenum">
              <a:rPr lang="en-ZA" alt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ZA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A510344-8287-4D01-B6FE-91859120F36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70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22"/>
    </mc:Choice>
    <mc:Fallback xmlns="" xmlns:p="http://schemas.openxmlformats.org/presentationml/2006/main" xmlns:r="http://schemas.openxmlformats.org/officeDocument/2006/relationships" xmlns:a="http://schemas.openxmlformats.org/drawingml/2006/main">
      <p:transition spd="slow" advTm="67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9" grpId="0"/>
    </p:bldLst>
  </p:timing>
  <p:extLst>
    <p:ext uri="{3A86A75C-4F4B-4683-9AE1-C65F6400EC91}">
      <p14:laserTraceLst xmlns:p14="http://schemas.microsoft.com/office/powerpoint/2010/main">
        <p14:tracePtLst>
          <p14:tracePt t="3917" x="8948738" y="3662363"/>
          <p14:tracePt t="3942" x="8574088" y="3449638"/>
          <p14:tracePt t="3947" x="8472488" y="3340100"/>
          <p14:tracePt t="3964" x="8294688" y="3127375"/>
          <p14:tracePt t="3980" x="8140700" y="2906713"/>
          <p14:tracePt t="3997" x="7996238" y="2693988"/>
          <p14:tracePt t="4014" x="7877175" y="2481263"/>
          <p14:tracePt t="4025" x="7818438" y="2319338"/>
          <p14:tracePt t="4042" x="7758113" y="2243138"/>
          <p14:tracePt t="4058" x="7732713" y="2192338"/>
          <p14:tracePt t="4075" x="7716838" y="2166938"/>
          <p14:tracePt t="4092" x="7673975" y="2149475"/>
          <p14:tracePt t="4108" x="7648575" y="2141538"/>
          <p14:tracePt t="4230" x="7639050" y="2141538"/>
          <p14:tracePt t="4275" x="7631113" y="2133600"/>
          <p14:tracePt t="4297" x="7580313" y="2116138"/>
          <p14:tracePt t="4308" x="7546975" y="2098675"/>
          <p14:tracePt t="4325" x="7504113" y="2082800"/>
          <p14:tracePt t="4347" x="7486650" y="2065338"/>
          <p14:tracePt t="4712" x="7546975" y="2047875"/>
          <p14:tracePt t="4730" x="7666038" y="2014538"/>
          <p14:tracePt t="4759" x="7673975" y="1989138"/>
          <p14:tracePt t="4775" x="7691438" y="1928813"/>
          <p14:tracePt t="4792" x="7835900" y="1793875"/>
          <p14:tracePt t="4809" x="7902575" y="1733550"/>
          <p14:tracePt t="5046" x="7902575" y="1716088"/>
          <p14:tracePt t="5059" x="7902575" y="1657350"/>
          <p14:tracePt t="5075" x="7894638" y="1563688"/>
          <p14:tracePt t="5092" x="7894638" y="1538288"/>
          <p14:tracePt t="5109" x="7894638" y="1512888"/>
          <p14:tracePt t="5126" x="7894638" y="1504950"/>
          <p14:tracePt t="5145" x="7920038" y="1470025"/>
          <p14:tracePt t="5179" x="7988300" y="1411288"/>
          <p14:tracePt t="5375" x="8056563" y="1385888"/>
          <p14:tracePt t="5392" x="8150225" y="1368425"/>
          <p14:tracePt t="5408" x="8208963" y="1325563"/>
          <p14:tracePt t="5425" x="8226425" y="1325563"/>
          <p14:tracePt t="5430" x="8251825" y="1317625"/>
          <p14:tracePt t="5447" x="8320088" y="1308100"/>
          <p14:tracePt t="5463" x="8353425" y="1300163"/>
          <p14:tracePt t="5481" x="8378825" y="1282700"/>
          <p14:tracePt t="5497" x="8455025" y="1249363"/>
          <p14:tracePt t="5508" x="8497888" y="1241425"/>
          <p14:tracePt t="5525" x="8507413" y="1241425"/>
          <p14:tracePt t="6208" x="8480425" y="1274763"/>
          <p14:tracePt t="6212" x="8455025" y="1300163"/>
          <p14:tracePt t="6231" x="8421688" y="1325563"/>
          <p14:tracePt t="6246" x="8370888" y="1350963"/>
          <p14:tracePt t="6264" x="8362950" y="1350963"/>
          <p14:tracePt t="6274" x="8345488" y="1376363"/>
          <p14:tracePt t="6291" x="8294688" y="1411288"/>
          <p14:tracePt t="6308" x="8081963" y="1487488"/>
          <p14:tracePt t="6325" x="7869238" y="1538288"/>
          <p14:tracePt t="6341" x="7580313" y="1581150"/>
          <p14:tracePt t="6363" x="7299325" y="1606550"/>
          <p14:tracePt t="6370" x="7154863" y="1606550"/>
          <p14:tracePt t="6391" x="6781800" y="1606550"/>
          <p14:tracePt t="6408" x="6569075" y="1606550"/>
          <p14:tracePt t="6425" x="6356350" y="1614488"/>
          <p14:tracePt t="6441" x="6110288" y="1639888"/>
          <p14:tracePt t="6448" x="5983288" y="1649413"/>
          <p14:tracePt t="6464" x="5727700" y="1682750"/>
          <p14:tracePt t="6479" x="5446713" y="1708150"/>
          <p14:tracePt t="6497" x="4775200" y="1911350"/>
          <p14:tracePt t="6508" x="3738563" y="2473325"/>
          <p14:tracePt t="6527" x="3059113" y="2727325"/>
          <p14:tracePt t="6544" x="2701925" y="2838450"/>
          <p14:tracePt t="6562" x="2447925" y="2897188"/>
          <p14:tracePt t="6577" x="2235200" y="2906713"/>
          <p14:tracePt t="6592" x="2005013" y="2922588"/>
          <p14:tracePt t="6609" x="1793875" y="2940050"/>
          <p14:tracePt t="6627" x="1589088" y="2965450"/>
          <p14:tracePt t="6642" x="1376363" y="2990850"/>
          <p14:tracePt t="6663" x="1079500" y="3025775"/>
          <p14:tracePt t="6680" x="884238" y="3051175"/>
          <p14:tracePt t="6697" x="671513" y="3076575"/>
          <p14:tracePt t="6714" x="441325" y="3101975"/>
          <p14:tracePt t="6730" x="230188" y="3109913"/>
          <p14:tracePt t="6747" x="76200" y="3109913"/>
          <p14:tracePt t="6759" x="68263" y="3109913"/>
          <p14:tracePt t="6791" x="58738" y="3094038"/>
          <p14:tracePt t="6808" x="101600" y="3000375"/>
          <p14:tracePt t="6825" x="161925" y="2863850"/>
          <p14:tracePt t="6841" x="271463" y="2693988"/>
          <p14:tracePt t="6859" x="415925" y="2498725"/>
          <p14:tracePt t="6875" x="577850" y="2293938"/>
          <p14:tracePt t="6891" x="781050" y="2116138"/>
          <p14:tracePt t="6913" x="790575" y="2108200"/>
          <p14:tracePt t="6920" x="798513" y="2098675"/>
          <p14:tracePt t="6932" x="815975" y="2098675"/>
          <p14:tracePt t="7058" x="823913" y="2090738"/>
          <p14:tracePt t="7075" x="841375" y="2082800"/>
          <p14:tracePt t="7091" x="884238" y="2082800"/>
          <p14:tracePt t="7109" x="942975" y="2082800"/>
          <p14:tracePt t="7126" x="1044575" y="2090738"/>
          <p14:tracePt t="7141" x="1163638" y="2082800"/>
          <p14:tracePt t="7158" x="1274763" y="2073275"/>
          <p14:tracePt t="7175" x="1393825" y="2065338"/>
          <p14:tracePt t="7180" x="1444625" y="2055813"/>
          <p14:tracePt t="7197" x="1520825" y="2055813"/>
          <p14:tracePt t="7213" x="1555750" y="2039938"/>
          <p14:tracePt t="7231" x="1639888" y="2030413"/>
          <p14:tracePt t="7247" x="1690688" y="2005013"/>
          <p14:tracePt t="7259" x="1716088" y="2005013"/>
          <p14:tracePt t="7275" x="1809750" y="1963738"/>
          <p14:tracePt t="7276" x="1860550" y="1928813"/>
          <p14:tracePt t="7294" x="1928813" y="1928813"/>
          <p14:tracePt t="7310" x="2005013" y="1903413"/>
          <p14:tracePt t="7329" x="2082800" y="1885950"/>
          <p14:tracePt t="7343" x="2166938" y="1835150"/>
          <p14:tracePt t="7363" x="2209800" y="1819275"/>
          <p14:tracePt t="7364" x="2243138" y="1801813"/>
          <p14:tracePt t="7375" x="2278063" y="1784350"/>
          <p14:tracePt t="7392" x="2344738" y="1776413"/>
          <p14:tracePt t="7410" x="2371725" y="1766888"/>
          <p14:tracePt t="7425" x="2422525" y="1751013"/>
          <p14:tracePt t="7430" x="2447925" y="1741488"/>
          <p14:tracePt t="7447" x="2506663" y="1733550"/>
          <p14:tracePt t="7468" x="2557463" y="1708150"/>
          <p14:tracePt t="7478" x="2651125" y="1682750"/>
          <p14:tracePt t="7497" x="2693988" y="1682750"/>
          <p14:tracePt t="7515" x="2736850" y="1665288"/>
          <p14:tracePt t="7525" x="2795588" y="1639888"/>
          <p14:tracePt t="7544" x="2846388" y="1614488"/>
          <p14:tracePt t="7565" x="2855913" y="1614488"/>
          <p14:tracePt t="7589" x="2881313" y="1589088"/>
          <p14:tracePt t="7662" x="2949575" y="1581150"/>
          <p14:tracePt t="7745" x="2965450" y="1555750"/>
          <p14:tracePt t="7762" x="2982913" y="1555750"/>
          <p14:tracePt t="7791" x="2990850" y="1555750"/>
          <p14:tracePt t="8217" x="3000375" y="1563688"/>
          <p14:tracePt t="8230" x="3008313" y="1571625"/>
          <p14:tracePt t="8248" x="3033713" y="1589088"/>
          <p14:tracePt t="8608" x="3051175" y="1589088"/>
          <p14:tracePt t="8638" x="3067050" y="1589088"/>
          <p14:tracePt t="8651" x="3109913" y="1589088"/>
          <p14:tracePt t="8674" x="3178175" y="1581150"/>
          <p14:tracePt t="8680" x="3195638" y="1581150"/>
          <p14:tracePt t="8697" x="3203575" y="1581150"/>
          <p14:tracePt t="8808" x="3228975" y="1581150"/>
          <p14:tracePt t="8911" x="3238500" y="1581150"/>
          <p14:tracePt t="8917" x="3246438" y="1581150"/>
          <p14:tracePt t="8931" x="3271838" y="1581150"/>
          <p14:tracePt t="8946" x="3322638" y="1581150"/>
          <p14:tracePt t="8963" x="3398838" y="1581150"/>
          <p14:tracePt t="8980" x="3484563" y="1581150"/>
          <p14:tracePt t="8997" x="3509963" y="1581150"/>
          <p14:tracePt t="9448" x="3543300" y="1581150"/>
          <p14:tracePt t="9462" x="3552825" y="1581150"/>
          <p14:tracePt t="9628" x="3560763" y="1581150"/>
          <p14:tracePt t="9636" x="3578225" y="1581150"/>
          <p14:tracePt t="9760" x="3603625" y="1581150"/>
          <p14:tracePt t="9774" x="3611563" y="1581150"/>
          <p14:tracePt t="9796" x="3671888" y="1581150"/>
          <p14:tracePt t="9811" x="3763963" y="1581150"/>
          <p14:tracePt t="9826" x="3798888" y="1581150"/>
          <p14:tracePt t="9946" x="3816350" y="1581150"/>
          <p14:tracePt t="9963" x="3857625" y="1581150"/>
          <p14:tracePt t="9982" x="3925888" y="1581150"/>
          <p14:tracePt t="9998" x="4027488" y="1581150"/>
          <p14:tracePt t="10015" x="4087813" y="1581150"/>
          <p14:tracePt t="10024" x="4113213" y="1581150"/>
          <p14:tracePt t="10045" x="4164013" y="1581150"/>
          <p14:tracePt t="10059" x="4171950" y="1581150"/>
          <p14:tracePt t="10074" x="4214813" y="1581150"/>
          <p14:tracePt t="10091" x="4265613" y="1581150"/>
          <p14:tracePt t="10108" x="4300538" y="1581150"/>
          <p14:tracePt t="10125" x="4410075" y="1581150"/>
          <p14:tracePt t="10141" x="4478338" y="1581150"/>
          <p14:tracePt t="10158" x="4486275" y="1581150"/>
          <p14:tracePt t="11845" x="4486275" y="1589088"/>
          <p14:tracePt t="11854" x="4486275" y="1597025"/>
          <p14:tracePt t="12718" x="4486275" y="1606550"/>
          <p14:tracePt t="12812" x="4486275" y="1631950"/>
          <p14:tracePt t="13059" x="4486275" y="1649413"/>
          <p14:tracePt t="13074" x="4486275" y="1657350"/>
          <p14:tracePt t="13124" x="4495800" y="1665288"/>
          <p14:tracePt t="13140" x="4503738" y="1690688"/>
          <p14:tracePt t="13157" x="4529138" y="1700213"/>
          <p14:tracePt t="13179" x="4529138" y="1657350"/>
          <p14:tracePt t="13211" x="4564063" y="1657350"/>
          <p14:tracePt t="13230" x="4597400" y="1657350"/>
          <p14:tracePt t="13244" x="4614863" y="1657350"/>
          <p14:tracePt t="13260" x="4640263" y="1657350"/>
          <p14:tracePt t="13280" x="4665663" y="1700213"/>
          <p14:tracePt t="13293" x="4699000" y="1708150"/>
          <p14:tracePt t="13308" x="4775200" y="1725613"/>
          <p14:tracePt t="13327" x="4852988" y="1725613"/>
          <p14:tracePt t="13343" x="5132388" y="1546225"/>
          <p14:tracePt t="13359" x="6483350" y="306388"/>
          <p14:tracePt t="15200" x="9058275" y="985838"/>
          <p14:tracePt t="15212" x="9050338" y="1104900"/>
          <p14:tracePt t="15228" x="9050338" y="1206500"/>
          <p14:tracePt t="15246" x="9050338" y="1266825"/>
          <p14:tracePt t="15262" x="9032875" y="1317625"/>
          <p14:tracePt t="15274" x="8956675" y="1411288"/>
          <p14:tracePt t="15291" x="8855075" y="1520825"/>
          <p14:tracePt t="15309" x="8685213" y="1657350"/>
          <p14:tracePt t="15324" x="8515350" y="1758950"/>
          <p14:tracePt t="15346" x="8439150" y="1776413"/>
          <p14:tracePt t="15357" x="8413750" y="1776413"/>
          <p14:tracePt t="15374" x="8396288" y="1776413"/>
          <p14:tracePt t="15396" x="8370888" y="1776413"/>
          <p14:tracePt t="15424" x="8320088" y="1751013"/>
          <p14:tracePt t="15440" x="8259763" y="1725613"/>
          <p14:tracePt t="15462" x="8201025" y="1708150"/>
          <p14:tracePt t="15478" x="8124825" y="1700213"/>
          <p14:tracePt t="15494" x="8021638" y="1682750"/>
          <p14:tracePt t="15513" x="7920038" y="1682750"/>
          <p14:tracePt t="15529" x="7902575" y="1682750"/>
          <p14:tracePt t="15690" x="7920038" y="1682750"/>
          <p14:tracePt t="15714" x="7996238" y="1657350"/>
          <p14:tracePt t="15729" x="8031163" y="1649413"/>
          <p14:tracePt t="16144" x="8039100" y="1614488"/>
          <p14:tracePt t="16240" x="8074025" y="1581150"/>
          <p14:tracePt t="16262" x="8089900" y="1563688"/>
          <p14:tracePt t="16278" x="8099425" y="1538288"/>
          <p14:tracePt t="16293" x="8124825" y="1512888"/>
          <p14:tracePt t="16327" x="8132763" y="1495425"/>
          <p14:tracePt t="16341" x="8140700" y="1470025"/>
          <p14:tracePt t="16357" x="8175625" y="1411288"/>
          <p14:tracePt t="16374" x="8175625" y="1393825"/>
          <p14:tracePt t="16390" x="8208963" y="1368425"/>
          <p14:tracePt t="16407" x="8234363" y="1333500"/>
          <p14:tracePt t="16424" x="8251825" y="1308100"/>
          <p14:tracePt t="16456" x="8277225" y="1292225"/>
          <p14:tracePt t="16511" x="8285163" y="1274763"/>
          <p14:tracePt t="16528" x="8285163" y="1266825"/>
          <p14:tracePt t="16703" x="8285163" y="1292225"/>
          <p14:tracePt t="16714" x="8285163" y="1325563"/>
          <p14:tracePt t="16729" x="8285163" y="1385888"/>
          <p14:tracePt t="16746" x="8285163" y="1444625"/>
          <p14:tracePt t="16763" x="8285163" y="1495425"/>
          <p14:tracePt t="16778" x="8285163" y="1512888"/>
          <p14:tracePt t="17215" x="8285163" y="1520825"/>
          <p14:tracePt t="17228" x="8320088" y="1520825"/>
          <p14:tracePt t="17246" x="8345488" y="1520825"/>
          <p14:tracePt t="17735" x="8353425" y="1520825"/>
          <p14:tracePt t="17759" x="8353425" y="1504950"/>
          <p14:tracePt t="17873" x="8370888" y="1487488"/>
          <p14:tracePt t="17890" x="8378825" y="1477963"/>
          <p14:tracePt t="18494" x="8378825" y="1487488"/>
          <p14:tracePt t="18511" x="8370888" y="1495425"/>
          <p14:tracePt t="18529" x="8370888" y="1504950"/>
          <p14:tracePt t="18540" x="8362950" y="1512888"/>
          <p14:tracePt t="18557" x="8353425" y="1520825"/>
          <p14:tracePt t="22025" x="8353425" y="1546225"/>
          <p14:tracePt t="22046" x="8480425" y="1665288"/>
          <p14:tracePt t="22056" x="8523288" y="1716088"/>
          <p14:tracePt t="22073" x="8583613" y="1819275"/>
          <p14:tracePt t="22094" x="8624888" y="1920875"/>
          <p14:tracePt t="22109" x="8667750" y="1979613"/>
          <p14:tracePt t="22123" x="8693150" y="2005013"/>
          <p14:tracePt t="22145" x="8761413" y="2065338"/>
          <p14:tracePt t="22152" x="8804275" y="2082800"/>
          <p14:tracePt t="22173" x="8974138" y="2159000"/>
          <p14:tracePt t="22190" x="9093200" y="2209800"/>
          <p14:tracePt t="25239" x="9085263" y="2762250"/>
          <p14:tracePt t="25244" x="9058275" y="2787650"/>
          <p14:tracePt t="25261" x="9024938" y="2846388"/>
          <p14:tracePt t="25277" x="9017000" y="2881313"/>
          <p14:tracePt t="25294" x="9007475" y="2914650"/>
          <p14:tracePt t="25308" x="8982075" y="2974975"/>
          <p14:tracePt t="25322" x="8948738" y="3033713"/>
          <p14:tracePt t="25345" x="8897938" y="3109913"/>
          <p14:tracePt t="25354" x="8888413" y="3127375"/>
          <p14:tracePt t="25373" x="8847138" y="3178175"/>
          <p14:tracePt t="25391" x="8796338" y="3221038"/>
          <p14:tracePt t="25408" x="8728075" y="3297238"/>
          <p14:tracePt t="25423" x="8702675" y="3322638"/>
          <p14:tracePt t="25440" x="8624888" y="3382963"/>
          <p14:tracePt t="25456" x="8609013" y="3408363"/>
          <p14:tracePt t="25689" x="8634413" y="3355975"/>
          <p14:tracePt t="25711" x="8685213" y="3254375"/>
          <p14:tracePt t="25718" x="8702675" y="3238500"/>
          <p14:tracePt t="25729" x="8710613" y="3221038"/>
          <p14:tracePt t="25747" x="8718550" y="3211513"/>
          <p14:tracePt t="25762" x="8736013" y="3170238"/>
          <p14:tracePt t="25778" x="8743950" y="3160713"/>
          <p14:tracePt t="25794" x="8743950" y="3152775"/>
          <p14:tracePt t="25811" x="8743950" y="3127375"/>
          <p14:tracePt t="25825" x="8743950" y="3119438"/>
          <p14:tracePt t="25922" x="8743950" y="3109913"/>
          <p14:tracePt t="25939" x="8718550" y="3144838"/>
          <p14:tracePt t="25956" x="8693150" y="3170238"/>
          <p14:tracePt t="25978" x="8651875" y="3228975"/>
          <p14:tracePt t="25994" x="8634413" y="3279775"/>
          <p14:tracePt t="26010" x="8624888" y="3314700"/>
          <p14:tracePt t="26034" x="8616950" y="3390900"/>
          <p14:tracePt t="26041" x="8616950" y="3424238"/>
          <p14:tracePt t="26060" x="8616950" y="3517900"/>
          <p14:tracePt t="26073" x="8616950" y="3535363"/>
          <p14:tracePt t="26093" x="8616950" y="3603625"/>
          <p14:tracePt t="26106" x="8616950" y="3619500"/>
          <p14:tracePt t="26128" x="8624888" y="3646488"/>
          <p14:tracePt t="26141" x="8634413" y="3646488"/>
          <p14:tracePt t="26244" x="8651875" y="3646488"/>
          <p14:tracePt t="26261" x="8659813" y="3646488"/>
          <p14:tracePt t="26278" x="8667750" y="3646488"/>
          <p14:tracePt t="26294" x="8702675" y="3646488"/>
          <p14:tracePt t="26309" x="8736013" y="3646488"/>
          <p14:tracePt t="26324" x="8786813" y="3636963"/>
          <p14:tracePt t="26344" x="8837613" y="3611563"/>
          <p14:tracePt t="26365" x="8847138" y="3594100"/>
          <p14:tracePt t="26374" x="8855075" y="3594100"/>
          <p14:tracePt t="26427" x="8880475" y="3568700"/>
          <p14:tracePt t="26431" x="8888413" y="3560763"/>
          <p14:tracePt t="26456" x="8923338" y="3517900"/>
          <p14:tracePt t="26478" x="8948738" y="3509963"/>
          <p14:tracePt t="26495" x="8966200" y="3502025"/>
          <p14:tracePt t="26512" x="8974138" y="3502025"/>
          <p14:tracePt t="26528" x="8991600" y="3475038"/>
          <p14:tracePt t="26545" x="9017000" y="3467100"/>
          <p14:tracePt t="26573" x="9042400" y="3459163"/>
          <p14:tracePt t="26589" x="9085263" y="3441700"/>
          <p14:tracePt t="26606" x="9118600" y="3433763"/>
          <p14:tracePt t="36654" x="8277225" y="5583238"/>
          <p14:tracePt t="36672" x="7800975" y="5872163"/>
          <p14:tracePt t="36688" x="7385050" y="6102350"/>
          <p14:tracePt t="36709" x="7299325" y="6161088"/>
          <p14:tracePt t="36712" x="7283450" y="6169025"/>
          <p14:tracePt t="36746" x="7273925" y="6178550"/>
          <p14:tracePt t="36888" x="7265988" y="6178550"/>
          <p14:tracePt t="36905" x="7334250" y="6092825"/>
          <p14:tracePt t="36921" x="7427913" y="5999163"/>
          <p14:tracePt t="36937" x="7554913" y="5915025"/>
          <p14:tracePt t="36954" x="7639050" y="5846763"/>
          <p14:tracePt t="36971" x="7724775" y="5795963"/>
          <p14:tracePt t="36993" x="7783513" y="5761038"/>
          <p14:tracePt t="37010" x="7810500" y="5735638"/>
          <p14:tracePt t="37027" x="7861300" y="5710238"/>
          <p14:tracePt t="37043" x="7912100" y="5684838"/>
          <p14:tracePt t="37060" x="7962900" y="5659438"/>
          <p14:tracePt t="37077" x="8021638" y="5634038"/>
          <p14:tracePt t="37093" x="8047038" y="5608638"/>
          <p14:tracePt t="37104" x="8074025" y="5600700"/>
          <p14:tracePt t="37121" x="8081963" y="5600700"/>
          <p14:tracePt t="37137" x="8089900" y="5600700"/>
          <p14:tracePt t="37170" x="8124825" y="5591175"/>
          <p14:tracePt t="37188" x="8150225" y="5575300"/>
          <p14:tracePt t="37204" x="8166100" y="5565775"/>
          <p14:tracePt t="37221" x="8208963" y="5524500"/>
          <p14:tracePt t="37237" x="8218488" y="5514975"/>
          <p14:tracePt t="37243" x="8234363" y="5507038"/>
          <p14:tracePt t="37259" x="8251825" y="5481638"/>
          <p14:tracePt t="37437" x="8251825" y="5472113"/>
          <p14:tracePt t="37623" x="8251825" y="5464175"/>
          <p14:tracePt t="37639" x="8226425" y="5446713"/>
          <p14:tracePt t="37858" x="8251825" y="5446713"/>
          <p14:tracePt t="37873" x="8277225" y="5446713"/>
          <p14:tracePt t="37908" x="8378825" y="5481638"/>
          <p14:tracePt t="37922" x="8447088" y="5507038"/>
          <p14:tracePt t="37937" x="8489950" y="5540375"/>
          <p14:tracePt t="37954" x="8489950" y="5557838"/>
          <p14:tracePt t="38042" x="8507413" y="5575300"/>
          <p14:tracePt t="38060" x="8523288" y="5583238"/>
          <p14:tracePt t="38075" x="8532813" y="5600700"/>
          <p14:tracePt t="38087" x="8532813" y="5608638"/>
          <p14:tracePt t="38109" x="8532813" y="5626100"/>
          <p14:tracePt t="38123" x="8540750" y="5634038"/>
          <p14:tracePt t="38138" x="8548688" y="5651500"/>
          <p14:tracePt t="38154" x="8548688" y="5668963"/>
          <p14:tracePt t="38176" x="8558213" y="5668963"/>
          <p14:tracePt t="38209" x="8566150" y="5676900"/>
          <p14:tracePt t="38218" x="8566150" y="5694363"/>
          <p14:tracePt t="38244" x="8591550" y="5719763"/>
          <p14:tracePt t="38258" x="8624888" y="5735638"/>
          <p14:tracePt t="38277" x="8659813" y="5770563"/>
          <p14:tracePt t="38310" x="8667750" y="5770563"/>
          <p14:tracePt t="38392" x="8685213" y="5770563"/>
          <p14:tracePt t="38575" x="8685213" y="5761038"/>
          <p14:tracePt t="38808" x="8651875" y="5803900"/>
          <p14:tracePt t="38825" x="8624888" y="5829300"/>
          <p14:tracePt t="38837" x="8624888" y="5838825"/>
          <p14:tracePt t="38854" x="8599488" y="5854700"/>
          <p14:tracePt t="38876" x="8599488" y="5872163"/>
          <p14:tracePt t="38904" x="8591550" y="5880100"/>
          <p14:tracePt t="38922" x="8583613" y="5889625"/>
          <p14:tracePt t="38937" x="8566150" y="5915025"/>
          <p14:tracePt t="38954" x="8548688" y="5932488"/>
          <p14:tracePt t="38971" x="8532813" y="5940425"/>
          <p14:tracePt t="38988" x="8507413" y="5973763"/>
          <p14:tracePt t="39010" x="8472488" y="6008688"/>
          <p14:tracePt t="39025" x="8447088" y="6049963"/>
          <p14:tracePt t="39043" x="8413750" y="6118225"/>
          <p14:tracePt t="39060" x="8404225" y="6127750"/>
          <p14:tracePt t="39166" x="8404225" y="6118225"/>
          <p14:tracePt t="39187" x="8404225" y="6110288"/>
          <p14:tracePt t="39220" x="8413750" y="6092825"/>
          <p14:tracePt t="39242" x="8429625" y="6067425"/>
          <p14:tracePt t="39249" x="8439150" y="6049963"/>
          <p14:tracePt t="39308" x="8439150" y="6042025"/>
          <p14:tracePt t="39321" x="8439150" y="6034088"/>
          <p14:tracePt t="39370" x="8447088" y="6024563"/>
          <p14:tracePt t="39420" x="8455025" y="6016625"/>
          <p14:tracePt t="39437" x="8464550" y="5999163"/>
          <p14:tracePt t="39454" x="8464550" y="5991225"/>
          <p14:tracePt t="39734" x="8464550" y="5973763"/>
          <p14:tracePt t="39744" x="8480425" y="5965825"/>
          <p14:tracePt t="39765" x="8558213" y="5915025"/>
          <p14:tracePt t="39778" x="8609013" y="5897563"/>
          <p14:tracePt t="39793" x="8847138" y="5778500"/>
          <p14:tracePt t="41438" x="8362950" y="3025775"/>
          <p14:tracePt t="41454" x="8013700" y="2974975"/>
          <p14:tracePt t="41471" x="7691438" y="2922588"/>
          <p14:tracePt t="41478" x="7521575" y="2897188"/>
          <p14:tracePt t="41510" x="6908800" y="2838450"/>
          <p14:tracePt t="41541" x="6348413" y="2795588"/>
          <p14:tracePt t="41560" x="6102350" y="2770188"/>
          <p14:tracePt t="41595" x="5694363" y="2736850"/>
          <p14:tracePt t="41607" x="5524500" y="2736850"/>
          <p14:tracePt t="41622" x="5405438" y="2736850"/>
          <p14:tracePt t="41641" x="5286375" y="2736850"/>
          <p14:tracePt t="41655" x="5192713" y="2736850"/>
          <p14:tracePt t="41673" x="5099050" y="2744788"/>
          <p14:tracePt t="41688" x="5005388" y="2762250"/>
          <p14:tracePt t="41704" x="4894263" y="2778125"/>
          <p14:tracePt t="41726" x="4759325" y="2813050"/>
          <p14:tracePt t="41745" x="4683125" y="2830513"/>
          <p14:tracePt t="41760" x="4589463" y="2863850"/>
          <p14:tracePt t="41776" x="4478338" y="2914650"/>
          <p14:tracePt t="41793" x="4341813" y="3016250"/>
          <p14:tracePt t="41810" x="4171950" y="3135313"/>
          <p14:tracePt t="41825" x="3994150" y="3279775"/>
          <p14:tracePt t="41843" x="3832225" y="3424238"/>
          <p14:tracePt t="41853" x="3671888" y="3586163"/>
          <p14:tracePt t="41870" x="3517900" y="3756025"/>
          <p14:tracePt t="41887" x="3390900" y="3994150"/>
          <p14:tracePt t="41904" x="3289300" y="4240213"/>
          <p14:tracePt t="41926" x="3211513" y="4657725"/>
          <p14:tracePt t="41935" x="3203575" y="4784725"/>
          <p14:tracePt t="41954" x="3203575" y="4997450"/>
          <p14:tracePt t="41970" x="3203575" y="5167313"/>
          <p14:tracePt t="41991" x="3203575" y="5421313"/>
          <p14:tracePt t="42012" x="3203575" y="5676900"/>
          <p14:tracePt t="42037" x="3203575" y="5932488"/>
          <p14:tracePt t="42060" x="3203575" y="6143625"/>
          <p14:tracePt t="42071" x="3203575" y="6178550"/>
          <p14:tracePt t="42090" x="3195638" y="6262688"/>
          <p14:tracePt t="42106" x="3160713" y="6365875"/>
          <p14:tracePt t="42123" x="3101975" y="6475413"/>
          <p14:tracePt t="42142" x="3025775" y="6594475"/>
          <p14:tracePt t="42151" x="3000375" y="6627813"/>
          <p14:tracePt t="42170" x="2965450" y="6705600"/>
          <p14:tracePt t="42187" x="2932113" y="6721475"/>
          <p14:tracePt t="42204" x="2846388" y="6746875"/>
          <p14:tracePt t="42221" x="2830513" y="6756400"/>
          <p14:tracePt t="42237" x="2813050" y="6764338"/>
          <p14:tracePt t="42267" x="2736850" y="6789738"/>
          <p14:tracePt t="42276" x="2693988" y="6799263"/>
          <p14:tracePt t="42298" x="2574925" y="6832600"/>
          <p14:tracePt t="42310" x="2405063" y="6850063"/>
          <p14:tracePt t="42326" x="2319338" y="6850063"/>
          <p14:tracePt t="42341" x="2116138" y="6850063"/>
          <p14:tracePt t="42353" x="1938338" y="6850063"/>
          <p14:tracePt t="42370" x="1776413" y="6824663"/>
          <p14:tracePt t="42393" x="1674813" y="6789738"/>
          <p14:tracePt t="42401" x="1657350" y="6764338"/>
          <p14:tracePt t="42420" x="1639888" y="6746875"/>
          <p14:tracePt t="42437" x="1614488" y="6705600"/>
          <p14:tracePt t="42454" x="1589088" y="6637338"/>
          <p14:tracePt t="42476" x="1538288" y="6543675"/>
          <p14:tracePt t="42508" x="1495425" y="6467475"/>
          <p14:tracePt t="42540" x="1495425" y="6442075"/>
          <p14:tracePt t="42558" x="1495425" y="6432550"/>
          <p14:tracePt t="42576" x="1495425" y="6416675"/>
          <p14:tracePt t="42576" x="1504950" y="6381750"/>
          <p14:tracePt t="42587" x="1512888" y="6365875"/>
          <p14:tracePt t="42610" x="1538288" y="6323013"/>
          <p14:tracePt t="42620" x="1555750" y="6313488"/>
          <p14:tracePt t="42637" x="1571625" y="6305550"/>
          <p14:tracePt t="42777" x="1581150" y="6297613"/>
          <p14:tracePt t="42809" x="1597025" y="6288088"/>
          <p14:tracePt t="42824" x="1665288" y="6288088"/>
          <p14:tracePt t="42837" x="1733550" y="6280150"/>
          <p14:tracePt t="42854" x="1920875" y="6280150"/>
          <p14:tracePt t="42870" x="2090738" y="6280150"/>
          <p14:tracePt t="42890" x="2293938" y="6280150"/>
          <p14:tracePt t="42904" x="2328863" y="6280150"/>
          <p14:tracePt t="42920" x="2344738" y="6262688"/>
          <p14:tracePt t="42983" x="2371725" y="6262688"/>
          <p14:tracePt t="42993" x="2397125" y="6262688"/>
          <p14:tracePt t="43010" x="2438400" y="6262688"/>
          <p14:tracePt t="43026" x="2498725" y="6262688"/>
          <p14:tracePt t="43043" x="2557463" y="6262688"/>
          <p14:tracePt t="43066" x="2676525" y="6254750"/>
          <p14:tracePt t="43075" x="2711450" y="6246813"/>
          <p14:tracePt t="43087" x="2770188" y="6246813"/>
          <p14:tracePt t="43109" x="2957513" y="6229350"/>
          <p14:tracePt t="43122" x="3135313" y="6194425"/>
          <p14:tracePt t="43137" x="3263900" y="6186488"/>
          <p14:tracePt t="43154" x="3365500" y="6186488"/>
          <p14:tracePt t="43170" x="3390900" y="6186488"/>
          <p14:tracePt t="43188" x="3398838" y="6186488"/>
          <p14:tracePt t="43286" x="3408363" y="6186488"/>
          <p14:tracePt t="43290" x="3416300" y="6186488"/>
          <p14:tracePt t="43309" x="3449638" y="6186488"/>
          <p14:tracePt t="43324" x="3492500" y="6186488"/>
          <p14:tracePt t="43337" x="3543300" y="6203950"/>
          <p14:tracePt t="43353" x="3611563" y="6221413"/>
          <p14:tracePt t="43377" x="3646488" y="6246813"/>
          <p14:tracePt t="43457" x="3654425" y="6246813"/>
          <p14:tracePt t="43487" x="3671888" y="6237288"/>
          <p14:tracePt t="43504" x="3705225" y="6229350"/>
          <p14:tracePt t="43574" x="3738563" y="6221413"/>
          <p14:tracePt t="43590" x="3773488" y="6211888"/>
          <p14:tracePt t="43609" x="3875088" y="6194425"/>
          <p14:tracePt t="43621" x="3917950" y="6194425"/>
          <p14:tracePt t="43640" x="4011613" y="6186488"/>
          <p14:tracePt t="43661" x="4070350" y="6186488"/>
          <p14:tracePt t="43668" x="4095750" y="6186488"/>
          <p14:tracePt t="43687" x="4164013" y="6186488"/>
          <p14:tracePt t="43704" x="4283075" y="6161088"/>
          <p14:tracePt t="43720" x="4300538" y="6161088"/>
          <p14:tracePt t="43853" x="4275138" y="6161088"/>
          <p14:tracePt t="43876" x="4224338" y="6203950"/>
          <p14:tracePt t="43890" x="4164013" y="6211888"/>
          <p14:tracePt t="43904" x="4113213" y="6211888"/>
          <p14:tracePt t="43920" x="4079875" y="6237288"/>
          <p14:tracePt t="43937" x="3994150" y="6254750"/>
          <p14:tracePt t="43953" x="3917950" y="6272213"/>
          <p14:tracePt t="43970" x="3857625" y="6280150"/>
          <p14:tracePt t="43992" x="3824288" y="6288088"/>
          <p14:tracePt t="43994" x="3816350" y="6288088"/>
          <p14:tracePt t="44010" x="3798888" y="6288088"/>
          <p14:tracePt t="44026" x="3781425" y="6288088"/>
          <p14:tracePt t="44042" x="3738563" y="6288088"/>
          <p14:tracePt t="44060" x="3697288" y="6288088"/>
          <p14:tracePt t="44075" x="3636963" y="6288088"/>
          <p14:tracePt t="44089" x="3568700" y="6288088"/>
          <p14:tracePt t="44104" x="3502025" y="6288088"/>
          <p14:tracePt t="44120" x="3398838" y="6288088"/>
          <p14:tracePt t="44137" x="3297238" y="6288088"/>
          <p14:tracePt t="44154" x="3254375" y="6288088"/>
          <p14:tracePt t="44170" x="3238500" y="6288088"/>
          <p14:tracePt t="44187" x="3195638" y="6323013"/>
          <p14:tracePt t="44204" x="3135313" y="6348413"/>
          <p14:tracePt t="44226" x="3008313" y="6381750"/>
          <p14:tracePt t="44233" x="2965450" y="6381750"/>
          <p14:tracePt t="44253" x="2838450" y="6407150"/>
          <p14:tracePt t="44260" x="2762250" y="6416675"/>
          <p14:tracePt t="44275" x="2574925" y="6442075"/>
          <p14:tracePt t="44291" x="2371725" y="6483350"/>
          <p14:tracePt t="44309" x="2192338" y="6518275"/>
          <p14:tracePt t="44326" x="2073275" y="6535738"/>
          <p14:tracePt t="44625" x="2065338" y="6535738"/>
          <p14:tracePt t="44653" x="2039938" y="6510338"/>
          <p14:tracePt t="44670" x="2022475" y="6492875"/>
          <p14:tracePt t="44687" x="2022475" y="6475413"/>
          <p14:tracePt t="44708" x="2005013" y="6457950"/>
          <p14:tracePt t="44730" x="1997075" y="6457950"/>
          <p14:tracePt t="44758" x="1938338" y="6450013"/>
          <p14:tracePt t="44776" x="1860550" y="6416675"/>
          <p14:tracePt t="44792" x="1809750" y="6407150"/>
          <p14:tracePt t="44809" x="1758950" y="6399213"/>
          <p14:tracePt t="44826" x="1751013" y="6399213"/>
          <p14:tracePt t="44837" x="1725613" y="6381750"/>
          <p14:tracePt t="44854" x="1690688" y="6381750"/>
          <p14:tracePt t="44872" x="1631950" y="6381750"/>
          <p14:tracePt t="44896" x="1597025" y="6381750"/>
          <p14:tracePt t="44898" x="1571625" y="6381750"/>
          <p14:tracePt t="44920" x="1538288" y="6381750"/>
          <p14:tracePt t="45074" x="1530350" y="6373813"/>
          <p14:tracePt t="45088" x="1512888" y="6338888"/>
          <p14:tracePt t="45104" x="1495425" y="6288088"/>
          <p14:tracePt t="45121" x="1487488" y="6254750"/>
          <p14:tracePt t="45137" x="1477963" y="6237288"/>
          <p14:tracePt t="45154" x="1470025" y="6194425"/>
          <p14:tracePt t="45170" x="1470025" y="6161088"/>
          <p14:tracePt t="45187" x="1470025" y="6102350"/>
          <p14:tracePt t="45204" x="1470025" y="6059488"/>
          <p14:tracePt t="45220" x="1470025" y="5999163"/>
          <p14:tracePt t="45237" x="1470025" y="5965825"/>
          <p14:tracePt t="45253" x="1470025" y="5922963"/>
          <p14:tracePt t="45259" x="1470025" y="5897563"/>
          <p14:tracePt t="45275" x="1487488" y="5872163"/>
          <p14:tracePt t="45291" x="1495425" y="5846763"/>
          <p14:tracePt t="45309" x="1512888" y="5838825"/>
          <p14:tracePt t="45403" x="1520825" y="5838825"/>
          <p14:tracePt t="45427" x="1555750" y="5854700"/>
          <p14:tracePt t="45437" x="1571625" y="5872163"/>
          <p14:tracePt t="45453" x="1589088" y="5897563"/>
          <p14:tracePt t="45475" x="1622425" y="5915025"/>
          <p14:tracePt t="45490" x="1639888" y="5957888"/>
          <p14:tracePt t="45494" x="1649413" y="5973763"/>
          <p14:tracePt t="45509" x="1649413" y="5991225"/>
          <p14:tracePt t="45525" x="1649413" y="6016625"/>
          <p14:tracePt t="45542" x="1649413" y="6024563"/>
          <p14:tracePt t="45559" x="1649413" y="6049963"/>
          <p14:tracePt t="45576" x="1649413" y="6076950"/>
          <p14:tracePt t="45587" x="1649413" y="6084888"/>
          <p14:tracePt t="45603" x="1614488" y="6110288"/>
          <p14:tracePt t="45620" x="1530350" y="6161088"/>
          <p14:tracePt t="45637" x="1470025" y="6186488"/>
          <p14:tracePt t="45653" x="1376363" y="6203950"/>
          <p14:tracePt t="45670" x="1300163" y="6221413"/>
          <p14:tracePt t="45686" x="1216025" y="6221413"/>
          <p14:tracePt t="45703" x="1122363" y="6221413"/>
          <p14:tracePt t="45720" x="1062038" y="6237288"/>
          <p14:tracePt t="45737" x="1044575" y="6237288"/>
          <p14:tracePt t="45753" x="1028700" y="6254750"/>
          <p14:tracePt t="45759" x="1019175" y="6262688"/>
          <p14:tracePt t="45775" x="1003300" y="6280150"/>
          <p14:tracePt t="45791" x="985838" y="6305550"/>
          <p14:tracePt t="45809" x="977900" y="6330950"/>
          <p14:tracePt t="45826" x="977900" y="6356350"/>
          <p14:tracePt t="45837" x="960438" y="6424613"/>
          <p14:tracePt t="45853" x="960438" y="6457950"/>
          <p14:tracePt t="45875" x="960438" y="6510338"/>
          <p14:tracePt t="45888" x="960438" y="6551613"/>
          <p14:tracePt t="45903" x="960438" y="6577013"/>
          <p14:tracePt t="45920" x="960438" y="6602413"/>
          <p14:tracePt t="45937" x="960438" y="6627813"/>
          <p14:tracePt t="45953" x="960438" y="6654800"/>
          <p14:tracePt t="46241" x="993775" y="6645275"/>
          <p14:tracePt t="46249" x="993775" y="6627813"/>
          <p14:tracePt t="46258" x="1003300" y="6619875"/>
          <p14:tracePt t="46275" x="1003300" y="6594475"/>
          <p14:tracePt t="46278" x="1011238" y="6586538"/>
          <p14:tracePt t="46374" x="1019175" y="6561138"/>
          <p14:tracePt t="46386" x="1019175" y="6551613"/>
          <p14:tracePt t="46420" x="1019175" y="6543675"/>
          <p14:tracePt t="46437" x="1019175" y="6535738"/>
          <p14:tracePt t="46636" x="1019175" y="6500813"/>
          <p14:tracePt t="46659" x="1036638" y="6442075"/>
          <p14:tracePt t="46661" x="1036638" y="6407150"/>
          <p14:tracePt t="46686" x="1054100" y="6297613"/>
          <p14:tracePt t="46703" x="1069975" y="6246813"/>
          <p14:tracePt t="46720" x="1069975" y="6194425"/>
          <p14:tracePt t="46736" x="1079500" y="6161088"/>
          <p14:tracePt t="46753" x="1079500" y="6135688"/>
          <p14:tracePt t="46759" x="1087438" y="6118225"/>
          <p14:tracePt t="46776" x="1087438" y="6102350"/>
          <p14:tracePt t="46791" x="1087438" y="6084888"/>
          <p14:tracePt t="46809" x="1096963" y="6042025"/>
          <p14:tracePt t="46825" x="1096963" y="6024563"/>
          <p14:tracePt t="46837" x="1096963" y="6016625"/>
          <p14:tracePt t="46855" x="1096963" y="5991225"/>
          <p14:tracePt t="46919" x="1096963" y="5983288"/>
          <p14:tracePt t="47020" x="1096963" y="5957888"/>
          <p14:tracePt t="47036" x="1096963" y="5932488"/>
          <p14:tracePt t="47064" x="1096963" y="5880100"/>
          <p14:tracePt t="47071" x="1104900" y="5872163"/>
          <p14:tracePt t="47092" x="1104900" y="5854700"/>
          <p14:tracePt t="47420" x="1104900" y="5864225"/>
          <p14:tracePt t="47437" x="1122363" y="5889625"/>
          <p14:tracePt t="47774" x="1241425" y="5905500"/>
          <p14:tracePt t="47919" x="1249363" y="5905500"/>
          <p14:tracePt t="47953" x="1249363" y="5889625"/>
          <p14:tracePt t="47975" x="1241425" y="5880100"/>
          <p14:tracePt t="48003" x="1198563" y="5846763"/>
          <p14:tracePt t="48025" x="1163638" y="5829300"/>
          <p14:tracePt t="48043" x="1155700" y="5829300"/>
          <p14:tracePt t="48074" x="1138238" y="5821363"/>
          <p14:tracePt t="48089" x="1130300" y="5813425"/>
          <p14:tracePt t="48103" x="1122363" y="5813425"/>
          <p14:tracePt t="48119" x="1112838" y="5813425"/>
          <p14:tracePt t="48136" x="1079500" y="5838825"/>
          <p14:tracePt t="48153" x="1054100" y="5872163"/>
          <p14:tracePt t="48169" x="1044575" y="5922963"/>
          <p14:tracePt t="48186" x="1019175" y="5940425"/>
          <p14:tracePt t="48203" x="1019175" y="5973763"/>
          <p14:tracePt t="48286" x="1019175" y="5991225"/>
          <p14:tracePt t="48309" x="1036638" y="6008688"/>
          <p14:tracePt t="48324" x="1062038" y="6008688"/>
          <p14:tracePt t="48337" x="1122363" y="6008688"/>
          <p14:tracePt t="48358" x="1155700" y="6008688"/>
          <p14:tracePt t="48376" x="1241425" y="6008688"/>
          <p14:tracePt t="48388" x="1257300" y="6008688"/>
          <p14:tracePt t="48405" x="1282700" y="6008688"/>
          <p14:tracePt t="48422" x="1300163" y="6008688"/>
          <p14:tracePt t="48441" x="1317625" y="6008688"/>
          <p14:tracePt t="48455" x="1325563" y="6008688"/>
          <p14:tracePt t="48603" x="1300163" y="5999163"/>
          <p14:tracePt t="48620" x="1231900" y="5957888"/>
          <p14:tracePt t="48636" x="1189038" y="5940425"/>
          <p14:tracePt t="48653" x="1173163" y="5940425"/>
          <p14:tracePt t="48670" x="1155700" y="5922963"/>
          <p14:tracePt t="48869" x="1138238" y="5922963"/>
          <p14:tracePt t="48886" x="1062038" y="5922963"/>
          <p14:tracePt t="48903" x="993775" y="5922963"/>
          <p14:tracePt t="48920" x="900113" y="5915025"/>
          <p14:tracePt t="48937" x="823913" y="5905500"/>
          <p14:tracePt t="48954" x="747713" y="5889625"/>
          <p14:tracePt t="48970" x="714375" y="5880100"/>
          <p14:tracePt t="48986" x="714375" y="5872163"/>
          <p14:tracePt t="49073" x="688975" y="5838825"/>
          <p14:tracePt t="49086" x="688975" y="5803900"/>
          <p14:tracePt t="49104" x="654050" y="5676900"/>
          <p14:tracePt t="49122" x="636588" y="5600700"/>
          <p14:tracePt t="49141" x="620713" y="5524500"/>
          <p14:tracePt t="49153" x="620713" y="5446713"/>
          <p14:tracePt t="49172" x="620713" y="5370513"/>
          <p14:tracePt t="49196" x="620713" y="5243513"/>
          <p14:tracePt t="49220" x="620713" y="5091113"/>
          <p14:tracePt t="49236" x="620713" y="5013325"/>
          <p14:tracePt t="49253" x="620713" y="4937125"/>
          <p14:tracePt t="49259" x="620713" y="4919663"/>
          <p14:tracePt t="49275" x="620713" y="4878388"/>
          <p14:tracePt t="49291" x="628650" y="4868863"/>
          <p14:tracePt t="49309" x="628650" y="4860925"/>
          <p14:tracePt t="49325" x="654050" y="4852988"/>
          <p14:tracePt t="49337" x="714375" y="4852988"/>
          <p14:tracePt t="49359" x="730250" y="4852988"/>
          <p14:tracePt t="49370" x="747713" y="4852988"/>
          <p14:tracePt t="49393" x="765175" y="4852988"/>
          <p14:tracePt t="49502" x="755650" y="4852988"/>
          <p14:tracePt t="49520" x="696913" y="4852988"/>
          <p14:tracePt t="49542" x="636588" y="4860925"/>
          <p14:tracePt t="49558" x="552450" y="4919663"/>
          <p14:tracePt t="49576" x="441325" y="5048250"/>
          <p14:tracePt t="49592" x="425450" y="5124450"/>
          <p14:tracePt t="49603" x="407988" y="5157788"/>
          <p14:tracePt t="49620" x="400050" y="5235575"/>
          <p14:tracePt t="49637" x="400050" y="5302250"/>
          <p14:tracePt t="49653" x="400050" y="5337175"/>
          <p14:tracePt t="49669" x="415925" y="5380038"/>
          <p14:tracePt t="49686" x="433388" y="5395913"/>
          <p14:tracePt t="49703" x="492125" y="5405438"/>
          <p14:tracePt t="49719" x="534988" y="5405438"/>
          <p14:tracePt t="49741" x="620713" y="5405438"/>
          <p14:tracePt t="49750" x="646113" y="5395913"/>
          <p14:tracePt t="49760" x="679450" y="5380038"/>
          <p14:tracePt t="49775" x="696913" y="5362575"/>
          <p14:tracePt t="49776" x="714375" y="5327650"/>
          <p14:tracePt t="49792" x="739775" y="5276850"/>
          <p14:tracePt t="49809" x="747713" y="5218113"/>
          <p14:tracePt t="49825" x="747713" y="5149850"/>
          <p14:tracePt t="49842" x="739775" y="5116513"/>
          <p14:tracePt t="49853" x="704850" y="5091113"/>
          <p14:tracePt t="49869" x="663575" y="5064125"/>
          <p14:tracePt t="49886" x="611188" y="5038725"/>
          <p14:tracePt t="49902" x="552450" y="5038725"/>
          <p14:tracePt t="49919" x="501650" y="5048250"/>
          <p14:tracePt t="49936" x="400050" y="5149850"/>
          <p14:tracePt t="49953" x="357188" y="5235575"/>
          <p14:tracePt t="49969" x="331788" y="5353050"/>
          <p14:tracePt t="49986" x="322263" y="5481638"/>
          <p14:tracePt t="50007" x="322263" y="5600700"/>
          <p14:tracePt t="50016" x="331788" y="5651500"/>
          <p14:tracePt t="50025" x="400050" y="5735638"/>
          <p14:tracePt t="50040" x="484188" y="5795963"/>
          <p14:tracePt t="50058" x="544513" y="5829300"/>
          <p14:tracePt t="50075" x="577850" y="5846763"/>
          <p14:tracePt t="50092" x="595313" y="5846763"/>
          <p14:tracePt t="50103" x="611188" y="5854700"/>
          <p14:tracePt t="50119" x="628650" y="5854700"/>
          <p14:tracePt t="50120" x="636588" y="5854700"/>
          <p14:tracePt t="50141" x="679450" y="5854700"/>
          <p14:tracePt t="50153" x="714375" y="5854700"/>
          <p14:tracePt t="50169" x="773113" y="5854700"/>
          <p14:tracePt t="50186" x="823913" y="5854700"/>
          <p14:tracePt t="50203" x="849313" y="5854700"/>
          <p14:tracePt t="50219" x="892175" y="5854700"/>
          <p14:tracePt t="50236" x="968375" y="5854700"/>
          <p14:tracePt t="50253" x="1044575" y="5854700"/>
          <p14:tracePt t="50259" x="1062038" y="5854700"/>
          <p14:tracePt t="50276" x="1087438" y="5854700"/>
          <p14:tracePt t="50685" x="1104900" y="5854700"/>
          <p14:tracePt t="50703" x="1138238" y="5889625"/>
          <p14:tracePt t="50725" x="1173163" y="5932488"/>
          <p14:tracePt t="50785" x="1173163" y="5940425"/>
          <p14:tracePt t="50903" x="1181100" y="5948363"/>
          <p14:tracePt t="50936" x="1189038" y="5957888"/>
          <p14:tracePt t="50953" x="1206500" y="5940425"/>
          <p14:tracePt t="50969" x="1223963" y="5922963"/>
          <p14:tracePt t="50986" x="1241425" y="5905500"/>
          <p14:tracePt t="51017" x="1249363" y="5880100"/>
          <p14:tracePt t="51407" x="1257300" y="5872163"/>
          <p14:tracePt t="51419" x="1257300" y="5864225"/>
          <p14:tracePt t="51436" x="1257300" y="5761038"/>
          <p14:tracePt t="51453" x="1257300" y="5608638"/>
          <p14:tracePt t="51469" x="1257300" y="5421313"/>
          <p14:tracePt t="51486" x="1257300" y="5192713"/>
          <p14:tracePt t="51502" x="1257300" y="5013325"/>
          <p14:tracePt t="51508" x="1249363" y="4937125"/>
          <p14:tracePt t="51525" x="1231900" y="4818063"/>
          <p14:tracePt t="51541" x="1216025" y="4716463"/>
          <p14:tracePt t="51559" x="1198563" y="4630738"/>
          <p14:tracePt t="51575" x="1198563" y="4589463"/>
          <p14:tracePt t="51591" x="1198563" y="4546600"/>
          <p14:tracePt t="51635" x="1198563" y="4538663"/>
          <p14:tracePt t="51652" x="1198563" y="4529138"/>
          <p14:tracePt t="51719" x="1198563" y="4513263"/>
          <p14:tracePt t="52939" x="1198563" y="4503738"/>
          <p14:tracePt t="52946" x="1198563" y="4495800"/>
          <p14:tracePt t="52970" x="1181100" y="4402138"/>
          <p14:tracePt t="52986" x="1173163" y="4291013"/>
          <p14:tracePt t="53002" x="1147763" y="4164013"/>
          <p14:tracePt t="53009" x="1138238" y="4105275"/>
          <p14:tracePt t="53025" x="1122363" y="4011613"/>
          <p14:tracePt t="53042" x="1112838" y="3917950"/>
          <p14:tracePt t="53057" x="1104900" y="3832225"/>
          <p14:tracePt t="53076" x="1096963" y="3748088"/>
          <p14:tracePt t="53090" x="1096963" y="3738563"/>
          <p14:tracePt t="53103" x="1079500" y="3687763"/>
          <p14:tracePt t="53125" x="1054100" y="3611563"/>
          <p14:tracePt t="53136" x="1054100" y="3603625"/>
          <p14:tracePt t="53159" x="1028700" y="3543300"/>
          <p14:tracePt t="53172" x="1028700" y="3509963"/>
          <p14:tracePt t="53188" x="1011238" y="3475038"/>
          <p14:tracePt t="53208" x="1011238" y="3459163"/>
          <p14:tracePt t="53221" x="993775" y="3433763"/>
          <p14:tracePt t="53237" x="977900" y="3408363"/>
          <p14:tracePt t="53258" x="960438" y="3398838"/>
          <p14:tracePt t="53261" x="935038" y="3365500"/>
          <p14:tracePt t="53285" x="892175" y="3305175"/>
          <p14:tracePt t="53308" x="849313" y="3254375"/>
          <p14:tracePt t="53324" x="765175" y="3144838"/>
          <p14:tracePt t="53341" x="739775" y="3101975"/>
          <p14:tracePt t="53357" x="714375" y="3067050"/>
          <p14:tracePt t="53370" x="704850" y="3059113"/>
          <p14:tracePt t="53456" x="688975" y="3059113"/>
          <p14:tracePt t="53466" x="654050" y="3059113"/>
          <p14:tracePt t="53479" x="577850" y="3094038"/>
          <p14:tracePt t="53502" x="476250" y="3221038"/>
          <p14:tracePt t="53519" x="382588" y="3322638"/>
          <p14:tracePt t="53524" x="339725" y="3373438"/>
          <p14:tracePt t="53541" x="280988" y="3449638"/>
          <p14:tracePt t="53557" x="246063" y="3517900"/>
          <p14:tracePt t="53574" x="230188" y="3611563"/>
          <p14:tracePt t="53590" x="220663" y="3697288"/>
          <p14:tracePt t="53602" x="220663" y="3748088"/>
          <p14:tracePt t="53619" x="220663" y="3806825"/>
          <p14:tracePt t="53636" x="230188" y="3867150"/>
          <p14:tracePt t="53652" x="280988" y="3908425"/>
          <p14:tracePt t="53669" x="339725" y="3917950"/>
          <p14:tracePt t="53685" x="390525" y="3917950"/>
          <p14:tracePt t="53703" x="450850" y="3917950"/>
          <p14:tracePt t="53719" x="519113" y="3900488"/>
          <p14:tracePt t="53736" x="611188" y="3816350"/>
          <p14:tracePt t="53744" x="636588" y="3763963"/>
          <p14:tracePt t="53758" x="671513" y="3713163"/>
          <p14:tracePt t="53775" x="704850" y="3619500"/>
          <p14:tracePt t="53792" x="714375" y="3492500"/>
          <p14:tracePt t="53808" x="704850" y="3408363"/>
          <p14:tracePt t="53825" x="663575" y="3330575"/>
          <p14:tracePt t="53841" x="620713" y="3297238"/>
          <p14:tracePt t="53857" x="577850" y="3289300"/>
          <p14:tracePt t="53869" x="552450" y="3271838"/>
          <p14:tracePt t="53886" x="534988" y="3271838"/>
          <p14:tracePt t="53902" x="509588" y="3271838"/>
          <p14:tracePt t="53919" x="458788" y="3271838"/>
          <p14:tracePt t="53936" x="365125" y="3314700"/>
          <p14:tracePt t="53952" x="306388" y="3348038"/>
          <p14:tracePt t="53969" x="280988" y="3382963"/>
          <p14:tracePt t="53990" x="271463" y="3416300"/>
          <p14:tracePt t="53999" x="271463" y="3441700"/>
          <p14:tracePt t="54010" x="271463" y="3502025"/>
          <p14:tracePt t="54042" x="296863" y="3594100"/>
          <p14:tracePt t="54058" x="339725" y="3629025"/>
          <p14:tracePt t="54074" x="365125" y="3662363"/>
          <p14:tracePt t="54091" x="390525" y="3671888"/>
          <p14:tracePt t="54102" x="400050" y="3671888"/>
          <p14:tracePt t="54119" x="407988" y="3679825"/>
          <p14:tracePt t="54135" x="425450" y="3679825"/>
          <p14:tracePt t="54157" x="450850" y="3687763"/>
          <p14:tracePt t="54169" x="484188" y="3713163"/>
          <p14:tracePt t="54185" x="577850" y="3790950"/>
          <p14:tracePt t="54202" x="636588" y="3832225"/>
          <p14:tracePt t="54219" x="704850" y="3892550"/>
          <p14:tracePt t="54235" x="841375" y="3986213"/>
          <p14:tracePt t="54257" x="977900" y="4121150"/>
          <p14:tracePt t="54265" x="1019175" y="4171950"/>
          <p14:tracePt t="54276" x="1044575" y="4197350"/>
          <p14:tracePt t="54292" x="1069975" y="4214813"/>
          <p14:tracePt t="54340" x="1069975" y="4249738"/>
          <p14:tracePt t="54357" x="1069975" y="4283075"/>
          <p14:tracePt t="54369" x="1069975" y="4316413"/>
          <p14:tracePt t="54386" x="1069975" y="4376738"/>
          <p14:tracePt t="54402" x="1069975" y="4410075"/>
          <p14:tracePt t="54419" x="1069975" y="4435475"/>
          <p14:tracePt t="54436" x="1069975" y="4470400"/>
          <p14:tracePt t="54453" x="1069975" y="4495800"/>
          <p14:tracePt t="54469" x="1069975" y="4503738"/>
          <p14:tracePt t="54685" x="1079500" y="4513263"/>
          <p14:tracePt t="54702" x="1096963" y="4513263"/>
          <p14:tracePt t="54719" x="1138238" y="4513263"/>
          <p14:tracePt t="54735" x="1198563" y="4495800"/>
          <p14:tracePt t="54757" x="1333500" y="4470400"/>
          <p14:tracePt t="54760" x="1376363" y="4470400"/>
          <p14:tracePt t="54776" x="1487488" y="4470400"/>
          <p14:tracePt t="54790" x="1563688" y="4470400"/>
          <p14:tracePt t="54807" x="1649413" y="4470400"/>
          <p14:tracePt t="54825" x="1682750" y="4470400"/>
          <p14:tracePt t="54940" x="1622425" y="4470400"/>
          <p14:tracePt t="54947" x="1597025" y="4470400"/>
          <p14:tracePt t="54973" x="1495425" y="4460875"/>
          <p14:tracePt t="54977" x="1470025" y="4460875"/>
          <p14:tracePt t="54996" x="1462088" y="4460875"/>
          <p14:tracePt t="55023" x="1427163" y="4460875"/>
          <p14:tracePt t="55072" x="1419225" y="4460875"/>
          <p14:tracePt t="55090" x="1376363" y="4460875"/>
          <p14:tracePt t="55107" x="1317625" y="4460875"/>
          <p14:tracePt t="55124" x="1257300" y="4460875"/>
          <p14:tracePt t="55137" x="1173163" y="4460875"/>
          <p14:tracePt t="55152" x="1138238" y="4460875"/>
          <p14:tracePt t="55670" x="1130300" y="4445000"/>
          <p14:tracePt t="55685" x="1130300" y="4427538"/>
          <p14:tracePt t="55702" x="1155700" y="4351338"/>
          <p14:tracePt t="55719" x="1163638" y="4257675"/>
          <p14:tracePt t="55735" x="1173163" y="4044950"/>
          <p14:tracePt t="55752" x="1173163" y="3679825"/>
          <p14:tracePt t="55769" x="1198563" y="3408363"/>
          <p14:tracePt t="55798" x="1257300" y="3000375"/>
          <p14:tracePt t="55807" x="1282700" y="2871788"/>
          <p14:tracePt t="55824" x="1325563" y="2608263"/>
          <p14:tracePt t="55841" x="1343025" y="2473325"/>
          <p14:tracePt t="55854" x="1360488" y="2413000"/>
          <p14:tracePt t="55869" x="1376363" y="2311400"/>
          <p14:tracePt t="55886" x="1376363" y="2235200"/>
          <p14:tracePt t="55902" x="1376363" y="2200275"/>
          <p14:tracePt t="55919" x="1376363" y="2159000"/>
          <p14:tracePt t="55935" x="1376363" y="2141538"/>
          <p14:tracePt t="55953" x="1376363" y="2098675"/>
          <p14:tracePt t="55968" x="1376363" y="2030413"/>
          <p14:tracePt t="55985" x="1376363" y="1979613"/>
          <p14:tracePt t="56002" x="1376363" y="1971675"/>
          <p14:tracePt t="56120" x="1376363" y="2005013"/>
          <p14:tracePt t="56136" x="1376363" y="2073275"/>
          <p14:tracePt t="56152" x="1360488" y="2133600"/>
          <p14:tracePt t="56169" x="1343025" y="2209800"/>
          <p14:tracePt t="56185" x="1325563" y="2278063"/>
          <p14:tracePt t="56202" x="1317625" y="2286000"/>
          <p14:tracePt t="56619" x="1308100" y="2293938"/>
          <p14:tracePt t="56636" x="1300163" y="2328863"/>
          <p14:tracePt t="56652" x="1282700" y="2344738"/>
          <p14:tracePt t="56668" x="1266825" y="2362200"/>
          <p14:tracePt t="56685" x="1257300" y="2387600"/>
          <p14:tracePt t="56707" x="1231900" y="2438400"/>
          <p14:tracePt t="56717" x="1223963" y="2516188"/>
          <p14:tracePt t="56735" x="1206500" y="2600325"/>
          <p14:tracePt t="56752" x="1198563" y="2686050"/>
          <p14:tracePt t="56768" x="1181100" y="2744788"/>
          <p14:tracePt t="56775" x="1181100" y="2778125"/>
          <p14:tracePt t="56790" x="1181100" y="2838450"/>
          <p14:tracePt t="56807" x="1181100" y="2881313"/>
          <p14:tracePt t="56824" x="1173163" y="2906713"/>
          <p14:tracePt t="56841" x="1173163" y="2949575"/>
          <p14:tracePt t="56853" x="1173163" y="2965450"/>
          <p14:tracePt t="56869" x="1173163" y="3000375"/>
          <p14:tracePt t="56887" x="1173163" y="3033713"/>
          <p14:tracePt t="56902" x="1173163" y="3067050"/>
          <p14:tracePt t="56919" x="1173163" y="3084513"/>
          <p14:tracePt t="56936" x="1173163" y="3101975"/>
          <p14:tracePt t="56952" x="1173163" y="3127375"/>
          <p14:tracePt t="56968" x="1173163" y="3144838"/>
          <p14:tracePt t="56990" x="1173163" y="3152775"/>
          <p14:tracePt t="57151" x="1173163" y="3094038"/>
          <p14:tracePt t="57169" x="1173163" y="3033713"/>
          <p14:tracePt t="57185" x="1173163" y="2982913"/>
          <p14:tracePt t="57202" x="1173163" y="2897188"/>
          <p14:tracePt t="57218" x="1173163" y="2846388"/>
          <p14:tracePt t="57241" x="1173163" y="2736850"/>
          <p14:tracePt t="57249" x="1173163" y="2711450"/>
          <p14:tracePt t="57259" x="1163638" y="2676525"/>
          <p14:tracePt t="57274" x="1163638" y="2643188"/>
          <p14:tracePt t="57291" x="1163638" y="2592388"/>
          <p14:tracePt t="57309" x="1163638" y="2524125"/>
          <p14:tracePt t="57324" x="1163638" y="2489200"/>
          <p14:tracePt t="57341" x="1173163" y="2455863"/>
          <p14:tracePt t="57357" x="1181100" y="2438400"/>
          <p14:tracePt t="57385" x="1189038" y="2422525"/>
          <p14:tracePt t="57486" x="1206500" y="2413000"/>
          <p14:tracePt t="57502" x="1223963" y="2397125"/>
          <p14:tracePt t="57519" x="1231900" y="2397125"/>
          <p14:tracePt t="57623" x="1257300" y="2397125"/>
          <p14:tracePt t="57638" x="1266825" y="2371725"/>
          <p14:tracePt t="57652" x="1266825" y="2362200"/>
          <p14:tracePt t="57668" x="1274763" y="2328863"/>
          <p14:tracePt t="57685" x="1274763" y="2319338"/>
          <p14:tracePt t="57702" x="1274763" y="2293938"/>
          <p14:tracePt t="57790" x="1274763" y="2286000"/>
          <p14:tracePt t="57840" x="1274763" y="2278063"/>
          <p14:tracePt t="57856" x="1274763" y="2268538"/>
          <p14:tracePt t="57873" x="1257300" y="2268538"/>
          <p14:tracePt t="57886" x="1231900" y="2268538"/>
          <p14:tracePt t="57902" x="1198563" y="2268538"/>
          <p14:tracePt t="57924" x="1155700" y="2286000"/>
          <p14:tracePt t="57933" x="1122363" y="2293938"/>
          <p14:tracePt t="57952" x="1079500" y="2328863"/>
          <p14:tracePt t="57968" x="1062038" y="2336800"/>
          <p14:tracePt t="57985" x="1011238" y="2371725"/>
          <p14:tracePt t="58002" x="985838" y="2379663"/>
          <p14:tracePt t="58009" x="977900" y="2379663"/>
          <p14:tracePt t="58036" x="935038" y="2413000"/>
          <p14:tracePt t="58058" x="909638" y="2447925"/>
          <p14:tracePt t="58073" x="866775" y="2506663"/>
          <p14:tracePt t="58091" x="833438" y="2574925"/>
          <p14:tracePt t="58102" x="781050" y="2660650"/>
          <p14:tracePt t="58119" x="755650" y="2727325"/>
          <p14:tracePt t="58136" x="722313" y="2813050"/>
          <p14:tracePt t="58154" x="688975" y="2889250"/>
          <p14:tracePt t="58169" x="646113" y="2990850"/>
          <p14:tracePt t="58190" x="585788" y="3119438"/>
          <p14:tracePt t="58202" x="569913" y="3170238"/>
          <p14:tracePt t="58219" x="534988" y="3254375"/>
          <p14:tracePt t="58235" x="509588" y="3330575"/>
          <p14:tracePt t="58254" x="476250" y="3459163"/>
          <p14:tracePt t="58269" x="441325" y="3568700"/>
          <p14:tracePt t="58290" x="400050" y="3687763"/>
          <p14:tracePt t="58308" x="347663" y="3867150"/>
          <p14:tracePt t="58324" x="331788" y="3960813"/>
          <p14:tracePt t="58341" x="306388" y="4052888"/>
          <p14:tracePt t="58357" x="280988" y="4146550"/>
          <p14:tracePt t="58373" x="246063" y="4249738"/>
          <p14:tracePt t="58389" x="230188" y="4351338"/>
          <p14:tracePt t="58402" x="212725" y="4427538"/>
          <p14:tracePt t="58423" x="203200" y="4683125"/>
          <p14:tracePt t="58435" x="203200" y="4784725"/>
          <p14:tracePt t="58452" x="203200" y="5005388"/>
          <p14:tracePt t="58468" x="203200" y="5149850"/>
          <p14:tracePt t="58485" x="203200" y="5268913"/>
          <p14:tracePt t="58502" x="203200" y="5413375"/>
          <p14:tracePt t="58518" x="203200" y="5549900"/>
          <p14:tracePt t="58524" x="203200" y="5626100"/>
          <p14:tracePt t="58541" x="203200" y="5770563"/>
          <p14:tracePt t="58557" x="220663" y="5915025"/>
          <p14:tracePt t="58574" x="230188" y="6042025"/>
          <p14:tracePt t="58590" x="246063" y="6161088"/>
          <p14:tracePt t="58607" x="263525" y="6272213"/>
          <p14:tracePt t="58618" x="280988" y="6330950"/>
          <p14:tracePt t="58635" x="288925" y="6432550"/>
          <p14:tracePt t="58652" x="306388" y="6543675"/>
          <p14:tracePt t="58668" x="322263" y="6611938"/>
          <p14:tracePt t="58690" x="347663" y="6670675"/>
          <p14:tracePt t="58702" x="374650" y="6713538"/>
          <p14:tracePt t="58724" x="400050" y="6756400"/>
          <p14:tracePt t="58727" x="415925" y="6781800"/>
          <p14:tracePt t="58752" x="484188" y="6832600"/>
          <p14:tracePt t="58885" x="952500" y="6746875"/>
          <p14:tracePt t="58901" x="985838" y="6670675"/>
          <p14:tracePt t="58918" x="1019175" y="6561138"/>
          <p14:tracePt t="58935" x="1054100" y="6467475"/>
          <p14:tracePt t="58952" x="1069975" y="6381750"/>
          <p14:tracePt t="58974" x="1087438" y="6211888"/>
          <p14:tracePt t="59001" x="1087438" y="6084888"/>
          <p14:tracePt t="59024" x="1087438" y="6024563"/>
          <p14:tracePt t="59041" x="1087438" y="5983288"/>
          <p14:tracePt t="59056" x="1104900" y="5922963"/>
          <p14:tracePt t="59073" x="1122363" y="5864225"/>
          <p14:tracePt t="59087" x="1138238" y="5803900"/>
          <p14:tracePt t="59107" x="1138238" y="5727700"/>
          <p14:tracePt t="59122" x="1138238" y="5651500"/>
          <p14:tracePt t="59135" x="1138238" y="5583238"/>
          <p14:tracePt t="59152" x="1155700" y="5481638"/>
          <p14:tracePt t="59173" x="1198563" y="5302250"/>
          <p14:tracePt t="59182" x="1206500" y="5226050"/>
          <p14:tracePt t="59206" x="1249363" y="4979988"/>
          <p14:tracePt t="59213" x="1274763" y="4878388"/>
          <p14:tracePt t="59236" x="1343025" y="4589463"/>
          <p14:tracePt t="59252" x="1393825" y="4435475"/>
          <p14:tracePt t="59268" x="1436688" y="4300538"/>
          <p14:tracePt t="59285" x="1477963" y="4164013"/>
          <p14:tracePt t="59308" x="1530350" y="3943350"/>
          <p14:tracePt t="59322" x="1555750" y="3883025"/>
          <p14:tracePt t="59340" x="1606550" y="3687763"/>
          <p14:tracePt t="59357" x="1639888" y="3578225"/>
          <p14:tracePt t="59374" x="1665288" y="3475038"/>
          <p14:tracePt t="59385" x="1674813" y="3424238"/>
          <p14:tracePt t="59401" x="1690688" y="3340100"/>
          <p14:tracePt t="59418" x="1716088" y="3211513"/>
          <p14:tracePt t="59440" x="1751013" y="3033713"/>
          <p14:tracePt t="59451" x="1758950" y="2974975"/>
          <p14:tracePt t="59468" x="1793875" y="2770188"/>
          <p14:tracePt t="59490" x="1793875" y="2625725"/>
          <p14:tracePt t="59497" x="1793875" y="2566988"/>
          <p14:tracePt t="59518" x="1793875" y="2422525"/>
          <p14:tracePt t="59539" x="1793875" y="2336800"/>
          <p14:tracePt t="59557" x="1776413" y="2227263"/>
          <p14:tracePt t="59572" x="1751013" y="2166938"/>
          <p14:tracePt t="59590" x="1725613" y="2141538"/>
          <p14:tracePt t="59603" x="1716088" y="2133600"/>
          <p14:tracePt t="59624" x="1665288" y="2082800"/>
          <p14:tracePt t="59634" x="1657350" y="2073275"/>
          <p14:tracePt t="59651" x="1639888" y="2039938"/>
          <p14:tracePt t="59669" x="1589088" y="2014538"/>
          <p14:tracePt t="59690" x="1555750" y="1997075"/>
          <p14:tracePt t="59699" x="1520825" y="1997075"/>
          <p14:tracePt t="59713" x="1477963" y="1989138"/>
          <p14:tracePt t="59735" x="1401763" y="1963738"/>
          <p14:tracePt t="59752" x="1300163" y="1963738"/>
          <p14:tracePt t="59768" x="1241425" y="1963738"/>
          <p14:tracePt t="59790" x="1216025" y="1963738"/>
          <p14:tracePt t="59809" x="1163638" y="1979613"/>
          <p14:tracePt t="59824" x="1130300" y="1997075"/>
          <p14:tracePt t="59840" x="1122363" y="2005013"/>
          <p14:tracePt t="59857" x="1104900" y="2014538"/>
          <p14:tracePt t="59868" x="1079500" y="2047875"/>
          <p14:tracePt t="59891" x="1044575" y="2082800"/>
          <p14:tracePt t="59904" x="985838" y="2141538"/>
          <p14:tracePt t="59921" x="960438" y="2184400"/>
          <p14:tracePt t="59935" x="952500" y="2200275"/>
          <p14:tracePt t="59954" x="917575" y="2227263"/>
          <p14:tracePt t="59969" x="909638" y="2243138"/>
          <p14:tracePt t="59985" x="892175" y="2260600"/>
          <p14:tracePt t="59993" x="892175" y="2268538"/>
          <p14:tracePt t="60025" x="874713" y="2286000"/>
          <p14:tracePt t="60040" x="874713" y="2328863"/>
          <p14:tracePt t="60057" x="866775" y="2344738"/>
          <p14:tracePt t="60075" x="866775" y="2362200"/>
          <p14:tracePt t="60091" x="866775" y="2397125"/>
          <p14:tracePt t="60109" x="866775" y="2413000"/>
          <p14:tracePt t="60135" x="866775" y="2422525"/>
          <p14:tracePt t="60157" x="849313" y="2463800"/>
          <p14:tracePt t="60168" x="849313" y="2481263"/>
          <p14:tracePt t="60185" x="849313" y="2532063"/>
          <p14:tracePt t="60206" x="849313" y="2566988"/>
          <p14:tracePt t="60213" x="849313" y="2608263"/>
          <p14:tracePt t="60235" x="849313" y="2686050"/>
          <p14:tracePt t="60251" x="841375" y="2752725"/>
          <p14:tracePt t="60260" x="841375" y="2787650"/>
          <p14:tracePt t="60274" x="841375" y="2838450"/>
          <p14:tracePt t="60290" x="841375" y="2889250"/>
          <p14:tracePt t="60307" x="833438" y="2940050"/>
          <p14:tracePt t="60324" x="823913" y="3000375"/>
          <p14:tracePt t="60340" x="823913" y="3051175"/>
          <p14:tracePt t="60357" x="815975" y="3119438"/>
          <p14:tracePt t="60369" x="808038" y="3178175"/>
          <p14:tracePt t="60385" x="808038" y="3254375"/>
          <p14:tracePt t="60404" x="808038" y="3314700"/>
          <p14:tracePt t="60427" x="798513" y="3433763"/>
          <p14:tracePt t="60434" x="790575" y="3467100"/>
          <p14:tracePt t="60458" x="773113" y="3560763"/>
          <p14:tracePt t="60484" x="755650" y="3629025"/>
          <p14:tracePt t="60506" x="747713" y="3705225"/>
          <p14:tracePt t="60525" x="739775" y="3773488"/>
          <p14:tracePt t="60557" x="739775" y="3935413"/>
          <p14:tracePt t="60575" x="739775" y="3994150"/>
          <p14:tracePt t="60589" x="739775" y="4044950"/>
          <p14:tracePt t="60607" x="739775" y="4095750"/>
          <p14:tracePt t="60623" x="739775" y="4121150"/>
          <p14:tracePt t="60635" x="739775" y="4171950"/>
          <p14:tracePt t="60652" x="739775" y="4197350"/>
          <p14:tracePt t="60668" x="739775" y="4232275"/>
          <p14:tracePt t="60685" x="739775" y="4265613"/>
          <p14:tracePt t="60702" x="739775" y="4308475"/>
          <p14:tracePt t="60718" x="739775" y="4351338"/>
          <p14:tracePt t="60735" x="739775" y="4394200"/>
          <p14:tracePt t="60751" x="747713" y="4435475"/>
          <p14:tracePt t="60774" x="747713" y="4478338"/>
          <p14:tracePt t="60789" x="755650" y="4521200"/>
          <p14:tracePt t="60807" x="755650" y="4546600"/>
          <p14:tracePt t="60824" x="765175" y="4605338"/>
          <p14:tracePt t="60841" x="773113" y="4657725"/>
          <p14:tracePt t="60857" x="790575" y="4699000"/>
          <p14:tracePt t="60868" x="798513" y="4724400"/>
          <p14:tracePt t="60887" x="808038" y="4767263"/>
          <p14:tracePt t="60902" x="808038" y="4827588"/>
          <p14:tracePt t="60918" x="815975" y="4886325"/>
          <p14:tracePt t="60941" x="815975" y="4987925"/>
          <p14:tracePt t="60951" x="823913" y="5022850"/>
          <p14:tracePt t="60974" x="849313" y="5141913"/>
          <p14:tracePt t="60982" x="849313" y="5175250"/>
          <p14:tracePt t="61001" x="884238" y="5276850"/>
          <p14:tracePt t="61008" x="909638" y="5311775"/>
          <p14:tracePt t="61028" x="925513" y="5362575"/>
          <p14:tracePt t="61042" x="952500" y="5395913"/>
          <p14:tracePt t="61057" x="977900" y="5413375"/>
          <p14:tracePt t="61074" x="993775" y="5413375"/>
          <p14:tracePt t="61090" x="1003300" y="5413375"/>
          <p14:tracePt t="61107" x="1044575" y="5413375"/>
          <p14:tracePt t="61123" x="1104900" y="5413375"/>
          <p14:tracePt t="61135" x="1138238" y="5413375"/>
          <p14:tracePt t="61151" x="1241425" y="5362575"/>
          <p14:tracePt t="61173" x="1393825" y="5235575"/>
          <p14:tracePt t="61181" x="1419225" y="5208588"/>
          <p14:tracePt t="61201" x="1470025" y="5157788"/>
          <p14:tracePt t="61225" x="1495425" y="5064125"/>
          <p14:tracePt t="61244" x="1504950" y="5005388"/>
          <p14:tracePt t="61268" x="1512888" y="4903788"/>
          <p14:tracePt t="61285" x="1512888" y="4852988"/>
          <p14:tracePt t="61290" x="1512888" y="4818063"/>
          <p14:tracePt t="61307" x="1512888" y="4759325"/>
          <p14:tracePt t="61322" x="1512888" y="4699000"/>
          <p14:tracePt t="61341" x="1512888" y="4665663"/>
          <p14:tracePt t="61357" x="1512888" y="4640263"/>
          <p14:tracePt t="61368" x="1512888" y="4605338"/>
          <p14:tracePt t="61387" x="1512888" y="4572000"/>
          <p14:tracePt t="61401" x="1512888" y="4546600"/>
          <p14:tracePt t="61425" x="1512888" y="4503738"/>
          <p14:tracePt t="61451" x="1512888" y="4478338"/>
          <p14:tracePt t="61473" x="1504950" y="4445000"/>
          <p14:tracePt t="61496" x="1504950" y="4435475"/>
          <p14:tracePt t="61534" x="1504950" y="4419600"/>
          <p14:tracePt t="61551" x="1504950" y="4384675"/>
          <p14:tracePt t="61557" x="1504950" y="4376738"/>
          <p14:tracePt t="61573" x="1504950" y="4368800"/>
          <p14:tracePt t="61591" x="1504950" y="4359275"/>
          <p14:tracePt t="61605" x="1504950" y="4341813"/>
          <p14:tracePt t="61623" x="1504950" y="4316413"/>
          <p14:tracePt t="61638" x="1504950" y="4308475"/>
          <p14:tracePt t="61651" x="1504950" y="4275138"/>
          <p14:tracePt t="61668" x="1504950" y="4240213"/>
          <p14:tracePt t="61685" x="1504950" y="4171950"/>
          <p14:tracePt t="61701" x="1504950" y="4138613"/>
          <p14:tracePt t="61718" x="1504950" y="4105275"/>
          <p14:tracePt t="61734" x="1512888" y="4044950"/>
          <p14:tracePt t="61751" x="1520825" y="3994150"/>
          <p14:tracePt t="61768" x="1520825" y="3976688"/>
          <p14:tracePt t="61784" x="1538288" y="3960813"/>
          <p14:tracePt t="61807" x="1538288" y="3925888"/>
          <p14:tracePt t="61822" x="1546225" y="3900488"/>
          <p14:tracePt t="61841" x="1546225" y="3867150"/>
          <p14:tracePt t="61857" x="1546225" y="3849688"/>
          <p14:tracePt t="62203" x="1546225" y="3841750"/>
          <p14:tracePt t="62638" x="1520825" y="3841750"/>
          <p14:tracePt t="62672" x="1546225" y="3832225"/>
          <p14:tracePt t="62685" x="1563688" y="3798888"/>
          <p14:tracePt t="62701" x="1589088" y="3790950"/>
          <p14:tracePt t="62755" x="1614488" y="3763963"/>
          <p14:tracePt t="62764" x="1631950" y="3763963"/>
          <p14:tracePt t="62784" x="1639888" y="3763963"/>
          <p14:tracePt t="62801" x="1639888" y="3756025"/>
          <p14:tracePt t="62935" x="1639888" y="3763963"/>
          <p14:tracePt t="62951" x="1597025" y="3806825"/>
          <p14:tracePt t="62968" x="1546225" y="3849688"/>
          <p14:tracePt t="62985" x="1462088" y="3943350"/>
          <p14:tracePt t="63001" x="1376363" y="4019550"/>
          <p14:tracePt t="63018" x="1292225" y="4121150"/>
          <p14:tracePt t="63024" x="1249363" y="4171950"/>
          <p14:tracePt t="63040" x="1163638" y="4275138"/>
          <p14:tracePt t="63056" x="1122363" y="4359275"/>
          <p14:tracePt t="63073" x="1112838" y="4376738"/>
          <p14:tracePt t="63088" x="1112838" y="4410075"/>
          <p14:tracePt t="63107" x="1087438" y="4435475"/>
          <p14:tracePt t="63122" x="1087438" y="4445000"/>
          <p14:tracePt t="63306" x="1087438" y="4435475"/>
          <p14:tracePt t="63324" x="1087438" y="4410075"/>
          <p14:tracePt t="63341" x="1096963" y="4384675"/>
          <p14:tracePt t="63357" x="1096963" y="4368800"/>
          <p14:tracePt t="63436" x="1104900" y="4368800"/>
          <p14:tracePt t="63451" x="1112838" y="4351338"/>
          <p14:tracePt t="63473" x="1122363" y="4341813"/>
          <p14:tracePt t="63500" x="1138238" y="4316413"/>
          <p14:tracePt t="63521" x="1147763" y="4308475"/>
          <p14:tracePt t="63668" x="1147763" y="4283075"/>
          <p14:tracePt t="63689" x="1147763" y="4257675"/>
          <p14:tracePt t="63717" x="1122363" y="4232275"/>
          <p14:tracePt t="63737" x="1112838" y="4224338"/>
          <p14:tracePt t="63838" x="1112838" y="4214813"/>
          <p14:tracePt t="63986" x="1096963" y="4206875"/>
          <p14:tracePt t="64002" x="1079500" y="4214813"/>
          <p14:tracePt t="64009" x="1062038" y="4224338"/>
          <p14:tracePt t="64025" x="1044575" y="4232275"/>
          <p14:tracePt t="64047" x="1028700" y="4257675"/>
          <p14:tracePt t="64059" x="1003300" y="4275138"/>
          <p14:tracePt t="64074" x="993775" y="4283075"/>
          <p14:tracePt t="64088" x="968375" y="4300538"/>
          <p14:tracePt t="64106" x="935038" y="4325938"/>
          <p14:tracePt t="64122" x="884238" y="4341813"/>
          <p14:tracePt t="64134" x="849313" y="4394200"/>
          <p14:tracePt t="64157" x="790575" y="4419600"/>
          <p14:tracePt t="64185" x="773113" y="4435475"/>
          <p14:tracePt t="64201" x="755650" y="4452938"/>
          <p14:tracePt t="64218" x="747713" y="4470400"/>
          <p14:tracePt t="64338" x="765175" y="4470400"/>
          <p14:tracePt t="64357" x="790575" y="4470400"/>
          <p14:tracePt t="64434" x="823913" y="4445000"/>
          <p14:tracePt t="64451" x="841375" y="4410075"/>
          <p14:tracePt t="64468" x="849313" y="4316413"/>
          <p14:tracePt t="64485" x="849313" y="4240213"/>
          <p14:tracePt t="64494" x="849313" y="4224338"/>
          <p14:tracePt t="64510" x="790575" y="4138613"/>
          <p14:tracePt t="64527" x="704850" y="4079875"/>
          <p14:tracePt t="64540" x="646113" y="4062413"/>
          <p14:tracePt t="64556" x="560388" y="4011613"/>
          <p14:tracePt t="64573" x="544513" y="4002088"/>
          <p14:tracePt t="64621" x="603250" y="3935413"/>
          <p14:tracePt t="64634" x="654050" y="3900488"/>
          <p14:tracePt t="64651" x="765175" y="3875088"/>
          <p14:tracePt t="64668" x="1138238" y="3798888"/>
          <p14:tracePt t="64684" x="1427163" y="3781425"/>
          <p14:tracePt t="64701" x="1885950" y="3748088"/>
          <p14:tracePt t="64718" x="2481263" y="3697288"/>
          <p14:tracePt t="64734" x="3084513" y="3629025"/>
          <p14:tracePt t="64744" x="3297238" y="3619500"/>
          <p14:tracePt t="64767" x="3908425" y="3560763"/>
          <p14:tracePt t="64790" x="4486275" y="3517900"/>
          <p14:tracePt t="64807" x="4802188" y="3502025"/>
          <p14:tracePt t="64822" x="5106988" y="3502025"/>
          <p14:tracePt t="64839" x="5413375" y="3502025"/>
          <p14:tracePt t="64857" x="5838825" y="3502025"/>
          <p14:tracePt t="64869" x="6365875" y="3502025"/>
          <p14:tracePt t="64887" x="6943725" y="3502025"/>
          <p14:tracePt t="64901" x="7750175" y="3502025"/>
          <p14:tracePt t="64918" x="8702675" y="3502025"/>
        </p14:tracePtLst>
      </p14:laserTraceLst>
    </p:ext>
  </p:extLst>
</p:sld>
</file>

<file path=ppt/tags/tag1.xml><?xml version="1.0" encoding="utf-8"?>
<p:tagLst xmlns:a="http://purl.oclc.org/ooxml/drawingml/main" xmlns:r="http://purl.oclc.org/ooxml/officeDocument/relationships" xmlns:p="http://purl.oclc.org/ooxml/presentationml/main">
  <p:tag name="TIMING" val="|21.3|13.8"/>
</p:tagLst>
</file>

<file path=ppt/tags/tag2.xml><?xml version="1.0" encoding="utf-8"?>
<p:tagLst xmlns:a="http://purl.oclc.org/ooxml/drawingml/main" xmlns:r="http://purl.oclc.org/ooxml/officeDocument/relationships" xmlns:p="http://purl.oclc.org/ooxml/presentationml/main">
  <p:tag name="TIMING" val="|27.5"/>
</p:tagLst>
</file>

<file path=ppt/tags/tag3.xml><?xml version="1.0" encoding="utf-8"?>
<p:tagLst xmlns:a="http://purl.oclc.org/ooxml/drawingml/main" xmlns:r="http://purl.oclc.org/ooxml/officeDocument/relationships" xmlns:p="http://purl.oclc.org/ooxml/presentationml/main">
  <p:tag name="TIMING" val="|4.4|23.9|43.8|29.4"/>
</p:tagLst>
</file>

<file path=ppt/tags/tag4.xml><?xml version="1.0" encoding="utf-8"?>
<p:tagLst xmlns:a="http://purl.oclc.org/ooxml/drawingml/main" xmlns:r="http://purl.oclc.org/ooxml/officeDocument/relationships" xmlns:p="http://purl.oclc.org/ooxml/presentationml/main">
  <p:tag name="TIMING" val="|23|17.7"/>
</p:tagLst>
</file>

<file path=ppt/theme/theme1.xml><?xml version="1.0" encoding="utf-8"?>
<a:theme xmlns:a="http://purl.oclc.org/ooxml/drawingml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>Office Theme</Template>
  <TotalTime>15224</TotalTime>
  <Words>310</Words>
  <Application>Microsoft Office PowerPoint</Application>
  <PresentationFormat>On-screen Show (4:3)</PresentationFormat>
  <Paragraphs>65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Heidel</dc:creator>
  <cp:lastModifiedBy>Colleen Rae</cp:lastModifiedBy>
  <cp:revision>164</cp:revision>
  <cp:lastPrinted>2021-10-06T06:55:51Z</cp:lastPrinted>
  <dcterms:created xsi:type="dcterms:W3CDTF">2018-05-07T11:03:38Z</dcterms:created>
  <dcterms:modified xsi:type="dcterms:W3CDTF">2021-10-28T06:20:58Z</dcterms:modified>
</cp:coreProperties>
</file>