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howSpecialPlsOnTitleSld="0" saveSubsetFonts="1" conformance="strict">
  <p:sldMasterIdLst>
    <p:sldMasterId id="2147483660" r:id="rId1"/>
  </p:sldMasterIdLst>
  <p:notesMasterIdLst>
    <p:notesMasterId r:id="rId10"/>
  </p:notesMasterIdLst>
  <p:sldIdLst>
    <p:sldId id="302" r:id="rId2"/>
    <p:sldId id="342" r:id="rId3"/>
    <p:sldId id="303" r:id="rId4"/>
    <p:sldId id="343" r:id="rId5"/>
    <p:sldId id="330" r:id="rId6"/>
    <p:sldId id="344" r:id="rId7"/>
    <p:sldId id="331" r:id="rId8"/>
    <p:sldId id="345" r:id="rId9"/>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purl.oclc.org/ooxml/drawingml/main" xmlns:r="http://purl.oclc.org/ooxml/officeDocument/relationships" xmlns:p="http://purl.oclc.org/ooxml/presentationml/main">
  <p:cmAuthor id="1" name="Colleen Rae" initials="CR" lastIdx="2" clrIdx="0">
    <p:extLst>
      <p:ext uri="{19B8F6BF-5375-455C-9EA6-DF929625EA0E}">
        <p15:presenceInfo xmlns:p15="http://schemas.microsoft.com/office/powerpoint/2012/main" userId="S::Colleen.Rae@weathersa.co.za::9f706c9b-b61e-446a-9573-2243dfdfb1bf" providerId="AD"/>
      </p:ext>
    </p:extLst>
  </p:cmAuthor>
</p:cmAuthorLst>
</file>

<file path=ppt/presProps.xml><?xml version="1.0" encoding="utf-8"?>
<p:presentationPr xmlns:a="http://purl.oclc.org/ooxml/drawingml/main" xmlns:r="http://purl.oclc.org/ooxml/officeDocument/relationships" xmlns:p="http://purl.oclc.org/ooxml/presentationml/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FF"/>
    <a:srgbClr val="FFFFCC"/>
    <a:srgbClr val="CCFF99"/>
    <a:srgbClr val="FF9999"/>
    <a:srgbClr val="3399FF"/>
    <a:srgbClr val="FF7C80"/>
    <a:srgbClr val="DCD5D9"/>
    <a:srgbClr val="F8F8F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lastView="sldThumbnailView">
  <p:normalViewPr horzBarState="maximized">
    <p:restoredLeft sz="6.531%" autoAdjust="0"/>
    <p:restoredTop sz="95.226%" autoAdjust="0"/>
  </p:normalViewPr>
  <p:slideViewPr>
    <p:cSldViewPr snapToGrid="0">
      <p:cViewPr varScale="1">
        <p:scale>
          <a:sx n="114" d="100"/>
          <a:sy n="114" d="100"/>
        </p:scale>
        <p:origin x="2046" y="102"/>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3552" y="-306"/>
      </p:cViewPr>
      <p:guideLst/>
    </p:cSldViewPr>
  </p:notes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viewProps" Target="viewProps.xml"/><Relationship Id="rId3" Type="http://purl.oclc.org/ooxml/officeDocument/relationships/slide" Target="slides/slide2.xml"/><Relationship Id="rId7" Type="http://purl.oclc.org/ooxml/officeDocument/relationships/slide" Target="slides/slide6.xml"/><Relationship Id="rId12" Type="http://purl.oclc.org/ooxml/officeDocument/relationships/presProps" Target="presProps.xml"/><Relationship Id="rId2" Type="http://purl.oclc.org/ooxml/officeDocument/relationships/slide" Target="slides/slide1.xml"/><Relationship Id="rId16" Type="http://schemas.microsoft.com/office/2016/11/relationships/changesInfo" Target="changesInfos/changesInfo1.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commentAuthors" Target="commentAuthors.xml"/><Relationship Id="rId5" Type="http://purl.oclc.org/ooxml/officeDocument/relationships/slide" Target="slides/slide4.xml"/><Relationship Id="rId15" Type="http://purl.oclc.org/ooxml/officeDocument/relationships/tableStyles" Target="tableStyles.xml"/><Relationship Id="rId10" Type="http://purl.oclc.org/ooxml/officeDocument/relationships/notesMaster" Target="notesMasters/notesMaster1.xml"/><Relationship Id="rId4" Type="http://purl.oclc.org/ooxml/officeDocument/relationships/slide" Target="slides/slide3.xml"/><Relationship Id="rId9" Type="http://purl.oclc.org/ooxml/officeDocument/relationships/slide" Target="slides/slide8.xml"/><Relationship Id="rId14" Type="http://purl.oclc.org/ooxml/officeDocument/relationships/theme" Target="theme/theme1.xml"/></Relationships>
</file>

<file path=ppt/changesInfos/changesInfo1.xml><?xml version="1.0" encoding="utf-8"?>
<pc:chgInfo xmlns:a="http://purl.oclc.org/ooxml/drawingml/main" xmlns:r="http://purl.oclc.org/ooxml/officeDocument/relationships" xmlns:ac="http://schemas.microsoft.com/office/drawing/2013/main/command" xmlns:pc="http://schemas.microsoft.com/office/powerpoint/2013/main/command">
  <pc:docChgLst>
    <pc:chgData name="Colleen Rae" userId="80eff364-226e-4629-879e-54eb9c2bf27f" providerId="ADAL" clId="{09F9FBF7-39B4-4655-8080-DEBE71D549BA}"/>
    <pc:docChg chg="delSld">
      <pc:chgData name="Colleen Rae" userId="80eff364-226e-4629-879e-54eb9c2bf27f" providerId="ADAL" clId="{09F9FBF7-39B4-4655-8080-DEBE71D549BA}" dt="2021-10-28T06:22:12.871" v="1" actId="2696"/>
      <pc:docMkLst>
        <pc:docMk/>
      </pc:docMkLst>
      <pc:sldChg chg="del">
        <pc:chgData name="Colleen Rae" userId="80eff364-226e-4629-879e-54eb9c2bf27f" providerId="ADAL" clId="{09F9FBF7-39B4-4655-8080-DEBE71D549BA}" dt="2021-10-28T06:21:53.517" v="0" actId="47"/>
        <pc:sldMkLst>
          <pc:docMk/>
          <pc:sldMk cId="3458640759" sldId="301"/>
        </pc:sldMkLst>
      </pc:sldChg>
      <pc:sldChg chg="del">
        <pc:chgData name="Colleen Rae" userId="80eff364-226e-4629-879e-54eb9c2bf27f" providerId="ADAL" clId="{09F9FBF7-39B4-4655-8080-DEBE71D549BA}" dt="2021-10-28T06:21:53.517" v="0" actId="47"/>
        <pc:sldMkLst>
          <pc:docMk/>
          <pc:sldMk cId="3840709356" sldId="313"/>
        </pc:sldMkLst>
      </pc:sldChg>
      <pc:sldChg chg="del">
        <pc:chgData name="Colleen Rae" userId="80eff364-226e-4629-879e-54eb9c2bf27f" providerId="ADAL" clId="{09F9FBF7-39B4-4655-8080-DEBE71D549BA}" dt="2021-10-28T06:21:53.517" v="0" actId="47"/>
        <pc:sldMkLst>
          <pc:docMk/>
          <pc:sldMk cId="2040643798" sldId="321"/>
        </pc:sldMkLst>
      </pc:sldChg>
      <pc:sldChg chg="del">
        <pc:chgData name="Colleen Rae" userId="80eff364-226e-4629-879e-54eb9c2bf27f" providerId="ADAL" clId="{09F9FBF7-39B4-4655-8080-DEBE71D549BA}" dt="2021-10-28T06:21:53.517" v="0" actId="47"/>
        <pc:sldMkLst>
          <pc:docMk/>
          <pc:sldMk cId="1988992502" sldId="327"/>
        </pc:sldMkLst>
      </pc:sldChg>
      <pc:sldChg chg="del">
        <pc:chgData name="Colleen Rae" userId="80eff364-226e-4629-879e-54eb9c2bf27f" providerId="ADAL" clId="{09F9FBF7-39B4-4655-8080-DEBE71D549BA}" dt="2021-10-28T06:21:53.517" v="0" actId="47"/>
        <pc:sldMkLst>
          <pc:docMk/>
          <pc:sldMk cId="1088104720" sldId="329"/>
        </pc:sldMkLst>
      </pc:sldChg>
      <pc:sldChg chg="del">
        <pc:chgData name="Colleen Rae" userId="80eff364-226e-4629-879e-54eb9c2bf27f" providerId="ADAL" clId="{09F9FBF7-39B4-4655-8080-DEBE71D549BA}" dt="2021-10-28T06:22:12.871" v="1" actId="2696"/>
        <pc:sldMkLst>
          <pc:docMk/>
          <pc:sldMk cId="1264676828" sldId="333"/>
        </pc:sldMkLst>
      </pc:sldChg>
      <pc:sldChg chg="del">
        <pc:chgData name="Colleen Rae" userId="80eff364-226e-4629-879e-54eb9c2bf27f" providerId="ADAL" clId="{09F9FBF7-39B4-4655-8080-DEBE71D549BA}" dt="2021-10-28T06:22:12.871" v="1" actId="2696"/>
        <pc:sldMkLst>
          <pc:docMk/>
          <pc:sldMk cId="3421552936" sldId="335"/>
        </pc:sldMkLst>
      </pc:sldChg>
      <pc:sldChg chg="del">
        <pc:chgData name="Colleen Rae" userId="80eff364-226e-4629-879e-54eb9c2bf27f" providerId="ADAL" clId="{09F9FBF7-39B4-4655-8080-DEBE71D549BA}" dt="2021-10-28T06:22:12.871" v="1" actId="2696"/>
        <pc:sldMkLst>
          <pc:docMk/>
          <pc:sldMk cId="1246332317" sldId="336"/>
        </pc:sldMkLst>
      </pc:sldChg>
      <pc:sldChg chg="del">
        <pc:chgData name="Colleen Rae" userId="80eff364-226e-4629-879e-54eb9c2bf27f" providerId="ADAL" clId="{09F9FBF7-39B4-4655-8080-DEBE71D549BA}" dt="2021-10-28T06:22:12.871" v="1" actId="2696"/>
        <pc:sldMkLst>
          <pc:docMk/>
          <pc:sldMk cId="756912533" sldId="338"/>
        </pc:sldMkLst>
      </pc:sldChg>
      <pc:sldChg chg="del">
        <pc:chgData name="Colleen Rae" userId="80eff364-226e-4629-879e-54eb9c2bf27f" providerId="ADAL" clId="{09F9FBF7-39B4-4655-8080-DEBE71D549BA}" dt="2021-10-28T06:22:12.871" v="1" actId="2696"/>
        <pc:sldMkLst>
          <pc:docMk/>
          <pc:sldMk cId="2365987866" sldId="346"/>
        </pc:sldMkLst>
      </pc:sldChg>
      <pc:sldChg chg="del">
        <pc:chgData name="Colleen Rae" userId="80eff364-226e-4629-879e-54eb9c2bf27f" providerId="ADAL" clId="{09F9FBF7-39B4-4655-8080-DEBE71D549BA}" dt="2021-10-28T06:22:12.871" v="1" actId="2696"/>
        <pc:sldMkLst>
          <pc:docMk/>
          <pc:sldMk cId="594696748" sldId="347"/>
        </pc:sldMkLst>
      </pc:sldChg>
      <pc:sldChg chg="del">
        <pc:chgData name="Colleen Rae" userId="80eff364-226e-4629-879e-54eb9c2bf27f" providerId="ADAL" clId="{09F9FBF7-39B4-4655-8080-DEBE71D549BA}" dt="2021-10-28T06:22:12.871" v="1" actId="2696"/>
        <pc:sldMkLst>
          <pc:docMk/>
          <pc:sldMk cId="600166757" sldId="348"/>
        </pc:sldMkLst>
      </pc:sldChg>
      <pc:sldChg chg="del">
        <pc:chgData name="Colleen Rae" userId="80eff364-226e-4629-879e-54eb9c2bf27f" providerId="ADAL" clId="{09F9FBF7-39B4-4655-8080-DEBE71D549BA}" dt="2021-10-28T06:22:12.871" v="1" actId="2696"/>
        <pc:sldMkLst>
          <pc:docMk/>
          <pc:sldMk cId="3430943033" sldId="349"/>
        </pc:sldMkLst>
      </pc:sldChg>
      <pc:sldChg chg="del">
        <pc:chgData name="Colleen Rae" userId="80eff364-226e-4629-879e-54eb9c2bf27f" providerId="ADAL" clId="{09F9FBF7-39B4-4655-8080-DEBE71D549BA}" dt="2021-10-28T06:22:12.871" v="1" actId="2696"/>
        <pc:sldMkLst>
          <pc:docMk/>
          <pc:sldMk cId="1522783981" sldId="350"/>
        </pc:sldMkLst>
      </pc:sldChg>
      <pc:sldChg chg="del">
        <pc:chgData name="Colleen Rae" userId="80eff364-226e-4629-879e-54eb9c2bf27f" providerId="ADAL" clId="{09F9FBF7-39B4-4655-8080-DEBE71D549BA}" dt="2021-10-28T06:22:12.871" v="1" actId="2696"/>
        <pc:sldMkLst>
          <pc:docMk/>
          <pc:sldMk cId="1353895303" sldId="351"/>
        </pc:sldMkLst>
      </pc:sldChg>
      <pc:sldChg chg="del">
        <pc:chgData name="Colleen Rae" userId="80eff364-226e-4629-879e-54eb9c2bf27f" providerId="ADAL" clId="{09F9FBF7-39B4-4655-8080-DEBE71D549BA}" dt="2021-10-28T06:22:12.871" v="1" actId="2696"/>
        <pc:sldMkLst>
          <pc:docMk/>
          <pc:sldMk cId="457165152" sldId="353"/>
        </pc:sldMkLst>
      </pc:sldChg>
      <pc:sldChg chg="del">
        <pc:chgData name="Colleen Rae" userId="80eff364-226e-4629-879e-54eb9c2bf27f" providerId="ADAL" clId="{09F9FBF7-39B4-4655-8080-DEBE71D549BA}" dt="2021-10-28T06:22:12.871" v="1" actId="2696"/>
        <pc:sldMkLst>
          <pc:docMk/>
          <pc:sldMk cId="2705694337" sldId="354"/>
        </pc:sldMkLst>
      </pc:sldChg>
      <pc:sldChg chg="del">
        <pc:chgData name="Colleen Rae" userId="80eff364-226e-4629-879e-54eb9c2bf27f" providerId="ADAL" clId="{09F9FBF7-39B4-4655-8080-DEBE71D549BA}" dt="2021-10-28T06:22:12.871" v="1" actId="2696"/>
        <pc:sldMkLst>
          <pc:docMk/>
          <pc:sldMk cId="558511039" sldId="355"/>
        </pc:sldMkLst>
      </pc:sldChg>
      <pc:sldChg chg="del">
        <pc:chgData name="Colleen Rae" userId="80eff364-226e-4629-879e-54eb9c2bf27f" providerId="ADAL" clId="{09F9FBF7-39B4-4655-8080-DEBE71D549BA}" dt="2021-10-28T06:21:53.517" v="0" actId="47"/>
        <pc:sldMkLst>
          <pc:docMk/>
          <pc:sldMk cId="3712077020" sldId="357"/>
        </pc:sldMkLst>
      </pc:sldChg>
      <pc:sldChg chg="del">
        <pc:chgData name="Colleen Rae" userId="80eff364-226e-4629-879e-54eb9c2bf27f" providerId="ADAL" clId="{09F9FBF7-39B4-4655-8080-DEBE71D549BA}" dt="2021-10-28T06:21:53.517" v="0" actId="47"/>
        <pc:sldMkLst>
          <pc:docMk/>
          <pc:sldMk cId="3653208895" sldId="359"/>
        </pc:sldMkLst>
      </pc:sldChg>
      <pc:sldChg chg="del">
        <pc:chgData name="Colleen Rae" userId="80eff364-226e-4629-879e-54eb9c2bf27f" providerId="ADAL" clId="{09F9FBF7-39B4-4655-8080-DEBE71D549BA}" dt="2021-10-28T06:21:53.517" v="0" actId="47"/>
        <pc:sldMkLst>
          <pc:docMk/>
          <pc:sldMk cId="2895420974" sldId="360"/>
        </pc:sldMkLst>
      </pc:sldChg>
      <pc:sldChg chg="del">
        <pc:chgData name="Colleen Rae" userId="80eff364-226e-4629-879e-54eb9c2bf27f" providerId="ADAL" clId="{09F9FBF7-39B4-4655-8080-DEBE71D549BA}" dt="2021-10-28T06:21:53.517" v="0" actId="47"/>
        <pc:sldMkLst>
          <pc:docMk/>
          <pc:sldMk cId="2979176004" sldId="361"/>
        </pc:sldMkLst>
      </pc:sldChg>
      <pc:sldChg chg="del">
        <pc:chgData name="Colleen Rae" userId="80eff364-226e-4629-879e-54eb9c2bf27f" providerId="ADAL" clId="{09F9FBF7-39B4-4655-8080-DEBE71D549BA}" dt="2021-10-28T06:22:12.871" v="1" actId="2696"/>
        <pc:sldMkLst>
          <pc:docMk/>
          <pc:sldMk cId="2280229678" sldId="364"/>
        </pc:sldMkLst>
      </pc:sldChg>
      <pc:sldChg chg="del">
        <pc:chgData name="Colleen Rae" userId="80eff364-226e-4629-879e-54eb9c2bf27f" providerId="ADAL" clId="{09F9FBF7-39B4-4655-8080-DEBE71D549BA}" dt="2021-10-28T06:21:53.517" v="0" actId="47"/>
        <pc:sldMkLst>
          <pc:docMk/>
          <pc:sldMk cId="2595463393" sldId="366"/>
        </pc:sldMkLst>
      </pc:sldChg>
      <pc:sldChg chg="del">
        <pc:chgData name="Colleen Rae" userId="80eff364-226e-4629-879e-54eb9c2bf27f" providerId="ADAL" clId="{09F9FBF7-39B4-4655-8080-DEBE71D549BA}" dt="2021-10-28T06:21:53.517" v="0" actId="47"/>
        <pc:sldMkLst>
          <pc:docMk/>
          <pc:sldMk cId="339629328" sldId="367"/>
        </pc:sldMkLst>
      </pc:sldChg>
      <pc:sldChg chg="del">
        <pc:chgData name="Colleen Rae" userId="80eff364-226e-4629-879e-54eb9c2bf27f" providerId="ADAL" clId="{09F9FBF7-39B4-4655-8080-DEBE71D549BA}" dt="2021-10-28T06:21:53.517" v="0" actId="47"/>
        <pc:sldMkLst>
          <pc:docMk/>
          <pc:sldMk cId="1193152169" sldId="368"/>
        </pc:sldMkLst>
      </pc:sldChg>
    </pc:docChg>
  </pc:docChgLst>
</pc:chgInfo>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06F68-D015-483B-9D56-3674B51B6747}"/>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id="{2C1863D6-33A8-4ACD-AAB3-31D973E41265}"/>
              </a:ext>
            </a:extLst>
          </p:cNvPr>
          <p:cNvSpPr>
            <a:spLocks noGrp="1"/>
          </p:cNvSpPr>
          <p:nvPr>
            <p:ph type="dt" idx="1"/>
          </p:nvPr>
        </p:nvSpPr>
        <p:spPr>
          <a:xfrm>
            <a:off x="3978132" y="0"/>
            <a:ext cx="3043343" cy="467072"/>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AC5A1E1A-044A-4E5D-8E8E-7F32CE6D1A04}" type="datetimeFigureOut">
              <a:rPr lang="en-ZA"/>
              <a:pPr>
                <a:defRPr/>
              </a:pPr>
              <a:t>2021/10/28</a:t>
            </a:fld>
            <a:endParaRPr lang="en-ZA"/>
          </a:p>
        </p:txBody>
      </p:sp>
      <p:sp>
        <p:nvSpPr>
          <p:cNvPr id="4" name="Slide Image Placeholder 3">
            <a:extLst>
              <a:ext uri="{FF2B5EF4-FFF2-40B4-BE49-F238E27FC236}">
                <a16:creationId xmlns:a16="http://schemas.microsoft.com/office/drawing/2014/main" id="{B71D7E13-F15C-4122-80AB-38FBA2D69F17}"/>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ZA" noProof="0"/>
          </a:p>
        </p:txBody>
      </p:sp>
      <p:sp>
        <p:nvSpPr>
          <p:cNvPr id="5" name="Notes Placeholder 4">
            <a:extLst>
              <a:ext uri="{FF2B5EF4-FFF2-40B4-BE49-F238E27FC236}">
                <a16:creationId xmlns:a16="http://schemas.microsoft.com/office/drawing/2014/main" id="{EE75C22F-5392-472C-AB0F-892E0E42CF76}"/>
              </a:ext>
            </a:extLst>
          </p:cNvPr>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72138DA3-8328-4678-8A3E-74BD9F2FB5D4}"/>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a:extLst>
              <a:ext uri="{FF2B5EF4-FFF2-40B4-BE49-F238E27FC236}">
                <a16:creationId xmlns:a16="http://schemas.microsoft.com/office/drawing/2014/main" id="{795F73CE-7DFC-4ADA-9C88-78DD3C117B1D}"/>
              </a:ext>
            </a:extLst>
          </p:cNvPr>
          <p:cNvSpPr>
            <a:spLocks noGrp="1"/>
          </p:cNvSpPr>
          <p:nvPr>
            <p:ph type="sldNum" sz="quarter" idx="5"/>
          </p:nvPr>
        </p:nvSpPr>
        <p:spPr>
          <a:xfrm>
            <a:off x="3978132" y="8842030"/>
            <a:ext cx="3043343" cy="467071"/>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atin typeface="Calibri" panose="020F0502020204030204" pitchFamily="34" charset="0"/>
              </a:defRPr>
            </a:lvl1pPr>
          </a:lstStyle>
          <a:p>
            <a:fld id="{3B8E49C1-5752-4896-AEA1-6A6107F63DEF}" type="slidenum">
              <a:rPr lang="en-ZA" altLang="en-US"/>
              <a:pPr/>
              <a:t>‹#›</a:t>
            </a:fld>
            <a:endParaRPr lang="en-Z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
      </a:spcBef>
      <a:spcAft>
        <a:spcPct val="0%"/>
      </a:spcAft>
      <a:defRPr sz="1200" kern="1200">
        <a:solidFill>
          <a:schemeClr val="tx1"/>
        </a:solidFill>
        <a:latin typeface="+mn-lt"/>
        <a:ea typeface="+mn-ea"/>
        <a:cs typeface="+mn-cs"/>
      </a:defRPr>
    </a:lvl1pPr>
    <a:lvl2pPr marL="457200" algn="l" rtl="0" eaLnBrk="0" fontAlgn="base" hangingPunct="0">
      <a:spcBef>
        <a:spcPct val="30%"/>
      </a:spcBef>
      <a:spcAft>
        <a:spcPct val="0%"/>
      </a:spcAft>
      <a:defRPr sz="1200" kern="1200">
        <a:solidFill>
          <a:schemeClr val="tx1"/>
        </a:solidFill>
        <a:latin typeface="+mn-lt"/>
        <a:ea typeface="+mn-ea"/>
        <a:cs typeface="+mn-cs"/>
      </a:defRPr>
    </a:lvl2pPr>
    <a:lvl3pPr marL="914400" algn="l" rtl="0" eaLnBrk="0" fontAlgn="base" hangingPunct="0">
      <a:spcBef>
        <a:spcPct val="30%"/>
      </a:spcBef>
      <a:spcAft>
        <a:spcPct val="0%"/>
      </a:spcAft>
      <a:defRPr sz="1200" kern="1200">
        <a:solidFill>
          <a:schemeClr val="tx1"/>
        </a:solidFill>
        <a:latin typeface="+mn-lt"/>
        <a:ea typeface="+mn-ea"/>
        <a:cs typeface="+mn-cs"/>
      </a:defRPr>
    </a:lvl3pPr>
    <a:lvl4pPr marL="1371600" algn="l" rtl="0" eaLnBrk="0" fontAlgn="base" hangingPunct="0">
      <a:spcBef>
        <a:spcPct val="30%"/>
      </a:spcBef>
      <a:spcAft>
        <a:spcPct val="0%"/>
      </a:spcAft>
      <a:defRPr sz="1200" kern="1200">
        <a:solidFill>
          <a:schemeClr val="tx1"/>
        </a:solidFill>
        <a:latin typeface="+mn-lt"/>
        <a:ea typeface="+mn-ea"/>
        <a:cs typeface="+mn-cs"/>
      </a:defRPr>
    </a:lvl4pPr>
    <a:lvl5pPr marL="1828800" algn="l" rtl="0" eaLnBrk="0" fontAlgn="base" hangingPunct="0">
      <a:spcBef>
        <a:spcPct val="3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1</a:t>
            </a:fld>
            <a:endParaRPr lang="en-ZA" altLang="en-US"/>
          </a:p>
        </p:txBody>
      </p:sp>
    </p:spTree>
    <p:extLst>
      <p:ext uri="{BB962C8B-B14F-4D97-AF65-F5344CB8AC3E}">
        <p14:creationId xmlns:p14="http://schemas.microsoft.com/office/powerpoint/2010/main" val="4053875212"/>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2</a:t>
            </a:fld>
            <a:endParaRPr lang="en-ZA" altLang="en-US"/>
          </a:p>
        </p:txBody>
      </p:sp>
    </p:spTree>
    <p:extLst>
      <p:ext uri="{BB962C8B-B14F-4D97-AF65-F5344CB8AC3E}">
        <p14:creationId xmlns:p14="http://schemas.microsoft.com/office/powerpoint/2010/main" val="3880368352"/>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3</a:t>
            </a:fld>
            <a:endParaRPr lang="en-ZA" altLang="en-US"/>
          </a:p>
        </p:txBody>
      </p:sp>
    </p:spTree>
    <p:extLst>
      <p:ext uri="{BB962C8B-B14F-4D97-AF65-F5344CB8AC3E}">
        <p14:creationId xmlns:p14="http://schemas.microsoft.com/office/powerpoint/2010/main" val="733814417"/>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4</a:t>
            </a:fld>
            <a:endParaRPr lang="en-ZA" altLang="en-US"/>
          </a:p>
        </p:txBody>
      </p:sp>
    </p:spTree>
    <p:extLst>
      <p:ext uri="{BB962C8B-B14F-4D97-AF65-F5344CB8AC3E}">
        <p14:creationId xmlns:p14="http://schemas.microsoft.com/office/powerpoint/2010/main" val="1599295197"/>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5</a:t>
            </a:fld>
            <a:endParaRPr lang="en-ZA" altLang="en-US"/>
          </a:p>
        </p:txBody>
      </p:sp>
    </p:spTree>
    <p:extLst>
      <p:ext uri="{BB962C8B-B14F-4D97-AF65-F5344CB8AC3E}">
        <p14:creationId xmlns:p14="http://schemas.microsoft.com/office/powerpoint/2010/main" val="1535004241"/>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6</a:t>
            </a:fld>
            <a:endParaRPr lang="en-ZA" altLang="en-US"/>
          </a:p>
        </p:txBody>
      </p:sp>
    </p:spTree>
    <p:extLst>
      <p:ext uri="{BB962C8B-B14F-4D97-AF65-F5344CB8AC3E}">
        <p14:creationId xmlns:p14="http://schemas.microsoft.com/office/powerpoint/2010/main" val="232078184"/>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7</a:t>
            </a:fld>
            <a:endParaRPr lang="en-ZA" altLang="en-US"/>
          </a:p>
        </p:txBody>
      </p:sp>
    </p:spTree>
    <p:extLst>
      <p:ext uri="{BB962C8B-B14F-4D97-AF65-F5344CB8AC3E}">
        <p14:creationId xmlns:p14="http://schemas.microsoft.com/office/powerpoint/2010/main" val="3409010607"/>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B8E49C1-5752-4896-AEA1-6A6107F63DEF}" type="slidenum">
              <a:rPr lang="en-ZA" altLang="en-US" smtClean="0"/>
              <a:pPr/>
              <a:t>8</a:t>
            </a:fld>
            <a:endParaRPr lang="en-ZA" altLang="en-US"/>
          </a:p>
        </p:txBody>
      </p:sp>
    </p:spTree>
    <p:extLst>
      <p:ext uri="{BB962C8B-B14F-4D97-AF65-F5344CB8AC3E}">
        <p14:creationId xmlns:p14="http://schemas.microsoft.com/office/powerpoint/2010/main" val="11883331"/>
      </p:ext>
    </p:extLst>
  </p:cSld>
  <p:clrMapOvr>
    <a:masterClrMapping/>
  </p:clrMapOvr>
</p:notes>
</file>

<file path=ppt/slideLayouts/_rels/slideLayout1.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1.jpeg"/><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13.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14.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3.jpeg"/><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1A01DDD-7B2E-48A2-8054-25D9205117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7A91A790-8EBD-494F-A5A9-28924645150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ctrTitle"/>
          </p:nvPr>
        </p:nvSpPr>
        <p:spPr>
          <a:xfrm>
            <a:off x="628650" y="353241"/>
            <a:ext cx="7886700" cy="1039723"/>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628650" y="1773238"/>
            <a:ext cx="7886700" cy="3362784"/>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Date Placeholder 3">
            <a:extLst>
              <a:ext uri="{FF2B5EF4-FFF2-40B4-BE49-F238E27FC236}">
                <a16:creationId xmlns:a16="http://schemas.microsoft.com/office/drawing/2014/main" id="{7AE38D88-E465-4BAA-B74D-686350AC11C0}"/>
              </a:ext>
            </a:extLst>
          </p:cNvPr>
          <p:cNvSpPr>
            <a:spLocks noGrp="1"/>
          </p:cNvSpPr>
          <p:nvPr>
            <p:ph type="dt" sz="half" idx="10"/>
          </p:nvPr>
        </p:nvSpPr>
        <p:spPr/>
        <p:txBody>
          <a:bodyPr/>
          <a:lstStyle>
            <a:lvl1pPr>
              <a:defRPr/>
            </a:lvl1pPr>
          </a:lstStyle>
          <a:p>
            <a:pPr>
              <a:defRPr/>
            </a:pPr>
            <a:fld id="{53222CF8-CE0D-400B-AF3F-168207AAD5C7}" type="datetime1">
              <a:rPr lang="en-ZA" smtClean="0"/>
              <a:t>2021/10/28</a:t>
            </a:fld>
            <a:endParaRPr lang="en-ZA"/>
          </a:p>
        </p:txBody>
      </p:sp>
      <p:sp>
        <p:nvSpPr>
          <p:cNvPr id="7" name="Footer Placeholder 4">
            <a:extLst>
              <a:ext uri="{FF2B5EF4-FFF2-40B4-BE49-F238E27FC236}">
                <a16:creationId xmlns:a16="http://schemas.microsoft.com/office/drawing/2014/main" id="{12C8EED0-B010-4DDF-A4F5-E96E60BD5B98}"/>
              </a:ext>
            </a:extLst>
          </p:cNvPr>
          <p:cNvSpPr>
            <a:spLocks noGrp="1"/>
          </p:cNvSpPr>
          <p:nvPr>
            <p:ph type="ftr" sz="quarter" idx="11"/>
          </p:nvPr>
        </p:nvSpPr>
        <p:spPr>
          <a:xfrm>
            <a:off x="2778125" y="6356350"/>
            <a:ext cx="3571875" cy="365125"/>
          </a:xfrm>
        </p:spPr>
        <p:txBody>
          <a:bodyPr/>
          <a:lstStyle>
            <a:lvl1pPr>
              <a:defRPr sz="1200"/>
            </a:lvl1pPr>
          </a:lstStyle>
          <a:p>
            <a:pPr>
              <a:defRPr/>
            </a:pPr>
            <a:r>
              <a:rPr lang="en-US"/>
              <a:t>RTC-PRE-137.2 Cloud landscapes</a:t>
            </a:r>
          </a:p>
        </p:txBody>
      </p:sp>
      <p:sp>
        <p:nvSpPr>
          <p:cNvPr id="8" name="Slide Number Placeholder 5">
            <a:extLst>
              <a:ext uri="{FF2B5EF4-FFF2-40B4-BE49-F238E27FC236}">
                <a16:creationId xmlns:a16="http://schemas.microsoft.com/office/drawing/2014/main" id="{95D9C234-48E9-426C-94D8-D88C5A5239B2}"/>
              </a:ext>
            </a:extLst>
          </p:cNvPr>
          <p:cNvSpPr>
            <a:spLocks noGrp="1"/>
          </p:cNvSpPr>
          <p:nvPr>
            <p:ph type="sldNum" sz="quarter" idx="12"/>
          </p:nvPr>
        </p:nvSpPr>
        <p:spPr/>
        <p:txBody>
          <a:bodyPr/>
          <a:lstStyle>
            <a:lvl1pPr>
              <a:defRPr/>
            </a:lvl1pPr>
          </a:lstStyle>
          <a:p>
            <a:fld id="{F274650D-DA6B-43E3-9F2F-1FE222EF0E93}" type="slidenum">
              <a:rPr lang="en-ZA" altLang="en-US"/>
              <a:pPr/>
              <a:t>‹#›</a:t>
            </a:fld>
            <a:endParaRPr lang="en-ZA" altLang="en-US"/>
          </a:p>
        </p:txBody>
      </p:sp>
    </p:spTree>
    <p:extLst>
      <p:ext uri="{BB962C8B-B14F-4D97-AF65-F5344CB8AC3E}">
        <p14:creationId xmlns:p14="http://schemas.microsoft.com/office/powerpoint/2010/main" val="464589237"/>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F7B9785-EBA6-4F9D-8B66-9A45E1C1661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6" name="Picture 7">
            <a:extLst>
              <a:ext uri="{FF2B5EF4-FFF2-40B4-BE49-F238E27FC236}">
                <a16:creationId xmlns:a16="http://schemas.microsoft.com/office/drawing/2014/main" id="{FD7D90D5-A359-42AB-857C-09B0FCECC6D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9841" y="457200"/>
            <a:ext cx="2949178" cy="747757"/>
          </a:xfrm>
        </p:spPr>
        <p:txBody>
          <a:bodyPr anchor="b">
            <a:normAutofit/>
          </a:bodyPr>
          <a:lstStyle>
            <a:lvl1pPr>
              <a:defRPr sz="2000" b="1"/>
            </a:lvl1pPr>
          </a:lstStyle>
          <a:p>
            <a:r>
              <a:rPr lang="en-US" dirty="0"/>
              <a:t>Click to edit Master title style</a:t>
            </a:r>
          </a:p>
        </p:txBody>
      </p:sp>
      <p:sp>
        <p:nvSpPr>
          <p:cNvPr id="3" name="Content Placeholder 2"/>
          <p:cNvSpPr>
            <a:spLocks noGrp="1"/>
          </p:cNvSpPr>
          <p:nvPr>
            <p:ph idx="1"/>
          </p:nvPr>
        </p:nvSpPr>
        <p:spPr>
          <a:xfrm>
            <a:off x="3887391" y="457200"/>
            <a:ext cx="462915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333144"/>
            <a:ext cx="2949178" cy="45358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a:extLst>
              <a:ext uri="{FF2B5EF4-FFF2-40B4-BE49-F238E27FC236}">
                <a16:creationId xmlns:a16="http://schemas.microsoft.com/office/drawing/2014/main" id="{21ED17C6-172B-413E-A134-17AFBFE8DC8D}"/>
              </a:ext>
            </a:extLst>
          </p:cNvPr>
          <p:cNvSpPr>
            <a:spLocks noGrp="1"/>
          </p:cNvSpPr>
          <p:nvPr>
            <p:ph type="dt" sz="half" idx="10"/>
          </p:nvPr>
        </p:nvSpPr>
        <p:spPr/>
        <p:txBody>
          <a:bodyPr/>
          <a:lstStyle>
            <a:lvl1pPr>
              <a:defRPr/>
            </a:lvl1pPr>
          </a:lstStyle>
          <a:p>
            <a:pPr>
              <a:defRPr/>
            </a:pPr>
            <a:fld id="{C0ACD679-8F48-4A31-8827-180A33D37BF8}" type="datetime1">
              <a:rPr lang="en-ZA" smtClean="0"/>
              <a:t>2021/10/28</a:t>
            </a:fld>
            <a:endParaRPr lang="en-ZA"/>
          </a:p>
        </p:txBody>
      </p:sp>
      <p:sp>
        <p:nvSpPr>
          <p:cNvPr id="8" name="Footer Placeholder 5">
            <a:extLst>
              <a:ext uri="{FF2B5EF4-FFF2-40B4-BE49-F238E27FC236}">
                <a16:creationId xmlns:a16="http://schemas.microsoft.com/office/drawing/2014/main" id="{2FE23C31-49C4-4E0F-BFC3-0A71D9487338}"/>
              </a:ext>
            </a:extLst>
          </p:cNvPr>
          <p:cNvSpPr>
            <a:spLocks noGrp="1"/>
          </p:cNvSpPr>
          <p:nvPr>
            <p:ph type="ftr" sz="quarter" idx="11"/>
          </p:nvPr>
        </p:nvSpPr>
        <p:spPr>
          <a:xfrm>
            <a:off x="2778125" y="6356350"/>
            <a:ext cx="3562350" cy="365125"/>
          </a:xfrm>
        </p:spPr>
        <p:txBody>
          <a:bodyPr/>
          <a:lstStyle>
            <a:lvl1pPr>
              <a:defRPr/>
            </a:lvl1pPr>
          </a:lstStyle>
          <a:p>
            <a:pPr>
              <a:defRPr/>
            </a:pPr>
            <a:r>
              <a:rPr lang="en-US"/>
              <a:t>RTC-PRE-137.2 Cloud landscapes</a:t>
            </a:r>
            <a:endParaRPr lang="en-ZA"/>
          </a:p>
        </p:txBody>
      </p:sp>
      <p:sp>
        <p:nvSpPr>
          <p:cNvPr id="9" name="Slide Number Placeholder 6">
            <a:extLst>
              <a:ext uri="{FF2B5EF4-FFF2-40B4-BE49-F238E27FC236}">
                <a16:creationId xmlns:a16="http://schemas.microsoft.com/office/drawing/2014/main" id="{1F312BB0-4B93-4BF9-8A9D-E88533F1DBF9}"/>
              </a:ext>
            </a:extLst>
          </p:cNvPr>
          <p:cNvSpPr>
            <a:spLocks noGrp="1"/>
          </p:cNvSpPr>
          <p:nvPr>
            <p:ph type="sldNum" sz="quarter" idx="12"/>
          </p:nvPr>
        </p:nvSpPr>
        <p:spPr/>
        <p:txBody>
          <a:bodyPr/>
          <a:lstStyle>
            <a:lvl1pPr>
              <a:defRPr/>
            </a:lvl1pPr>
          </a:lstStyle>
          <a:p>
            <a:fld id="{2385F763-5983-47B5-8194-ED1F95C2BBA5}" type="slidenum">
              <a:rPr lang="en-ZA" altLang="en-US"/>
              <a:pPr/>
              <a:t>‹#›</a:t>
            </a:fld>
            <a:endParaRPr lang="en-ZA" altLang="en-US"/>
          </a:p>
        </p:txBody>
      </p:sp>
    </p:spTree>
    <p:extLst>
      <p:ext uri="{BB962C8B-B14F-4D97-AF65-F5344CB8AC3E}">
        <p14:creationId xmlns:p14="http://schemas.microsoft.com/office/powerpoint/2010/main" val="1914193357"/>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E0C36AA-935D-4478-88C9-9FEBC2F6C67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6" name="Picture 7">
            <a:extLst>
              <a:ext uri="{FF2B5EF4-FFF2-40B4-BE49-F238E27FC236}">
                <a16:creationId xmlns:a16="http://schemas.microsoft.com/office/drawing/2014/main" id="{BFB67EF0-F778-471F-BFA7-ED2EA15DE91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2257425" y="5123137"/>
            <a:ext cx="4629150" cy="359310"/>
          </a:xfrm>
        </p:spPr>
        <p:txBody>
          <a:bodyPr anchor="b">
            <a:normAutofit/>
          </a:bodyPr>
          <a:lstStyle>
            <a:lvl1pPr>
              <a:defRPr sz="2000" b="1"/>
            </a:lvl1pPr>
          </a:lstStyle>
          <a:p>
            <a:r>
              <a:rPr lang="en-US" dirty="0"/>
              <a:t>Click to edit Master title style</a:t>
            </a:r>
          </a:p>
        </p:txBody>
      </p:sp>
      <p:sp>
        <p:nvSpPr>
          <p:cNvPr id="3" name="Picture Placeholder 2"/>
          <p:cNvSpPr>
            <a:spLocks noGrp="1" noChangeAspect="1"/>
          </p:cNvSpPr>
          <p:nvPr>
            <p:ph type="pic" idx="1"/>
          </p:nvPr>
        </p:nvSpPr>
        <p:spPr>
          <a:xfrm>
            <a:off x="2257425" y="816511"/>
            <a:ext cx="4629150" cy="424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257425" y="5540840"/>
            <a:ext cx="4629150" cy="334782"/>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a:extLst>
              <a:ext uri="{FF2B5EF4-FFF2-40B4-BE49-F238E27FC236}">
                <a16:creationId xmlns:a16="http://schemas.microsoft.com/office/drawing/2014/main" id="{69D09A90-0BF1-4B0C-9DE8-9EF2998EB878}"/>
              </a:ext>
            </a:extLst>
          </p:cNvPr>
          <p:cNvSpPr>
            <a:spLocks noGrp="1"/>
          </p:cNvSpPr>
          <p:nvPr>
            <p:ph type="dt" sz="half" idx="10"/>
          </p:nvPr>
        </p:nvSpPr>
        <p:spPr/>
        <p:txBody>
          <a:bodyPr/>
          <a:lstStyle>
            <a:lvl1pPr>
              <a:defRPr/>
            </a:lvl1pPr>
          </a:lstStyle>
          <a:p>
            <a:pPr>
              <a:defRPr/>
            </a:pPr>
            <a:fld id="{5B9361DC-F306-41D3-9858-F7E3EE2C4E4F}" type="datetime1">
              <a:rPr lang="en-ZA" smtClean="0"/>
              <a:t>2021/10/28</a:t>
            </a:fld>
            <a:endParaRPr lang="en-ZA"/>
          </a:p>
        </p:txBody>
      </p:sp>
      <p:sp>
        <p:nvSpPr>
          <p:cNvPr id="8" name="Footer Placeholder 5">
            <a:extLst>
              <a:ext uri="{FF2B5EF4-FFF2-40B4-BE49-F238E27FC236}">
                <a16:creationId xmlns:a16="http://schemas.microsoft.com/office/drawing/2014/main" id="{5AD936E3-B09D-4219-A8E2-AA80B9C47B24}"/>
              </a:ext>
            </a:extLst>
          </p:cNvPr>
          <p:cNvSpPr>
            <a:spLocks noGrp="1"/>
          </p:cNvSpPr>
          <p:nvPr>
            <p:ph type="ftr" sz="quarter" idx="11"/>
          </p:nvPr>
        </p:nvSpPr>
        <p:spPr>
          <a:xfrm>
            <a:off x="2794000" y="6356350"/>
            <a:ext cx="3563938" cy="365125"/>
          </a:xfrm>
        </p:spPr>
        <p:txBody>
          <a:bodyPr/>
          <a:lstStyle>
            <a:lvl1pPr>
              <a:defRPr/>
            </a:lvl1pPr>
          </a:lstStyle>
          <a:p>
            <a:pPr>
              <a:defRPr/>
            </a:pPr>
            <a:r>
              <a:rPr lang="en-US"/>
              <a:t>RTC-PRE-137.2 Cloud landscapes</a:t>
            </a:r>
            <a:endParaRPr lang="en-ZA"/>
          </a:p>
        </p:txBody>
      </p:sp>
      <p:sp>
        <p:nvSpPr>
          <p:cNvPr id="9" name="Slide Number Placeholder 6">
            <a:extLst>
              <a:ext uri="{FF2B5EF4-FFF2-40B4-BE49-F238E27FC236}">
                <a16:creationId xmlns:a16="http://schemas.microsoft.com/office/drawing/2014/main" id="{616E97D0-3F7F-42C7-A0C0-7FC033E7EFCF}"/>
              </a:ext>
            </a:extLst>
          </p:cNvPr>
          <p:cNvSpPr>
            <a:spLocks noGrp="1"/>
          </p:cNvSpPr>
          <p:nvPr>
            <p:ph type="sldNum" sz="quarter" idx="12"/>
          </p:nvPr>
        </p:nvSpPr>
        <p:spPr/>
        <p:txBody>
          <a:bodyPr/>
          <a:lstStyle>
            <a:lvl1pPr>
              <a:defRPr/>
            </a:lvl1pPr>
          </a:lstStyle>
          <a:p>
            <a:fld id="{07527117-6F72-480A-93E6-B168C3F42E1A}" type="slidenum">
              <a:rPr lang="en-ZA" altLang="en-US"/>
              <a:pPr/>
              <a:t>‹#›</a:t>
            </a:fld>
            <a:endParaRPr lang="en-ZA" altLang="en-US"/>
          </a:p>
        </p:txBody>
      </p:sp>
    </p:spTree>
    <p:extLst>
      <p:ext uri="{BB962C8B-B14F-4D97-AF65-F5344CB8AC3E}">
        <p14:creationId xmlns:p14="http://schemas.microsoft.com/office/powerpoint/2010/main" val="2745854924"/>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489CAC5-CB22-4500-9D41-C28833D408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5" name="Rectangle 4">
            <a:extLst>
              <a:ext uri="{FF2B5EF4-FFF2-40B4-BE49-F238E27FC236}">
                <a16:creationId xmlns:a16="http://schemas.microsoft.com/office/drawing/2014/main" id="{CA35F7DB-A64D-493A-A29A-12B9FE27AEA3}"/>
              </a:ext>
            </a:extLst>
          </p:cNvPr>
          <p:cNvSpPr>
            <a:spLocks noChangeArrowheads="1"/>
          </p:cNvSpPr>
          <p:nvPr userDrawn="1"/>
        </p:nvSpPr>
        <p:spPr bwMode="auto">
          <a:xfrm>
            <a:off x="79375" y="1639888"/>
            <a:ext cx="9144000" cy="3462337"/>
          </a:xfrm>
          <a:prstGeom prst="rect">
            <a:avLst/>
          </a:prstGeom>
          <a:solidFill>
            <a:srgbClr val="FFFFFF">
              <a:alpha val="38.039%"/>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pic>
        <p:nvPicPr>
          <p:cNvPr id="6" name="Picture 8">
            <a:extLst>
              <a:ext uri="{FF2B5EF4-FFF2-40B4-BE49-F238E27FC236}">
                <a16:creationId xmlns:a16="http://schemas.microsoft.com/office/drawing/2014/main" id="{0BD91BCA-F7E5-457F-B65B-C74FC7161C8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3888" y="376596"/>
            <a:ext cx="7886700" cy="828362"/>
          </a:xfrm>
        </p:spPr>
        <p:txBody>
          <a:bodyPr anchor="b">
            <a:normAutofit/>
          </a:bodyPr>
          <a:lstStyle>
            <a:lvl1pPr>
              <a:defRPr sz="4400">
                <a:solidFill>
                  <a:srgbClr val="97301D"/>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862766"/>
            <a:ext cx="7886700" cy="1500187"/>
          </a:xfrm>
        </p:spPr>
        <p:txBody>
          <a:bodyPr/>
          <a:lstStyle>
            <a:lvl1pPr marL="0" indent="0">
              <a:buNone/>
              <a:defRPr sz="2400">
                <a:solidFill>
                  <a:schemeClr val="tx1"/>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F699E34C-992D-49F6-A4F4-0E10D6A21671}"/>
              </a:ext>
            </a:extLst>
          </p:cNvPr>
          <p:cNvSpPr>
            <a:spLocks noGrp="1"/>
          </p:cNvSpPr>
          <p:nvPr>
            <p:ph type="dt" sz="half" idx="10"/>
          </p:nvPr>
        </p:nvSpPr>
        <p:spPr/>
        <p:txBody>
          <a:bodyPr/>
          <a:lstStyle>
            <a:lvl1pPr>
              <a:defRPr/>
            </a:lvl1pPr>
          </a:lstStyle>
          <a:p>
            <a:pPr>
              <a:defRPr/>
            </a:pPr>
            <a:fld id="{4E2F41F2-707A-4643-8640-086790E139EC}" type="datetime1">
              <a:rPr lang="en-ZA" smtClean="0"/>
              <a:t>2021/10/28</a:t>
            </a:fld>
            <a:endParaRPr lang="en-ZA"/>
          </a:p>
        </p:txBody>
      </p:sp>
      <p:sp>
        <p:nvSpPr>
          <p:cNvPr id="8" name="Footer Placeholder 4">
            <a:extLst>
              <a:ext uri="{FF2B5EF4-FFF2-40B4-BE49-F238E27FC236}">
                <a16:creationId xmlns:a16="http://schemas.microsoft.com/office/drawing/2014/main" id="{5BA029A4-6363-4F74-9D65-D5F654342002}"/>
              </a:ext>
            </a:extLst>
          </p:cNvPr>
          <p:cNvSpPr>
            <a:spLocks noGrp="1"/>
          </p:cNvSpPr>
          <p:nvPr>
            <p:ph type="ftr" sz="quarter" idx="11"/>
          </p:nvPr>
        </p:nvSpPr>
        <p:spPr>
          <a:xfrm>
            <a:off x="2760663" y="6356350"/>
            <a:ext cx="3622675" cy="365125"/>
          </a:xfrm>
        </p:spPr>
        <p:txBody>
          <a:bodyPr/>
          <a:lstStyle>
            <a:lvl1pPr>
              <a:defRPr/>
            </a:lvl1pPr>
          </a:lstStyle>
          <a:p>
            <a:pPr>
              <a:defRPr/>
            </a:pPr>
            <a:r>
              <a:rPr lang="en-US"/>
              <a:t>RTC-PRE-137.2 Cloud landscapes</a:t>
            </a:r>
          </a:p>
        </p:txBody>
      </p:sp>
      <p:sp>
        <p:nvSpPr>
          <p:cNvPr id="9" name="Slide Number Placeholder 5">
            <a:extLst>
              <a:ext uri="{FF2B5EF4-FFF2-40B4-BE49-F238E27FC236}">
                <a16:creationId xmlns:a16="http://schemas.microsoft.com/office/drawing/2014/main" id="{8F5D93E9-ACA2-415A-88F7-1DB61A1FFB02}"/>
              </a:ext>
            </a:extLst>
          </p:cNvPr>
          <p:cNvSpPr>
            <a:spLocks noGrp="1"/>
          </p:cNvSpPr>
          <p:nvPr>
            <p:ph type="sldNum" sz="quarter" idx="12"/>
          </p:nvPr>
        </p:nvSpPr>
        <p:spPr/>
        <p:txBody>
          <a:bodyPr/>
          <a:lstStyle>
            <a:lvl1pPr>
              <a:defRPr/>
            </a:lvl1pPr>
          </a:lstStyle>
          <a:p>
            <a:fld id="{65D60D31-F84E-455A-B44C-1E4606233BD0}" type="slidenum">
              <a:rPr lang="en-ZA" altLang="en-US"/>
              <a:pPr/>
              <a:t>‹#›</a:t>
            </a:fld>
            <a:endParaRPr lang="en-ZA" altLang="en-US"/>
          </a:p>
        </p:txBody>
      </p:sp>
    </p:spTree>
    <p:extLst>
      <p:ext uri="{BB962C8B-B14F-4D97-AF65-F5344CB8AC3E}">
        <p14:creationId xmlns:p14="http://schemas.microsoft.com/office/powerpoint/2010/main" val="2918997072"/>
      </p:ext>
    </p:extLst>
  </p:cSld>
  <p:clrMapOvr>
    <a:masterClrMapping/>
  </p:clrMapOvr>
</p:sldLayout>
</file>

<file path=ppt/slideLayouts/slideLayout13.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B044273-0BE9-4894-985B-9F19883A987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0FAA040F-08AF-4A5A-B1AD-6F5C159DA9F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36A23DB-2B5A-4ADC-AEEC-8F48F92C30A9}"/>
              </a:ext>
            </a:extLst>
          </p:cNvPr>
          <p:cNvSpPr>
            <a:spLocks noGrp="1"/>
          </p:cNvSpPr>
          <p:nvPr>
            <p:ph type="dt" sz="half" idx="10"/>
          </p:nvPr>
        </p:nvSpPr>
        <p:spPr/>
        <p:txBody>
          <a:bodyPr/>
          <a:lstStyle>
            <a:lvl1pPr>
              <a:defRPr/>
            </a:lvl1pPr>
          </a:lstStyle>
          <a:p>
            <a:pPr>
              <a:defRPr/>
            </a:pPr>
            <a:fld id="{057814DC-B21E-439D-89A6-8C750076ACDF}" type="datetime1">
              <a:rPr lang="en-ZA" smtClean="0"/>
              <a:t>2021/10/28</a:t>
            </a:fld>
            <a:endParaRPr lang="en-ZA"/>
          </a:p>
        </p:txBody>
      </p:sp>
      <p:sp>
        <p:nvSpPr>
          <p:cNvPr id="7" name="Footer Placeholder 4">
            <a:extLst>
              <a:ext uri="{FF2B5EF4-FFF2-40B4-BE49-F238E27FC236}">
                <a16:creationId xmlns:a16="http://schemas.microsoft.com/office/drawing/2014/main" id="{74E03318-944F-4C92-98FD-F37921115FF8}"/>
              </a:ext>
            </a:extLst>
          </p:cNvPr>
          <p:cNvSpPr>
            <a:spLocks noGrp="1"/>
          </p:cNvSpPr>
          <p:nvPr>
            <p:ph type="ftr" sz="quarter" idx="11"/>
          </p:nvPr>
        </p:nvSpPr>
        <p:spPr>
          <a:xfrm>
            <a:off x="2768600" y="6356350"/>
            <a:ext cx="3606800" cy="365125"/>
          </a:xfrm>
        </p:spPr>
        <p:txBody>
          <a:bodyPr/>
          <a:lstStyle>
            <a:lvl1pPr>
              <a:defRPr/>
            </a:lvl1pPr>
          </a:lstStyle>
          <a:p>
            <a:pPr>
              <a:defRPr/>
            </a:pPr>
            <a:r>
              <a:rPr lang="en-US"/>
              <a:t>RTC-PRE-137.2 Cloud landscapes</a:t>
            </a:r>
            <a:endParaRPr lang="en-ZA"/>
          </a:p>
        </p:txBody>
      </p:sp>
      <p:sp>
        <p:nvSpPr>
          <p:cNvPr id="8" name="Slide Number Placeholder 5">
            <a:extLst>
              <a:ext uri="{FF2B5EF4-FFF2-40B4-BE49-F238E27FC236}">
                <a16:creationId xmlns:a16="http://schemas.microsoft.com/office/drawing/2014/main" id="{FA9806F2-BA2E-4AD5-B788-944ED8F4D4B5}"/>
              </a:ext>
            </a:extLst>
          </p:cNvPr>
          <p:cNvSpPr>
            <a:spLocks noGrp="1"/>
          </p:cNvSpPr>
          <p:nvPr>
            <p:ph type="sldNum" sz="quarter" idx="12"/>
          </p:nvPr>
        </p:nvSpPr>
        <p:spPr/>
        <p:txBody>
          <a:bodyPr/>
          <a:lstStyle>
            <a:lvl1pPr>
              <a:defRPr/>
            </a:lvl1pPr>
          </a:lstStyle>
          <a:p>
            <a:fld id="{CA123FC5-CA43-44FE-9601-EB33CC818861}" type="slidenum">
              <a:rPr lang="en-ZA" altLang="en-US"/>
              <a:pPr/>
              <a:t>‹#›</a:t>
            </a:fld>
            <a:endParaRPr lang="en-ZA" altLang="en-US"/>
          </a:p>
        </p:txBody>
      </p:sp>
    </p:spTree>
    <p:extLst>
      <p:ext uri="{BB962C8B-B14F-4D97-AF65-F5344CB8AC3E}">
        <p14:creationId xmlns:p14="http://schemas.microsoft.com/office/powerpoint/2010/main" val="3548097132"/>
      </p:ext>
    </p:extLst>
  </p:cSld>
  <p:clrMapOvr>
    <a:masterClrMapping/>
  </p:clrMapOvr>
</p:sldLayout>
</file>

<file path=ppt/slideLayouts/slideLayout14.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07549BE-FECB-4221-87CE-0625428C443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CC455E3C-DE72-41B0-9D64-552E3E84671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Vertical Title 1"/>
          <p:cNvSpPr>
            <a:spLocks noGrp="1"/>
          </p:cNvSpPr>
          <p:nvPr>
            <p:ph type="title" orient="vert"/>
          </p:nvPr>
        </p:nvSpPr>
        <p:spPr>
          <a:xfrm>
            <a:off x="6543675" y="365125"/>
            <a:ext cx="1971675" cy="4625619"/>
          </a:xfrm>
        </p:spPr>
        <p:txBody>
          <a:bodyPr vert="eaVert">
            <a:normAutofit/>
          </a:bodyPr>
          <a:lstStyle>
            <a:lvl1pPr>
              <a:defRPr sz="400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E941FB94-2ED1-43ED-8559-F3DFA005F7E7}"/>
              </a:ext>
            </a:extLst>
          </p:cNvPr>
          <p:cNvSpPr>
            <a:spLocks noGrp="1"/>
          </p:cNvSpPr>
          <p:nvPr>
            <p:ph type="dt" sz="half" idx="10"/>
          </p:nvPr>
        </p:nvSpPr>
        <p:spPr/>
        <p:txBody>
          <a:bodyPr/>
          <a:lstStyle>
            <a:lvl1pPr>
              <a:defRPr/>
            </a:lvl1pPr>
          </a:lstStyle>
          <a:p>
            <a:pPr>
              <a:defRPr/>
            </a:pPr>
            <a:fld id="{3D2838BA-5D11-46A5-9F9A-5A190F316DEF}" type="datetime1">
              <a:rPr lang="en-ZA" smtClean="0"/>
              <a:t>2021/10/28</a:t>
            </a:fld>
            <a:endParaRPr lang="en-ZA"/>
          </a:p>
        </p:txBody>
      </p:sp>
      <p:sp>
        <p:nvSpPr>
          <p:cNvPr id="7" name="Footer Placeholder 4">
            <a:extLst>
              <a:ext uri="{FF2B5EF4-FFF2-40B4-BE49-F238E27FC236}">
                <a16:creationId xmlns:a16="http://schemas.microsoft.com/office/drawing/2014/main" id="{98432F64-72F4-40D6-B9CF-873DFAFE258B}"/>
              </a:ext>
            </a:extLst>
          </p:cNvPr>
          <p:cNvSpPr>
            <a:spLocks noGrp="1"/>
          </p:cNvSpPr>
          <p:nvPr>
            <p:ph type="ftr" sz="quarter" idx="11"/>
          </p:nvPr>
        </p:nvSpPr>
        <p:spPr>
          <a:xfrm>
            <a:off x="2686050" y="6356350"/>
            <a:ext cx="3743325" cy="365125"/>
          </a:xfrm>
        </p:spPr>
        <p:txBody>
          <a:bodyPr/>
          <a:lstStyle>
            <a:lvl1pPr>
              <a:defRPr/>
            </a:lvl1pPr>
          </a:lstStyle>
          <a:p>
            <a:pPr>
              <a:defRPr/>
            </a:pPr>
            <a:r>
              <a:rPr lang="en-US"/>
              <a:t>RTC-PRE-137.2 Cloud landscapes</a:t>
            </a:r>
            <a:endParaRPr lang="en-ZA"/>
          </a:p>
        </p:txBody>
      </p:sp>
      <p:sp>
        <p:nvSpPr>
          <p:cNvPr id="8" name="Slide Number Placeholder 5">
            <a:extLst>
              <a:ext uri="{FF2B5EF4-FFF2-40B4-BE49-F238E27FC236}">
                <a16:creationId xmlns:a16="http://schemas.microsoft.com/office/drawing/2014/main" id="{68C3C296-5015-4A7D-B7A8-18D26D32B335}"/>
              </a:ext>
            </a:extLst>
          </p:cNvPr>
          <p:cNvSpPr>
            <a:spLocks noGrp="1"/>
          </p:cNvSpPr>
          <p:nvPr>
            <p:ph type="sldNum" sz="quarter" idx="12"/>
          </p:nvPr>
        </p:nvSpPr>
        <p:spPr/>
        <p:txBody>
          <a:bodyPr/>
          <a:lstStyle>
            <a:lvl1pPr>
              <a:defRPr/>
            </a:lvl1pPr>
          </a:lstStyle>
          <a:p>
            <a:fld id="{BD021011-ED70-4093-8C35-283114F7134A}" type="slidenum">
              <a:rPr lang="en-ZA" altLang="en-US"/>
              <a:pPr/>
              <a:t>‹#›</a:t>
            </a:fld>
            <a:endParaRPr lang="en-ZA" altLang="en-US"/>
          </a:p>
        </p:txBody>
      </p:sp>
    </p:spTree>
    <p:extLst>
      <p:ext uri="{BB962C8B-B14F-4D97-AF65-F5344CB8AC3E}">
        <p14:creationId xmlns:p14="http://schemas.microsoft.com/office/powerpoint/2010/main" val="4283220679"/>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Slide 2">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766E9CE-572C-42EC-B335-EA1CA14D0D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FD673CE4-31F1-48AA-A413-7C87023617D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8650" y="2447514"/>
            <a:ext cx="78867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28650" y="3908013"/>
            <a:ext cx="7886700" cy="1139766"/>
          </a:xfrm>
        </p:spPr>
        <p:txBody>
          <a:bodyPr/>
          <a:lstStyle>
            <a:lvl1pPr marL="0" indent="0" algn="ctr">
              <a:buFontTx/>
              <a:buNone/>
              <a:defRPr/>
            </a:lvl1pPr>
            <a:lvl3pPr marL="914400" indent="0">
              <a:buFontTx/>
              <a:buNone/>
              <a:defRPr/>
            </a:lvl3pPr>
          </a:lstStyle>
          <a:p>
            <a:pPr lvl="0"/>
            <a:r>
              <a:rPr lang="en-US"/>
              <a:t>Click to edit Master text styles</a:t>
            </a:r>
          </a:p>
        </p:txBody>
      </p:sp>
      <p:sp>
        <p:nvSpPr>
          <p:cNvPr id="6" name="Date Placeholder 3">
            <a:extLst>
              <a:ext uri="{FF2B5EF4-FFF2-40B4-BE49-F238E27FC236}">
                <a16:creationId xmlns:a16="http://schemas.microsoft.com/office/drawing/2014/main" id="{3843DEB1-4134-4319-8FC2-04C3BD98C068}"/>
              </a:ext>
            </a:extLst>
          </p:cNvPr>
          <p:cNvSpPr>
            <a:spLocks noGrp="1"/>
          </p:cNvSpPr>
          <p:nvPr>
            <p:ph type="dt" sz="half" idx="10"/>
          </p:nvPr>
        </p:nvSpPr>
        <p:spPr/>
        <p:txBody>
          <a:bodyPr/>
          <a:lstStyle>
            <a:lvl1pPr>
              <a:defRPr/>
            </a:lvl1pPr>
          </a:lstStyle>
          <a:p>
            <a:pPr>
              <a:defRPr/>
            </a:pPr>
            <a:fld id="{C872F327-C381-4589-864A-DEB70AC85FB8}" type="datetime1">
              <a:rPr lang="en-ZA" smtClean="0"/>
              <a:t>2021/10/28</a:t>
            </a:fld>
            <a:endParaRPr lang="en-ZA"/>
          </a:p>
        </p:txBody>
      </p:sp>
      <p:sp>
        <p:nvSpPr>
          <p:cNvPr id="7" name="Footer Placeholder 4">
            <a:extLst>
              <a:ext uri="{FF2B5EF4-FFF2-40B4-BE49-F238E27FC236}">
                <a16:creationId xmlns:a16="http://schemas.microsoft.com/office/drawing/2014/main" id="{F8FA17BD-87A2-45ED-BDFD-520A5A4C9A30}"/>
              </a:ext>
            </a:extLst>
          </p:cNvPr>
          <p:cNvSpPr>
            <a:spLocks noGrp="1"/>
          </p:cNvSpPr>
          <p:nvPr>
            <p:ph type="ftr" sz="quarter" idx="11"/>
          </p:nvPr>
        </p:nvSpPr>
        <p:spPr>
          <a:xfrm>
            <a:off x="2778125" y="6356350"/>
            <a:ext cx="3587750" cy="365125"/>
          </a:xfrm>
        </p:spPr>
        <p:txBody>
          <a:bodyPr/>
          <a:lstStyle>
            <a:lvl1pPr>
              <a:defRPr/>
            </a:lvl1pPr>
          </a:lstStyle>
          <a:p>
            <a:pPr>
              <a:defRPr/>
            </a:pPr>
            <a:r>
              <a:rPr lang="en-US"/>
              <a:t>RTC-PRE-137.2 Cloud landscapes</a:t>
            </a:r>
          </a:p>
        </p:txBody>
      </p:sp>
      <p:sp>
        <p:nvSpPr>
          <p:cNvPr id="8" name="Slide Number Placeholder 5">
            <a:extLst>
              <a:ext uri="{FF2B5EF4-FFF2-40B4-BE49-F238E27FC236}">
                <a16:creationId xmlns:a16="http://schemas.microsoft.com/office/drawing/2014/main" id="{6E9AC704-F9F8-4E12-B2AC-00C4CA41FCE0}"/>
              </a:ext>
            </a:extLst>
          </p:cNvPr>
          <p:cNvSpPr>
            <a:spLocks noGrp="1"/>
          </p:cNvSpPr>
          <p:nvPr>
            <p:ph type="sldNum" sz="quarter" idx="12"/>
          </p:nvPr>
        </p:nvSpPr>
        <p:spPr/>
        <p:txBody>
          <a:bodyPr/>
          <a:lstStyle>
            <a:lvl1pPr>
              <a:defRPr/>
            </a:lvl1pPr>
          </a:lstStyle>
          <a:p>
            <a:fld id="{D2B1F485-9DE0-4E14-90E4-C7CBA54F218B}" type="slidenum">
              <a:rPr lang="en-ZA" altLang="en-US"/>
              <a:pPr/>
              <a:t>‹#›</a:t>
            </a:fld>
            <a:endParaRPr lang="en-ZA" altLang="en-US"/>
          </a:p>
        </p:txBody>
      </p:sp>
    </p:spTree>
    <p:extLst>
      <p:ext uri="{BB962C8B-B14F-4D97-AF65-F5344CB8AC3E}">
        <p14:creationId xmlns:p14="http://schemas.microsoft.com/office/powerpoint/2010/main" val="1701851393"/>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19E2FEF-46ED-4F2A-9256-777FD312FC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82F7B9A6-CFF1-4C19-BA57-B9A33914CA2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C7D429D1-007F-4940-8408-DE71BFF5428A}"/>
              </a:ext>
            </a:extLst>
          </p:cNvPr>
          <p:cNvSpPr>
            <a:spLocks noGrp="1"/>
          </p:cNvSpPr>
          <p:nvPr>
            <p:ph type="dt" sz="half" idx="10"/>
          </p:nvPr>
        </p:nvSpPr>
        <p:spPr/>
        <p:txBody>
          <a:bodyPr/>
          <a:lstStyle>
            <a:lvl1pPr>
              <a:defRPr/>
            </a:lvl1pPr>
          </a:lstStyle>
          <a:p>
            <a:pPr>
              <a:defRPr/>
            </a:pPr>
            <a:fld id="{799D969A-250A-41DD-B0E7-84E3283CCE8A}" type="datetime1">
              <a:rPr lang="en-ZA" smtClean="0"/>
              <a:t>2021/10/28</a:t>
            </a:fld>
            <a:endParaRPr lang="en-ZA"/>
          </a:p>
        </p:txBody>
      </p:sp>
      <p:sp>
        <p:nvSpPr>
          <p:cNvPr id="7" name="Footer Placeholder 4">
            <a:extLst>
              <a:ext uri="{FF2B5EF4-FFF2-40B4-BE49-F238E27FC236}">
                <a16:creationId xmlns:a16="http://schemas.microsoft.com/office/drawing/2014/main" id="{E6F53899-48CC-4B14-8F55-635F4A892B9B}"/>
              </a:ext>
            </a:extLst>
          </p:cNvPr>
          <p:cNvSpPr>
            <a:spLocks noGrp="1"/>
          </p:cNvSpPr>
          <p:nvPr>
            <p:ph type="ftr" sz="quarter" idx="11"/>
          </p:nvPr>
        </p:nvSpPr>
        <p:spPr>
          <a:xfrm>
            <a:off x="2778125" y="6356350"/>
            <a:ext cx="3587750" cy="365125"/>
          </a:xfrm>
        </p:spPr>
        <p:txBody>
          <a:bodyPr/>
          <a:lstStyle>
            <a:lvl1pPr>
              <a:defRPr/>
            </a:lvl1pPr>
          </a:lstStyle>
          <a:p>
            <a:pPr>
              <a:defRPr/>
            </a:pPr>
            <a:r>
              <a:rPr lang="en-US"/>
              <a:t>RTC-PRE-137.2 Cloud landscapes</a:t>
            </a:r>
          </a:p>
        </p:txBody>
      </p:sp>
      <p:sp>
        <p:nvSpPr>
          <p:cNvPr id="8" name="Slide Number Placeholder 5">
            <a:extLst>
              <a:ext uri="{FF2B5EF4-FFF2-40B4-BE49-F238E27FC236}">
                <a16:creationId xmlns:a16="http://schemas.microsoft.com/office/drawing/2014/main" id="{B30B1F53-6C6E-4F31-89E2-BEA6696C92FF}"/>
              </a:ext>
            </a:extLst>
          </p:cNvPr>
          <p:cNvSpPr>
            <a:spLocks noGrp="1"/>
          </p:cNvSpPr>
          <p:nvPr>
            <p:ph type="sldNum" sz="quarter" idx="12"/>
          </p:nvPr>
        </p:nvSpPr>
        <p:spPr/>
        <p:txBody>
          <a:bodyPr/>
          <a:lstStyle>
            <a:lvl1pPr>
              <a:defRPr/>
            </a:lvl1pPr>
          </a:lstStyle>
          <a:p>
            <a:fld id="{4D9351F3-4335-4488-B764-06ABD1BD92F1}" type="slidenum">
              <a:rPr lang="en-ZA" altLang="en-US"/>
              <a:pPr/>
              <a:t>‹#›</a:t>
            </a:fld>
            <a:endParaRPr lang="en-ZA" altLang="en-US"/>
          </a:p>
        </p:txBody>
      </p:sp>
    </p:spTree>
    <p:extLst>
      <p:ext uri="{BB962C8B-B14F-4D97-AF65-F5344CB8AC3E}">
        <p14:creationId xmlns:p14="http://schemas.microsoft.com/office/powerpoint/2010/main" val="773394468"/>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obj" preserve="1">
  <p:cSld name="Section Header 1">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D457423-60B8-44A5-9AA4-918A9659E6C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5" name="Picture 7">
            <a:extLst>
              <a:ext uri="{FF2B5EF4-FFF2-40B4-BE49-F238E27FC236}">
                <a16:creationId xmlns:a16="http://schemas.microsoft.com/office/drawing/2014/main" id="{B2ECD955-60FF-47AF-A786-EA81CD13C00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8650" y="4093164"/>
            <a:ext cx="7886700" cy="1325563"/>
          </a:xfrm>
        </p:spPr>
        <p:txBody>
          <a:bodyPr>
            <a:normAutofit/>
          </a:bodyPr>
          <a:lstStyle>
            <a:lvl1pPr>
              <a:defRPr sz="4000" b="1"/>
            </a:lvl1pPr>
          </a:lstStyle>
          <a:p>
            <a:r>
              <a:rPr lang="en-US"/>
              <a:t>Click to edit Master title style</a:t>
            </a:r>
            <a:endParaRPr lang="en-US" dirty="0"/>
          </a:p>
        </p:txBody>
      </p:sp>
      <p:sp>
        <p:nvSpPr>
          <p:cNvPr id="3" name="Content Placeholder 2"/>
          <p:cNvSpPr>
            <a:spLocks noGrp="1"/>
          </p:cNvSpPr>
          <p:nvPr>
            <p:ph idx="1"/>
          </p:nvPr>
        </p:nvSpPr>
        <p:spPr>
          <a:xfrm>
            <a:off x="628650" y="3560358"/>
            <a:ext cx="7886700" cy="396282"/>
          </a:xfrm>
        </p:spPr>
        <p:txBody>
          <a:bodyPr>
            <a:normAutofit/>
          </a:bodyPr>
          <a:lstStyle>
            <a:lvl1pPr marL="0" indent="0">
              <a:buFontTx/>
              <a:buNone/>
              <a:defRPr sz="2000"/>
            </a:lvl1pPr>
          </a:lstStyle>
          <a:p>
            <a:pPr lvl="0"/>
            <a:r>
              <a:rPr lang="en-US" dirty="0"/>
              <a:t>Click to edit Master text styles</a:t>
            </a:r>
          </a:p>
        </p:txBody>
      </p:sp>
      <p:sp>
        <p:nvSpPr>
          <p:cNvPr id="6" name="Date Placeholder 3">
            <a:extLst>
              <a:ext uri="{FF2B5EF4-FFF2-40B4-BE49-F238E27FC236}">
                <a16:creationId xmlns:a16="http://schemas.microsoft.com/office/drawing/2014/main" id="{49940100-9238-4DD4-854F-A67A106B6F1F}"/>
              </a:ext>
            </a:extLst>
          </p:cNvPr>
          <p:cNvSpPr>
            <a:spLocks noGrp="1"/>
          </p:cNvSpPr>
          <p:nvPr>
            <p:ph type="dt" sz="half" idx="10"/>
          </p:nvPr>
        </p:nvSpPr>
        <p:spPr/>
        <p:txBody>
          <a:bodyPr/>
          <a:lstStyle>
            <a:lvl1pPr>
              <a:defRPr/>
            </a:lvl1pPr>
          </a:lstStyle>
          <a:p>
            <a:pPr>
              <a:defRPr/>
            </a:pPr>
            <a:fld id="{C62BF8CD-4017-432F-9DF0-0D212F5CB9B8}" type="datetime1">
              <a:rPr lang="en-ZA" smtClean="0"/>
              <a:t>2021/10/28</a:t>
            </a:fld>
            <a:endParaRPr lang="en-ZA"/>
          </a:p>
        </p:txBody>
      </p:sp>
      <p:sp>
        <p:nvSpPr>
          <p:cNvPr id="7" name="Footer Placeholder 4">
            <a:extLst>
              <a:ext uri="{FF2B5EF4-FFF2-40B4-BE49-F238E27FC236}">
                <a16:creationId xmlns:a16="http://schemas.microsoft.com/office/drawing/2014/main" id="{B8DE4E8B-9046-47A6-9FC2-DE2E74703AD2}"/>
              </a:ext>
            </a:extLst>
          </p:cNvPr>
          <p:cNvSpPr>
            <a:spLocks noGrp="1"/>
          </p:cNvSpPr>
          <p:nvPr>
            <p:ph type="ftr" sz="quarter" idx="11"/>
          </p:nvPr>
        </p:nvSpPr>
        <p:spPr>
          <a:xfrm>
            <a:off x="2778125" y="6356350"/>
            <a:ext cx="3587750" cy="365125"/>
          </a:xfrm>
        </p:spPr>
        <p:txBody>
          <a:bodyPr/>
          <a:lstStyle>
            <a:lvl1pPr>
              <a:defRPr/>
            </a:lvl1pPr>
          </a:lstStyle>
          <a:p>
            <a:pPr>
              <a:defRPr/>
            </a:pPr>
            <a:r>
              <a:rPr lang="en-US"/>
              <a:t>RTC-PRE-137.2 Cloud landscapes</a:t>
            </a:r>
          </a:p>
        </p:txBody>
      </p:sp>
      <p:sp>
        <p:nvSpPr>
          <p:cNvPr id="8" name="Slide Number Placeholder 5">
            <a:extLst>
              <a:ext uri="{FF2B5EF4-FFF2-40B4-BE49-F238E27FC236}">
                <a16:creationId xmlns:a16="http://schemas.microsoft.com/office/drawing/2014/main" id="{A1BA27E5-31F3-4220-91F5-94E5B8B7BEF6}"/>
              </a:ext>
            </a:extLst>
          </p:cNvPr>
          <p:cNvSpPr>
            <a:spLocks noGrp="1"/>
          </p:cNvSpPr>
          <p:nvPr>
            <p:ph type="sldNum" sz="quarter" idx="12"/>
          </p:nvPr>
        </p:nvSpPr>
        <p:spPr/>
        <p:txBody>
          <a:bodyPr/>
          <a:lstStyle>
            <a:lvl1pPr>
              <a:defRPr/>
            </a:lvl1pPr>
          </a:lstStyle>
          <a:p>
            <a:fld id="{93BF4978-7AD8-4E14-BAB0-D59157B2C759}" type="slidenum">
              <a:rPr lang="en-ZA" altLang="en-US"/>
              <a:pPr/>
              <a:t>‹#›</a:t>
            </a:fld>
            <a:endParaRPr lang="en-ZA" altLang="en-US"/>
          </a:p>
        </p:txBody>
      </p:sp>
    </p:spTree>
    <p:extLst>
      <p:ext uri="{BB962C8B-B14F-4D97-AF65-F5344CB8AC3E}">
        <p14:creationId xmlns:p14="http://schemas.microsoft.com/office/powerpoint/2010/main" val="2295807274"/>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preserve="1" userDrawn="1">
  <p:cSld name="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4B83B381-E63F-4C98-8004-3CB31C19D4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 name="Picture 7">
            <a:extLst>
              <a:ext uri="{FF2B5EF4-FFF2-40B4-BE49-F238E27FC236}">
                <a16:creationId xmlns:a16="http://schemas.microsoft.com/office/drawing/2014/main" id="{5F4B3AF4-610E-4366-9B5F-6AF9D193734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4" name="Content Placeholder 3"/>
          <p:cNvSpPr>
            <a:spLocks noGrp="1"/>
          </p:cNvSpPr>
          <p:nvPr>
            <p:ph sz="half" idx="2"/>
          </p:nvPr>
        </p:nvSpPr>
        <p:spPr>
          <a:xfrm>
            <a:off x="629842" y="1829956"/>
            <a:ext cx="3868340" cy="4314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29150" y="1829956"/>
            <a:ext cx="3887391" cy="431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89AAEB37-161C-4EE8-86E0-29C5D88A7CB1}"/>
              </a:ext>
            </a:extLst>
          </p:cNvPr>
          <p:cNvSpPr>
            <a:spLocks noGrp="1"/>
          </p:cNvSpPr>
          <p:nvPr>
            <p:ph type="dt" sz="half" idx="10"/>
          </p:nvPr>
        </p:nvSpPr>
        <p:spPr/>
        <p:txBody>
          <a:bodyPr/>
          <a:lstStyle>
            <a:lvl1pPr>
              <a:defRPr/>
            </a:lvl1pPr>
          </a:lstStyle>
          <a:p>
            <a:pPr>
              <a:defRPr/>
            </a:pPr>
            <a:fld id="{8A0FDFFB-1D82-4977-8015-45F168E7CAC1}" type="datetime1">
              <a:rPr lang="en-ZA" smtClean="0"/>
              <a:t>2021/10/28</a:t>
            </a:fld>
            <a:endParaRPr lang="en-ZA"/>
          </a:p>
        </p:txBody>
      </p:sp>
      <p:sp>
        <p:nvSpPr>
          <p:cNvPr id="9" name="Footer Placeholder 7">
            <a:extLst>
              <a:ext uri="{FF2B5EF4-FFF2-40B4-BE49-F238E27FC236}">
                <a16:creationId xmlns:a16="http://schemas.microsoft.com/office/drawing/2014/main" id="{732EEF29-001C-4C27-87DE-8A4E60BABB89}"/>
              </a:ext>
            </a:extLst>
          </p:cNvPr>
          <p:cNvSpPr>
            <a:spLocks noGrp="1"/>
          </p:cNvSpPr>
          <p:nvPr>
            <p:ph type="ftr" sz="quarter" idx="11"/>
          </p:nvPr>
        </p:nvSpPr>
        <p:spPr>
          <a:xfrm>
            <a:off x="2803525" y="6356350"/>
            <a:ext cx="3571875" cy="365125"/>
          </a:xfrm>
        </p:spPr>
        <p:txBody>
          <a:bodyPr/>
          <a:lstStyle>
            <a:lvl1pPr>
              <a:defRPr/>
            </a:lvl1pPr>
          </a:lstStyle>
          <a:p>
            <a:pPr>
              <a:defRPr/>
            </a:pPr>
            <a:r>
              <a:rPr lang="en-US"/>
              <a:t>RTC-PRE-137.2 Cloud landscapes</a:t>
            </a:r>
            <a:endParaRPr lang="en-ZA"/>
          </a:p>
        </p:txBody>
      </p:sp>
      <p:sp>
        <p:nvSpPr>
          <p:cNvPr id="10" name="Slide Number Placeholder 8">
            <a:extLst>
              <a:ext uri="{FF2B5EF4-FFF2-40B4-BE49-F238E27FC236}">
                <a16:creationId xmlns:a16="http://schemas.microsoft.com/office/drawing/2014/main" id="{B624872A-D5E8-4B78-960A-B0C55939A5C8}"/>
              </a:ext>
            </a:extLst>
          </p:cNvPr>
          <p:cNvSpPr>
            <a:spLocks noGrp="1"/>
          </p:cNvSpPr>
          <p:nvPr>
            <p:ph type="sldNum" sz="quarter" idx="12"/>
          </p:nvPr>
        </p:nvSpPr>
        <p:spPr/>
        <p:txBody>
          <a:bodyPr/>
          <a:lstStyle>
            <a:lvl1pPr>
              <a:defRPr/>
            </a:lvl1pPr>
          </a:lstStyle>
          <a:p>
            <a:fld id="{53DD940B-E6A2-4891-9613-9502250FB875}" type="slidenum">
              <a:rPr lang="en-ZA" altLang="en-US"/>
              <a:pPr/>
              <a:t>‹#›</a:t>
            </a:fld>
            <a:endParaRPr lang="en-ZA" altLang="en-US"/>
          </a:p>
        </p:txBody>
      </p:sp>
    </p:spTree>
    <p:extLst>
      <p:ext uri="{BB962C8B-B14F-4D97-AF65-F5344CB8AC3E}">
        <p14:creationId xmlns:p14="http://schemas.microsoft.com/office/powerpoint/2010/main" val="3042637293"/>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65C32E-1834-4BEF-A774-350F1B2720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8" name="Picture 7">
            <a:extLst>
              <a:ext uri="{FF2B5EF4-FFF2-40B4-BE49-F238E27FC236}">
                <a16:creationId xmlns:a16="http://schemas.microsoft.com/office/drawing/2014/main" id="{FEEFFB0F-83A5-4109-A495-078360521CF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8C3B4447-8D13-4B32-B6BA-D655DBAD60A7}"/>
              </a:ext>
            </a:extLst>
          </p:cNvPr>
          <p:cNvSpPr>
            <a:spLocks noGrp="1"/>
          </p:cNvSpPr>
          <p:nvPr>
            <p:ph type="dt" sz="half" idx="10"/>
          </p:nvPr>
        </p:nvSpPr>
        <p:spPr/>
        <p:txBody>
          <a:bodyPr/>
          <a:lstStyle>
            <a:lvl1pPr>
              <a:defRPr/>
            </a:lvl1pPr>
          </a:lstStyle>
          <a:p>
            <a:pPr>
              <a:defRPr/>
            </a:pPr>
            <a:fld id="{77F3DB59-3DD7-4E9E-89AD-AA6861EFF879}" type="datetime1">
              <a:rPr lang="en-ZA" smtClean="0"/>
              <a:t>2021/10/28</a:t>
            </a:fld>
            <a:endParaRPr lang="en-ZA"/>
          </a:p>
        </p:txBody>
      </p:sp>
      <p:sp>
        <p:nvSpPr>
          <p:cNvPr id="10" name="Footer Placeholder 7">
            <a:extLst>
              <a:ext uri="{FF2B5EF4-FFF2-40B4-BE49-F238E27FC236}">
                <a16:creationId xmlns:a16="http://schemas.microsoft.com/office/drawing/2014/main" id="{677ECCE5-F8F2-4BDD-9C4F-327AD22FFCB5}"/>
              </a:ext>
            </a:extLst>
          </p:cNvPr>
          <p:cNvSpPr>
            <a:spLocks noGrp="1"/>
          </p:cNvSpPr>
          <p:nvPr>
            <p:ph type="ftr" sz="quarter" idx="11"/>
          </p:nvPr>
        </p:nvSpPr>
        <p:spPr>
          <a:xfrm>
            <a:off x="2803525" y="6356350"/>
            <a:ext cx="3571875" cy="365125"/>
          </a:xfrm>
        </p:spPr>
        <p:txBody>
          <a:bodyPr/>
          <a:lstStyle>
            <a:lvl1pPr>
              <a:defRPr/>
            </a:lvl1pPr>
          </a:lstStyle>
          <a:p>
            <a:pPr>
              <a:defRPr/>
            </a:pPr>
            <a:r>
              <a:rPr lang="en-US"/>
              <a:t>RTC-PRE-137.2 Cloud landscapes</a:t>
            </a:r>
            <a:endParaRPr lang="en-ZA"/>
          </a:p>
        </p:txBody>
      </p:sp>
      <p:sp>
        <p:nvSpPr>
          <p:cNvPr id="11" name="Slide Number Placeholder 8">
            <a:extLst>
              <a:ext uri="{FF2B5EF4-FFF2-40B4-BE49-F238E27FC236}">
                <a16:creationId xmlns:a16="http://schemas.microsoft.com/office/drawing/2014/main" id="{DA0B6F89-38A1-44C4-88FD-E245EAD80DB6}"/>
              </a:ext>
            </a:extLst>
          </p:cNvPr>
          <p:cNvSpPr>
            <a:spLocks noGrp="1"/>
          </p:cNvSpPr>
          <p:nvPr>
            <p:ph type="sldNum" sz="quarter" idx="12"/>
          </p:nvPr>
        </p:nvSpPr>
        <p:spPr/>
        <p:txBody>
          <a:bodyPr/>
          <a:lstStyle>
            <a:lvl1pPr>
              <a:defRPr/>
            </a:lvl1pPr>
          </a:lstStyle>
          <a:p>
            <a:fld id="{8AC85AF7-ECC3-4936-B08C-A6DBA4D88A56}" type="slidenum">
              <a:rPr lang="en-ZA" altLang="en-US"/>
              <a:pPr/>
              <a:t>‹#›</a:t>
            </a:fld>
            <a:endParaRPr lang="en-ZA" altLang="en-US"/>
          </a:p>
        </p:txBody>
      </p:sp>
    </p:spTree>
    <p:extLst>
      <p:ext uri="{BB962C8B-B14F-4D97-AF65-F5344CB8AC3E}">
        <p14:creationId xmlns:p14="http://schemas.microsoft.com/office/powerpoint/2010/main" val="3085920276"/>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preserve="1" userDrawn="1">
  <p:cSld name="Title Only 1">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2B6410E-5480-4C10-AE25-6CC1724C30B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4" name="Picture 7">
            <a:extLst>
              <a:ext uri="{FF2B5EF4-FFF2-40B4-BE49-F238E27FC236}">
                <a16:creationId xmlns:a16="http://schemas.microsoft.com/office/drawing/2014/main" id="{462EE9E0-9E81-4A08-A3CB-4BFF1D1C2D4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5" name="Date Placeholder 4">
            <a:extLst>
              <a:ext uri="{FF2B5EF4-FFF2-40B4-BE49-F238E27FC236}">
                <a16:creationId xmlns:a16="http://schemas.microsoft.com/office/drawing/2014/main" id="{8BC7FFA3-E53E-410A-9CE5-06EA59DA85CB}"/>
              </a:ext>
            </a:extLst>
          </p:cNvPr>
          <p:cNvSpPr>
            <a:spLocks noGrp="1"/>
          </p:cNvSpPr>
          <p:nvPr>
            <p:ph type="dt" sz="half" idx="10"/>
          </p:nvPr>
        </p:nvSpPr>
        <p:spPr/>
        <p:txBody>
          <a:bodyPr/>
          <a:lstStyle>
            <a:lvl1pPr>
              <a:defRPr/>
            </a:lvl1pPr>
          </a:lstStyle>
          <a:p>
            <a:pPr>
              <a:defRPr/>
            </a:pPr>
            <a:fld id="{CE4262E6-8C85-4799-89C2-C4F96B3B774A}" type="datetime1">
              <a:rPr lang="en-ZA" smtClean="0"/>
              <a:t>2021/10/28</a:t>
            </a:fld>
            <a:endParaRPr lang="en-ZA"/>
          </a:p>
        </p:txBody>
      </p:sp>
      <p:sp>
        <p:nvSpPr>
          <p:cNvPr id="6" name="Footer Placeholder 5">
            <a:extLst>
              <a:ext uri="{FF2B5EF4-FFF2-40B4-BE49-F238E27FC236}">
                <a16:creationId xmlns:a16="http://schemas.microsoft.com/office/drawing/2014/main" id="{98C2767B-5189-4BE6-8BD0-3F79F5C04397}"/>
              </a:ext>
            </a:extLst>
          </p:cNvPr>
          <p:cNvSpPr>
            <a:spLocks noGrp="1"/>
          </p:cNvSpPr>
          <p:nvPr>
            <p:ph type="ftr" sz="quarter" idx="11"/>
          </p:nvPr>
        </p:nvSpPr>
        <p:spPr>
          <a:xfrm>
            <a:off x="2794000" y="6356350"/>
            <a:ext cx="3584575" cy="365125"/>
          </a:xfrm>
        </p:spPr>
        <p:txBody>
          <a:bodyPr/>
          <a:lstStyle>
            <a:lvl1pPr>
              <a:defRPr/>
            </a:lvl1pPr>
          </a:lstStyle>
          <a:p>
            <a:pPr>
              <a:defRPr/>
            </a:pPr>
            <a:r>
              <a:rPr lang="en-US"/>
              <a:t>RTC-PRE-137.2 Cloud landscapes</a:t>
            </a:r>
          </a:p>
        </p:txBody>
      </p:sp>
      <p:sp>
        <p:nvSpPr>
          <p:cNvPr id="7" name="Slide Number Placeholder 6">
            <a:extLst>
              <a:ext uri="{FF2B5EF4-FFF2-40B4-BE49-F238E27FC236}">
                <a16:creationId xmlns:a16="http://schemas.microsoft.com/office/drawing/2014/main" id="{092A8CF2-555B-4876-9705-83D5F0C2F6D9}"/>
              </a:ext>
            </a:extLst>
          </p:cNvPr>
          <p:cNvSpPr>
            <a:spLocks noGrp="1"/>
          </p:cNvSpPr>
          <p:nvPr>
            <p:ph type="sldNum" sz="quarter" idx="12"/>
          </p:nvPr>
        </p:nvSpPr>
        <p:spPr/>
        <p:txBody>
          <a:bodyPr/>
          <a:lstStyle>
            <a:lvl1pPr>
              <a:defRPr/>
            </a:lvl1pPr>
          </a:lstStyle>
          <a:p>
            <a:fld id="{55D405CA-3F6F-4698-B37B-EE4D1D9E663F}" type="slidenum">
              <a:rPr lang="en-ZA" altLang="en-US"/>
              <a:pPr/>
              <a:t>‹#›</a:t>
            </a:fld>
            <a:endParaRPr lang="en-ZA" altLang="en-US"/>
          </a:p>
        </p:txBody>
      </p:sp>
    </p:spTree>
    <p:extLst>
      <p:ext uri="{BB962C8B-B14F-4D97-AF65-F5344CB8AC3E}">
        <p14:creationId xmlns:p14="http://schemas.microsoft.com/office/powerpoint/2010/main" val="3117374992"/>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5C8D20F-285C-425E-8582-00F60F9BD05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3" name="Picture 7">
            <a:extLst>
              <a:ext uri="{FF2B5EF4-FFF2-40B4-BE49-F238E27FC236}">
                <a16:creationId xmlns:a16="http://schemas.microsoft.com/office/drawing/2014/main" id="{EC16B469-FD1D-413E-AE82-D3535462C00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4" name="Date Placeholder 4">
            <a:extLst>
              <a:ext uri="{FF2B5EF4-FFF2-40B4-BE49-F238E27FC236}">
                <a16:creationId xmlns:a16="http://schemas.microsoft.com/office/drawing/2014/main" id="{008503B9-6704-4CDC-BF64-162B73BDA645}"/>
              </a:ext>
            </a:extLst>
          </p:cNvPr>
          <p:cNvSpPr>
            <a:spLocks noGrp="1"/>
          </p:cNvSpPr>
          <p:nvPr>
            <p:ph type="dt" sz="half" idx="10"/>
          </p:nvPr>
        </p:nvSpPr>
        <p:spPr/>
        <p:txBody>
          <a:bodyPr/>
          <a:lstStyle>
            <a:lvl1pPr>
              <a:defRPr/>
            </a:lvl1pPr>
          </a:lstStyle>
          <a:p>
            <a:pPr>
              <a:defRPr/>
            </a:pPr>
            <a:fld id="{88916BC6-9757-4CF4-AB58-D995837DCB17}" type="datetime1">
              <a:rPr lang="en-ZA" smtClean="0"/>
              <a:t>2021/10/28</a:t>
            </a:fld>
            <a:endParaRPr lang="en-ZA"/>
          </a:p>
        </p:txBody>
      </p:sp>
      <p:sp>
        <p:nvSpPr>
          <p:cNvPr id="5" name="Footer Placeholder 5">
            <a:extLst>
              <a:ext uri="{FF2B5EF4-FFF2-40B4-BE49-F238E27FC236}">
                <a16:creationId xmlns:a16="http://schemas.microsoft.com/office/drawing/2014/main" id="{CF36550A-F28B-41E0-AEC9-F3C8B60EDD92}"/>
              </a:ext>
            </a:extLst>
          </p:cNvPr>
          <p:cNvSpPr>
            <a:spLocks noGrp="1"/>
          </p:cNvSpPr>
          <p:nvPr>
            <p:ph type="ftr" sz="quarter" idx="11"/>
          </p:nvPr>
        </p:nvSpPr>
        <p:spPr>
          <a:xfrm>
            <a:off x="2794000" y="6356350"/>
            <a:ext cx="3584575" cy="365125"/>
          </a:xfrm>
        </p:spPr>
        <p:txBody>
          <a:bodyPr/>
          <a:lstStyle>
            <a:lvl1pPr>
              <a:defRPr/>
            </a:lvl1pPr>
          </a:lstStyle>
          <a:p>
            <a:pPr>
              <a:defRPr/>
            </a:pPr>
            <a:r>
              <a:rPr lang="en-US"/>
              <a:t>RTC-PRE-137.2 Cloud landscapes</a:t>
            </a:r>
          </a:p>
        </p:txBody>
      </p:sp>
      <p:sp>
        <p:nvSpPr>
          <p:cNvPr id="6" name="Slide Number Placeholder 6">
            <a:extLst>
              <a:ext uri="{FF2B5EF4-FFF2-40B4-BE49-F238E27FC236}">
                <a16:creationId xmlns:a16="http://schemas.microsoft.com/office/drawing/2014/main" id="{100C115B-4F23-4E04-917F-248DF8BC5F31}"/>
              </a:ext>
            </a:extLst>
          </p:cNvPr>
          <p:cNvSpPr>
            <a:spLocks noGrp="1"/>
          </p:cNvSpPr>
          <p:nvPr>
            <p:ph type="sldNum" sz="quarter" idx="12"/>
          </p:nvPr>
        </p:nvSpPr>
        <p:spPr/>
        <p:txBody>
          <a:bodyPr/>
          <a:lstStyle>
            <a:lvl1pPr>
              <a:defRPr/>
            </a:lvl1pPr>
          </a:lstStyle>
          <a:p>
            <a:fld id="{34175CAA-D167-45EF-8353-4BECF660CB19}" type="slidenum">
              <a:rPr lang="en-ZA" altLang="en-US"/>
              <a:pPr/>
              <a:t>‹#›</a:t>
            </a:fld>
            <a:endParaRPr lang="en-ZA" altLang="en-US"/>
          </a:p>
        </p:txBody>
      </p:sp>
    </p:spTree>
    <p:extLst>
      <p:ext uri="{BB962C8B-B14F-4D97-AF65-F5344CB8AC3E}">
        <p14:creationId xmlns:p14="http://schemas.microsoft.com/office/powerpoint/2010/main" val="1005483420"/>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preserve="1" userDrawn="1">
  <p:cSld name="2_Two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B978C45E-E8CA-4DA1-BF6E-582CB67763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4" name="Picture 7">
            <a:extLst>
              <a:ext uri="{FF2B5EF4-FFF2-40B4-BE49-F238E27FC236}">
                <a16:creationId xmlns:a16="http://schemas.microsoft.com/office/drawing/2014/main" id="{DDB8BCB7-8B7F-453E-AD83-6342CB6E2C8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BB917FF-EE98-46D5-9955-3087CBE83717}"/>
              </a:ext>
            </a:extLst>
          </p:cNvPr>
          <p:cNvSpPr>
            <a:spLocks noGrp="1"/>
          </p:cNvSpPr>
          <p:nvPr>
            <p:ph type="dt" sz="half" idx="10"/>
          </p:nvPr>
        </p:nvSpPr>
        <p:spPr/>
        <p:txBody>
          <a:bodyPr/>
          <a:lstStyle>
            <a:lvl1pPr>
              <a:defRPr/>
            </a:lvl1pPr>
          </a:lstStyle>
          <a:p>
            <a:pPr>
              <a:defRPr/>
            </a:pPr>
            <a:fld id="{F155A6FA-2F75-4EBF-B63E-8F7E770AF52D}" type="datetime1">
              <a:rPr lang="en-ZA" smtClean="0"/>
              <a:t>2021/10/28</a:t>
            </a:fld>
            <a:endParaRPr lang="en-ZA"/>
          </a:p>
        </p:txBody>
      </p:sp>
      <p:sp>
        <p:nvSpPr>
          <p:cNvPr id="6" name="Footer Placeholder 5">
            <a:extLst>
              <a:ext uri="{FF2B5EF4-FFF2-40B4-BE49-F238E27FC236}">
                <a16:creationId xmlns:a16="http://schemas.microsoft.com/office/drawing/2014/main" id="{9A934D03-5E87-4FA1-951F-AF80A0F7F581}"/>
              </a:ext>
            </a:extLst>
          </p:cNvPr>
          <p:cNvSpPr>
            <a:spLocks noGrp="1"/>
          </p:cNvSpPr>
          <p:nvPr>
            <p:ph type="ftr" sz="quarter" idx="11"/>
          </p:nvPr>
        </p:nvSpPr>
        <p:spPr>
          <a:xfrm>
            <a:off x="2794000" y="6356350"/>
            <a:ext cx="3584575" cy="365125"/>
          </a:xfrm>
        </p:spPr>
        <p:txBody>
          <a:bodyPr/>
          <a:lstStyle>
            <a:lvl1pPr>
              <a:defRPr/>
            </a:lvl1pPr>
          </a:lstStyle>
          <a:p>
            <a:pPr>
              <a:defRPr/>
            </a:pPr>
            <a:r>
              <a:rPr lang="en-US"/>
              <a:t>RTC-PRE-137.2 Cloud landscapes</a:t>
            </a:r>
          </a:p>
        </p:txBody>
      </p:sp>
      <p:sp>
        <p:nvSpPr>
          <p:cNvPr id="7" name="Slide Number Placeholder 6">
            <a:extLst>
              <a:ext uri="{FF2B5EF4-FFF2-40B4-BE49-F238E27FC236}">
                <a16:creationId xmlns:a16="http://schemas.microsoft.com/office/drawing/2014/main" id="{A9DCCC90-AAFD-41E6-AEB4-75A37AA640D0}"/>
              </a:ext>
            </a:extLst>
          </p:cNvPr>
          <p:cNvSpPr>
            <a:spLocks noGrp="1"/>
          </p:cNvSpPr>
          <p:nvPr>
            <p:ph type="sldNum" sz="quarter" idx="12"/>
          </p:nvPr>
        </p:nvSpPr>
        <p:spPr/>
        <p:txBody>
          <a:bodyPr/>
          <a:lstStyle>
            <a:lvl1pPr>
              <a:defRPr/>
            </a:lvl1pPr>
          </a:lstStyle>
          <a:p>
            <a:fld id="{0E0627E9-3E08-4520-9F54-6E064C1116BC}" type="slidenum">
              <a:rPr lang="en-ZA" altLang="en-US"/>
              <a:pPr/>
              <a:t>‹#›</a:t>
            </a:fld>
            <a:endParaRPr lang="en-ZA" altLang="en-US"/>
          </a:p>
        </p:txBody>
      </p:sp>
    </p:spTree>
    <p:extLst>
      <p:ext uri="{BB962C8B-B14F-4D97-AF65-F5344CB8AC3E}">
        <p14:creationId xmlns:p14="http://schemas.microsoft.com/office/powerpoint/2010/main" val="4284509672"/>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slideLayout" Target="../slideLayouts/slideLayout13.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5" Type="http://purl.oclc.org/ooxml/officeDocument/relationships/theme" Target="../theme/theme1.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slideLayout" Target="../slideLayouts/slideLayout14.xml"/></Relationships>
</file>

<file path=ppt/slideMasters/slideMaster1.xml><?xml version="1.0" encoding="utf-8"?>
<p:sld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09B048-8DA6-4FF1-B9C4-BB32E73556F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D9BA50C-4236-4C97-B922-0F5D746B580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052BB58-13DF-4A41-94AD-3A13DC50A7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
                  </a:schemeClr>
                </a:solidFill>
                <a:latin typeface="+mn-lt"/>
              </a:defRPr>
            </a:lvl1pPr>
          </a:lstStyle>
          <a:p>
            <a:pPr>
              <a:defRPr/>
            </a:pPr>
            <a:fld id="{105F33F9-EDF4-4315-BB6D-EE2102ADB3E5}" type="datetime1">
              <a:rPr lang="en-ZA" smtClean="0"/>
              <a:t>2021/10/28</a:t>
            </a:fld>
            <a:endParaRPr lang="en-ZA"/>
          </a:p>
        </p:txBody>
      </p:sp>
      <p:sp>
        <p:nvSpPr>
          <p:cNvPr id="5" name="Footer Placeholder 4">
            <a:extLst>
              <a:ext uri="{FF2B5EF4-FFF2-40B4-BE49-F238E27FC236}">
                <a16:creationId xmlns:a16="http://schemas.microsoft.com/office/drawing/2014/main" id="{B5251385-F937-4C8E-ABA9-085408C835B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
                  </a:schemeClr>
                </a:solidFill>
                <a:latin typeface="+mn-lt"/>
              </a:defRPr>
            </a:lvl1pPr>
          </a:lstStyle>
          <a:p>
            <a:pPr>
              <a:defRPr/>
            </a:pPr>
            <a:r>
              <a:rPr lang="en-US"/>
              <a:t>RTC-PRE-137.2 Cloud landscapes</a:t>
            </a:r>
            <a:endParaRPr lang="en-ZA"/>
          </a:p>
        </p:txBody>
      </p:sp>
      <p:sp>
        <p:nvSpPr>
          <p:cNvPr id="6" name="Slide Number Placeholder 5">
            <a:extLst>
              <a:ext uri="{FF2B5EF4-FFF2-40B4-BE49-F238E27FC236}">
                <a16:creationId xmlns:a16="http://schemas.microsoft.com/office/drawing/2014/main" id="{4604899E-D625-455D-AFFF-7F43E1253FE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F4510A7-C738-4F94-9578-0600DC252B47}" type="slidenum">
              <a:rPr lang="en-ZA" altLang="en-US"/>
              <a:pPr/>
              <a:t>‹#›</a:t>
            </a:fld>
            <a:endParaRPr lang="en-ZA" alt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hf hdr="0"/>
  <p:txStyles>
    <p:titleStyle>
      <a:lvl1pPr algn="l" rtl="0" eaLnBrk="0" fontAlgn="base" hangingPunct="0">
        <a:lnSpc>
          <a:spcPct val="90%"/>
        </a:lnSpc>
        <a:spcBef>
          <a:spcPct val="0%"/>
        </a:spcBef>
        <a:spcAft>
          <a:spcPct val="0%"/>
        </a:spcAft>
        <a:defRPr sz="4400" kern="1200">
          <a:solidFill>
            <a:schemeClr val="tx1"/>
          </a:solidFill>
          <a:latin typeface="+mj-lt"/>
          <a:ea typeface="+mj-ea"/>
          <a:cs typeface="+mj-cs"/>
        </a:defRPr>
      </a:lvl1pPr>
      <a:lvl2pPr algn="l" rtl="0" eaLnBrk="0" fontAlgn="base" hangingPunct="0">
        <a:lnSpc>
          <a:spcPct val="9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
        </a:lnSpc>
        <a:spcBef>
          <a:spcPct val="0%"/>
        </a:spcBef>
        <a:spcAft>
          <a:spcPct val="0%"/>
        </a:spcAft>
        <a:defRPr sz="4400">
          <a:solidFill>
            <a:schemeClr val="tx1"/>
          </a:solidFill>
          <a:latin typeface="Arial" panose="020B0604020202020204" pitchFamily="34" charset="0"/>
        </a:defRPr>
      </a:lvl5pPr>
      <a:lvl6pPr marL="457200" algn="l" rtl="0" fontAlgn="base">
        <a:lnSpc>
          <a:spcPct val="90%"/>
        </a:lnSpc>
        <a:spcBef>
          <a:spcPct val="0%"/>
        </a:spcBef>
        <a:spcAft>
          <a:spcPct val="0%"/>
        </a:spcAft>
        <a:defRPr sz="4400">
          <a:solidFill>
            <a:schemeClr val="tx1"/>
          </a:solidFill>
          <a:latin typeface="Arial" panose="020B0604020202020204" pitchFamily="34" charset="0"/>
        </a:defRPr>
      </a:lvl6pPr>
      <a:lvl7pPr marL="914400" algn="l" rtl="0" fontAlgn="base">
        <a:lnSpc>
          <a:spcPct val="90%"/>
        </a:lnSpc>
        <a:spcBef>
          <a:spcPct val="0%"/>
        </a:spcBef>
        <a:spcAft>
          <a:spcPct val="0%"/>
        </a:spcAft>
        <a:defRPr sz="4400">
          <a:solidFill>
            <a:schemeClr val="tx1"/>
          </a:solidFill>
          <a:latin typeface="Arial" panose="020B0604020202020204" pitchFamily="34" charset="0"/>
        </a:defRPr>
      </a:lvl7pPr>
      <a:lvl8pPr marL="1371600" algn="l" rtl="0" fontAlgn="base">
        <a:lnSpc>
          <a:spcPct val="90%"/>
        </a:lnSpc>
        <a:spcBef>
          <a:spcPct val="0%"/>
        </a:spcBef>
        <a:spcAft>
          <a:spcPct val="0%"/>
        </a:spcAft>
        <a:defRPr sz="4400">
          <a:solidFill>
            <a:schemeClr val="tx1"/>
          </a:solidFill>
          <a:latin typeface="Arial" panose="020B0604020202020204" pitchFamily="34" charset="0"/>
        </a:defRPr>
      </a:lvl8pPr>
      <a:lvl9pPr marL="1828800" algn="l" rtl="0" fontAlgn="base">
        <a:lnSpc>
          <a:spcPct val="9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purl.oclc.org/ooxml/officeDocument/relationships/image" Target="../media/image6.png"/><Relationship Id="rId13" Type="http://schemas.microsoft.com/office/2007/relationships/hdphoto" Target="../media/hdphoto3.wdp"/><Relationship Id="rId18" Type="http://purl.oclc.org/ooxml/officeDocument/relationships/image" Target="../media/image13.png"/><Relationship Id="rId3" Type="http://purl.oclc.org/ooxml/officeDocument/relationships/audio" Target="../media/media1.m4a"/><Relationship Id="rId7" Type="http://purl.oclc.org/ooxml/officeDocument/relationships/image" Target="../media/image5.png"/><Relationship Id="rId12" Type="http://purl.oclc.org/ooxml/officeDocument/relationships/image" Target="../media/image8.png"/><Relationship Id="rId17" Type="http://purl.oclc.org/ooxml/officeDocument/relationships/image" Target="../media/image12.png"/><Relationship Id="rId2" Type="http://schemas.microsoft.com/office/2007/relationships/media" Target="../media/media1.m4a"/><Relationship Id="rId16" Type="http://purl.oclc.org/ooxml/officeDocument/relationships/image" Target="../media/image11.png"/><Relationship Id="rId20" Type="http://purl.oclc.org/ooxml/officeDocument/relationships/image" Target="../media/image15.png"/><Relationship Id="rId1" Type="http://purl.oclc.org/ooxml/officeDocument/relationships/tags" Target="../tags/tag1.xml"/><Relationship Id="rId6" Type="http://purl.oclc.org/ooxml/officeDocument/relationships/image" Target="../media/image4.jpeg"/><Relationship Id="rId11" Type="http://schemas.microsoft.com/office/2007/relationships/hdphoto" Target="../media/hdphoto2.wdp"/><Relationship Id="rId5" Type="http://purl.oclc.org/ooxml/officeDocument/relationships/notesSlide" Target="../notesSlides/notesSlide1.xml"/><Relationship Id="rId15" Type="http://purl.oclc.org/ooxml/officeDocument/relationships/image" Target="../media/image10.png"/><Relationship Id="rId10" Type="http://purl.oclc.org/ooxml/officeDocument/relationships/image" Target="../media/image7.png"/><Relationship Id="rId19" Type="http://purl.oclc.org/ooxml/officeDocument/relationships/image" Target="../media/image14.png"/><Relationship Id="rId4" Type="http://purl.oclc.org/ooxml/officeDocument/relationships/slideLayout" Target="../slideLayouts/slideLayout8.xml"/><Relationship Id="rId9" Type="http://schemas.microsoft.com/office/2007/relationships/hdphoto" Target="../media/hdphoto1.wdp"/><Relationship Id="rId14" Type="http://purl.oclc.org/ooxml/officeDocument/relationships/image" Target="../media/image9.png"/></Relationships>
</file>

<file path=ppt/slides/_rels/slide2.xml.rels><?xml version="1.0" encoding="UTF-8" standalone="yes"?>
<Relationships xmlns="http://schemas.openxmlformats.org/package/2006/relationships"><Relationship Id="rId8" Type="http://purl.oclc.org/ooxml/officeDocument/relationships/image" Target="../media/image15.png"/><Relationship Id="rId3" Type="http://purl.oclc.org/ooxml/officeDocument/relationships/slideLayout" Target="../slideLayouts/slideLayout8.xml"/><Relationship Id="rId7" Type="http://purl.oclc.org/ooxml/officeDocument/relationships/image" Target="../media/image18.jpeg"/><Relationship Id="rId2" Type="http://purl.oclc.org/ooxml/officeDocument/relationships/audio" Target="../media/media2.m4a"/><Relationship Id="rId1" Type="http://schemas.microsoft.com/office/2007/relationships/media" Target="../media/media2.m4a"/><Relationship Id="rId6" Type="http://purl.oclc.org/ooxml/officeDocument/relationships/image" Target="../media/image17.jpeg"/><Relationship Id="rId5" Type="http://purl.oclc.org/ooxml/officeDocument/relationships/image" Target="../media/image16.jpeg"/><Relationship Id="rId4" Type="http://purl.oclc.org/ooxml/officeDocument/relationships/notesSlide" Target="../notesSlides/notesSlide2.xml"/></Relationships>
</file>

<file path=ppt/slides/_rels/slide3.xml.rels><?xml version="1.0" encoding="UTF-8" standalone="yes"?>
<Relationships xmlns="http://schemas.openxmlformats.org/package/2006/relationships"><Relationship Id="rId8" Type="http://purl.oclc.org/ooxml/officeDocument/relationships/image" Target="../media/image4.jpeg"/><Relationship Id="rId3" Type="http://purl.oclc.org/ooxml/officeDocument/relationships/audio" Target="../media/media3.m4a"/><Relationship Id="rId7" Type="http://purl.oclc.org/ooxml/officeDocument/relationships/image" Target="../media/image20.jpeg"/><Relationship Id="rId12" Type="http://purl.oclc.org/ooxml/officeDocument/relationships/image" Target="../media/image15.png"/><Relationship Id="rId2" Type="http://schemas.microsoft.com/office/2007/relationships/media" Target="../media/media3.m4a"/><Relationship Id="rId1" Type="http://purl.oclc.org/ooxml/officeDocument/relationships/tags" Target="../tags/tag2.xml"/><Relationship Id="rId6" Type="http://purl.oclc.org/ooxml/officeDocument/relationships/image" Target="../media/image19.jpeg"/><Relationship Id="rId11" Type="http://purl.oclc.org/ooxml/officeDocument/relationships/image" Target="../media/image14.png"/><Relationship Id="rId5" Type="http://purl.oclc.org/ooxml/officeDocument/relationships/notesSlide" Target="../notesSlides/notesSlide3.xml"/><Relationship Id="rId10" Type="http://purl.oclc.org/ooxml/officeDocument/relationships/image" Target="../media/image10.png"/><Relationship Id="rId4" Type="http://purl.oclc.org/ooxml/officeDocument/relationships/slideLayout" Target="../slideLayouts/slideLayout8.xml"/><Relationship Id="rId9" Type="http://purl.oclc.org/ooxml/officeDocument/relationships/image" Target="../media/image5.png"/></Relationships>
</file>

<file path=ppt/slides/_rels/slide4.xml.rels><?xml version="1.0" encoding="UTF-8" standalone="yes"?>
<Relationships xmlns="http://schemas.openxmlformats.org/package/2006/relationships"><Relationship Id="rId8" Type="http://purl.oclc.org/ooxml/officeDocument/relationships/image" Target="../media/image15.png"/><Relationship Id="rId3" Type="http://purl.oclc.org/ooxml/officeDocument/relationships/slideLayout" Target="../slideLayouts/slideLayout8.xml"/><Relationship Id="rId7" Type="http://purl.oclc.org/ooxml/officeDocument/relationships/image" Target="../media/image23.jpeg"/><Relationship Id="rId2" Type="http://purl.oclc.org/ooxml/officeDocument/relationships/audio" Target="../media/media4.m4a"/><Relationship Id="rId1" Type="http://schemas.microsoft.com/office/2007/relationships/media" Target="../media/media4.m4a"/><Relationship Id="rId6" Type="http://purl.oclc.org/ooxml/officeDocument/relationships/image" Target="../media/image22.jpeg"/><Relationship Id="rId5" Type="http://purl.oclc.org/ooxml/officeDocument/relationships/image" Target="../media/image21.jpeg"/><Relationship Id="rId4" Type="http://purl.oclc.org/ooxml/officeDocument/relationships/notesSlide" Target="../notesSlides/notesSlide4.xml"/></Relationships>
</file>

<file path=ppt/slides/_rels/slide5.xml.rels><?xml version="1.0" encoding="UTF-8" standalone="yes"?>
<Relationships xmlns="http://schemas.openxmlformats.org/package/2006/relationships"><Relationship Id="rId8" Type="http://purl.oclc.org/ooxml/officeDocument/relationships/image" Target="../media/image24.png"/><Relationship Id="rId13" Type="http://purl.oclc.org/ooxml/officeDocument/relationships/image" Target="../media/image14.png"/><Relationship Id="rId3" Type="http://purl.oclc.org/ooxml/officeDocument/relationships/audio" Target="../media/media5.m4a"/><Relationship Id="rId7" Type="http://purl.oclc.org/ooxml/officeDocument/relationships/image" Target="../media/image5.png"/><Relationship Id="rId12" Type="http://purl.oclc.org/ooxml/officeDocument/relationships/image" Target="../media/image26.png"/><Relationship Id="rId2" Type="http://schemas.microsoft.com/office/2007/relationships/media" Target="../media/media5.m4a"/><Relationship Id="rId1" Type="http://purl.oclc.org/ooxml/officeDocument/relationships/tags" Target="../tags/tag3.xml"/><Relationship Id="rId6" Type="http://purl.oclc.org/ooxml/officeDocument/relationships/image" Target="../media/image4.jpeg"/><Relationship Id="rId11" Type="http://schemas.microsoft.com/office/2007/relationships/hdphoto" Target="../media/hdphoto5.wdp"/><Relationship Id="rId5" Type="http://purl.oclc.org/ooxml/officeDocument/relationships/notesSlide" Target="../notesSlides/notesSlide5.xml"/><Relationship Id="rId10" Type="http://purl.oclc.org/ooxml/officeDocument/relationships/image" Target="../media/image25.png"/><Relationship Id="rId4" Type="http://purl.oclc.org/ooxml/officeDocument/relationships/slideLayout" Target="../slideLayouts/slideLayout8.xml"/><Relationship Id="rId9" Type="http://schemas.microsoft.com/office/2007/relationships/hdphoto" Target="../media/hdphoto4.wdp"/><Relationship Id="rId14" Type="http://purl.oclc.org/ooxml/officeDocument/relationships/image" Target="../media/image15.png"/></Relationships>
</file>

<file path=ppt/slides/_rels/slide6.xml.rels><?xml version="1.0" encoding="UTF-8" standalone="yes"?>
<Relationships xmlns="http://schemas.openxmlformats.org/package/2006/relationships"><Relationship Id="rId8" Type="http://purl.oclc.org/ooxml/officeDocument/relationships/image" Target="../media/image15.png"/><Relationship Id="rId3" Type="http://purl.oclc.org/ooxml/officeDocument/relationships/slideLayout" Target="../slideLayouts/slideLayout8.xml"/><Relationship Id="rId7" Type="http://purl.oclc.org/ooxml/officeDocument/relationships/image" Target="../media/image29.jpeg"/><Relationship Id="rId2" Type="http://purl.oclc.org/ooxml/officeDocument/relationships/audio" Target="../media/media6.m4a"/><Relationship Id="rId1" Type="http://schemas.microsoft.com/office/2007/relationships/media" Target="../media/media6.m4a"/><Relationship Id="rId6" Type="http://purl.oclc.org/ooxml/officeDocument/relationships/image" Target="../media/image28.jpeg"/><Relationship Id="rId5" Type="http://purl.oclc.org/ooxml/officeDocument/relationships/image" Target="../media/image27.jpeg"/><Relationship Id="rId4" Type="http://purl.oclc.org/ooxml/officeDocument/relationships/notesSlide" Target="../notesSlides/notesSlide6.xml"/></Relationships>
</file>

<file path=ppt/slides/_rels/slide7.xml.rels><?xml version="1.0" encoding="UTF-8" standalone="yes"?>
<Relationships xmlns="http://schemas.openxmlformats.org/package/2006/relationships"><Relationship Id="rId8" Type="http://purl.oclc.org/ooxml/officeDocument/relationships/image" Target="../media/image30.png"/><Relationship Id="rId3" Type="http://purl.oclc.org/ooxml/officeDocument/relationships/audio" Target="../media/media7.m4a"/><Relationship Id="rId7" Type="http://purl.oclc.org/ooxml/officeDocument/relationships/image" Target="../media/image5.png"/><Relationship Id="rId2" Type="http://schemas.microsoft.com/office/2007/relationships/media" Target="../media/media7.m4a"/><Relationship Id="rId1" Type="http://purl.oclc.org/ooxml/officeDocument/relationships/tags" Target="../tags/tag4.xml"/><Relationship Id="rId6" Type="http://purl.oclc.org/ooxml/officeDocument/relationships/image" Target="../media/image4.jpeg"/><Relationship Id="rId11" Type="http://purl.oclc.org/ooxml/officeDocument/relationships/image" Target="../media/image15.png"/><Relationship Id="rId5" Type="http://purl.oclc.org/ooxml/officeDocument/relationships/notesSlide" Target="../notesSlides/notesSlide7.xml"/><Relationship Id="rId10" Type="http://purl.oclc.org/ooxml/officeDocument/relationships/image" Target="../media/image14.png"/><Relationship Id="rId4" Type="http://purl.oclc.org/ooxml/officeDocument/relationships/slideLayout" Target="../slideLayouts/slideLayout8.xml"/><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8" Type="http://purl.oclc.org/ooxml/officeDocument/relationships/image" Target="../media/image15.png"/><Relationship Id="rId3" Type="http://purl.oclc.org/ooxml/officeDocument/relationships/slideLayout" Target="../slideLayouts/slideLayout8.xml"/><Relationship Id="rId7" Type="http://purl.oclc.org/ooxml/officeDocument/relationships/image" Target="../media/image33.png"/><Relationship Id="rId2" Type="http://purl.oclc.org/ooxml/officeDocument/relationships/audio" Target="../media/media8.m4a"/><Relationship Id="rId1" Type="http://schemas.microsoft.com/office/2007/relationships/media" Target="../media/media8.m4a"/><Relationship Id="rId6" Type="http://purl.oclc.org/ooxml/officeDocument/relationships/image" Target="../media/image32.jpeg"/><Relationship Id="rId5" Type="http://purl.oclc.org/ooxml/officeDocument/relationships/image" Target="../media/image31.png"/><Relationship Id="rId4" Type="http://purl.oclc.org/ooxml/officeDocument/relationships/notesSlide" Target="../notesSlides/notesSlide8.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28" name="Rectangle 2">
            <a:extLst>
              <a:ext uri="{FF2B5EF4-FFF2-40B4-BE49-F238E27FC236}">
                <a16:creationId xmlns:a16="http://schemas.microsoft.com/office/drawing/2014/main" id="{F99ED8F7-6613-4E3D-B9E4-2DC3AEC00D9D}"/>
              </a:ext>
            </a:extLst>
          </p:cNvPr>
          <p:cNvSpPr txBox="1">
            <a:spLocks noChangeArrowheads="1"/>
          </p:cNvSpPr>
          <p:nvPr/>
        </p:nvSpPr>
        <p:spPr bwMode="auto">
          <a:xfrm>
            <a:off x="283028" y="67385"/>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Location of Clouds in the </a:t>
            </a:r>
            <a:r>
              <a:rPr lang="en-US" sz="3000" b="1" kern="0" dirty="0">
                <a:solidFill>
                  <a:srgbClr val="FF0000"/>
                </a:solidFill>
                <a:latin typeface="Calibri" panose="020F0502020204030204" pitchFamily="34" charset="0"/>
                <a:cs typeface="Calibri" panose="020F0502020204030204" pitchFamily="34" charset="0"/>
              </a:rPr>
              <a:t>LOW LEVEL</a:t>
            </a:r>
          </a:p>
        </p:txBody>
      </p:sp>
      <p:sp>
        <p:nvSpPr>
          <p:cNvPr id="20" name="Footer Placeholder 19">
            <a:extLst>
              <a:ext uri="{FF2B5EF4-FFF2-40B4-BE49-F238E27FC236}">
                <a16:creationId xmlns:a16="http://schemas.microsoft.com/office/drawing/2014/main" id="{D9331E2D-F9FD-4CED-A2AA-DD67E39E85AE}"/>
              </a:ext>
            </a:extLst>
          </p:cNvPr>
          <p:cNvSpPr>
            <a:spLocks noGrp="1"/>
          </p:cNvSpPr>
          <p:nvPr>
            <p:ph type="ftr" sz="quarter" idx="11"/>
          </p:nvPr>
        </p:nvSpPr>
        <p:spPr>
          <a:xfrm>
            <a:off x="2802740" y="6492875"/>
            <a:ext cx="3584575" cy="365125"/>
          </a:xfrm>
        </p:spPr>
        <p:txBody>
          <a:bodyPr/>
          <a:lstStyle/>
          <a:p>
            <a:pPr>
              <a:defRPr/>
            </a:pPr>
            <a:r>
              <a:rPr lang="en-US"/>
              <a:t>RTC-PRE-137.2 Cloud landscapes</a:t>
            </a:r>
            <a:endParaRPr lang="en-US" dirty="0"/>
          </a:p>
        </p:txBody>
      </p:sp>
      <p:sp>
        <p:nvSpPr>
          <p:cNvPr id="108" name="Date Placeholder 10">
            <a:extLst>
              <a:ext uri="{FF2B5EF4-FFF2-40B4-BE49-F238E27FC236}">
                <a16:creationId xmlns:a16="http://schemas.microsoft.com/office/drawing/2014/main" id="{57EAA6D9-6CCD-4AB2-AD83-301A72E8D005}"/>
              </a:ext>
            </a:extLst>
          </p:cNvPr>
          <p:cNvSpPr txBox="1">
            <a:spLocks/>
          </p:cNvSpPr>
          <p:nvPr/>
        </p:nvSpPr>
        <p:spPr>
          <a:xfrm>
            <a:off x="781050" y="6508750"/>
            <a:ext cx="20574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AC945B9F-DC0F-4224-BAFF-77F68DD61594}" type="datetime1">
              <a:rPr lang="en-ZA" smtClean="0"/>
              <a:pPr>
                <a:defRPr/>
              </a:pPr>
              <a:t>2021/10/28</a:t>
            </a:fld>
            <a:endParaRPr lang="en-ZA" dirty="0"/>
          </a:p>
        </p:txBody>
      </p:sp>
      <p:sp>
        <p:nvSpPr>
          <p:cNvPr id="109" name="Footer Placeholder 11">
            <a:extLst>
              <a:ext uri="{FF2B5EF4-FFF2-40B4-BE49-F238E27FC236}">
                <a16:creationId xmlns:a16="http://schemas.microsoft.com/office/drawing/2014/main" id="{F5E33BF1-ECA8-44E6-8ED8-475728410053}"/>
              </a:ext>
            </a:extLst>
          </p:cNvPr>
          <p:cNvSpPr txBox="1">
            <a:spLocks/>
          </p:cNvSpPr>
          <p:nvPr/>
        </p:nvSpPr>
        <p:spPr>
          <a:xfrm>
            <a:off x="2895487" y="6411637"/>
            <a:ext cx="358775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a:t>Doc Ref no: RTC-PRE-137.2 Cloud </a:t>
            </a:r>
            <a:r>
              <a:rPr lang="en-US" dirty="0" err="1"/>
              <a:t>Genera_Species</a:t>
            </a:r>
            <a:endParaRPr lang="en-US" dirty="0"/>
          </a:p>
        </p:txBody>
      </p:sp>
      <p:pic>
        <p:nvPicPr>
          <p:cNvPr id="22" name="Picture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659939" y="6176370"/>
            <a:ext cx="1737324" cy="542188"/>
          </a:xfrm>
          <a:prstGeom prst="rect">
            <a:avLst/>
          </a:prstGeom>
        </p:spPr>
      </p:pic>
      <p:sp>
        <p:nvSpPr>
          <p:cNvPr id="23" name="Date Placeholder 22">
            <a:extLst>
              <a:ext uri="{FF2B5EF4-FFF2-40B4-BE49-F238E27FC236}">
                <a16:creationId xmlns:a16="http://schemas.microsoft.com/office/drawing/2014/main" id="{99FA73B0-4F64-4821-A825-EEFBE93297D7}"/>
              </a:ext>
            </a:extLst>
          </p:cNvPr>
          <p:cNvSpPr>
            <a:spLocks noGrp="1"/>
          </p:cNvSpPr>
          <p:nvPr>
            <p:ph type="dt" sz="half" idx="10"/>
          </p:nvPr>
        </p:nvSpPr>
        <p:spPr>
          <a:xfrm>
            <a:off x="637390" y="6492875"/>
            <a:ext cx="2057400" cy="365125"/>
          </a:xfrm>
        </p:spPr>
        <p:txBody>
          <a:bodyPr/>
          <a:lstStyle/>
          <a:p>
            <a:pPr>
              <a:defRPr/>
            </a:pPr>
            <a:fld id="{56CCE729-E9D0-4528-B9EB-2DD4828F02BA}" type="datetime1">
              <a:rPr lang="en-ZA" smtClean="0"/>
              <a:t>2021/10/28</a:t>
            </a:fld>
            <a:endParaRPr lang="en-ZA" dirty="0"/>
          </a:p>
        </p:txBody>
      </p:sp>
      <p:sp>
        <p:nvSpPr>
          <p:cNvPr id="29" name="Slide Number Placeholder 28">
            <a:extLst>
              <a:ext uri="{FF2B5EF4-FFF2-40B4-BE49-F238E27FC236}">
                <a16:creationId xmlns:a16="http://schemas.microsoft.com/office/drawing/2014/main" id="{B62795F2-D7C7-4CE3-9847-4F8B6862489F}"/>
              </a:ext>
            </a:extLst>
          </p:cNvPr>
          <p:cNvSpPr>
            <a:spLocks noGrp="1"/>
          </p:cNvSpPr>
          <p:nvPr>
            <p:ph type="sldNum" sz="quarter" idx="12"/>
          </p:nvPr>
        </p:nvSpPr>
        <p:spPr>
          <a:xfrm>
            <a:off x="6466690" y="6492875"/>
            <a:ext cx="2057400" cy="365125"/>
          </a:xfrm>
        </p:spPr>
        <p:txBody>
          <a:bodyPr/>
          <a:lstStyle/>
          <a:p>
            <a:fld id="{34175CAA-D167-45EF-8353-4BECF660CB19}" type="slidenum">
              <a:rPr lang="en-ZA" altLang="en-US" smtClean="0"/>
              <a:pPr/>
              <a:t>1</a:t>
            </a:fld>
            <a:endParaRPr lang="en-ZA" altLang="en-US"/>
          </a:p>
        </p:txBody>
      </p:sp>
      <p:grpSp>
        <p:nvGrpSpPr>
          <p:cNvPr id="88" name="Group 87"/>
          <p:cNvGrpSpPr/>
          <p:nvPr/>
        </p:nvGrpSpPr>
        <p:grpSpPr>
          <a:xfrm>
            <a:off x="862207" y="885572"/>
            <a:ext cx="3340561" cy="5435865"/>
            <a:chOff x="974405" y="612577"/>
            <a:chExt cx="3133389" cy="5435865"/>
          </a:xfrm>
        </p:grpSpPr>
        <p:grpSp>
          <p:nvGrpSpPr>
            <p:cNvPr id="91" name="Group 90"/>
            <p:cNvGrpSpPr/>
            <p:nvPr/>
          </p:nvGrpSpPr>
          <p:grpSpPr>
            <a:xfrm>
              <a:off x="974405" y="612577"/>
              <a:ext cx="3133389" cy="5435865"/>
              <a:chOff x="960666" y="612577"/>
              <a:chExt cx="3133389" cy="5435865"/>
            </a:xfrm>
          </p:grpSpPr>
          <p:pic>
            <p:nvPicPr>
              <p:cNvPr id="93" name="Picture 92">
                <a:hlinkClick r:id="" action="ppaction://noaction"/>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960666" y="612577"/>
                <a:ext cx="3133389" cy="5435865"/>
              </a:xfrm>
              <a:prstGeom prst="rect">
                <a:avLst/>
              </a:prstGeom>
            </p:spPr>
          </p:pic>
          <p:sp>
            <p:nvSpPr>
              <p:cNvPr id="94" name="Rectangle 93"/>
              <p:cNvSpPr/>
              <p:nvPr/>
            </p:nvSpPr>
            <p:spPr>
              <a:xfrm>
                <a:off x="1624891" y="695640"/>
                <a:ext cx="864586" cy="206501"/>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90" name="TextBox 89"/>
            <p:cNvSpPr txBox="1"/>
            <p:nvPr/>
          </p:nvSpPr>
          <p:spPr>
            <a:xfrm>
              <a:off x="1032861" y="1028358"/>
              <a:ext cx="1685964" cy="523220"/>
            </a:xfrm>
            <a:prstGeom prst="rect">
              <a:avLst/>
            </a:prstGeom>
            <a:noFill/>
          </p:spPr>
          <p:txBody>
            <a:bodyPr wrap="square" rtlCol="0">
              <a:spAutoFit/>
            </a:bodyPr>
            <a:lstStyle/>
            <a:p>
              <a:r>
                <a:rPr lang="en-US" sz="1600" b="1" dirty="0">
                  <a:solidFill>
                    <a:srgbClr val="FF0000"/>
                  </a:solidFill>
                </a:rPr>
                <a:t>Cumulonimbus </a:t>
              </a:r>
              <a:r>
                <a:rPr lang="en-US" sz="1200" b="1" dirty="0">
                  <a:solidFill>
                    <a:srgbClr val="FF0000"/>
                  </a:solidFill>
                </a:rPr>
                <a:t>capillatus</a:t>
              </a:r>
            </a:p>
          </p:txBody>
        </p:sp>
      </p:grpSp>
      <p:sp>
        <p:nvSpPr>
          <p:cNvPr id="3" name="Rectangle 2"/>
          <p:cNvSpPr/>
          <p:nvPr/>
        </p:nvSpPr>
        <p:spPr>
          <a:xfrm>
            <a:off x="614354" y="840406"/>
            <a:ext cx="8242274" cy="5949223"/>
          </a:xfrm>
          <a:prstGeom prst="rect">
            <a:avLst/>
          </a:prstGeom>
          <a:gradFill>
            <a:gsLst>
              <a:gs pos="49%">
                <a:srgbClr val="ACD0F3"/>
              </a:gs>
              <a:gs pos="76%">
                <a:srgbClr val="ABCBF2"/>
              </a:gs>
              <a:gs pos="0%">
                <a:srgbClr val="336699"/>
              </a:gs>
            </a:gsLst>
            <a:lin ang="5400000" scaled="1"/>
          </a:gradFill>
          <a:ln w="38100">
            <a:solidFill>
              <a:srgbClr val="336699"/>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FE9DFBB3-23D6-4E12-8475-9C1CC19929FF}"/>
              </a:ext>
            </a:extLst>
          </p:cNvPr>
          <p:cNvSpPr txBox="1"/>
          <p:nvPr/>
        </p:nvSpPr>
        <p:spPr>
          <a:xfrm>
            <a:off x="7747231" y="502330"/>
            <a:ext cx="1298621" cy="369332"/>
          </a:xfrm>
          <a:prstGeom prst="rect">
            <a:avLst/>
          </a:prstGeom>
          <a:noFill/>
        </p:spPr>
        <p:txBody>
          <a:bodyPr wrap="square" rtlCol="0">
            <a:spAutoFit/>
          </a:bodyPr>
          <a:lstStyle/>
          <a:p>
            <a:r>
              <a:rPr lang="en-US" b="1" dirty="0"/>
              <a:t>45 000 ft</a:t>
            </a:r>
          </a:p>
        </p:txBody>
      </p:sp>
      <p:sp>
        <p:nvSpPr>
          <p:cNvPr id="105" name="TextBox 104">
            <a:extLst>
              <a:ext uri="{FF2B5EF4-FFF2-40B4-BE49-F238E27FC236}">
                <a16:creationId xmlns:a16="http://schemas.microsoft.com/office/drawing/2014/main" id="{D9FD4F55-25D6-4B62-A075-32BC4FE4E78F}"/>
              </a:ext>
            </a:extLst>
          </p:cNvPr>
          <p:cNvSpPr txBox="1"/>
          <p:nvPr/>
        </p:nvSpPr>
        <p:spPr>
          <a:xfrm>
            <a:off x="597756" y="516929"/>
            <a:ext cx="2146250" cy="369332"/>
          </a:xfrm>
          <a:prstGeom prst="rect">
            <a:avLst/>
          </a:prstGeom>
          <a:noFill/>
        </p:spPr>
        <p:txBody>
          <a:bodyPr wrap="square" rtlCol="0">
            <a:spAutoFit/>
          </a:bodyPr>
          <a:lstStyle/>
          <a:p>
            <a:r>
              <a:rPr lang="en-US" b="1" dirty="0"/>
              <a:t>15 km</a:t>
            </a:r>
          </a:p>
        </p:txBody>
      </p:sp>
      <p:cxnSp>
        <p:nvCxnSpPr>
          <p:cNvPr id="113" name="Straight Connector 112">
            <a:extLst>
              <a:ext uri="{FF2B5EF4-FFF2-40B4-BE49-F238E27FC236}">
                <a16:creationId xmlns:a16="http://schemas.microsoft.com/office/drawing/2014/main" id="{888F66BF-D170-4AF8-9DF3-1C81F09CFDFB}"/>
              </a:ext>
            </a:extLst>
          </p:cNvPr>
          <p:cNvCxnSpPr/>
          <p:nvPr/>
        </p:nvCxnSpPr>
        <p:spPr>
          <a:xfrm>
            <a:off x="8847834" y="804711"/>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CBC522B6-49E2-4ADF-B444-30DD65835C12}"/>
              </a:ext>
            </a:extLst>
          </p:cNvPr>
          <p:cNvGrpSpPr/>
          <p:nvPr/>
        </p:nvGrpSpPr>
        <p:grpSpPr>
          <a:xfrm>
            <a:off x="0" y="811023"/>
            <a:ext cx="8855102" cy="5998851"/>
            <a:chOff x="0" y="811023"/>
            <a:chExt cx="8855102" cy="5998851"/>
          </a:xfrm>
        </p:grpSpPr>
        <p:grpSp>
          <p:nvGrpSpPr>
            <p:cNvPr id="46" name="Group 45"/>
            <p:cNvGrpSpPr/>
            <p:nvPr/>
          </p:nvGrpSpPr>
          <p:grpSpPr>
            <a:xfrm>
              <a:off x="0" y="813087"/>
              <a:ext cx="8855102" cy="5996787"/>
              <a:chOff x="128272" y="523837"/>
              <a:chExt cx="8855102" cy="5996787"/>
            </a:xfrm>
          </p:grpSpPr>
          <p:cxnSp>
            <p:nvCxnSpPr>
              <p:cNvPr id="7" name="Straight Connector 6"/>
              <p:cNvCxnSpPr/>
              <p:nvPr/>
            </p:nvCxnSpPr>
            <p:spPr>
              <a:xfrm flipV="1">
                <a:off x="742625" y="6486673"/>
                <a:ext cx="8240749" cy="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188" y="5824611"/>
                <a:ext cx="983973" cy="307777"/>
              </a:xfrm>
              <a:prstGeom prst="rect">
                <a:avLst/>
              </a:prstGeom>
              <a:noFill/>
            </p:spPr>
            <p:txBody>
              <a:bodyPr wrap="square" rtlCol="0">
                <a:spAutoFit/>
              </a:bodyPr>
              <a:lstStyle/>
              <a:p>
                <a:r>
                  <a:rPr lang="en-US" b="1" dirty="0"/>
                  <a:t>Low level</a:t>
                </a:r>
              </a:p>
            </p:txBody>
          </p:sp>
          <p:sp>
            <p:nvSpPr>
              <p:cNvPr id="15" name="TextBox 14"/>
              <p:cNvSpPr txBox="1"/>
              <p:nvPr/>
            </p:nvSpPr>
            <p:spPr>
              <a:xfrm rot="16200000">
                <a:off x="-344547" y="4147185"/>
                <a:ext cx="1253416" cy="307777"/>
              </a:xfrm>
              <a:prstGeom prst="rect">
                <a:avLst/>
              </a:prstGeom>
              <a:noFill/>
            </p:spPr>
            <p:txBody>
              <a:bodyPr wrap="square" rtlCol="0">
                <a:spAutoFit/>
              </a:bodyPr>
              <a:lstStyle/>
              <a:p>
                <a:r>
                  <a:rPr lang="en-US" b="1" dirty="0"/>
                  <a:t>Middle level</a:t>
                </a:r>
              </a:p>
            </p:txBody>
          </p:sp>
          <p:sp>
            <p:nvSpPr>
              <p:cNvPr id="16" name="TextBox 15"/>
              <p:cNvSpPr txBox="1"/>
              <p:nvPr/>
            </p:nvSpPr>
            <p:spPr>
              <a:xfrm rot="16200000">
                <a:off x="-277375" y="1805651"/>
                <a:ext cx="1138623" cy="307777"/>
              </a:xfrm>
              <a:prstGeom prst="rect">
                <a:avLst/>
              </a:prstGeom>
              <a:noFill/>
            </p:spPr>
            <p:txBody>
              <a:bodyPr wrap="square" rtlCol="0">
                <a:spAutoFit/>
              </a:bodyPr>
              <a:lstStyle/>
              <a:p>
                <a:r>
                  <a:rPr lang="en-US" b="1" dirty="0"/>
                  <a:t>High level</a:t>
                </a:r>
              </a:p>
            </p:txBody>
          </p:sp>
          <p:cxnSp>
            <p:nvCxnSpPr>
              <p:cNvPr id="4" name="Straight Connector 3"/>
              <p:cNvCxnSpPr/>
              <p:nvPr/>
            </p:nvCxnSpPr>
            <p:spPr>
              <a:xfrm>
                <a:off x="736716" y="523837"/>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C65B68B1-2535-4F18-A336-543304A51CDF}"/>
                </a:ext>
              </a:extLst>
            </p:cNvPr>
            <p:cNvCxnSpPr/>
            <p:nvPr/>
          </p:nvCxnSpPr>
          <p:spPr>
            <a:xfrm flipV="1">
              <a:off x="588934" y="811023"/>
              <a:ext cx="8266168" cy="6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9" name="Picture 48">
            <a:extLst>
              <a:ext uri="{FF2B5EF4-FFF2-40B4-BE49-F238E27FC236}">
                <a16:creationId xmlns:a16="http://schemas.microsoft.com/office/drawing/2014/main" id="{2D28C2E5-CA89-40E0-AAFC-BBA1999142B6}"/>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100%" l="0%" r="100%">
                        <a14:foregroundMark x1="86.853%" y1="68.94%" x2="86.255%" y2="94.194%"/>
                        <a14:foregroundMark x1="86.919%" y1="66.636%" x2="86.853%" y2="68.94%"/>
                        <a14:foregroundMark x1="86.189%" y1="94.194%" x2="77.887%" y2="99.908%"/>
                        <a14:foregroundMark x1="6.308%" y1="98.065%" x2="68.194%" y2="99.908%"/>
                        <a14:foregroundMark x1="6.308%" y1="98.065%" x2="64.409%" y2="87.371%"/>
                        <a14:foregroundMark x1="64.409%" y1="87.371%" x2="80.412%" y2="66.636%"/>
                        <a14:foregroundMark x1="80.412%" y1="66.636%" x2="87.583%" y2="66.359%"/>
                        <a14:foregroundMark x1="87.317%" y1="67.281%" x2="85.392%" y2="67.834%"/>
                        <a14:foregroundMark x1="86.387%" y1="70.23%" x2="85.724%" y2="69.493%"/>
                        <a14:foregroundMark x1="86.919%" y1="67.558%" x2="83.997%" y2="69.77%"/>
                        <a14:foregroundMark x1="83.466%" y1="72.442%" x2="83.267%" y2="70.691%"/>
                        <a14:foregroundMark x1="83.798%" y1="71.889%" x2="83.997%" y2="71.429%"/>
                        <a14:foregroundMark x1="83.267%" y1="74.101%" x2="82.603%" y2="75.115%"/>
                        <a14:foregroundMark x1="85.193%" y1="72.166%" x2="81.208%" y2="74.839%"/>
                        <a14:foregroundMark x1="84.661%" y1="74.839%" x2="84.329%" y2="71.705%"/>
                        <a14:foregroundMark x1="86.387%" y1="74.377%" x2="87.45%" y2="72.903%"/>
                        <a14:foregroundMark x1="85.193%" y1="70.046%" x2="85.392%" y2="69.032%"/>
                        <a14:foregroundMark x1="97.543%" y1="32.442%" x2="96.547%" y2="31.705%"/>
                        <a14:backgroundMark x1="99.934%" y1="82.396%" x2="87.716%" y2="90.783%"/>
                        <a14:backgroundMark x1="87.716%" y1="92.903%" x2="96.678%" y2="97.512%"/>
                        <a14:backgroundMark x1="99.934%" y1="97.051%" x2="96.678%" y2="97.419%"/>
                        <a14:backgroundMark x1="90.371%" y1="78.894%" x2="87.649%" y2="66.267%"/>
                        <a14:backgroundMark x1="87.649%" y1="66.267%" x2="97.211%" y2="64.977%"/>
                        <a14:backgroundMark x1="97.211%" y1="64.977%" x2="91.101%" y2="79.447%"/>
                        <a14:backgroundMark x1="88.313%" y1="67.371%" x2="88.181%" y2="68.756%"/>
                        <a14:backgroundMark x1="88.114%" y1="68.111%" x2="85.259%" y2="72.258%"/>
                        <a14:backgroundMark x1="98.67%" y1="27.373%" x2="99.934%" y2="29.954%"/>
                        <a14:backgroundMark x1="98.473%" y1="60.184%" x2="97.874%" y2="29.309%"/>
                        <a14:backgroundMark x1="97.874%" y1="29.309%" x2="99.934%" y2="33.548%"/>
                      </a14:backgroundRemoval>
                    </a14:imgEffect>
                    <a14:imgEffect>
                      <a14:colorTemperature colorTemp="5300"/>
                    </a14:imgEffect>
                  </a14:imgLayer>
                </a14:imgProps>
              </a:ext>
              <a:ext uri="{28A0092B-C50C-407E-A947-70E740481C1C}">
                <a14:useLocalDpi xmlns:a14="http://schemas.microsoft.com/office/drawing/2010/main"/>
              </a:ext>
            </a:extLst>
          </a:blip>
          <a:srcRect/>
          <a:stretch/>
        </p:blipFill>
        <p:spPr>
          <a:xfrm>
            <a:off x="2469533" y="4439528"/>
            <a:ext cx="1634168" cy="1681037"/>
          </a:xfrm>
          <a:prstGeom prst="rect">
            <a:avLst/>
          </a:prstGeom>
        </p:spPr>
      </p:pic>
      <p:pic>
        <p:nvPicPr>
          <p:cNvPr id="50" name="Picture 10" descr="Cumulus Cloud Images, Stock Photos &amp;amp; Vectors | Shutterstock">
            <a:extLst>
              <a:ext uri="{FF2B5EF4-FFF2-40B4-BE49-F238E27FC236}">
                <a16:creationId xmlns:a16="http://schemas.microsoft.com/office/drawing/2014/main" id="{505EFD16-130D-465B-AE60-0592910EDE41}"/>
              </a:ext>
            </a:extLst>
          </p:cNvPr>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ackgroundRemoval t="4.902%" b="94.118%" l="1.863%" r="97.516%">
                        <a14:foregroundMark x1="9.937%" y1="36.275%" x2="9.626%" y2="37.745%"/>
                        <a14:foregroundMark x1="16.77%" y1="59.312%" x2="4.656%" y2="91.174%"/>
                        <a14:foregroundMark x1="4.656%" y1="91.174%" x2="78.571%" y2="98.529%"/>
                        <a14:foregroundMark x1="78.571%" y1="98.529%" x2="91.615%" y2="81.371%"/>
                        <a14:foregroundMark x1="87.887%" y1="64.706%" x2="86.957%" y2="63.725%"/>
                        <a14:foregroundMark x1="90.683%" y1="67.157%" x2="88.509%" y2="65.196%"/>
                        <a14:foregroundMark x1="46.583%" y1="92.157%" x2="69.874%" y2="92.647%"/>
                        <a14:foregroundMark x1="69.874%" y1="92.647%" x2="47.205%" y2="87.745%"/>
                        <a14:foregroundMark x1="47.205%" y1="87.745%" x2="47.205%" y2="87.745%"/>
                        <a14:foregroundMark x1="6.521%" y1="94.118%" x2="5.901%" y2="75.49%"/>
                        <a14:foregroundMark x1="2.174%" y1="80.392%" x2="6.211%" y2="79.902%"/>
                        <a14:foregroundMark x1="54.658%" y1="5.882%" x2="57.143%" y2="4.902%"/>
                        <a14:backgroundMark x1="19.564%" y1="55.882%" x2="18.944%" y2="56.373%"/>
                        <a14:backgroundMark x1="17.391%" y1="49.51%" x2="17.081%" y2="30.881%"/>
                        <a14:backgroundMark x1="8.075%" y1="35.294%" x2="9.626%" y2="33.824%"/>
                        <a14:backgroundMark x1="8.385%" y1="39.216%" x2="9.626%" y2="37.255%"/>
                        <a14:backgroundMark x1="8.385%" y1="38.725%" x2="9.626%" y2="36.275%"/>
                        <a14:backgroundMark x1="99.068%" y1="94.607%" x2="97.516%" y2="91.174%"/>
                        <a14:backgroundMark x1="99.689%" y1="77.451%" x2="94.099%" y2="92.157%"/>
                        <a14:backgroundMark x1="96.273%" y1="83.333%" x2="94.099%" y2="63.725%"/>
                        <a14:backgroundMark x1="91.925%" y1="91.174%" x2="94.099%" y2="66.667%"/>
                        <a14:backgroundMark x1="98.447%" y1="81.863%" x2="92.236%" y2="73.039%"/>
                        <a14:backgroundMark x1="95.342%" y1="84.314%" x2="94.41%" y2="73.039%"/>
                        <a14:backgroundMark x1="97.826%" y1="77.451%" x2="96.273%" y2="75%"/>
                        <a14:backgroundMark x1="98.758%" y1="77.451%" x2="96.584%" y2="75%"/>
                        <a14:backgroundMark x1="50.932%" y1="2.941%" x2="53.106%" y2="3.429%"/>
                        <a14:backgroundMark x1="51.863%" y1="2.941%" x2="54.658%" y2="3.429%"/>
                        <a14:backgroundMark x1="67.391%" y1="40.196%" x2="71.429%" y2="35.294%"/>
                        <a14:backgroundMark x1="1.863%" y1="82.843%" x2="2.174%" y2="77.941%"/>
                        <a14:backgroundMark x1="87.887%" y1="62.745%" x2="86.957%" y2="61.275%"/>
                        <a14:backgroundMark x1="54.658%" y1="5.391%" x2="53.106%" y2="5.391%"/>
                      </a14:backgroundRemoval>
                    </a14:imgEffect>
                    <a14:imgEffect>
                      <a14:brightnessContrast contrast="20%"/>
                    </a14:imgEffect>
                  </a14:imgLayer>
                </a14:imgProps>
              </a:ext>
              <a:ext uri="{28A0092B-C50C-407E-A947-70E740481C1C}">
                <a14:useLocalDpi xmlns:a14="http://schemas.microsoft.com/office/drawing/2010/main"/>
              </a:ext>
            </a:extLst>
          </a:blip>
          <a:srcRect/>
          <a:stretch/>
        </p:blipFill>
        <p:spPr bwMode="auto">
          <a:xfrm>
            <a:off x="3187111" y="5018063"/>
            <a:ext cx="1801477" cy="1136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34F761-955B-419B-B5DA-0D293ABE3FE2}"/>
              </a:ext>
            </a:extLst>
          </p:cNvPr>
          <p:cNvSpPr txBox="1"/>
          <p:nvPr/>
        </p:nvSpPr>
        <p:spPr>
          <a:xfrm>
            <a:off x="991847" y="1021741"/>
            <a:ext cx="7565415" cy="2263953"/>
          </a:xfrm>
          <a:prstGeom prst="rect">
            <a:avLst/>
          </a:prstGeom>
          <a:noFill/>
        </p:spPr>
        <p:txBody>
          <a:bodyPr wrap="square" rtlCol="0">
            <a:spAutoFit/>
          </a:bodyPr>
          <a:lstStyle/>
          <a:p>
            <a:pPr>
              <a:lnSpc>
                <a:spcPct val="107%"/>
              </a:lnSpc>
              <a:spcAft>
                <a:spcPts val="800"/>
              </a:spcAft>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Cumulus clouds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develop in the low levels starting off as small detached heaps of clouds growing vertically with the cloud tops penetrating into the middle levels in the form of a defined cauliflower type shape. </a:t>
            </a: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US" sz="400"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They are predominately white in colour but have grey areas the more shape the cloud has. </a:t>
            </a:r>
          </a:p>
        </p:txBody>
      </p:sp>
      <p:cxnSp>
        <p:nvCxnSpPr>
          <p:cNvPr id="13" name="Straight Arrow Connector 12">
            <a:extLst>
              <a:ext uri="{FF2B5EF4-FFF2-40B4-BE49-F238E27FC236}">
                <a16:creationId xmlns:a16="http://schemas.microsoft.com/office/drawing/2014/main" id="{87DC88DF-CA88-4E37-96B0-FD0D8391BB61}"/>
              </a:ext>
            </a:extLst>
          </p:cNvPr>
          <p:cNvCxnSpPr>
            <a:cxnSpLocks/>
          </p:cNvCxnSpPr>
          <p:nvPr/>
        </p:nvCxnSpPr>
        <p:spPr>
          <a:xfrm>
            <a:off x="4145510" y="5061758"/>
            <a:ext cx="18961" cy="104212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6495EDCE-0CC1-467E-9EE8-32E248E1C2E8}"/>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10%" b="100%" l="0%" r="88.338%"/>
                    </a14:imgEffect>
                    <a14:imgEffect>
                      <a14:colorTemperature colorTemp="5300"/>
                    </a14:imgEffect>
                  </a14:imgLayer>
                </a14:imgProps>
              </a:ext>
              <a:ext uri="{28A0092B-C50C-407E-A947-70E740481C1C}">
                <a14:useLocalDpi xmlns:a14="http://schemas.microsoft.com/office/drawing/2010/main"/>
              </a:ext>
            </a:extLst>
          </a:blip>
          <a:srcRect/>
          <a:stretch/>
        </p:blipFill>
        <p:spPr>
          <a:xfrm>
            <a:off x="683592" y="3090426"/>
            <a:ext cx="3242287" cy="3035792"/>
          </a:xfrm>
          <a:prstGeom prst="rect">
            <a:avLst/>
          </a:prstGeom>
        </p:spPr>
      </p:pic>
      <p:sp>
        <p:nvSpPr>
          <p:cNvPr id="28" name="TextBox 27"/>
          <p:cNvSpPr txBox="1"/>
          <p:nvPr/>
        </p:nvSpPr>
        <p:spPr>
          <a:xfrm>
            <a:off x="2324092" y="5036233"/>
            <a:ext cx="1142789" cy="338554"/>
          </a:xfrm>
          <a:prstGeom prst="rect">
            <a:avLst/>
          </a:prstGeom>
          <a:noFill/>
        </p:spPr>
        <p:txBody>
          <a:bodyPr wrap="square" rtlCol="0">
            <a:spAutoFit/>
          </a:bodyPr>
          <a:lstStyle/>
          <a:p>
            <a:r>
              <a:rPr lang="en-US" sz="1600" b="1" u="sng" dirty="0">
                <a:solidFill>
                  <a:srgbClr val="FF0000"/>
                </a:solidFill>
              </a:rPr>
              <a:t>Cumulus</a:t>
            </a:r>
          </a:p>
        </p:txBody>
      </p:sp>
      <p:cxnSp>
        <p:nvCxnSpPr>
          <p:cNvPr id="55" name="Straight Arrow Connector 54">
            <a:extLst>
              <a:ext uri="{FF2B5EF4-FFF2-40B4-BE49-F238E27FC236}">
                <a16:creationId xmlns:a16="http://schemas.microsoft.com/office/drawing/2014/main" id="{A8FD45A5-4B45-45FE-83E8-0AD2B3761BDE}"/>
              </a:ext>
            </a:extLst>
          </p:cNvPr>
          <p:cNvCxnSpPr>
            <a:cxnSpLocks/>
          </p:cNvCxnSpPr>
          <p:nvPr/>
        </p:nvCxnSpPr>
        <p:spPr>
          <a:xfrm>
            <a:off x="3638056" y="4730141"/>
            <a:ext cx="23443" cy="128988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3" name="Picture 28" descr="Image result for cumulus clouds images">
            <a:extLst>
              <a:ext uri="{FF2B5EF4-FFF2-40B4-BE49-F238E27FC236}">
                <a16:creationId xmlns:a16="http://schemas.microsoft.com/office/drawing/2014/main" id="{B1C80D2F-6F13-4C52-8DC5-B45CF7F0B774}"/>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rot="21258481" flipH="1">
            <a:off x="970035" y="5720001"/>
            <a:ext cx="834750" cy="65493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8" descr="Image result for cumulus clouds images">
            <a:extLst>
              <a:ext uri="{FF2B5EF4-FFF2-40B4-BE49-F238E27FC236}">
                <a16:creationId xmlns:a16="http://schemas.microsoft.com/office/drawing/2014/main" id="{72988FE1-64A8-4208-99D9-B82FD013ABB6}"/>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rot="21258481">
            <a:off x="757998" y="5977076"/>
            <a:ext cx="359661" cy="2323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8" descr="Image result for cumulus clouds images"/>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rot="727078" flipH="1">
            <a:off x="1680677" y="5845292"/>
            <a:ext cx="834750" cy="49236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8" descr="Image result for cumulus clouds images">
            <a:extLst>
              <a:ext uri="{FF2B5EF4-FFF2-40B4-BE49-F238E27FC236}">
                <a16:creationId xmlns:a16="http://schemas.microsoft.com/office/drawing/2014/main" id="{7D8B4A16-C269-4D77-9346-BE809480CFB6}"/>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rot="727078" flipH="1">
            <a:off x="4113714" y="5886749"/>
            <a:ext cx="834750" cy="49236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8" descr="Image result for cumulus clouds images">
            <a:extLst>
              <a:ext uri="{FF2B5EF4-FFF2-40B4-BE49-F238E27FC236}">
                <a16:creationId xmlns:a16="http://schemas.microsoft.com/office/drawing/2014/main" id="{EB4D1DAA-1149-42D7-8F53-430FA223FFB3}"/>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rot="21258481" flipH="1">
            <a:off x="2919300" y="5874276"/>
            <a:ext cx="834750" cy="65493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8" descr="Image result for cumulus clouds images">
            <a:extLst>
              <a:ext uri="{FF2B5EF4-FFF2-40B4-BE49-F238E27FC236}">
                <a16:creationId xmlns:a16="http://schemas.microsoft.com/office/drawing/2014/main" id="{F2DC9685-969D-4608-A276-7BF0681B12C9}"/>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rot="21258481">
            <a:off x="3738193" y="6007489"/>
            <a:ext cx="483779" cy="263271"/>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Arrow Connector 56">
            <a:extLst>
              <a:ext uri="{FF2B5EF4-FFF2-40B4-BE49-F238E27FC236}">
                <a16:creationId xmlns:a16="http://schemas.microsoft.com/office/drawing/2014/main" id="{B67D050F-8179-4E5F-AFF2-BC36B4A9EC02}"/>
              </a:ext>
            </a:extLst>
          </p:cNvPr>
          <p:cNvCxnSpPr>
            <a:cxnSpLocks/>
          </p:cNvCxnSpPr>
          <p:nvPr/>
        </p:nvCxnSpPr>
        <p:spPr>
          <a:xfrm>
            <a:off x="1431906" y="5782683"/>
            <a:ext cx="2612" cy="49480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A30EC6B-33AB-4361-9680-CFA366E09001}"/>
              </a:ext>
            </a:extLst>
          </p:cNvPr>
          <p:cNvCxnSpPr>
            <a:cxnSpLocks/>
          </p:cNvCxnSpPr>
          <p:nvPr/>
        </p:nvCxnSpPr>
        <p:spPr>
          <a:xfrm flipH="1">
            <a:off x="906012" y="6002195"/>
            <a:ext cx="7175" cy="19978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019195A-1A86-47C8-9C94-AEBF63283970}"/>
              </a:ext>
            </a:extLst>
          </p:cNvPr>
          <p:cNvCxnSpPr>
            <a:cxnSpLocks/>
          </p:cNvCxnSpPr>
          <p:nvPr/>
        </p:nvCxnSpPr>
        <p:spPr>
          <a:xfrm flipH="1">
            <a:off x="2197917" y="5954124"/>
            <a:ext cx="842" cy="34852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076B16E-5ACF-463B-937F-ED4D2489FDA1}"/>
              </a:ext>
            </a:extLst>
          </p:cNvPr>
          <p:cNvCxnSpPr>
            <a:cxnSpLocks/>
          </p:cNvCxnSpPr>
          <p:nvPr/>
        </p:nvCxnSpPr>
        <p:spPr>
          <a:xfrm>
            <a:off x="3391369" y="5925734"/>
            <a:ext cx="23139" cy="51695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B59B0BB-9326-493A-814B-5202223345D2}"/>
              </a:ext>
            </a:extLst>
          </p:cNvPr>
          <p:cNvCxnSpPr>
            <a:cxnSpLocks/>
          </p:cNvCxnSpPr>
          <p:nvPr/>
        </p:nvCxnSpPr>
        <p:spPr>
          <a:xfrm flipH="1">
            <a:off x="4598087" y="5983723"/>
            <a:ext cx="7569" cy="32882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2FF09FD-9746-4655-8F4F-CCE5A4741B16}"/>
              </a:ext>
            </a:extLst>
          </p:cNvPr>
          <p:cNvCxnSpPr>
            <a:cxnSpLocks/>
          </p:cNvCxnSpPr>
          <p:nvPr/>
        </p:nvCxnSpPr>
        <p:spPr>
          <a:xfrm flipH="1">
            <a:off x="3938044" y="6031502"/>
            <a:ext cx="7175" cy="19978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Picture 28" descr="Image result for cumulus clouds images">
            <a:extLst>
              <a:ext uri="{FF2B5EF4-FFF2-40B4-BE49-F238E27FC236}">
                <a16:creationId xmlns:a16="http://schemas.microsoft.com/office/drawing/2014/main" id="{9A3EB50A-3223-4CA9-9672-CFA4143B1CAA}"/>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rot="21258481">
            <a:off x="2392314" y="5988121"/>
            <a:ext cx="483779" cy="263271"/>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Arrow Connector 55">
            <a:extLst>
              <a:ext uri="{FF2B5EF4-FFF2-40B4-BE49-F238E27FC236}">
                <a16:creationId xmlns:a16="http://schemas.microsoft.com/office/drawing/2014/main" id="{D4800F67-E50F-428E-A176-1D0CCCD9F6DE}"/>
              </a:ext>
            </a:extLst>
          </p:cNvPr>
          <p:cNvCxnSpPr>
            <a:cxnSpLocks/>
          </p:cNvCxnSpPr>
          <p:nvPr/>
        </p:nvCxnSpPr>
        <p:spPr>
          <a:xfrm>
            <a:off x="1938804" y="4011274"/>
            <a:ext cx="0" cy="196694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6078896-9863-4C3B-8B88-6F0ED555692A}"/>
              </a:ext>
            </a:extLst>
          </p:cNvPr>
          <p:cNvGrpSpPr/>
          <p:nvPr/>
        </p:nvGrpSpPr>
        <p:grpSpPr>
          <a:xfrm>
            <a:off x="581906" y="3621846"/>
            <a:ext cx="8375209" cy="371616"/>
            <a:chOff x="573166" y="3485321"/>
            <a:chExt cx="8375209" cy="371616"/>
          </a:xfrm>
        </p:grpSpPr>
        <p:grpSp>
          <p:nvGrpSpPr>
            <p:cNvPr id="30" name="Group 29"/>
            <p:cNvGrpSpPr/>
            <p:nvPr/>
          </p:nvGrpSpPr>
          <p:grpSpPr>
            <a:xfrm>
              <a:off x="573166" y="3485321"/>
              <a:ext cx="8228918" cy="369332"/>
              <a:chOff x="701853" y="3245777"/>
              <a:chExt cx="8228918" cy="369332"/>
            </a:xfrm>
          </p:grpSpPr>
          <p:sp>
            <p:nvSpPr>
              <p:cNvPr id="11" name="TextBox 10"/>
              <p:cNvSpPr txBox="1"/>
              <p:nvPr/>
            </p:nvSpPr>
            <p:spPr>
              <a:xfrm>
                <a:off x="701853" y="3245777"/>
                <a:ext cx="784463" cy="369332"/>
              </a:xfrm>
              <a:prstGeom prst="rect">
                <a:avLst/>
              </a:prstGeom>
              <a:noFill/>
            </p:spPr>
            <p:txBody>
              <a:bodyPr wrap="square" rtlCol="0">
                <a:spAutoFit/>
              </a:bodyPr>
              <a:lstStyle/>
              <a:p>
                <a:r>
                  <a:rPr lang="en-US" b="1" dirty="0"/>
                  <a:t>7 km</a:t>
                </a:r>
              </a:p>
            </p:txBody>
          </p:sp>
          <p:cxnSp>
            <p:nvCxnSpPr>
              <p:cNvPr id="6" name="Straight Connector 5"/>
              <p:cNvCxnSpPr/>
              <p:nvPr/>
            </p:nvCxnSpPr>
            <p:spPr>
              <a:xfrm flipV="1">
                <a:off x="736485" y="3527645"/>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2935C529-72C2-4B98-91A6-4758FF306222}"/>
                </a:ext>
              </a:extLst>
            </p:cNvPr>
            <p:cNvSpPr txBox="1"/>
            <p:nvPr/>
          </p:nvSpPr>
          <p:spPr>
            <a:xfrm>
              <a:off x="7762200" y="3487605"/>
              <a:ext cx="1186175" cy="369332"/>
            </a:xfrm>
            <a:prstGeom prst="rect">
              <a:avLst/>
            </a:prstGeom>
            <a:noFill/>
          </p:spPr>
          <p:txBody>
            <a:bodyPr wrap="square" rtlCol="0">
              <a:spAutoFit/>
            </a:bodyPr>
            <a:lstStyle/>
            <a:p>
              <a:r>
                <a:rPr lang="en-US" b="1" dirty="0"/>
                <a:t>23 000 ft</a:t>
              </a:r>
            </a:p>
          </p:txBody>
        </p:sp>
      </p:grpSp>
      <p:grpSp>
        <p:nvGrpSpPr>
          <p:cNvPr id="8" name="Group 7">
            <a:extLst>
              <a:ext uri="{FF2B5EF4-FFF2-40B4-BE49-F238E27FC236}">
                <a16:creationId xmlns:a16="http://schemas.microsoft.com/office/drawing/2014/main" id="{85C1AD0F-ABE0-4D1C-8C0A-69909249E1F2}"/>
              </a:ext>
            </a:extLst>
          </p:cNvPr>
          <p:cNvGrpSpPr/>
          <p:nvPr/>
        </p:nvGrpSpPr>
        <p:grpSpPr>
          <a:xfrm>
            <a:off x="588934" y="5587109"/>
            <a:ext cx="8372710" cy="387007"/>
            <a:chOff x="580194" y="5450584"/>
            <a:chExt cx="8372710" cy="387007"/>
          </a:xfrm>
        </p:grpSpPr>
        <p:grpSp>
          <p:nvGrpSpPr>
            <p:cNvPr id="31" name="Group 30"/>
            <p:cNvGrpSpPr/>
            <p:nvPr/>
          </p:nvGrpSpPr>
          <p:grpSpPr>
            <a:xfrm>
              <a:off x="580194" y="5450584"/>
              <a:ext cx="8266168" cy="369332"/>
              <a:chOff x="664603" y="5168312"/>
              <a:chExt cx="8266168" cy="369332"/>
            </a:xfrm>
          </p:grpSpPr>
          <p:sp>
            <p:nvSpPr>
              <p:cNvPr id="10" name="TextBox 9"/>
              <p:cNvSpPr txBox="1"/>
              <p:nvPr/>
            </p:nvSpPr>
            <p:spPr>
              <a:xfrm>
                <a:off x="664603" y="5168312"/>
                <a:ext cx="844748" cy="369332"/>
              </a:xfrm>
              <a:prstGeom prst="rect">
                <a:avLst/>
              </a:prstGeom>
              <a:noFill/>
            </p:spPr>
            <p:txBody>
              <a:bodyPr wrap="square" rtlCol="0">
                <a:spAutoFit/>
              </a:bodyPr>
              <a:lstStyle/>
              <a:p>
                <a:r>
                  <a:rPr lang="en-US" b="1" dirty="0"/>
                  <a:t>2 km</a:t>
                </a:r>
              </a:p>
            </p:txBody>
          </p:sp>
          <p:cxnSp>
            <p:nvCxnSpPr>
              <p:cNvPr id="5" name="Straight Connector 4"/>
              <p:cNvCxnSpPr/>
              <p:nvPr/>
            </p:nvCxnSpPr>
            <p:spPr>
              <a:xfrm flipV="1">
                <a:off x="736485" y="5467834"/>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E09CBE68-42EB-47FB-ABBE-EB2484CCC14A}"/>
                </a:ext>
              </a:extLst>
            </p:cNvPr>
            <p:cNvSpPr txBox="1"/>
            <p:nvPr/>
          </p:nvSpPr>
          <p:spPr>
            <a:xfrm>
              <a:off x="7893946" y="5468259"/>
              <a:ext cx="1058958" cy="369332"/>
            </a:xfrm>
            <a:prstGeom prst="rect">
              <a:avLst/>
            </a:prstGeom>
            <a:noFill/>
          </p:spPr>
          <p:txBody>
            <a:bodyPr wrap="square" rtlCol="0">
              <a:spAutoFit/>
            </a:bodyPr>
            <a:lstStyle/>
            <a:p>
              <a:r>
                <a:rPr lang="en-US" b="1" dirty="0"/>
                <a:t>6 500 ft</a:t>
              </a:r>
            </a:p>
          </p:txBody>
        </p:sp>
      </p:grpSp>
      <p:sp>
        <p:nvSpPr>
          <p:cNvPr id="59" name="TextBox 58">
            <a:extLst>
              <a:ext uri="{FF2B5EF4-FFF2-40B4-BE49-F238E27FC236}">
                <a16:creationId xmlns:a16="http://schemas.microsoft.com/office/drawing/2014/main" id="{30FB6BC9-6B81-497D-B456-8B40779F49C6}"/>
              </a:ext>
            </a:extLst>
          </p:cNvPr>
          <p:cNvSpPr txBox="1"/>
          <p:nvPr/>
        </p:nvSpPr>
        <p:spPr>
          <a:xfrm>
            <a:off x="5147916" y="4152461"/>
            <a:ext cx="3360524" cy="1200329"/>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Rain, snow and snow pellets        fall from the </a:t>
            </a:r>
            <a:r>
              <a:rPr lang="en-US" i="1" dirty="0">
                <a:latin typeface="Calibri" panose="020F0502020204030204" pitchFamily="34" charset="0"/>
                <a:ea typeface="Calibri" panose="020F0502020204030204" pitchFamily="34" charset="0"/>
                <a:cs typeface="Times New Roman" panose="02020603050405020304" pitchFamily="18" charset="0"/>
              </a:rPr>
              <a:t>cauliflower shaped </a:t>
            </a:r>
            <a:r>
              <a:rPr lang="en-US" dirty="0">
                <a:latin typeface="Calibri" panose="020F0502020204030204" pitchFamily="34" charset="0"/>
                <a:ea typeface="Calibri" panose="020F0502020204030204" pitchFamily="34" charset="0"/>
                <a:cs typeface="Times New Roman" panose="02020603050405020304" pitchFamily="18" charset="0"/>
              </a:rPr>
              <a:t>cloud </a:t>
            </a:r>
            <a:r>
              <a:rPr lang="en-US" u="sng" dirty="0">
                <a:latin typeface="Calibri" panose="020F0502020204030204" pitchFamily="34" charset="0"/>
                <a:ea typeface="Calibri" panose="020F0502020204030204" pitchFamily="34" charset="0"/>
                <a:cs typeface="Times New Roman" panose="02020603050405020304" pitchFamily="18" charset="0"/>
              </a:rPr>
              <a:t>in the form of showers</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pic>
        <p:nvPicPr>
          <p:cNvPr id="80" name="Picture 79">
            <a:extLst>
              <a:ext uri="{FF2B5EF4-FFF2-40B4-BE49-F238E27FC236}">
                <a16:creationId xmlns:a16="http://schemas.microsoft.com/office/drawing/2014/main" id="{3CCEBCC9-CEBF-4F83-BBA6-560264AADE0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643885" y="1528891"/>
            <a:ext cx="853514" cy="591363"/>
          </a:xfrm>
          <a:prstGeom prst="rect">
            <a:avLst/>
          </a:prstGeom>
        </p:spPr>
      </p:pic>
      <p:pic>
        <p:nvPicPr>
          <p:cNvPr id="81" name="Picture 80">
            <a:extLst>
              <a:ext uri="{FF2B5EF4-FFF2-40B4-BE49-F238E27FC236}">
                <a16:creationId xmlns:a16="http://schemas.microsoft.com/office/drawing/2014/main" id="{CEE50620-8B86-40B8-8BA3-385EA103BE3C}"/>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184788" y="6095383"/>
            <a:ext cx="852925" cy="594346"/>
          </a:xfrm>
          <a:prstGeom prst="rect">
            <a:avLst/>
          </a:prstGeom>
        </p:spPr>
      </p:pic>
      <p:sp>
        <p:nvSpPr>
          <p:cNvPr id="110" name="Slide Number Placeholder 12">
            <a:extLst>
              <a:ext uri="{FF2B5EF4-FFF2-40B4-BE49-F238E27FC236}">
                <a16:creationId xmlns:a16="http://schemas.microsoft.com/office/drawing/2014/main" id="{5093B450-6E35-41A8-A4E5-9A93282CCB28}"/>
              </a:ext>
            </a:extLst>
          </p:cNvPr>
          <p:cNvSpPr txBox="1">
            <a:spLocks/>
          </p:cNvSpPr>
          <p:nvPr/>
        </p:nvSpPr>
        <p:spPr>
          <a:xfrm>
            <a:off x="6503884" y="6373177"/>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4D9351F3-4335-4488-B764-06ABD1BD92F1}" type="slidenum">
              <a:rPr lang="en-ZA" altLang="en-US" sz="1000" smtClean="0">
                <a:latin typeface="Calibri" panose="020F0502020204030204" pitchFamily="34" charset="0"/>
                <a:cs typeface="Calibri" panose="020F0502020204030204" pitchFamily="34" charset="0"/>
              </a:rPr>
              <a:pPr/>
              <a:t>1</a:t>
            </a:fld>
            <a:endParaRPr lang="en-ZA" altLang="en-US" sz="1000" dirty="0">
              <a:latin typeface="Calibri" panose="020F0502020204030204" pitchFamily="34" charset="0"/>
              <a:cs typeface="Calibri" panose="020F0502020204030204" pitchFamily="34" charset="0"/>
            </a:endParaRPr>
          </a:p>
        </p:txBody>
      </p:sp>
      <p:pic>
        <p:nvPicPr>
          <p:cNvPr id="9" name="Audio 8">
            <a:hlinkClick r:id="" action="ppaction://media"/>
            <a:extLst>
              <a:ext uri="{FF2B5EF4-FFF2-40B4-BE49-F238E27FC236}">
                <a16:creationId xmlns:a16="http://schemas.microsoft.com/office/drawing/2014/main" id="{CA72A203-D42C-4B50-826F-9FE0AE64C36C}"/>
              </a:ext>
            </a:extLst>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3441746310"/>
      </p:ext>
    </p:extLst>
  </p:cSld>
  <p:clrMapOvr>
    <a:masterClrMapping/>
  </p:clrMapOvr>
  <mc:AlternateContent xmlns:mc="http://schemas.openxmlformats.org/markup-compatibility/2006" xmlns:p14="http://schemas.microsoft.com/office/powerpoint/2010/main">
    <mc:Choice Requires="p14">
      <p:transition spd="slow" p14:dur="4000" advTm="60869"/>
    </mc:Choice>
    <mc:Fallback xmlns="" xmlns:p="http://schemas.openxmlformats.org/presentationml/2006/main" xmlns:r="http://schemas.openxmlformats.org/officeDocument/2006/relationships" xmlns:a="http://schemas.openxmlformats.org/drawingml/2006/main">
      <p:transition spd="slow" advTm="60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63" fill="hold" display="0">
                  <p:stCondLst>
                    <p:cond delay="indefinite"/>
                  </p:stCondLst>
                  <p:endCondLst>
                    <p:cond evt="onStopAudio" delay="0">
                      <p:tgtEl>
                        <p:sldTgt/>
                      </p:tgtEl>
                    </p:cond>
                  </p:endCondLst>
                </p:cTn>
                <p:tgtEl>
                  <p:spTgt spid="9"/>
                </p:tgtEl>
              </p:cMediaNode>
            </p:audio>
          </p:childTnLst>
        </p:cTn>
      </p:par>
    </p:tnLst>
    <p:bldLst>
      <p:bldP spid="28" grpId="0"/>
    </p:bldLst>
  </p:timing>
  <p:extLst>
    <p:ext uri="{3A86A75C-4F4B-4683-9AE1-C65F6400EC91}">
      <p14:laserTraceLst xmlns:p14="http://schemas.microsoft.com/office/powerpoint/2010/main">
        <p14:tracePtLst>
          <p14:tracePt t="6178" x="8702675" y="2209800"/>
          <p14:tracePt t="6179" x="8558213" y="2174875"/>
          <p14:tracePt t="6195" x="8277225" y="2116138"/>
          <p14:tracePt t="6211" x="8031163" y="2082800"/>
          <p14:tracePt t="6228" x="7861300" y="2065338"/>
          <p14:tracePt t="6245" x="7732713" y="2065338"/>
          <p14:tracePt t="6266" x="7631113" y="2065338"/>
          <p14:tracePt t="6276" x="7494588" y="2065338"/>
          <p14:tracePt t="6287" x="7410450" y="2090738"/>
          <p14:tracePt t="6300" x="7189788" y="2149475"/>
          <p14:tracePt t="6317" x="6916738" y="2192338"/>
          <p14:tracePt t="6334" x="6602413" y="2235200"/>
          <p14:tracePt t="6348" x="6272213" y="2260600"/>
          <p14:tracePt t="6369" x="5889625" y="2268538"/>
          <p14:tracePt t="6384" x="5540375" y="2268538"/>
          <p14:tracePt t="6397" x="5362575" y="2268538"/>
          <p14:tracePt t="6420" x="4911725" y="2268538"/>
          <p14:tracePt t="6428" x="4784725" y="2268538"/>
          <p14:tracePt t="6445" x="4572000" y="2268538"/>
          <p14:tracePt t="6462" x="4419600" y="2268538"/>
          <p14:tracePt t="6478" x="4316413" y="2268538"/>
          <p14:tracePt t="6495" x="4138613" y="2268538"/>
          <p14:tracePt t="6517" x="3976688" y="2235200"/>
          <p14:tracePt t="6525" x="3875088" y="2200275"/>
          <p14:tracePt t="6545" x="3502025" y="2073275"/>
          <p14:tracePt t="6567" x="3076575" y="1928813"/>
          <p14:tracePt t="6582" x="2940050" y="1878013"/>
          <p14:tracePt t="6600" x="2633663" y="1741488"/>
          <p14:tracePt t="6616" x="2447925" y="1649413"/>
          <p14:tracePt t="6629" x="2362200" y="1614488"/>
          <p14:tracePt t="6645" x="2227263" y="1555750"/>
          <p14:tracePt t="6667" x="2116138" y="1520825"/>
          <p14:tracePt t="6681" x="2082800" y="1504950"/>
          <p14:tracePt t="6695" x="2047875" y="1470025"/>
          <p14:tracePt t="6717" x="1963738" y="1444625"/>
          <p14:tracePt t="6726" x="1928813" y="1427163"/>
          <p14:tracePt t="6740" x="1844675" y="1376363"/>
          <p14:tracePt t="6762" x="1716088" y="1333500"/>
          <p14:tracePt t="6784" x="1538288" y="1292225"/>
          <p14:tracePt t="6811" x="1512888" y="1249363"/>
          <p14:tracePt t="6817" x="1504950" y="1249363"/>
          <p14:tracePt t="6882" x="1495425" y="1249363"/>
          <p14:tracePt t="7032" x="1470025" y="1249363"/>
          <p14:tracePt t="7061" x="1470025" y="1257300"/>
          <p14:tracePt t="7144" x="1487488" y="1266825"/>
          <p14:tracePt t="7162" x="1520825" y="1266825"/>
          <p14:tracePt t="7178" x="1563688" y="1266825"/>
          <p14:tracePt t="7195" x="1622425" y="1282700"/>
          <p14:tracePt t="7211" x="1649413" y="1282700"/>
          <p14:tracePt t="7228" x="1690688" y="1282700"/>
          <p14:tracePt t="7245" x="1733550" y="1282700"/>
          <p14:tracePt t="7261" x="1766888" y="1282700"/>
          <p14:tracePt t="7278" x="1827213" y="1282700"/>
          <p14:tracePt t="7296" x="1938338" y="1282700"/>
          <p14:tracePt t="7312" x="1997075" y="1282700"/>
          <p14:tracePt t="7333" x="2098675" y="1282700"/>
          <p14:tracePt t="7350" x="2141538" y="1282700"/>
          <p14:tracePt t="7367" x="2166938" y="1282700"/>
          <p14:tracePt t="7482" x="2184400" y="1292225"/>
          <p14:tracePt t="7489" x="2235200" y="1308100"/>
          <p14:tracePt t="7515" x="2328863" y="1343025"/>
          <p14:tracePt t="7528" x="2413000" y="1360488"/>
          <p14:tracePt t="7545" x="2463800" y="1360488"/>
          <p14:tracePt t="7568" x="2506663" y="1360488"/>
          <p14:tracePt t="7947" x="2506663" y="1368425"/>
          <p14:tracePt t="8065" x="2506663" y="1376363"/>
          <p14:tracePt t="8194" x="2516188" y="1401763"/>
          <p14:tracePt t="8849" x="2524125" y="1401763"/>
          <p14:tracePt t="8883" x="2532063" y="1401763"/>
          <p14:tracePt t="8899" x="2566988" y="1401763"/>
          <p14:tracePt t="8911" x="2600325" y="1419225"/>
          <p14:tracePt t="8928" x="2643188" y="1470025"/>
          <p14:tracePt t="8945" x="2686050" y="1487488"/>
          <p14:tracePt t="8961" x="2805113" y="1530350"/>
          <p14:tracePt t="8978" x="2897188" y="1563688"/>
          <p14:tracePt t="8995" x="2990850" y="1581150"/>
          <p14:tracePt t="9011" x="3127375" y="1589088"/>
          <p14:tracePt t="9028" x="3322638" y="1622425"/>
          <p14:tracePt t="9049" x="3654425" y="1674813"/>
          <p14:tracePt t="9057" x="3763963" y="1690688"/>
          <p14:tracePt t="9068" x="3849688" y="1700213"/>
          <p14:tracePt t="9084" x="4070350" y="1758950"/>
          <p14:tracePt t="9100" x="4300538" y="1827213"/>
          <p14:tracePt t="9116" x="4554538" y="1878013"/>
          <p14:tracePt t="9134" x="4843463" y="1920875"/>
          <p14:tracePt t="9145" x="5124450" y="1954213"/>
          <p14:tracePt t="9167" x="5600700" y="1997075"/>
          <p14:tracePt t="9180" x="5788025" y="2005013"/>
          <p14:tracePt t="9199" x="6178550" y="2030413"/>
          <p14:tracePt t="9212" x="6670675" y="2090738"/>
          <p14:tracePt t="9235" x="7392988" y="2159000"/>
          <p14:tracePt t="9261" x="8191500" y="2184400"/>
          <p14:tracePt t="9278" x="8753475" y="2217738"/>
          <p14:tracePt t="22700" x="8310563" y="4699000"/>
          <p14:tracePt t="22710" x="8005763" y="4749800"/>
          <p14:tracePt t="22726" x="7504113" y="4827588"/>
          <p14:tracePt t="22743" x="7096125" y="4878388"/>
          <p14:tracePt t="22760" x="6799263" y="4919663"/>
          <p14:tracePt t="22778" x="6569075" y="4937125"/>
          <p14:tracePt t="22815" x="6153150" y="5005388"/>
          <p14:tracePt t="22832" x="6016625" y="5013325"/>
          <p14:tracePt t="22864" x="5719763" y="5022850"/>
          <p14:tracePt t="22894" x="5557838" y="5022850"/>
          <p14:tracePt t="22913" x="5497513" y="5022850"/>
          <p14:tracePt t="22926" x="5446713" y="5022850"/>
          <p14:tracePt t="22943" x="5276850" y="5038725"/>
          <p14:tracePt t="22959" x="4903788" y="5064125"/>
          <p14:tracePt t="22976" x="4341813" y="5099050"/>
          <p14:tracePt t="22993" x="3763963" y="5099050"/>
          <p14:tracePt t="23009" x="3271838" y="5099050"/>
          <p14:tracePt t="23026" x="2965450" y="5099050"/>
          <p14:tracePt t="23226" x="2922588" y="5091113"/>
          <p14:tracePt t="23243" x="2922588" y="5038725"/>
          <p14:tracePt t="23260" x="2949575" y="4979988"/>
          <p14:tracePt t="23276" x="2982913" y="4911725"/>
          <p14:tracePt t="23298" x="3025775" y="4835525"/>
          <p14:tracePt t="23307" x="3041650" y="4810125"/>
          <p14:tracePt t="23326" x="3109913" y="4759325"/>
          <p14:tracePt t="23343" x="3135313" y="4733925"/>
          <p14:tracePt t="23349" x="3152775" y="4733925"/>
          <p14:tracePt t="23365" x="3160713" y="4724400"/>
          <p14:tracePt t="23380" x="3186113" y="4699000"/>
          <p14:tracePt t="23399" x="3211513" y="4691063"/>
          <p14:tracePt t="23410" x="3228975" y="4683125"/>
          <p14:tracePt t="23426" x="3271838" y="4648200"/>
          <p14:tracePt t="23444" x="3340100" y="4605338"/>
          <p14:tracePt t="23460" x="3365500" y="4589463"/>
          <p14:tracePt t="23477" x="3398838" y="4572000"/>
          <p14:tracePt t="23493" x="3424238" y="4564063"/>
          <p14:tracePt t="23510" x="3449638" y="4564063"/>
          <p14:tracePt t="23527" x="3492500" y="4546600"/>
          <p14:tracePt t="23543" x="3543300" y="4529138"/>
          <p14:tracePt t="23560" x="3578225" y="4529138"/>
          <p14:tracePt t="23568" x="3611563" y="4529138"/>
          <p14:tracePt t="23593" x="3697288" y="4529138"/>
          <p14:tracePt t="23598" x="3730625" y="4529138"/>
          <p14:tracePt t="23615" x="3790950" y="4529138"/>
          <p14:tracePt t="23631" x="3857625" y="4529138"/>
          <p14:tracePt t="23645" x="3892550" y="4529138"/>
          <p14:tracePt t="23676" x="3908425" y="4538663"/>
          <p14:tracePt t="23693" x="3925888" y="4572000"/>
          <p14:tracePt t="23709" x="3925888" y="4630738"/>
          <p14:tracePt t="23726" x="3917950" y="4665663"/>
          <p14:tracePt t="23743" x="3908425" y="4699000"/>
          <p14:tracePt t="23759" x="3908425" y="4724400"/>
          <p14:tracePt t="23776" x="3908425" y="4749800"/>
          <p14:tracePt t="23793" x="3908425" y="4767263"/>
          <p14:tracePt t="23809" x="3908425" y="4792663"/>
          <p14:tracePt t="23880" x="3908425" y="4810125"/>
          <p14:tracePt t="23926" x="3908425" y="4818063"/>
          <p14:tracePt t="23949" x="3935413" y="4818063"/>
          <p14:tracePt t="23959" x="3951288" y="4810125"/>
          <p14:tracePt t="23978" x="4002088" y="4775200"/>
          <p14:tracePt t="23993" x="4052888" y="4759325"/>
          <p14:tracePt t="24010" x="4138613" y="4716463"/>
          <p14:tracePt t="24026" x="4206875" y="4691063"/>
          <p14:tracePt t="24027" x="4265613" y="4673600"/>
          <p14:tracePt t="24048" x="4402138" y="4640263"/>
          <p14:tracePt t="24052" x="4478338" y="4630738"/>
          <p14:tracePt t="24076" x="4775200" y="4572000"/>
          <p14:tracePt t="24098" x="5022850" y="4554538"/>
          <p14:tracePt t="24115" x="5430838" y="4503738"/>
          <p14:tracePt t="24132" x="5710238" y="4495800"/>
          <p14:tracePt t="24149" x="5983288" y="4478338"/>
          <p14:tracePt t="24162" x="6092825" y="4470400"/>
          <p14:tracePt t="24176" x="6297613" y="4445000"/>
          <p14:tracePt t="24193" x="6457950" y="4427538"/>
          <p14:tracePt t="24215" x="6611938" y="4402138"/>
          <p14:tracePt t="24226" x="6627813" y="4394200"/>
          <p14:tracePt t="24244" x="6670675" y="4368800"/>
          <p14:tracePt t="24262" x="6705600" y="4333875"/>
          <p14:tracePt t="24276" x="6713538" y="4308475"/>
          <p14:tracePt t="24298" x="6731000" y="4240213"/>
          <p14:tracePt t="24307" x="6738938" y="4206875"/>
          <p14:tracePt t="24318" x="6738938" y="4164013"/>
          <p14:tracePt t="24343" x="6738938" y="4044950"/>
          <p14:tracePt t="24349" x="6696075" y="3976688"/>
          <p14:tracePt t="24364" x="6645275" y="3951288"/>
          <p14:tracePt t="24381" x="6518275" y="3900488"/>
          <p14:tracePt t="24399" x="6221413" y="3816350"/>
          <p14:tracePt t="24410" x="6118225" y="3781425"/>
          <p14:tracePt t="24433" x="5813425" y="3713163"/>
          <p14:tracePt t="24445" x="5727700" y="3705225"/>
          <p14:tracePt t="24460" x="5583238" y="3671888"/>
          <p14:tracePt t="24476" x="5438775" y="3662363"/>
          <p14:tracePt t="24493" x="5311775" y="3662363"/>
          <p14:tracePt t="24510" x="5167313" y="3662363"/>
          <p14:tracePt t="24526" x="5022850" y="3662363"/>
          <p14:tracePt t="24544" x="4792663" y="3662363"/>
          <p14:tracePt t="24561" x="4622800" y="3662363"/>
          <p14:tracePt t="24578" x="4460875" y="3687763"/>
          <p14:tracePt t="24593" x="4351338" y="3687763"/>
          <p14:tracePt t="24614" x="4257675" y="3697288"/>
          <p14:tracePt t="24615" x="4224338" y="3705225"/>
          <p14:tracePt t="24631" x="4156075" y="3713163"/>
          <p14:tracePt t="24648" x="4095750" y="3722688"/>
          <p14:tracePt t="24665" x="4027488" y="3738563"/>
          <p14:tracePt t="24676" x="3986213" y="3748088"/>
          <p14:tracePt t="24692" x="3875088" y="3763963"/>
          <p14:tracePt t="24709" x="3756025" y="3816350"/>
          <p14:tracePt t="24726" x="3619500" y="3925888"/>
          <p14:tracePt t="24744" x="3424238" y="4138613"/>
          <p14:tracePt t="24760" x="3322638" y="4265613"/>
          <p14:tracePt t="24776" x="3263900" y="4394200"/>
          <p14:tracePt t="24793" x="3221038" y="4529138"/>
          <p14:tracePt t="24810" x="3178175" y="4691063"/>
          <p14:tracePt t="24826" x="3160713" y="4860925"/>
          <p14:tracePt t="24832" x="3160713" y="4937125"/>
          <p14:tracePt t="24848" x="3160713" y="5081588"/>
          <p14:tracePt t="24864" x="3160713" y="5208588"/>
          <p14:tracePt t="24881" x="3160713" y="5337175"/>
          <p14:tracePt t="24900" x="3160713" y="5464175"/>
          <p14:tracePt t="24915" x="3186113" y="5591175"/>
          <p14:tracePt t="24926" x="3195638" y="5634038"/>
          <p14:tracePt t="24948" x="3228975" y="5727700"/>
          <p14:tracePt t="24960" x="3238500" y="5753100"/>
          <p14:tracePt t="25059" x="3254375" y="5753100"/>
          <p14:tracePt t="25081" x="3330575" y="5651500"/>
          <p14:tracePt t="25090" x="3348038" y="5600700"/>
          <p14:tracePt t="25099" x="3373438" y="5524500"/>
          <p14:tracePt t="25115" x="3398838" y="5380038"/>
          <p14:tracePt t="25131" x="3424238" y="5235575"/>
          <p14:tracePt t="25149" x="3441700" y="5081588"/>
          <p14:tracePt t="25160" x="3467100" y="4954588"/>
          <p14:tracePt t="25183" x="3475038" y="4852988"/>
          <p14:tracePt t="25193" x="3475038" y="4784725"/>
          <p14:tracePt t="25210" x="3475038" y="4749800"/>
          <p14:tracePt t="25226" x="3475038" y="4733925"/>
          <p14:tracePt t="25397" x="3475038" y="4716463"/>
          <p14:tracePt t="25411" x="3475038" y="4691063"/>
          <p14:tracePt t="25432" x="3484563" y="4648200"/>
          <p14:tracePt t="25442" x="3484563" y="4640263"/>
          <p14:tracePt t="25459" x="3484563" y="4614863"/>
          <p14:tracePt t="25481" x="3484563" y="4597400"/>
          <p14:tracePt t="25490" x="3484563" y="4589463"/>
          <p14:tracePt t="25942" x="3484563" y="4572000"/>
          <p14:tracePt t="25960" x="3509963" y="4538663"/>
          <p14:tracePt t="25981" x="3535363" y="4503738"/>
          <p14:tracePt t="25993" x="3560763" y="4452938"/>
          <p14:tracePt t="26009" x="3568700" y="4410075"/>
          <p14:tracePt t="26026" x="3586163" y="4351338"/>
          <p14:tracePt t="26042" x="3603625" y="4257675"/>
          <p14:tracePt t="26059" x="3636963" y="4164013"/>
          <p14:tracePt t="26076" x="3654425" y="4105275"/>
          <p14:tracePt t="26092" x="3654425" y="4062413"/>
          <p14:tracePt t="26176" x="3662363" y="4062413"/>
          <p14:tracePt t="26193" x="3697288" y="4121150"/>
          <p14:tracePt t="26209" x="3781425" y="4171950"/>
          <p14:tracePt t="26226" x="3986213" y="4214813"/>
          <p14:tracePt t="26243" x="4359275" y="4249738"/>
          <p14:tracePt t="26259" x="5005388" y="4265613"/>
          <p14:tracePt t="26276" x="5821363" y="4224338"/>
          <p14:tracePt t="26293" x="6721475" y="4062413"/>
          <p14:tracePt t="26309" x="7572375" y="3892550"/>
          <p14:tracePt t="26331" x="8566150" y="3662363"/>
          <p14:tracePt t="26338" x="8821738" y="3594100"/>
          <p14:tracePt t="26349" x="9024938" y="3535363"/>
          <p14:tracePt t="28116" x="8523288" y="4683125"/>
          <p14:tracePt t="28132" x="8021638" y="4860925"/>
          <p14:tracePt t="28148" x="7512050" y="5056188"/>
          <p14:tracePt t="28165" x="7002463" y="5251450"/>
          <p14:tracePt t="28176" x="6764338" y="5353050"/>
          <p14:tracePt t="28193" x="6365875" y="5514975"/>
          <p14:tracePt t="28214" x="5932488" y="5676900"/>
          <p14:tracePt t="28245" x="5514975" y="5838825"/>
          <p14:tracePt t="28264" x="5446713" y="5864225"/>
          <p14:tracePt t="28296" x="5438775" y="5872163"/>
          <p14:tracePt t="28379" x="5387975" y="5872163"/>
          <p14:tracePt t="28395" x="5294313" y="5872163"/>
          <p14:tracePt t="28414" x="5056188" y="5872163"/>
          <p14:tracePt t="28431" x="4657725" y="5872163"/>
          <p14:tracePt t="28442" x="4410075" y="5846763"/>
          <p14:tracePt t="28460" x="3594100" y="5702300"/>
          <p14:tracePt t="28475" x="3246438" y="5651500"/>
          <p14:tracePt t="28492" x="3000375" y="5600700"/>
          <p14:tracePt t="28509" x="2838450" y="5575300"/>
          <p14:tracePt t="28525" x="2719388" y="5557838"/>
          <p14:tracePt t="28542" x="2617788" y="5540375"/>
          <p14:tracePt t="28559" x="2524125" y="5532438"/>
          <p14:tracePt t="28575" x="2498725" y="5524500"/>
          <p14:tracePt t="28583" x="2489200" y="5524500"/>
          <p14:tracePt t="28598" x="2481263" y="5514975"/>
          <p14:tracePt t="28616" x="2463800" y="5489575"/>
          <p14:tracePt t="28631" x="2455863" y="5464175"/>
          <p14:tracePt t="28649" x="2438400" y="5421313"/>
          <p14:tracePt t="28665" x="2413000" y="5370513"/>
          <p14:tracePt t="28677" x="2405063" y="5327650"/>
          <p14:tracePt t="28693" x="2397125" y="5268913"/>
          <p14:tracePt t="28710" x="2387600" y="5235575"/>
          <p14:tracePt t="28726" x="2387600" y="5192713"/>
          <p14:tracePt t="28743" x="2387600" y="5124450"/>
          <p14:tracePt t="28766" x="2387600" y="5081588"/>
          <p14:tracePt t="28775" x="2387600" y="5073650"/>
          <p14:tracePt t="28808" x="2387600" y="5056188"/>
          <p14:tracePt t="28831" x="2405063" y="5022850"/>
          <p14:tracePt t="28838" x="2405063" y="5005388"/>
          <p14:tracePt t="28860" x="2413000" y="4972050"/>
          <p14:tracePt t="28880" x="2413000" y="4954588"/>
          <p14:tracePt t="28897" x="2413000" y="4946650"/>
          <p14:tracePt t="28913" x="2413000" y="4929188"/>
          <p14:tracePt t="28926" x="2413000" y="4919663"/>
          <p14:tracePt t="28944" x="2413000" y="4911725"/>
          <p14:tracePt t="28970" x="2413000" y="4878388"/>
          <p14:tracePt t="28992" x="2413000" y="4868863"/>
          <p14:tracePt t="29009" x="2413000" y="4852988"/>
          <p14:tracePt t="29031" x="2413000" y="4827588"/>
          <p14:tracePt t="29035" x="2413000" y="4818063"/>
          <p14:tracePt t="29065" x="2413000" y="4802188"/>
          <p14:tracePt t="29072" x="2413000" y="4767263"/>
          <p14:tracePt t="29083" x="2413000" y="4759325"/>
          <p14:tracePt t="29098" x="2413000" y="4749800"/>
          <p14:tracePt t="29115" x="2405063" y="4733925"/>
          <p14:tracePt t="29131" x="2387600" y="4716463"/>
          <p14:tracePt t="29148" x="2379663" y="4699000"/>
          <p14:tracePt t="29165" x="2371725" y="4691063"/>
          <p14:tracePt t="29192" x="2344738" y="4673600"/>
          <p14:tracePt t="29214" x="2311400" y="4648200"/>
          <p14:tracePt t="29226" x="2303463" y="4640263"/>
          <p14:tracePt t="29242" x="2278063" y="4640263"/>
          <p14:tracePt t="29271" x="2235200" y="4630738"/>
          <p14:tracePt t="29292" x="2141538" y="4630738"/>
          <p14:tracePt t="29301" x="2108200" y="4630738"/>
          <p14:tracePt t="29325" x="2022475" y="4630738"/>
          <p14:tracePt t="29342" x="1989138" y="4630738"/>
          <p14:tracePt t="29348" x="1954213" y="4630738"/>
          <p14:tracePt t="29364" x="1885950" y="4630738"/>
          <p14:tracePt t="29379" x="1844675" y="4630738"/>
          <p14:tracePt t="29398" x="1827213" y="4630738"/>
          <p14:tracePt t="29413" x="1801813" y="4630738"/>
          <p14:tracePt t="29442" x="1793875" y="4630738"/>
          <p14:tracePt t="29464" x="1776413" y="4630738"/>
          <p14:tracePt t="29473" x="1725613" y="4665663"/>
          <p14:tracePt t="29492" x="1665288" y="4691063"/>
          <p14:tracePt t="29517" x="1614488" y="4708525"/>
          <p14:tracePt t="29542" x="1571625" y="4741863"/>
          <p14:tracePt t="29559" x="1555750" y="4741863"/>
          <p14:tracePt t="29575" x="1546225" y="4749800"/>
          <p14:tracePt t="29592" x="1512888" y="4784725"/>
          <p14:tracePt t="29598" x="1487488" y="4802188"/>
          <p14:tracePt t="29614" x="1444625" y="4827588"/>
          <p14:tracePt t="29632" x="1401763" y="4860925"/>
          <p14:tracePt t="29648" x="1360488" y="4868863"/>
          <p14:tracePt t="29671" x="1308100" y="4919663"/>
          <p14:tracePt t="29678" x="1300163" y="4929188"/>
          <p14:tracePt t="29712" x="1249363" y="4987925"/>
          <p14:tracePt t="29727" x="1231900" y="5005388"/>
          <p14:tracePt t="29742" x="1216025" y="5005388"/>
          <p14:tracePt t="29759" x="1189038" y="5022850"/>
          <p14:tracePt t="29775" x="1181100" y="5038725"/>
          <p14:tracePt t="29792" x="1173163" y="5056188"/>
          <p14:tracePt t="29809" x="1163638" y="5081588"/>
          <p14:tracePt t="29825" x="1147763" y="5099050"/>
          <p14:tracePt t="29842" x="1122363" y="5132388"/>
          <p14:tracePt t="29848" x="1104900" y="5149850"/>
          <p14:tracePt t="29869" x="1079500" y="5200650"/>
          <p14:tracePt t="29880" x="1069975" y="5218113"/>
          <p14:tracePt t="29896" x="1044575" y="5243513"/>
          <p14:tracePt t="29915" x="1036638" y="5268913"/>
          <p14:tracePt t="29928" x="1028700" y="5294313"/>
          <p14:tracePt t="29942" x="1019175" y="5294313"/>
          <p14:tracePt t="29959" x="1011238" y="5327650"/>
          <p14:tracePt t="30046" x="1003300" y="5327650"/>
          <p14:tracePt t="30242" x="993775" y="5327650"/>
          <p14:tracePt t="30259" x="993775" y="5311775"/>
          <p14:tracePt t="30275" x="993775" y="5260975"/>
          <p14:tracePt t="30292" x="1003300" y="5243513"/>
          <p14:tracePt t="30309" x="1028700" y="5183188"/>
          <p14:tracePt t="30325" x="1036638" y="5157788"/>
          <p14:tracePt t="30342" x="1054100" y="5099050"/>
          <p14:tracePt t="30347" x="1069975" y="5073650"/>
          <p14:tracePt t="30364" x="1087438" y="5030788"/>
          <p14:tracePt t="30380" x="1104900" y="5022850"/>
          <p14:tracePt t="30398" x="1112838" y="5013325"/>
          <p14:tracePt t="30415" x="1155700" y="4962525"/>
          <p14:tracePt t="30426" x="1163638" y="4954588"/>
          <p14:tracePt t="30442" x="1173163" y="4937125"/>
          <p14:tracePt t="30460" x="1206500" y="4878388"/>
          <p14:tracePt t="30476" x="1223963" y="4843463"/>
          <p14:tracePt t="30492" x="1257300" y="4810125"/>
          <p14:tracePt t="30509" x="1274763" y="4784725"/>
          <p14:tracePt t="30532" x="1300163" y="4759325"/>
          <p14:tracePt t="30536" x="1308100" y="4759325"/>
          <p14:tracePt t="30558" x="1317625" y="4749800"/>
          <p14:tracePt t="30580" x="1325563" y="4733925"/>
          <p14:tracePt t="30587" x="1343025" y="4716463"/>
          <p14:tracePt t="30609" x="1368425" y="4691063"/>
          <p14:tracePt t="30631" x="1393825" y="4691063"/>
          <p14:tracePt t="30725" x="1411288" y="4665663"/>
          <p14:tracePt t="30748" x="1462088" y="4657725"/>
          <p14:tracePt t="30756" x="1487488" y="4657725"/>
          <p14:tracePt t="30775" x="1555750" y="4648200"/>
          <p14:tracePt t="30792" x="1614488" y="4648200"/>
          <p14:tracePt t="30809" x="1682750" y="4640263"/>
          <p14:tracePt t="30830" x="1741488" y="4640263"/>
          <p14:tracePt t="30837" x="1758950" y="4640263"/>
          <p14:tracePt t="30848" x="1784350" y="4640263"/>
          <p14:tracePt t="30880" x="1793875" y="4640263"/>
          <p14:tracePt t="30896" x="1809750" y="4640263"/>
          <p14:tracePt t="30914" x="1878013" y="4640263"/>
          <p14:tracePt t="30930" x="1928813" y="4640263"/>
          <p14:tracePt t="30945" x="2022475" y="4640263"/>
          <p14:tracePt t="30959" x="2047875" y="4640263"/>
          <p14:tracePt t="30976" x="2124075" y="4640263"/>
          <p14:tracePt t="30993" x="2166938" y="4665663"/>
          <p14:tracePt t="31008" x="2174875" y="4683125"/>
          <p14:tracePt t="31026" x="2209800" y="4699000"/>
          <p14:tracePt t="31043" x="2217738" y="4724400"/>
          <p14:tracePt t="31059" x="2243138" y="4759325"/>
          <p14:tracePt t="31081" x="2278063" y="4818063"/>
          <p14:tracePt t="31098" x="2293938" y="4835525"/>
          <p14:tracePt t="31116" x="2319338" y="4878388"/>
          <p14:tracePt t="31130" x="2328863" y="4894263"/>
          <p14:tracePt t="31149" x="2336800" y="4919663"/>
          <p14:tracePt t="31163" x="2354263" y="4954588"/>
          <p14:tracePt t="31180" x="2362200" y="4997450"/>
          <p14:tracePt t="31193" x="2362200" y="5048250"/>
          <p14:tracePt t="31208" x="2371725" y="5073650"/>
          <p14:tracePt t="31225" x="2387600" y="5091113"/>
          <p14:tracePt t="31242" x="2397125" y="5106988"/>
          <p14:tracePt t="31258" x="2405063" y="5132388"/>
          <p14:tracePt t="31275" x="2405063" y="5157788"/>
          <p14:tracePt t="31292" x="2405063" y="5192713"/>
          <p14:tracePt t="31308" x="2422525" y="5208588"/>
          <p14:tracePt t="31325" x="2438400" y="5235575"/>
          <p14:tracePt t="31347" x="2463800" y="5302250"/>
          <p14:tracePt t="31365" x="2481263" y="5337175"/>
          <p14:tracePt t="31380" x="2481263" y="5353050"/>
          <p14:tracePt t="31398" x="2489200" y="5380038"/>
          <p14:tracePt t="31414" x="2506663" y="5395913"/>
          <p14:tracePt t="31431" x="2516188" y="5421313"/>
          <p14:tracePt t="31446" x="2516188" y="5430838"/>
          <p14:tracePt t="31460" x="2532063" y="5456238"/>
          <p14:tracePt t="31475" x="2549525" y="5472113"/>
          <p14:tracePt t="31492" x="2549525" y="5514975"/>
          <p14:tracePt t="31509" x="2574925" y="5549900"/>
          <p14:tracePt t="31525" x="2592388" y="5557838"/>
          <p14:tracePt t="31558" x="2592388" y="5565775"/>
          <p14:tracePt t="31729" x="2643188" y="5514975"/>
          <p14:tracePt t="31743" x="2676525" y="5464175"/>
          <p14:tracePt t="31759" x="2676525" y="5438775"/>
          <p14:tracePt t="31775" x="2711450" y="5353050"/>
          <p14:tracePt t="31792" x="2711450" y="5286375"/>
          <p14:tracePt t="31808" x="2719388" y="5243513"/>
          <p14:tracePt t="31830" x="2727325" y="5192713"/>
          <p14:tracePt t="31840" x="2727325" y="5175250"/>
          <p14:tracePt t="31849" x="2727325" y="5157788"/>
          <p14:tracePt t="31864" x="2727325" y="5124450"/>
          <p14:tracePt t="31880" x="2727325" y="5091113"/>
          <p14:tracePt t="31894" x="2727325" y="5081588"/>
          <p14:tracePt t="31914" x="2727325" y="5048250"/>
          <p14:tracePt t="31928" x="2727325" y="5005388"/>
          <p14:tracePt t="31941" x="2727325" y="4997450"/>
          <p14:tracePt t="31959" x="2711450" y="4962525"/>
          <p14:tracePt t="31959" x="2711450" y="4954588"/>
          <p14:tracePt t="31980" x="2693988" y="4929188"/>
          <p14:tracePt t="31991" x="2676525" y="4911725"/>
          <p14:tracePt t="32008" x="2651125" y="4868863"/>
          <p14:tracePt t="32025" x="2633663" y="4860925"/>
          <p14:tracePt t="32041" x="2608263" y="4827588"/>
          <p14:tracePt t="32058" x="2574925" y="4802188"/>
          <p14:tracePt t="32075" x="2557463" y="4767263"/>
          <p14:tracePt t="32091" x="2516188" y="4741863"/>
          <p14:tracePt t="32108" x="2481263" y="4716463"/>
          <p14:tracePt t="32131" x="2438400" y="4683125"/>
          <p14:tracePt t="32146" x="2405063" y="4657725"/>
          <p14:tracePt t="32160" x="2371725" y="4640263"/>
          <p14:tracePt t="32181" x="2336800" y="4614863"/>
          <p14:tracePt t="32197" x="2311400" y="4597400"/>
          <p14:tracePt t="32208" x="2268538" y="4579938"/>
          <p14:tracePt t="32225" x="2209800" y="4521200"/>
          <p14:tracePt t="32241" x="2166938" y="4513263"/>
          <p14:tracePt t="32258" x="2133600" y="4478338"/>
          <p14:tracePt t="32275" x="2090738" y="4460875"/>
          <p14:tracePt t="32292" x="2073275" y="4452938"/>
          <p14:tracePt t="32308" x="2039938" y="4445000"/>
          <p14:tracePt t="32330" x="1989138" y="4435475"/>
          <p14:tracePt t="32337" x="1979613" y="4435475"/>
          <p14:tracePt t="32349" x="1971675" y="4435475"/>
          <p14:tracePt t="32365" x="1938338" y="4435475"/>
          <p14:tracePt t="32381" x="1911350" y="4435475"/>
          <p14:tracePt t="32398" x="1852613" y="4435475"/>
          <p14:tracePt t="32414" x="1801813" y="4435475"/>
          <p14:tracePt t="32426" x="1741488" y="4435475"/>
          <p14:tracePt t="32448" x="1639888" y="4445000"/>
          <p14:tracePt t="32459" x="1606550" y="4452938"/>
          <p14:tracePt t="32482" x="1530350" y="4478338"/>
          <p14:tracePt t="32491" x="1530350" y="4486275"/>
          <p14:tracePt t="32596" x="1530350" y="4452938"/>
          <p14:tracePt t="32603" x="1530350" y="4445000"/>
          <p14:tracePt t="32614" x="1530350" y="4419600"/>
          <p14:tracePt t="32629" x="1530350" y="4402138"/>
          <p14:tracePt t="32646" x="1530350" y="4359275"/>
          <p14:tracePt t="32663" x="1530350" y="4265613"/>
          <p14:tracePt t="32680" x="1589088" y="4156075"/>
          <p14:tracePt t="32692" x="1631950" y="4105275"/>
          <p14:tracePt t="32708" x="1682750" y="4027488"/>
          <p14:tracePt t="32725" x="1758950" y="3917950"/>
          <p14:tracePt t="32741" x="1835150" y="3841750"/>
          <p14:tracePt t="32758" x="1885950" y="3763963"/>
          <p14:tracePt t="32775" x="1911350" y="3738563"/>
          <p14:tracePt t="32797" x="1920875" y="3722688"/>
          <p14:tracePt t="32858" x="1938338" y="3722688"/>
          <p14:tracePt t="32875" x="1989138" y="3722688"/>
          <p14:tracePt t="32880" x="2030413" y="3722688"/>
          <p14:tracePt t="32897" x="2133600" y="3730625"/>
          <p14:tracePt t="32913" x="2217738" y="3738563"/>
          <p14:tracePt t="32930" x="2286000" y="3781425"/>
          <p14:tracePt t="32941" x="2319338" y="3798888"/>
          <p14:tracePt t="32958" x="2387600" y="3832225"/>
          <p14:tracePt t="32975" x="2405063" y="3867150"/>
          <p14:tracePt t="32992" x="2422525" y="3892550"/>
          <p14:tracePt t="33008" x="2430463" y="3925888"/>
          <p14:tracePt t="33025" x="2455863" y="3968750"/>
          <p14:tracePt t="33042" x="2455863" y="4019550"/>
          <p14:tracePt t="33059" x="2489200" y="4079875"/>
          <p14:tracePt t="33075" x="2506663" y="4113213"/>
          <p14:tracePt t="33092" x="2516188" y="4156075"/>
          <p14:tracePt t="33099" x="2516188" y="4164013"/>
          <p14:tracePt t="33114" x="2524125" y="4197350"/>
          <p14:tracePt t="33193" x="2524125" y="4206875"/>
          <p14:tracePt t="33208" x="2524125" y="4224338"/>
          <p14:tracePt t="33225" x="2524125" y="4249738"/>
          <p14:tracePt t="33241" x="2524125" y="4283075"/>
          <p14:tracePt t="33259" x="2524125" y="4316413"/>
          <p14:tracePt t="33275" x="2524125" y="4351338"/>
          <p14:tracePt t="33308" x="2524125" y="4384675"/>
          <p14:tracePt t="33758" x="2524125" y="4394200"/>
          <p14:tracePt t="33781" x="2524125" y="4341813"/>
          <p14:tracePt t="33790" x="2524125" y="4300538"/>
          <p14:tracePt t="33808" x="2524125" y="4249738"/>
          <p14:tracePt t="33830" x="2524125" y="4181475"/>
          <p14:tracePt t="33837" x="2524125" y="4171950"/>
          <p14:tracePt t="33847" x="2524125" y="4164013"/>
          <p14:tracePt t="33880" x="2524125" y="4105275"/>
          <p14:tracePt t="33897" x="2524125" y="4095750"/>
          <p14:tracePt t="33915" x="2524125" y="4087813"/>
          <p14:tracePt t="33942" x="2506663" y="4087813"/>
          <p14:tracePt t="33958" x="2473325" y="4087813"/>
          <p14:tracePt t="33975" x="2438400" y="4087813"/>
          <p14:tracePt t="33991" x="2397125" y="4087813"/>
          <p14:tracePt t="34008" x="2328863" y="4087813"/>
          <p14:tracePt t="34025" x="2293938" y="4087813"/>
          <p14:tracePt t="34041" x="2260600" y="4121150"/>
          <p14:tracePt t="34058" x="2235200" y="4138613"/>
          <p14:tracePt t="34075" x="2235200" y="4146550"/>
          <p14:tracePt t="34196" x="2286000" y="4105275"/>
          <p14:tracePt t="34214" x="2328863" y="4087813"/>
          <p14:tracePt t="34225" x="2379663" y="4044950"/>
          <p14:tracePt t="34242" x="2438400" y="4019550"/>
          <p14:tracePt t="34258" x="2532063" y="3986213"/>
          <p14:tracePt t="34280" x="2668588" y="3935413"/>
          <p14:tracePt t="34287" x="2711450" y="3935413"/>
          <p14:tracePt t="34308" x="2881313" y="3925888"/>
          <p14:tracePt t="34325" x="3041650" y="3925888"/>
          <p14:tracePt t="34341" x="3263900" y="3925888"/>
          <p14:tracePt t="34347" x="3390900" y="3925888"/>
          <p14:tracePt t="34364" x="3748088" y="3900488"/>
          <p14:tracePt t="34380" x="4394200" y="3867150"/>
          <p14:tracePt t="34397" x="5268913" y="3832225"/>
          <p14:tracePt t="34414" x="6305550" y="3790950"/>
          <p14:tracePt t="34430" x="7350125" y="3763963"/>
          <p14:tracePt t="34444" x="8507413" y="3705225"/>
          <p14:tracePt t="53989" x="8693150" y="4546600"/>
          <p14:tracePt t="54013" x="8335963" y="4699000"/>
          <p14:tracePt t="54021" x="8234363" y="4749800"/>
          <p14:tracePt t="54046" x="7877175" y="4946650"/>
          <p14:tracePt t="54075" x="6985000" y="5337175"/>
          <p14:tracePt t="54092" x="6348413" y="5532438"/>
          <p14:tracePt t="54126" x="4852988" y="5813425"/>
          <p14:tracePt t="54164" x="2906713" y="6067425"/>
          <p14:tracePt t="54193" x="1997075" y="6203950"/>
          <p14:tracePt t="54212" x="1504950" y="6254750"/>
          <p14:tracePt t="54222" x="1411288" y="6272213"/>
          <p14:tracePt t="54240" x="1257300" y="6288088"/>
          <p14:tracePt t="54256" x="1231900" y="6288088"/>
          <p14:tracePt t="54322" x="1206500" y="6288088"/>
          <p14:tracePt t="54339" x="1138238" y="6254750"/>
          <p14:tracePt t="54339" x="1104900" y="6237288"/>
          <p14:tracePt t="54355" x="1054100" y="6194425"/>
          <p14:tracePt t="54372" x="1036638" y="6135688"/>
          <p14:tracePt t="54394" x="1028700" y="6034088"/>
          <p14:tracePt t="54411" x="1028700" y="5846763"/>
          <p14:tracePt t="54428" x="1028700" y="5745163"/>
          <p14:tracePt t="54445" x="1062038" y="5616575"/>
          <p14:tracePt t="54462" x="1087438" y="5549900"/>
          <p14:tracePt t="54477" x="1122363" y="5472113"/>
          <p14:tracePt t="54493" x="1163638" y="5405438"/>
          <p14:tracePt t="54506" x="1206500" y="5353050"/>
          <p14:tracePt t="54522" x="1282700" y="5294313"/>
          <p14:tracePt t="54540" x="1495425" y="5116513"/>
          <p14:tracePt t="54555" x="1589088" y="5013325"/>
          <p14:tracePt t="54572" x="1674813" y="4929188"/>
          <p14:tracePt t="54589" x="1716088" y="4886325"/>
          <p14:tracePt t="54611" x="1733550" y="4878388"/>
          <p14:tracePt t="54678" x="1733550" y="4868863"/>
          <p14:tracePt t="54694" x="1725613" y="4868863"/>
          <p14:tracePt t="54710" x="1708150" y="4860925"/>
          <p14:tracePt t="54722" x="1690688" y="4852988"/>
          <p14:tracePt t="54739" x="1657350" y="4835525"/>
          <p14:tracePt t="54756" x="1639888" y="4818063"/>
          <p14:tracePt t="54773" x="1622425" y="4792663"/>
          <p14:tracePt t="54789" x="1622425" y="4775200"/>
          <p14:tracePt t="54813" x="1606550" y="4749800"/>
          <p14:tracePt t="54823" x="1606550" y="4741863"/>
          <p14:tracePt t="54839" x="1589088" y="4724400"/>
          <p14:tracePt t="54855" x="1581150" y="4708525"/>
          <p14:tracePt t="54872" x="1571625" y="4683125"/>
          <p14:tracePt t="54889" x="1555750" y="4657725"/>
          <p14:tracePt t="54918" x="1555750" y="4614863"/>
          <p14:tracePt t="54944" x="1555750" y="4597400"/>
          <p14:tracePt t="54960" x="1555750" y="4564063"/>
          <p14:tracePt t="54973" x="1555750" y="4529138"/>
          <p14:tracePt t="54991" x="1555750" y="4486275"/>
          <p14:tracePt t="55007" x="1555750" y="4427538"/>
          <p14:tracePt t="55024" x="1589088" y="4384675"/>
          <p14:tracePt t="55039" x="1614488" y="4325938"/>
          <p14:tracePt t="55055" x="1649413" y="4291013"/>
          <p14:tracePt t="55072" x="1682750" y="4257675"/>
          <p14:tracePt t="55089" x="1725613" y="4232275"/>
          <p14:tracePt t="55105" x="1784350" y="4189413"/>
          <p14:tracePt t="55122" x="1835150" y="4156075"/>
          <p14:tracePt t="55139" x="1971675" y="4070350"/>
          <p14:tracePt t="55161" x="2065338" y="4027488"/>
          <p14:tracePt t="55176" x="2124075" y="4011613"/>
          <p14:tracePt t="55194" x="2200275" y="3986213"/>
          <p14:tracePt t="55211" x="2252663" y="3976688"/>
          <p14:tracePt t="55223" x="2278063" y="3968750"/>
          <p14:tracePt t="55239" x="2303463" y="3968750"/>
          <p14:tracePt t="55256" x="2311400" y="3968750"/>
          <p14:tracePt t="55273" x="2362200" y="3960813"/>
          <p14:tracePt t="55292" x="2455863" y="3943350"/>
          <p14:tracePt t="55311" x="2516188" y="3943350"/>
          <p14:tracePt t="55317" x="2549525" y="3943350"/>
          <p14:tracePt t="55339" x="2574925" y="3943350"/>
          <p14:tracePt t="55340" x="2592388" y="3943350"/>
          <p14:tracePt t="55361" x="2608263" y="3943350"/>
          <p14:tracePt t="55368" x="2625725" y="3943350"/>
          <p14:tracePt t="55389" x="2651125" y="3968750"/>
          <p14:tracePt t="55411" x="2686050" y="4011613"/>
          <p14:tracePt t="55426" x="2711450" y="4062413"/>
          <p14:tracePt t="55445" x="2736850" y="4113213"/>
          <p14:tracePt t="55461" x="2744788" y="4130675"/>
          <p14:tracePt t="55472" x="2762250" y="4146550"/>
          <p14:tracePt t="55489" x="2762250" y="4156075"/>
          <p14:tracePt t="55506" x="2770188" y="4181475"/>
          <p14:tracePt t="55524" x="2770188" y="4232275"/>
          <p14:tracePt t="55541" x="2787650" y="4308475"/>
          <p14:tracePt t="55557" x="2787650" y="4359275"/>
          <p14:tracePt t="55578" x="2787650" y="4410075"/>
          <p14:tracePt t="55583" x="2787650" y="4445000"/>
          <p14:tracePt t="55605" x="2787650" y="4495800"/>
          <p14:tracePt t="55622" x="2787650" y="4529138"/>
          <p14:tracePt t="55639" x="2787650" y="4564063"/>
          <p14:tracePt t="55644" x="2787650" y="4579938"/>
          <p14:tracePt t="55661" x="2787650" y="4597400"/>
          <p14:tracePt t="55677" x="2787650" y="4605338"/>
          <p14:tracePt t="55692" x="2778125" y="4640263"/>
          <p14:tracePt t="55712" x="2778125" y="4691063"/>
          <p14:tracePt t="55726" x="2770188" y="4708525"/>
          <p14:tracePt t="55727" x="2752725" y="4724400"/>
          <p14:tracePt t="55739" x="2752725" y="4733925"/>
          <p14:tracePt t="55761" x="2736850" y="4775200"/>
          <p14:tracePt t="55772" x="2736850" y="4792663"/>
          <p14:tracePt t="55789" x="2693988" y="4835525"/>
          <p14:tracePt t="55812" x="2686050" y="4835525"/>
          <p14:tracePt t="55819" x="2676525" y="4852988"/>
          <p14:tracePt t="55839" x="2660650" y="4868863"/>
          <p14:tracePt t="55855" x="2633663" y="4919663"/>
          <p14:tracePt t="55872" x="2608263" y="4954588"/>
          <p14:tracePt t="55889" x="2592388" y="4972050"/>
          <p14:tracePt t="55911" x="2574925" y="5005388"/>
          <p14:tracePt t="55928" x="2541588" y="5056188"/>
          <p14:tracePt t="55944" x="2506663" y="5091113"/>
          <p14:tracePt t="55963" x="2481263" y="5106988"/>
          <p14:tracePt t="55973" x="2463800" y="5124450"/>
          <p14:tracePt t="55989" x="2447925" y="5132388"/>
          <p14:tracePt t="56007" x="2379663" y="5183188"/>
          <p14:tracePt t="56023" x="2336800" y="5208588"/>
          <p14:tracePt t="56040" x="2286000" y="5260975"/>
          <p14:tracePt t="56056" x="2252663" y="5268913"/>
          <p14:tracePt t="56079" x="2209800" y="5276850"/>
          <p14:tracePt t="56088" x="2174875" y="5302250"/>
          <p14:tracePt t="56105" x="2133600" y="5311775"/>
          <p14:tracePt t="56122" x="2090738" y="5319713"/>
          <p14:tracePt t="56139" x="2065338" y="5319713"/>
          <p14:tracePt t="56144" x="2055813" y="5327650"/>
          <p14:tracePt t="56161" x="2005013" y="5337175"/>
          <p14:tracePt t="56176" x="1979613" y="5337175"/>
          <p14:tracePt t="56194" x="1938338" y="5337175"/>
          <p14:tracePt t="56212" x="1903413" y="5337175"/>
          <p14:tracePt t="56228" x="1852613" y="5337175"/>
          <p14:tracePt t="56240" x="1819275" y="5337175"/>
          <p14:tracePt t="56260" x="1776413" y="5327650"/>
          <p14:tracePt t="56272" x="1758950" y="5294313"/>
          <p14:tracePt t="56289" x="1733550" y="5268913"/>
          <p14:tracePt t="56305" x="1716088" y="5235575"/>
          <p14:tracePt t="56322" x="1700213" y="5218113"/>
          <p14:tracePt t="56339" x="1690688" y="5192713"/>
          <p14:tracePt t="56356" x="1657350" y="5141913"/>
          <p14:tracePt t="56372" x="1657350" y="5106988"/>
          <p14:tracePt t="56392" x="1639888" y="5073650"/>
          <p14:tracePt t="56412" x="1606550" y="5022850"/>
          <p14:tracePt t="56428" x="1606550" y="4987925"/>
          <p14:tracePt t="56445" x="1581150" y="4946650"/>
          <p14:tracePt t="56461" x="1571625" y="4894263"/>
          <p14:tracePt t="56475" x="1563688" y="4860925"/>
          <p14:tracePt t="56489" x="1563688" y="4810125"/>
          <p14:tracePt t="56512" x="1563688" y="4749800"/>
          <p14:tracePt t="56520" x="1555750" y="4741863"/>
          <p14:tracePt t="56539" x="1555750" y="4716463"/>
          <p14:tracePt t="56561" x="1555750" y="4657725"/>
          <p14:tracePt t="56589" x="1555750" y="4605338"/>
          <p14:tracePt t="56610" x="1555750" y="4564063"/>
          <p14:tracePt t="56616" x="1555750" y="4538663"/>
          <p14:tracePt t="56638" x="1563688" y="4486275"/>
          <p14:tracePt t="56656" x="1614488" y="4410075"/>
          <p14:tracePt t="56677" x="1631950" y="4368800"/>
          <p14:tracePt t="56693" x="1665288" y="4325938"/>
          <p14:tracePt t="56710" x="1674813" y="4300538"/>
          <p14:tracePt t="56725" x="1690688" y="4283075"/>
          <p14:tracePt t="56739" x="1708150" y="4265613"/>
          <p14:tracePt t="56761" x="1741488" y="4224338"/>
          <p14:tracePt t="56778" x="1776413" y="4189413"/>
          <p14:tracePt t="56789" x="1784350" y="4189413"/>
          <p14:tracePt t="56808" x="1819275" y="4146550"/>
          <p14:tracePt t="56822" x="1844675" y="4146550"/>
          <p14:tracePt t="56841" x="1903413" y="4121150"/>
          <p14:tracePt t="56861" x="1938338" y="4113213"/>
          <p14:tracePt t="56870" x="1946275" y="4113213"/>
          <p14:tracePt t="56880" x="1971675" y="4095750"/>
          <p14:tracePt t="56910" x="2014538" y="4079875"/>
          <p14:tracePt t="56913" x="2022475" y="4079875"/>
          <p14:tracePt t="56930" x="2055813" y="4079875"/>
          <p14:tracePt t="56944" x="2108200" y="4079875"/>
          <p14:tracePt t="56961" x="2184400" y="4079875"/>
          <p14:tracePt t="56973" x="2227263" y="4079875"/>
          <p14:tracePt t="56989" x="2286000" y="4079875"/>
          <p14:tracePt t="57005" x="2354263" y="4105275"/>
          <p14:tracePt t="57022" x="2387600" y="4138613"/>
          <p14:tracePt t="57038" x="2430463" y="4156075"/>
          <p14:tracePt t="57055" x="2447925" y="4181475"/>
          <p14:tracePt t="57072" x="2463800" y="4214813"/>
          <p14:tracePt t="57088" x="2463800" y="4275138"/>
          <p14:tracePt t="57105" x="2481263" y="4308475"/>
          <p14:tracePt t="57122" x="2489200" y="4359275"/>
          <p14:tracePt t="57138" x="2524125" y="4427538"/>
          <p14:tracePt t="57144" x="2541588" y="4452938"/>
          <p14:tracePt t="57161" x="2566988" y="4486275"/>
          <p14:tracePt t="57176" x="2582863" y="4529138"/>
          <p14:tracePt t="57194" x="2592388" y="4564063"/>
          <p14:tracePt t="57211" x="2600325" y="4589463"/>
          <p14:tracePt t="57228" x="2600325" y="4622800"/>
          <p14:tracePt t="57260" x="2600325" y="4673600"/>
          <p14:tracePt t="57272" x="2600325" y="4699000"/>
          <p14:tracePt t="57289" x="2600325" y="4733925"/>
          <p14:tracePt t="57310" x="2600325" y="4767263"/>
          <p14:tracePt t="57318" x="2600325" y="4775200"/>
          <p14:tracePt t="57338" x="2600325" y="4802188"/>
          <p14:tracePt t="57361" x="2600325" y="4835525"/>
          <p14:tracePt t="57368" x="2600325" y="4852988"/>
          <p14:tracePt t="57389" x="2600325" y="4868863"/>
          <p14:tracePt t="57421" x="2600325" y="4911725"/>
          <p14:tracePt t="57426" x="2600325" y="4929188"/>
          <p14:tracePt t="57444" x="2582863" y="4962525"/>
          <p14:tracePt t="57461" x="2566988" y="4987925"/>
          <p14:tracePt t="57478" x="2566988" y="5013325"/>
          <p14:tracePt t="57489" x="2532063" y="5048250"/>
          <p14:tracePt t="57513" x="2506663" y="5073650"/>
          <p14:tracePt t="57522" x="2498725" y="5099050"/>
          <p14:tracePt t="57539" x="2489200" y="5116513"/>
          <p14:tracePt t="57556" x="2473325" y="5157788"/>
          <p14:tracePt t="57577" x="2430463" y="5192713"/>
          <p14:tracePt t="57589" x="2422525" y="5192713"/>
          <p14:tracePt t="57611" x="2379663" y="5235575"/>
          <p14:tracePt t="57639" x="2336800" y="5260975"/>
          <p14:tracePt t="57639" x="2319338" y="5260975"/>
          <p14:tracePt t="57661" x="2303463" y="5268913"/>
          <p14:tracePt t="57676" x="2260600" y="5302250"/>
          <p14:tracePt t="57694" x="2227263" y="5311775"/>
          <p14:tracePt t="57710" x="2166938" y="5327650"/>
          <p14:tracePt t="57731" x="2098675" y="5353050"/>
          <p14:tracePt t="57743" x="2030413" y="5370513"/>
          <p14:tracePt t="57755" x="2022475" y="5370513"/>
          <p14:tracePt t="57777" x="1971675" y="5370513"/>
          <p14:tracePt t="57788" x="1946275" y="5370513"/>
          <p14:tracePt t="57806" x="1911350" y="5370513"/>
          <p14:tracePt t="57830" x="1895475" y="5387975"/>
          <p14:tracePt t="57832" x="1860550" y="5387975"/>
          <p14:tracePt t="57860" x="1784350" y="5395913"/>
          <p14:tracePt t="57865" x="1741488" y="5395913"/>
          <p14:tracePt t="57888" x="1674813" y="5395913"/>
          <p14:tracePt t="57899" x="1649413" y="5395913"/>
          <p14:tracePt t="57922" x="1606550" y="5395913"/>
          <p14:tracePt t="57944" x="1589088" y="5395913"/>
          <p14:tracePt t="57959" x="1581150" y="5395913"/>
          <p14:tracePt t="57977" x="1563688" y="5395913"/>
          <p14:tracePt t="57989" x="1538288" y="5395913"/>
          <p14:tracePt t="58008" x="1495425" y="5387975"/>
          <p14:tracePt t="58026" x="1452563" y="5353050"/>
          <p14:tracePt t="58041" x="1444625" y="5337175"/>
          <p14:tracePt t="58061" x="1411288" y="5294313"/>
          <p14:tracePt t="58068" x="1411288" y="5268913"/>
          <p14:tracePt t="58089" x="1385888" y="5226050"/>
          <p14:tracePt t="58105" x="1385888" y="5167313"/>
          <p14:tracePt t="58122" x="1385888" y="5132388"/>
          <p14:tracePt t="58138" x="1385888" y="5048250"/>
          <p14:tracePt t="58144" x="1385888" y="5013325"/>
          <p14:tracePt t="58160" x="1385888" y="4954588"/>
          <p14:tracePt t="58176" x="1393825" y="4860925"/>
          <p14:tracePt t="58194" x="1419225" y="4818063"/>
          <p14:tracePt t="58211" x="1462088" y="4733925"/>
          <p14:tracePt t="58222" x="1477963" y="4691063"/>
          <p14:tracePt t="58240" x="1512888" y="4657725"/>
          <p14:tracePt t="58256" x="1512888" y="4614863"/>
          <p14:tracePt t="58272" x="1520825" y="4589463"/>
          <p14:tracePt t="58289" x="1546225" y="4579938"/>
          <p14:tracePt t="58313" x="1571625" y="4538663"/>
          <p14:tracePt t="58323" x="1581150" y="4538663"/>
          <p14:tracePt t="58340" x="1589088" y="4521200"/>
          <p14:tracePt t="58355" x="1606550" y="4495800"/>
          <p14:tracePt t="58372" x="1614488" y="4486275"/>
          <p14:tracePt t="58509" x="1639888" y="4478338"/>
          <p14:tracePt t="58523" x="1682750" y="4478338"/>
          <p14:tracePt t="58538" x="1766888" y="4478338"/>
          <p14:tracePt t="58555" x="1844675" y="4478338"/>
          <p14:tracePt t="58572" x="2030413" y="4478338"/>
          <p14:tracePt t="58588" x="2293938" y="4478338"/>
          <p14:tracePt t="58610" x="2982913" y="4478338"/>
          <p14:tracePt t="58618" x="3340100" y="4445000"/>
          <p14:tracePt t="58638" x="4052888" y="4368800"/>
          <p14:tracePt t="58644" x="4384675" y="4333875"/>
          <p14:tracePt t="58666" x="5405438" y="4214813"/>
          <p14:tracePt t="58677" x="5710238" y="4164013"/>
          <p14:tracePt t="58694" x="6262688" y="4079875"/>
          <p14:tracePt t="58711" x="6789738" y="4002088"/>
          <p14:tracePt t="58725" x="7291388" y="3908425"/>
          <p14:tracePt t="58741" x="7783513" y="3824288"/>
          <p14:tracePt t="58760" x="8226425" y="3763963"/>
          <p14:tracePt t="58772" x="8634413" y="3697288"/>
          <p14:tracePt t="58788" x="9032875" y="3654425"/>
        </p14:tracePtLst>
      </p14:laserTraceLst>
    </p:ext>
  </p:extLst>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E34E36-4FD4-4EC9-BEAF-716903C8B1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782" y="1546545"/>
            <a:ext cx="3993218" cy="2630709"/>
          </a:xfrm>
          <a:prstGeom prst="rect">
            <a:avLst/>
          </a:prstGeom>
          <a:ln>
            <a:solidFill>
              <a:schemeClr val="tx1"/>
            </a:solidFill>
          </a:ln>
        </p:spPr>
      </p:pic>
      <p:sp>
        <p:nvSpPr>
          <p:cNvPr id="2" name="Date Placeholder 1">
            <a:extLst>
              <a:ext uri="{FF2B5EF4-FFF2-40B4-BE49-F238E27FC236}">
                <a16:creationId xmlns:a16="http://schemas.microsoft.com/office/drawing/2014/main" id="{7B637B20-328C-4D9C-A8BF-E85D5258DD42}"/>
              </a:ext>
            </a:extLst>
          </p:cNvPr>
          <p:cNvSpPr>
            <a:spLocks noGrp="1"/>
          </p:cNvSpPr>
          <p:nvPr>
            <p:ph type="dt" sz="half" idx="10"/>
          </p:nvPr>
        </p:nvSpPr>
        <p:spPr/>
        <p:txBody>
          <a:bodyPr/>
          <a:lstStyle/>
          <a:p>
            <a:pPr>
              <a:defRPr/>
            </a:pPr>
            <a:fld id="{13E31869-2342-4D88-A56B-7143ACA492C0}" type="datetime1">
              <a:rPr lang="en-ZA" smtClean="0"/>
              <a:t>2021/10/28</a:t>
            </a:fld>
            <a:endParaRPr lang="en-ZA"/>
          </a:p>
        </p:txBody>
      </p:sp>
      <p:sp>
        <p:nvSpPr>
          <p:cNvPr id="3" name="Footer Placeholder 2">
            <a:extLst>
              <a:ext uri="{FF2B5EF4-FFF2-40B4-BE49-F238E27FC236}">
                <a16:creationId xmlns:a16="http://schemas.microsoft.com/office/drawing/2014/main" id="{847573EA-9FC9-41E4-AF73-B117A94C4918}"/>
              </a:ext>
            </a:extLst>
          </p:cNvPr>
          <p:cNvSpPr>
            <a:spLocks noGrp="1"/>
          </p:cNvSpPr>
          <p:nvPr>
            <p:ph type="ftr" sz="quarter" idx="11"/>
          </p:nvPr>
        </p:nvSpPr>
        <p:spPr/>
        <p:txBody>
          <a:bodyPr/>
          <a:lstStyle/>
          <a:p>
            <a:pPr>
              <a:defRPr/>
            </a:pPr>
            <a:r>
              <a:rPr lang="en-US"/>
              <a:t>RTC-PRE-137.2 Cloud landscapes</a:t>
            </a:r>
          </a:p>
        </p:txBody>
      </p:sp>
      <p:sp>
        <p:nvSpPr>
          <p:cNvPr id="4" name="Slide Number Placeholder 3">
            <a:extLst>
              <a:ext uri="{FF2B5EF4-FFF2-40B4-BE49-F238E27FC236}">
                <a16:creationId xmlns:a16="http://schemas.microsoft.com/office/drawing/2014/main" id="{70A11B75-8230-4397-A419-0F3B2E4D5165}"/>
              </a:ext>
            </a:extLst>
          </p:cNvPr>
          <p:cNvSpPr>
            <a:spLocks noGrp="1"/>
          </p:cNvSpPr>
          <p:nvPr>
            <p:ph type="sldNum" sz="quarter" idx="12"/>
          </p:nvPr>
        </p:nvSpPr>
        <p:spPr/>
        <p:txBody>
          <a:bodyPr/>
          <a:lstStyle/>
          <a:p>
            <a:fld id="{34175CAA-D167-45EF-8353-4BECF660CB19}" type="slidenum">
              <a:rPr lang="en-ZA" altLang="en-US" sz="1000" smtClean="0">
                <a:latin typeface="Calibri" panose="020F0502020204030204" pitchFamily="34" charset="0"/>
                <a:cs typeface="Calibri" panose="020F0502020204030204" pitchFamily="34" charset="0"/>
              </a:rPr>
              <a:pPr/>
              <a:t>2</a:t>
            </a:fld>
            <a:endParaRPr lang="en-ZA" altLang="en-US" sz="1000" dirty="0">
              <a:latin typeface="Calibri" panose="020F0502020204030204" pitchFamily="34" charset="0"/>
              <a:cs typeface="Calibri" panose="020F0502020204030204" pitchFamily="34" charset="0"/>
            </a:endParaRPr>
          </a:p>
        </p:txBody>
      </p:sp>
      <p:sp>
        <p:nvSpPr>
          <p:cNvPr id="11" name="Rectangle 2">
            <a:extLst>
              <a:ext uri="{FF2B5EF4-FFF2-40B4-BE49-F238E27FC236}">
                <a16:creationId xmlns:a16="http://schemas.microsoft.com/office/drawing/2014/main" id="{48CA910D-B31B-48AD-BD08-755A2B583D0E}"/>
              </a:ext>
            </a:extLst>
          </p:cNvPr>
          <p:cNvSpPr txBox="1">
            <a:spLocks noChangeArrowheads="1"/>
          </p:cNvSpPr>
          <p:nvPr/>
        </p:nvSpPr>
        <p:spPr bwMode="auto">
          <a:xfrm>
            <a:off x="283028" y="136525"/>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a:solidFill>
                  <a:schemeClr val="tx1"/>
                </a:solidFill>
                <a:latin typeface="Calibri" panose="020F0502020204030204" pitchFamily="34" charset="0"/>
                <a:cs typeface="Calibri" panose="020F0502020204030204" pitchFamily="34" charset="0"/>
              </a:rPr>
              <a:t>Cumulus cloud examples</a:t>
            </a:r>
            <a:endParaRPr lang="en-US" sz="3000" b="1" kern="0" dirty="0">
              <a:solidFill>
                <a:schemeClr val="tx1"/>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CD17C8A-41FF-4882-9448-BAED680F50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33114" y="3889754"/>
            <a:ext cx="3671923" cy="2754096"/>
          </a:xfrm>
          <a:prstGeom prst="rect">
            <a:avLst/>
          </a:prstGeom>
          <a:ln>
            <a:solidFill>
              <a:schemeClr val="tx1"/>
            </a:solidFill>
          </a:ln>
        </p:spPr>
      </p:pic>
      <p:pic>
        <p:nvPicPr>
          <p:cNvPr id="5" name="Picture 4">
            <a:extLst>
              <a:ext uri="{FF2B5EF4-FFF2-40B4-BE49-F238E27FC236}">
                <a16:creationId xmlns:a16="http://schemas.microsoft.com/office/drawing/2014/main" id="{C3631BE9-43B9-449B-B2CC-2C39EB331B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47637" y="1423158"/>
            <a:ext cx="3760660" cy="2754096"/>
          </a:xfrm>
          <a:prstGeom prst="rect">
            <a:avLst/>
          </a:prstGeom>
          <a:ln>
            <a:solidFill>
              <a:schemeClr val="tx1"/>
            </a:solidFill>
          </a:ln>
        </p:spPr>
      </p:pic>
      <p:pic>
        <p:nvPicPr>
          <p:cNvPr id="6" name="Audio 5">
            <a:hlinkClick r:id="" action="ppaction://media"/>
            <a:extLst>
              <a:ext uri="{FF2B5EF4-FFF2-40B4-BE49-F238E27FC236}">
                <a16:creationId xmlns:a16="http://schemas.microsoft.com/office/drawing/2014/main" id="{BA5F2C39-827B-4523-890D-B7B7F4AE09C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742949098"/>
      </p:ext>
    </p:extLst>
  </p:cSld>
  <p:clrMapOvr>
    <a:masterClrMapping/>
  </p:clrMapOvr>
  <mc:AlternateContent xmlns:mc="http://schemas.openxmlformats.org/markup-compatibility/2006" xmlns:p14="http://schemas.microsoft.com/office/powerpoint/2010/main">
    <mc:Choice Requires="p14">
      <p:transition spd="slow" p14:dur="2000" advTm="19955"/>
    </mc:Choice>
    <mc:Fallback xmlns="" xmlns:p="http://schemas.openxmlformats.org/presentationml/2006/main" xmlns:r="http://schemas.openxmlformats.org/officeDocument/2006/relationships" xmlns:a="http://schemas.openxmlformats.org/drawingml/2006/main">
      <p:transition spd="slow" advTm="199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7" fill="hold" display="0">
                  <p:stCondLst>
                    <p:cond delay="indefinite"/>
                  </p:stCondLst>
                  <p:endCondLst>
                    <p:cond evt="onStopAudio" delay="0">
                      <p:tgtEl>
                        <p:sldTgt/>
                      </p:tgtEl>
                    </p:cond>
                  </p:endCondLst>
                </p:cTn>
                <p:tgtEl>
                  <p:spTgt spid="6"/>
                </p:tgtEl>
              </p:cMediaNode>
            </p:audio>
          </p:childTnLst>
        </p:cTn>
      </p:par>
    </p:tnLst>
  </p:timing>
  <p:extLst>
    <p:ext uri="{3A86A75C-4F4B-4683-9AE1-C65F6400EC91}">
      <p14:laserTraceLst xmlns:p14="http://schemas.microsoft.com/office/powerpoint/2010/main">
        <p14:tracePtLst>
          <p14:tracePt t="1359" x="8736013" y="3416300"/>
          <p14:tracePt t="1376" x="8455025" y="3408363"/>
          <p14:tracePt t="1388" x="8175625" y="3390900"/>
          <p14:tracePt t="1405" x="7902575" y="3365500"/>
          <p14:tracePt t="1423" x="7639050" y="3340100"/>
          <p14:tracePt t="1458" x="7180263" y="3340100"/>
          <p14:tracePt t="1472" x="6969125" y="3330575"/>
          <p14:tracePt t="1512" x="6416675" y="3322638"/>
          <p14:tracePt t="1544" x="6034088" y="3322638"/>
          <p14:tracePt t="1559" x="5864225" y="3322638"/>
          <p14:tracePt t="1575" x="5694363" y="3322638"/>
          <p14:tracePt t="1593" x="5497513" y="3322638"/>
          <p14:tracePt t="1608" x="5286375" y="3322638"/>
          <p14:tracePt t="1624" x="5030788" y="3322638"/>
          <p14:tracePt t="1638" x="4775200" y="3322638"/>
          <p14:tracePt t="1655" x="4495800" y="3322638"/>
          <p14:tracePt t="1671" x="4189413" y="3322638"/>
          <p14:tracePt t="1693" x="3697288" y="3322638"/>
          <p14:tracePt t="1704" x="3492500" y="3322638"/>
          <p14:tracePt t="1727" x="2932113" y="3322638"/>
          <p14:tracePt t="1738" x="2778125" y="3322638"/>
          <p14:tracePt t="1756" x="2387600" y="3322638"/>
          <p14:tracePt t="1771" x="2278063" y="3322638"/>
          <p14:tracePt t="1789" x="2005013" y="3322638"/>
          <p14:tracePt t="1807" x="1920875" y="3322638"/>
          <p14:tracePt t="1830" x="1870075" y="3305175"/>
          <p14:tracePt t="1909" x="1844675" y="3305175"/>
          <p14:tracePt t="1919" x="1819275" y="3305175"/>
          <p14:tracePt t="1938" x="1784350" y="3297238"/>
          <p14:tracePt t="2004" x="1776413" y="3297238"/>
          <p14:tracePt t="2026" x="1766888" y="3297238"/>
          <p14:tracePt t="2303" x="1758950" y="3254375"/>
          <p14:tracePt t="2308" x="1766888" y="3211513"/>
          <p14:tracePt t="2327" x="1766888" y="3170238"/>
          <p14:tracePt t="2343" x="1776413" y="3094038"/>
          <p14:tracePt t="2360" x="1809750" y="2990850"/>
          <p14:tracePt t="2375" x="1827213" y="2922588"/>
          <p14:tracePt t="2390" x="1835150" y="2863850"/>
          <p14:tracePt t="2404" x="1835150" y="2820988"/>
          <p14:tracePt t="2425" x="1844675" y="2770188"/>
          <p14:tracePt t="2437" x="1860550" y="2727325"/>
          <p14:tracePt t="2454" x="1911350" y="2643188"/>
          <p14:tracePt t="2471" x="1938338" y="2608263"/>
          <p14:tracePt t="2487" x="1971675" y="2549525"/>
          <p14:tracePt t="2504" x="1997075" y="2532063"/>
          <p14:tracePt t="2520" x="2005013" y="2506663"/>
          <p14:tracePt t="2537" x="2030413" y="2473325"/>
          <p14:tracePt t="2554" x="2065338" y="2438400"/>
          <p14:tracePt t="2559" x="2065338" y="2430463"/>
          <p14:tracePt t="2575" x="2090738" y="2430463"/>
          <p14:tracePt t="2590" x="2116138" y="2413000"/>
          <p14:tracePt t="2612" x="2200275" y="2371725"/>
          <p14:tracePt t="2626" x="2252663" y="2371725"/>
          <p14:tracePt t="2637" x="2311400" y="2344738"/>
          <p14:tracePt t="2654" x="2379663" y="2344738"/>
          <p14:tracePt t="2671" x="2455863" y="2336800"/>
          <p14:tracePt t="2687" x="2541588" y="2336800"/>
          <p14:tracePt t="2704" x="2617788" y="2336800"/>
          <p14:tracePt t="2720" x="2701925" y="2336800"/>
          <p14:tracePt t="2737" x="2762250" y="2336800"/>
          <p14:tracePt t="2754" x="2830513" y="2336800"/>
          <p14:tracePt t="2770" x="2855913" y="2336800"/>
          <p14:tracePt t="2787" x="2881313" y="2336800"/>
          <p14:tracePt t="2793" x="2914650" y="2336800"/>
          <p14:tracePt t="2809" x="2949575" y="2336800"/>
          <p14:tracePt t="2825" x="3000375" y="2354263"/>
          <p14:tracePt t="2843" x="3094038" y="2397125"/>
          <p14:tracePt t="2859" x="3186113" y="2438400"/>
          <p14:tracePt t="2876" x="3297238" y="2463800"/>
          <p14:tracePt t="2887" x="3330575" y="2481263"/>
          <p14:tracePt t="2904" x="3373438" y="2516188"/>
          <p14:tracePt t="2920" x="3390900" y="2532063"/>
          <p14:tracePt t="2937" x="3398838" y="2532063"/>
          <p14:tracePt t="2954" x="3408363" y="2549525"/>
          <p14:tracePt t="2970" x="3408363" y="2574925"/>
          <p14:tracePt t="2987" x="3408363" y="2608263"/>
          <p14:tracePt t="3004" x="3408363" y="2668588"/>
          <p14:tracePt t="3020" x="3408363" y="2727325"/>
          <p14:tracePt t="3037" x="3408363" y="2762250"/>
          <p14:tracePt t="3053" x="3408363" y="2805113"/>
          <p14:tracePt t="3076" x="3408363" y="2830513"/>
          <p14:tracePt t="3078" x="3398838" y="2863850"/>
          <p14:tracePt t="3093" x="3382963" y="2897188"/>
          <p14:tracePt t="3109" x="3355975" y="2940050"/>
          <p14:tracePt t="3126" x="3305175" y="3008313"/>
          <p14:tracePt t="3137" x="3297238" y="3016250"/>
          <p14:tracePt t="3170" x="3279775" y="3051175"/>
          <p14:tracePt t="3187" x="3254375" y="3101975"/>
          <p14:tracePt t="3203" x="3211513" y="3160713"/>
          <p14:tracePt t="3220" x="3144838" y="3228975"/>
          <p14:tracePt t="3237" x="3119438" y="3254375"/>
          <p14:tracePt t="3254" x="3076575" y="3279775"/>
          <p14:tracePt t="3270" x="3016250" y="3322638"/>
          <p14:tracePt t="3287" x="2974975" y="3340100"/>
          <p14:tracePt t="3303" x="2949575" y="3348038"/>
          <p14:tracePt t="3309" x="2922588" y="3373438"/>
          <p14:tracePt t="3326" x="2863850" y="3408363"/>
          <p14:tracePt t="3341" x="2805113" y="3433763"/>
          <p14:tracePt t="3359" x="2736850" y="3449638"/>
          <p14:tracePt t="3371" x="2711450" y="3459163"/>
          <p14:tracePt t="3389" x="2600325" y="3492500"/>
          <p14:tracePt t="3441" x="2574925" y="3492500"/>
          <p14:tracePt t="3451" x="2557463" y="3492500"/>
          <p14:tracePt t="3470" x="2506663" y="3492500"/>
          <p14:tracePt t="3487" x="2447925" y="3492500"/>
          <p14:tracePt t="3504" x="2336800" y="3492500"/>
          <p14:tracePt t="3520" x="2278063" y="3484563"/>
          <p14:tracePt t="3537" x="2243138" y="3449638"/>
          <p14:tracePt t="3575" x="2217738" y="3433763"/>
          <p14:tracePt t="3591" x="2217738" y="3408363"/>
          <p14:tracePt t="3592" x="2217738" y="3382963"/>
          <p14:tracePt t="3610" x="2217738" y="3365500"/>
          <p14:tracePt t="3626" x="2217738" y="3348038"/>
          <p14:tracePt t="3637" x="2217738" y="3330575"/>
          <p14:tracePt t="3654" x="2217738" y="3314700"/>
          <p14:tracePt t="3670" x="2217738" y="3297238"/>
          <p14:tracePt t="3687" x="2217738" y="3246438"/>
          <p14:tracePt t="3703" x="2217738" y="3178175"/>
          <p14:tracePt t="3722" x="2286000" y="3067050"/>
          <p14:tracePt t="3737" x="2319338" y="3008313"/>
          <p14:tracePt t="3754" x="2336800" y="2957513"/>
          <p14:tracePt t="3771" x="2344738" y="2932113"/>
          <p14:tracePt t="3777" x="2354263" y="2897188"/>
          <p14:tracePt t="3803" x="2387600" y="2846388"/>
          <p14:tracePt t="3821" x="2430463" y="2805113"/>
          <p14:tracePt t="3826" x="2430463" y="2795588"/>
          <p14:tracePt t="3842" x="2438400" y="2795588"/>
          <p14:tracePt t="3855" x="2463800" y="2752725"/>
          <p14:tracePt t="3872" x="2498725" y="2711450"/>
          <p14:tracePt t="3893" x="2524125" y="2676525"/>
          <p14:tracePt t="3910" x="2557463" y="2660650"/>
          <p14:tracePt t="3922" x="2566988" y="2651125"/>
          <p14:tracePt t="3941" x="2592388" y="2643188"/>
          <p14:tracePt t="3954" x="2608263" y="2617788"/>
          <p14:tracePt t="3972" x="2633663" y="2617788"/>
          <p14:tracePt t="3993" x="2643188" y="2617788"/>
          <p14:tracePt t="4014" x="2676525" y="2617788"/>
          <p14:tracePt t="4037" x="2744788" y="2600325"/>
          <p14:tracePt t="4044" x="2778125" y="2600325"/>
          <p14:tracePt t="4060" x="2846388" y="2600325"/>
          <p14:tracePt t="4075" x="2889250" y="2600325"/>
          <p14:tracePt t="4093" x="2914650" y="2582863"/>
          <p14:tracePt t="4110" x="2940050" y="2582863"/>
          <p14:tracePt t="4127" x="2957513" y="2582863"/>
          <p14:tracePt t="4137" x="2965450" y="2582863"/>
          <p14:tracePt t="4153" x="2990850" y="2582863"/>
          <p14:tracePt t="4170" x="3033713" y="2608263"/>
          <p14:tracePt t="4187" x="3076575" y="2651125"/>
          <p14:tracePt t="4204" x="3170238" y="2693988"/>
          <p14:tracePt t="4220" x="3246438" y="2719388"/>
          <p14:tracePt t="4237" x="3348038" y="2778125"/>
          <p14:tracePt t="4253" x="3449638" y="2795588"/>
          <p14:tracePt t="4270" x="3535363" y="2830513"/>
          <p14:tracePt t="4287" x="3594100" y="2863850"/>
          <p14:tracePt t="4303" x="3619500" y="2881313"/>
          <p14:tracePt t="4309" x="3619500" y="2889250"/>
          <p14:tracePt t="4341" x="3629025" y="2906713"/>
          <p14:tracePt t="4374" x="3636963" y="2949575"/>
          <p14:tracePt t="4391" x="3636963" y="2990850"/>
          <p14:tracePt t="4403" x="3636963" y="3033713"/>
          <p14:tracePt t="4421" x="3636963" y="3076575"/>
          <p14:tracePt t="4437" x="3636963" y="3101975"/>
          <p14:tracePt t="4454" x="3629025" y="3135313"/>
          <p14:tracePt t="4470" x="3619500" y="3170238"/>
          <p14:tracePt t="4487" x="3603625" y="3186113"/>
          <p14:tracePt t="4503" x="3603625" y="3203575"/>
          <p14:tracePt t="4520" x="3578225" y="3254375"/>
          <p14:tracePt t="4542" x="3568700" y="3263900"/>
          <p14:tracePt t="4561" x="3535363" y="3297238"/>
          <p14:tracePt t="4577" x="3517900" y="3314700"/>
          <p14:tracePt t="4593" x="3502025" y="3340100"/>
          <p14:tracePt t="4623" x="3492500" y="3348038"/>
          <p14:tracePt t="4642" x="3484563" y="3355975"/>
          <p14:tracePt t="4657" x="3441700" y="3373438"/>
          <p14:tracePt t="4673" x="3424238" y="3382963"/>
          <p14:tracePt t="4689" x="3408363" y="3390900"/>
          <p14:tracePt t="4704" x="3398838" y="3390900"/>
          <p14:tracePt t="4757" x="3390900" y="3390900"/>
          <p14:tracePt t="4762" x="3373438" y="3390900"/>
          <p14:tracePt t="4787" x="3348038" y="3390900"/>
          <p14:tracePt t="4803" x="3322638" y="3390900"/>
          <p14:tracePt t="4809" x="3305175" y="3390900"/>
          <p14:tracePt t="4825" x="3279775" y="3390900"/>
          <p14:tracePt t="4842" x="3254375" y="3390900"/>
          <p14:tracePt t="4856" x="3228975" y="3382963"/>
          <p14:tracePt t="4875" x="3195638" y="3365500"/>
          <p14:tracePt t="4892" x="3178175" y="3340100"/>
          <p14:tracePt t="4904" x="3152775" y="3330575"/>
          <p14:tracePt t="4920" x="3135313" y="3322638"/>
          <p14:tracePt t="4942" x="3127375" y="3305175"/>
          <p14:tracePt t="4950" x="3127375" y="3297238"/>
          <p14:tracePt t="4970" x="3119438" y="3271838"/>
          <p14:tracePt t="4987" x="3109913" y="3263900"/>
          <p14:tracePt t="5004" x="3109913" y="3246438"/>
          <p14:tracePt t="5020" x="3084513" y="3221038"/>
          <p14:tracePt t="5037" x="3084513" y="3211513"/>
          <p14:tracePt t="5091" x="3084513" y="3195638"/>
          <p14:tracePt t="5108" x="3084513" y="3178175"/>
          <p14:tracePt t="5126" x="3084513" y="3160713"/>
          <p14:tracePt t="5236" x="3059113" y="3127375"/>
          <p14:tracePt t="5258" x="3051175" y="3127375"/>
          <p14:tracePt t="5286" x="3033713" y="3127375"/>
          <p14:tracePt t="5303" x="3008313" y="3119438"/>
          <p14:tracePt t="5453" x="3000375" y="3109913"/>
          <p14:tracePt t="5470" x="3000375" y="3101975"/>
          <p14:tracePt t="5519" x="3000375" y="3094038"/>
          <p14:tracePt t="5537" x="2982913" y="3076575"/>
          <p14:tracePt t="5553" x="2982913" y="3067050"/>
          <p14:tracePt t="5575" x="2965450" y="3059113"/>
          <p14:tracePt t="5591" x="2957513" y="3033713"/>
          <p14:tracePt t="5609" x="2922588" y="2990850"/>
          <p14:tracePt t="5625" x="2906713" y="2982913"/>
          <p14:tracePt t="5642" x="2871788" y="2922588"/>
          <p14:tracePt t="5654" x="2863850" y="2922588"/>
          <p14:tracePt t="5670" x="2855913" y="2922588"/>
          <p14:tracePt t="5692" x="2813050" y="2906713"/>
          <p14:tracePt t="5721" x="2795588" y="2897188"/>
          <p14:tracePt t="5737" x="2787650" y="2897188"/>
          <p14:tracePt t="5754" x="2752725" y="2897188"/>
          <p14:tracePt t="5770" x="2693988" y="2846388"/>
          <p14:tracePt t="5787" x="2686050" y="2846388"/>
          <p14:tracePt t="5891" x="2686050" y="2838450"/>
          <p14:tracePt t="5920" x="2736850" y="2838450"/>
          <p14:tracePt t="5937" x="2838450" y="2813050"/>
          <p14:tracePt t="5953" x="2965450" y="2813050"/>
          <p14:tracePt t="5970" x="3109913" y="2813050"/>
          <p14:tracePt t="5987" x="3246438" y="2813050"/>
          <p14:tracePt t="6003" x="3297238" y="2830513"/>
          <p14:tracePt t="6042" x="3297238" y="2838450"/>
          <p14:tracePt t="6059" x="3297238" y="2855913"/>
          <p14:tracePt t="6076" x="3289300" y="2881313"/>
          <p14:tracePt t="6093" x="3279775" y="2897188"/>
          <p14:tracePt t="6109" x="3271838" y="2906713"/>
          <p14:tracePt t="6126" x="3246438" y="2940050"/>
          <p14:tracePt t="6137" x="3238500" y="2949575"/>
          <p14:tracePt t="6153" x="3228975" y="2957513"/>
          <p14:tracePt t="6170" x="3221038" y="2974975"/>
          <p14:tracePt t="6219" x="3203575" y="2974975"/>
          <p14:tracePt t="6237" x="3195638" y="3000375"/>
          <p14:tracePt t="6286" x="3195638" y="3008313"/>
          <p14:tracePt t="6309" x="3170238" y="3033713"/>
          <p14:tracePt t="6324" x="3170238" y="3041650"/>
          <p14:tracePt t="6342" x="3160713" y="3076575"/>
          <p14:tracePt t="6359" x="3160713" y="3094038"/>
          <p14:tracePt t="6376" x="3160713" y="3119438"/>
          <p14:tracePt t="6386" x="3160713" y="3127375"/>
          <p14:tracePt t="6403" x="3160713" y="3144838"/>
          <p14:tracePt t="6420" x="3195638" y="3152775"/>
          <p14:tracePt t="6437" x="3203575" y="3160713"/>
          <p14:tracePt t="6453" x="3238500" y="3160713"/>
          <p14:tracePt t="6470" x="3271838" y="3160713"/>
          <p14:tracePt t="6493" x="3355975" y="3160713"/>
          <p14:tracePt t="6502" x="3365500" y="3160713"/>
          <p14:tracePt t="6511" x="3390900" y="3160713"/>
          <p14:tracePt t="6537" x="3475038" y="3160713"/>
          <p14:tracePt t="6543" x="3492500" y="3152775"/>
          <p14:tracePt t="6570" x="3502025" y="3144838"/>
          <p14:tracePt t="6576" x="3502025" y="3135313"/>
          <p14:tracePt t="6607" x="3502025" y="3101975"/>
          <p14:tracePt t="6621" x="3502025" y="3051175"/>
          <p14:tracePt t="6642" x="3502025" y="3008313"/>
          <p14:tracePt t="6653" x="3502025" y="2974975"/>
          <p14:tracePt t="6670" x="3475038" y="2922588"/>
          <p14:tracePt t="6692" x="3424238" y="2889250"/>
          <p14:tracePt t="6703" x="3398838" y="2881313"/>
          <p14:tracePt t="6720" x="3373438" y="2871788"/>
          <p14:tracePt t="6742" x="3365500" y="2871788"/>
          <p14:tracePt t="6808" x="3330575" y="2871788"/>
          <p14:tracePt t="6816" x="3322638" y="2889250"/>
          <p14:tracePt t="6825" x="3314700" y="2897188"/>
          <p14:tracePt t="6845" x="3289300" y="2949575"/>
          <p14:tracePt t="6859" x="3279775" y="2957513"/>
          <p14:tracePt t="6875" x="3279775" y="2965450"/>
          <p14:tracePt t="6876" x="3279775" y="2982913"/>
          <p14:tracePt t="6903" x="3279775" y="3016250"/>
          <p14:tracePt t="6920" x="3279775" y="3025775"/>
          <p14:tracePt t="6937" x="3322638" y="3041650"/>
          <p14:tracePt t="6954" x="3373438" y="3041650"/>
          <p14:tracePt t="6970" x="3424238" y="3041650"/>
          <p14:tracePt t="6987" x="3509963" y="3041650"/>
          <p14:tracePt t="7003" x="3578225" y="3041650"/>
          <p14:tracePt t="7020" x="3722688" y="3041650"/>
          <p14:tracePt t="7037" x="3806825" y="3041650"/>
          <p14:tracePt t="7045" x="3841750" y="3041650"/>
          <p14:tracePt t="7070" x="3875088" y="3041650"/>
          <p14:tracePt t="7190" x="3900488" y="3041650"/>
          <p14:tracePt t="7203" x="3908425" y="3041650"/>
          <p14:tracePt t="7220" x="4044950" y="3041650"/>
          <p14:tracePt t="7242" x="4156075" y="3041650"/>
          <p14:tracePt t="7248" x="4249738" y="3041650"/>
          <p14:tracePt t="7270" x="4614863" y="3041650"/>
          <p14:tracePt t="7287" x="4860925" y="3041650"/>
          <p14:tracePt t="7304" x="5073650" y="3041650"/>
          <p14:tracePt t="7310" x="5157788" y="3041650"/>
          <p14:tracePt t="7325" x="5268913" y="3041650"/>
          <p14:tracePt t="7341" x="5302250" y="3041650"/>
          <p14:tracePt t="7440" x="5311775" y="3041650"/>
          <p14:tracePt t="7454" x="5345113" y="3067050"/>
          <p14:tracePt t="7470" x="5370513" y="3084513"/>
          <p14:tracePt t="7487" x="5421313" y="3094038"/>
          <p14:tracePt t="7503" x="5524500" y="3135313"/>
          <p14:tracePt t="7520" x="5634038" y="3160713"/>
          <p14:tracePt t="7537" x="5710238" y="3178175"/>
          <p14:tracePt t="7553" x="5829300" y="3195638"/>
          <p14:tracePt t="7558" x="5889625" y="3195638"/>
          <p14:tracePt t="7576" x="6024563" y="3228975"/>
          <p14:tracePt t="7591" x="6153150" y="3238500"/>
          <p14:tracePt t="7609" x="6246813" y="3246438"/>
          <p14:tracePt t="7621" x="6297613" y="3254375"/>
          <p14:tracePt t="7642" x="6330950" y="3254375"/>
          <p14:tracePt t="7655" x="6356350" y="3263900"/>
          <p14:tracePt t="7672" x="6365875" y="3263900"/>
          <p14:tracePt t="7719" x="6407150" y="3271838"/>
          <p14:tracePt t="7742" x="6510338" y="3305175"/>
          <p14:tracePt t="7748" x="6561138" y="3314700"/>
          <p14:tracePt t="7770" x="6662738" y="3330575"/>
          <p14:tracePt t="7792" x="6824663" y="3348038"/>
          <p14:tracePt t="7799" x="6883400" y="3365500"/>
          <p14:tracePt t="7820" x="6977063" y="3382963"/>
          <p14:tracePt t="7842" x="7045325" y="3408363"/>
          <p14:tracePt t="7857" x="7070725" y="3433763"/>
          <p14:tracePt t="7876" x="7121525" y="3467100"/>
          <p14:tracePt t="7887" x="7129463" y="3475038"/>
          <p14:tracePt t="7909" x="7154863" y="3509963"/>
          <p14:tracePt t="7920" x="7164388" y="3509963"/>
          <p14:tracePt t="7936" x="7164388" y="3527425"/>
          <p14:tracePt t="7953" x="7172325" y="3552825"/>
          <p14:tracePt t="7970" x="7172325" y="3560763"/>
          <p14:tracePt t="7992" x="7189788" y="3578225"/>
          <p14:tracePt t="7999" x="7197725" y="3586163"/>
          <p14:tracePt t="8020" x="7215188" y="3586163"/>
          <p14:tracePt t="8041" x="7232650" y="3594100"/>
          <p14:tracePt t="8123" x="7248525" y="3594100"/>
          <p14:tracePt t="8137" x="7258050" y="3560763"/>
          <p14:tracePt t="8154" x="7273925" y="3517900"/>
          <p14:tracePt t="8170" x="7273925" y="3475038"/>
          <p14:tracePt t="8187" x="7273925" y="3416300"/>
          <p14:tracePt t="8203" x="7273925" y="3398838"/>
          <p14:tracePt t="8220" x="7273925" y="3365500"/>
          <p14:tracePt t="8236" x="7273925" y="3340100"/>
          <p14:tracePt t="8258" x="7273925" y="3330575"/>
          <p14:tracePt t="8262" x="7273925" y="3322638"/>
          <p14:tracePt t="8286" x="7273925" y="3289300"/>
          <p14:tracePt t="8309" x="7273925" y="3254375"/>
          <p14:tracePt t="8328" x="7273925" y="3228975"/>
          <p14:tracePt t="8342" x="7273925" y="3203575"/>
          <p14:tracePt t="8358" x="7258050" y="3160713"/>
          <p14:tracePt t="8375" x="7223125" y="3127375"/>
          <p14:tracePt t="8387" x="7215188" y="3094038"/>
          <p14:tracePt t="8405" x="7197725" y="3033713"/>
          <p14:tracePt t="8422" x="7180263" y="3008313"/>
          <p14:tracePt t="8437" x="7180263" y="2974975"/>
          <p14:tracePt t="8460" x="7180263" y="2965450"/>
          <p14:tracePt t="8462" x="7180263" y="2957513"/>
          <p14:tracePt t="8471" x="7172325" y="2949575"/>
          <p14:tracePt t="8502" x="7164388" y="2914650"/>
          <p14:tracePt t="8519" x="7164388" y="2889250"/>
          <p14:tracePt t="8536" x="7154863" y="2855913"/>
          <p14:tracePt t="8553" x="7154863" y="2805113"/>
          <p14:tracePt t="8559" x="7138988" y="2770188"/>
          <p14:tracePt t="8576" x="7138988" y="2727325"/>
          <p14:tracePt t="8591" x="7138988" y="2668588"/>
          <p14:tracePt t="8609" x="7113588" y="2625725"/>
          <p14:tracePt t="8626" x="7104063" y="2600325"/>
          <p14:tracePt t="8636" x="7104063" y="2582863"/>
          <p14:tracePt t="8840" x="7113588" y="2582863"/>
          <p14:tracePt t="8857" x="7121525" y="2633663"/>
          <p14:tracePt t="8875" x="7138988" y="2711450"/>
          <p14:tracePt t="8891" x="7154863" y="2778125"/>
          <p14:tracePt t="8908" x="7164388" y="2830513"/>
          <p14:tracePt t="8921" x="7172325" y="2897188"/>
          <p14:tracePt t="8936" x="7172325" y="2940050"/>
          <p14:tracePt t="8953" x="7172325" y="2982913"/>
          <p14:tracePt t="8974" x="7172325" y="3008313"/>
          <p14:tracePt t="9006" x="7164388" y="3033713"/>
          <p14:tracePt t="9023" x="7164388" y="3051175"/>
          <p14:tracePt t="9028" x="7164388" y="3059113"/>
          <p14:tracePt t="9042" x="7164388" y="3076575"/>
          <p14:tracePt t="9058" x="7146925" y="3094038"/>
          <p14:tracePt t="9076" x="7138988" y="3101975"/>
          <p14:tracePt t="9092" x="7129463" y="3127375"/>
          <p14:tracePt t="9109" x="7121525" y="3160713"/>
          <p14:tracePt t="9125" x="7121525" y="3228975"/>
          <p14:tracePt t="9137" x="7121525" y="3238500"/>
          <p14:tracePt t="9156" x="7121525" y="3279775"/>
          <p14:tracePt t="9173" x="7121525" y="3289300"/>
          <p14:tracePt t="9189" x="7121525" y="3305175"/>
          <p14:tracePt t="9206" x="7121525" y="3322638"/>
          <p14:tracePt t="9222" x="7121525" y="3365500"/>
          <p14:tracePt t="9241" x="7129463" y="3424238"/>
          <p14:tracePt t="9247" x="7146925" y="3459163"/>
          <p14:tracePt t="9275" x="7189788" y="3527425"/>
          <p14:tracePt t="9278" x="7189788" y="3535363"/>
          <p14:tracePt t="9303" x="7197725" y="3568700"/>
          <p14:tracePt t="9320" x="7223125" y="3586163"/>
          <p14:tracePt t="9469" x="7223125" y="3560763"/>
          <p14:tracePt t="9486" x="7232650" y="3509963"/>
          <p14:tracePt t="9509" x="7232650" y="3398838"/>
          <p14:tracePt t="9512" x="7232650" y="3373438"/>
          <p14:tracePt t="9536" x="7232650" y="3279775"/>
          <p14:tracePt t="9558" x="7232650" y="3211513"/>
          <p14:tracePt t="9577" x="7232650" y="3160713"/>
          <p14:tracePt t="9609" x="7232650" y="3144838"/>
          <p14:tracePt t="9624" x="7232650" y="3127375"/>
          <p14:tracePt t="9642" x="7232650" y="3101975"/>
          <p14:tracePt t="9660" x="7232650" y="3076575"/>
          <p14:tracePt t="9669" x="7232650" y="3051175"/>
          <p14:tracePt t="9686" x="7232650" y="3025775"/>
          <p14:tracePt t="9708" x="7232650" y="2982913"/>
          <p14:tracePt t="9717" x="7232650" y="2974975"/>
          <p14:tracePt t="9754" x="7232650" y="2940050"/>
          <p14:tracePt t="9769" x="7248525" y="2922588"/>
          <p14:tracePt t="9786" x="7248525" y="2906713"/>
          <p14:tracePt t="9803" x="7248525" y="2881313"/>
          <p14:tracePt t="9812" x="7248525" y="2855913"/>
          <p14:tracePt t="9825" x="7248525" y="2820988"/>
          <p14:tracePt t="9840" x="7258050" y="2770188"/>
          <p14:tracePt t="9858" x="7258050" y="2744788"/>
          <p14:tracePt t="9873" x="7258050" y="2711450"/>
          <p14:tracePt t="9892" x="7258050" y="2701925"/>
          <p14:tracePt t="9905" x="7258050" y="2686050"/>
          <p14:tracePt t="9919" x="7258050" y="2668588"/>
          <p14:tracePt t="9936" x="7265988" y="2651125"/>
          <p14:tracePt t="9953" x="7265988" y="2625725"/>
          <p14:tracePt t="9969" x="7265988" y="2617788"/>
          <p14:tracePt t="9986" x="7265988" y="2600325"/>
          <p14:tracePt t="10003" x="7265988" y="2582863"/>
          <p14:tracePt t="10020" x="7265988" y="2574925"/>
          <p14:tracePt t="10036" x="7265988" y="2549525"/>
          <p14:tracePt t="10058" x="7265988" y="2506663"/>
          <p14:tracePt t="10152" x="7265988" y="2524125"/>
          <p14:tracePt t="10172" x="7265988" y="2574925"/>
          <p14:tracePt t="10186" x="7273925" y="2651125"/>
          <p14:tracePt t="10209" x="7308850" y="2813050"/>
          <p14:tracePt t="10218" x="7316788" y="2846388"/>
          <p14:tracePt t="10236" x="7334250" y="2922588"/>
          <p14:tracePt t="10253" x="7350125" y="3016250"/>
          <p14:tracePt t="10269" x="7350125" y="3094038"/>
          <p14:tracePt t="10286" x="7350125" y="3160713"/>
          <p14:tracePt t="10308" x="7350125" y="3221038"/>
          <p14:tracePt t="10327" x="7350125" y="3254375"/>
          <p14:tracePt t="10341" x="7350125" y="3279775"/>
          <p14:tracePt t="10359" x="7324725" y="3330575"/>
          <p14:tracePt t="10375" x="7308850" y="3348038"/>
          <p14:tracePt t="10386" x="7291388" y="3355975"/>
          <p14:tracePt t="10403" x="7273925" y="3382963"/>
          <p14:tracePt t="10420" x="7240588" y="3408363"/>
          <p14:tracePt t="10437" x="7180263" y="3424238"/>
          <p14:tracePt t="10453" x="7104063" y="3449638"/>
          <p14:tracePt t="10472" x="7002463" y="3449638"/>
          <p14:tracePt t="10495" x="6951663" y="3449638"/>
          <p14:tracePt t="10498" x="6916738" y="3449638"/>
          <p14:tracePt t="10526" x="6832600" y="3449638"/>
          <p14:tracePt t="10533" x="6815138" y="3449638"/>
          <p14:tracePt t="10624" x="6807200" y="3449638"/>
          <p14:tracePt t="10640" x="6799263" y="3449638"/>
          <p14:tracePt t="10819" x="6764338" y="3441700"/>
          <p14:tracePt t="10836" x="6756400" y="3408363"/>
          <p14:tracePt t="10841" x="6746875" y="3373438"/>
          <p14:tracePt t="10858" x="6738938" y="3322638"/>
          <p14:tracePt t="10874" x="6713538" y="3271838"/>
          <p14:tracePt t="10891" x="6688138" y="3203575"/>
          <p14:tracePt t="10905" x="6688138" y="3178175"/>
          <p14:tracePt t="10919" x="6688138" y="3135313"/>
          <p14:tracePt t="10936" x="6688138" y="3094038"/>
          <p14:tracePt t="10953" x="6688138" y="3076575"/>
          <p14:tracePt t="10974" x="6680200" y="3051175"/>
          <p14:tracePt t="10996" x="6680200" y="3033713"/>
          <p14:tracePt t="11025" x="6680200" y="3016250"/>
          <p14:tracePt t="11188" x="6680200" y="3033713"/>
          <p14:tracePt t="11203" x="6688138" y="3094038"/>
          <p14:tracePt t="11225" x="6731000" y="3195638"/>
          <p14:tracePt t="11233" x="6746875" y="3228975"/>
          <p14:tracePt t="11252" x="6789738" y="3305175"/>
          <p14:tracePt t="11269" x="6815138" y="3355975"/>
          <p14:tracePt t="11286" x="6840538" y="3416300"/>
          <p14:tracePt t="11303" x="6858000" y="3441700"/>
          <p14:tracePt t="11309" x="6865938" y="3449638"/>
          <p14:tracePt t="11325" x="6891338" y="3475038"/>
          <p14:tracePt t="11342" x="6916738" y="3502025"/>
          <p14:tracePt t="11358" x="6943725" y="3509963"/>
          <p14:tracePt t="11375" x="7019925" y="3535363"/>
          <p14:tracePt t="11388" x="7096125" y="3578225"/>
          <p14:tracePt t="11403" x="7172325" y="3594100"/>
          <p14:tracePt t="11419" x="7248525" y="3603625"/>
          <p14:tracePt t="11436" x="7273925" y="3603625"/>
          <p14:tracePt t="11453" x="7283450" y="3603625"/>
          <p14:tracePt t="11485" x="7291388" y="3603625"/>
          <p14:tracePt t="11503" x="7308850" y="3586163"/>
          <p14:tracePt t="11519" x="7324725" y="3560763"/>
          <p14:tracePt t="11536" x="7334250" y="3509963"/>
          <p14:tracePt t="11553" x="7334250" y="3475038"/>
          <p14:tracePt t="11575" x="7342188" y="3449638"/>
          <p14:tracePt t="11591" x="7342188" y="3416300"/>
          <p14:tracePt t="11607" x="7342188" y="3390900"/>
          <p14:tracePt t="11625" x="7342188" y="3355975"/>
          <p14:tracePt t="11641" x="7342188" y="3322638"/>
          <p14:tracePt t="11669" x="7342188" y="3314700"/>
          <p14:tracePt t="11686" x="7342188" y="3297238"/>
          <p14:tracePt t="11703" x="7334250" y="3279775"/>
          <p14:tracePt t="11719" x="7334250" y="3263900"/>
          <p14:tracePt t="11736" x="7334250" y="3238500"/>
          <p14:tracePt t="11753" x="7334250" y="3221038"/>
          <p14:tracePt t="11770" x="7334250" y="3211513"/>
          <p14:tracePt t="11786" x="7334250" y="3178175"/>
          <p14:tracePt t="11803" x="7334250" y="3160713"/>
          <p14:tracePt t="11808" x="7334250" y="3135313"/>
          <p14:tracePt t="11825" x="7334250" y="3119438"/>
          <p14:tracePt t="11840" x="7334250" y="3094038"/>
          <p14:tracePt t="11858" x="7334250" y="3051175"/>
          <p14:tracePt t="11875" x="7324725" y="3008313"/>
          <p14:tracePt t="11888" x="7324725" y="2990850"/>
          <p14:tracePt t="11908" x="7324725" y="2965450"/>
          <p14:tracePt t="11921" x="7316788" y="2940050"/>
          <p14:tracePt t="11936" x="7308850" y="2914650"/>
          <p14:tracePt t="11953" x="7308850" y="2897188"/>
          <p14:tracePt t="11969" x="7308850" y="2855913"/>
          <p14:tracePt t="11986" x="7308850" y="2838450"/>
          <p14:tracePt t="12002" x="7299325" y="2795588"/>
          <p14:tracePt t="12019" x="7291388" y="2752725"/>
          <p14:tracePt t="12036" x="7283450" y="2711450"/>
          <p14:tracePt t="12052" x="7283450" y="2686050"/>
          <p14:tracePt t="12058" x="7265988" y="2660650"/>
          <p14:tracePt t="12075" x="7265988" y="2643188"/>
          <p14:tracePt t="12090" x="7265988" y="2608263"/>
          <p14:tracePt t="12109" x="7265988" y="2592388"/>
          <p14:tracePt t="12126" x="7265988" y="2566988"/>
          <p14:tracePt t="12269" x="7265988" y="2643188"/>
          <p14:tracePt t="12291" x="7265988" y="2762250"/>
          <p14:tracePt t="12298" x="7265988" y="2805113"/>
          <p14:tracePt t="12309" x="7265988" y="2838450"/>
          <p14:tracePt t="12341" x="7283450" y="2940050"/>
          <p14:tracePt t="12358" x="7291388" y="2974975"/>
          <p14:tracePt t="12373" x="7291388" y="3008313"/>
          <p14:tracePt t="12387" x="7291388" y="3025775"/>
          <p14:tracePt t="12405" x="7291388" y="3076575"/>
          <p14:tracePt t="12425" x="7291388" y="3135313"/>
          <p14:tracePt t="12441" x="7291388" y="3170238"/>
          <p14:tracePt t="12453" x="7291388" y="3203575"/>
          <p14:tracePt t="12472" x="7291388" y="3246438"/>
          <p14:tracePt t="12493" x="7291388" y="3297238"/>
          <p14:tracePt t="12510" x="7291388" y="3340100"/>
          <p14:tracePt t="12542" x="7291388" y="3382963"/>
          <p14:tracePt t="12590" x="7291388" y="3408363"/>
          <p14:tracePt t="12599" x="7291388" y="3416300"/>
          <p14:tracePt t="12757" x="7291388" y="3390900"/>
          <p14:tracePt t="12789" x="7291388" y="3289300"/>
          <p14:tracePt t="12819" x="7291388" y="3152775"/>
          <p14:tracePt t="12841" x="7291388" y="2982913"/>
          <p14:tracePt t="12859" x="7291388" y="2881313"/>
          <p14:tracePt t="12873" x="7291388" y="2813050"/>
          <p14:tracePt t="12891" x="7291388" y="2787650"/>
          <p14:tracePt t="12903" x="7291388" y="2752725"/>
          <p14:tracePt t="12919" x="7291388" y="2744788"/>
          <p14:tracePt t="12942" x="7291388" y="2719388"/>
          <p14:tracePt t="12954" x="7291388" y="2693988"/>
          <p14:tracePt t="12969" x="7291388" y="2668588"/>
          <p14:tracePt t="12992" x="7283450" y="2633663"/>
          <p14:tracePt t="13019" x="7283450" y="2625725"/>
          <p14:tracePt t="13041" x="7283450" y="2608263"/>
          <p14:tracePt t="13085" x="7283450" y="2600325"/>
          <p14:tracePt t="13302" x="7273925" y="2592388"/>
          <p14:tracePt t="13348" x="7265988" y="2600325"/>
          <p14:tracePt t="13357" x="7258050" y="2617788"/>
          <p14:tracePt t="13375" x="7258050" y="2633663"/>
          <p14:tracePt t="13392" x="7223125" y="2668588"/>
          <p14:tracePt t="13402" x="7223125" y="2686050"/>
          <p14:tracePt t="13419" x="7215188" y="2736850"/>
          <p14:tracePt t="13436" x="7197725" y="2820988"/>
          <p14:tracePt t="13452" x="7180263" y="2881313"/>
          <p14:tracePt t="13469" x="7164388" y="2990850"/>
          <p14:tracePt t="13491" x="7129463" y="3170238"/>
          <p14:tracePt t="13497" x="7104063" y="3254375"/>
          <p14:tracePt t="13519" x="7053263" y="3484563"/>
          <p14:tracePt t="13536" x="7035800" y="3586163"/>
          <p14:tracePt t="13552" x="7019925" y="3662363"/>
          <p14:tracePt t="13569" x="6994525" y="3722688"/>
          <p14:tracePt t="13574" x="6977063" y="3756025"/>
          <p14:tracePt t="13592" x="6951663" y="3824288"/>
          <p14:tracePt t="13606" x="6908800" y="3917950"/>
          <p14:tracePt t="13625" x="6875463" y="4027488"/>
          <p14:tracePt t="13642" x="6832600" y="4156075"/>
          <p14:tracePt t="13652" x="6781800" y="4265613"/>
          <p14:tracePt t="13670" x="6721475" y="4384675"/>
          <p14:tracePt t="13688" x="6645275" y="4529138"/>
          <p14:tracePt t="13707" x="6561138" y="4657725"/>
          <p14:tracePt t="13721" x="6450013" y="4810125"/>
          <p14:tracePt t="13742" x="6280150" y="5030788"/>
          <p14:tracePt t="13757" x="6178550" y="5149850"/>
          <p14:tracePt t="13771" x="6135688" y="5192713"/>
          <p14:tracePt t="13788" x="5999163" y="5286375"/>
          <p14:tracePt t="13804" x="5864225" y="5353050"/>
          <p14:tracePt t="13821" x="5694363" y="5430838"/>
          <p14:tracePt t="13841" x="5497513" y="5524500"/>
          <p14:tracePt t="13858" x="5294313" y="5608638"/>
          <p14:tracePt t="13874" x="5073650" y="5719763"/>
          <p14:tracePt t="13890" x="4878388" y="5821363"/>
          <p14:tracePt t="13903" x="4699000" y="5915025"/>
          <p14:tracePt t="13921" x="4513263" y="5999163"/>
          <p14:tracePt t="13942" x="4300538" y="6092825"/>
          <p14:tracePt t="13950" x="4249738" y="6118225"/>
          <p14:tracePt t="14035" x="4197350" y="6127750"/>
          <p14:tracePt t="14052" x="4095750" y="6135688"/>
          <p14:tracePt t="14069" x="4027488" y="6135688"/>
          <p14:tracePt t="14091" x="4002088" y="6135688"/>
          <p14:tracePt t="14108" x="3935413" y="6067425"/>
          <p14:tracePt t="14126" x="3935413" y="6008688"/>
          <p14:tracePt t="14142" x="3935413" y="5957888"/>
          <p14:tracePt t="14152" x="3935413" y="5922963"/>
          <p14:tracePt t="14169" x="3986213" y="5838825"/>
          <p14:tracePt t="14186" x="4019550" y="5770563"/>
          <p14:tracePt t="14202" x="4052888" y="5719763"/>
          <p14:tracePt t="14235" x="4062413" y="5710238"/>
          <p14:tracePt t="14341" x="4079875" y="5684838"/>
          <p14:tracePt t="14358" x="4113213" y="5641975"/>
          <p14:tracePt t="14373" x="4156075" y="5600700"/>
          <p14:tracePt t="14390" x="4197350" y="5549900"/>
          <p14:tracePt t="14407" x="4224338" y="5532438"/>
          <p14:tracePt t="14419" x="4249738" y="5507038"/>
          <p14:tracePt t="14436" x="4275138" y="5472113"/>
          <p14:tracePt t="14452" x="4300538" y="5430838"/>
          <p14:tracePt t="14469" x="4308475" y="5380038"/>
          <p14:tracePt t="14491" x="4333875" y="5362575"/>
          <p14:tracePt t="14502" x="4333875" y="5345113"/>
          <p14:tracePt t="14519" x="4341813" y="5311775"/>
          <p14:tracePt t="14552" x="4351338" y="5302250"/>
          <p14:tracePt t="14569" x="4351338" y="5286375"/>
          <p14:tracePt t="14600" x="4351338" y="5251450"/>
          <p14:tracePt t="14607" x="4351338" y="5235575"/>
          <p14:tracePt t="14624" x="4359275" y="5192713"/>
          <p14:tracePt t="14640" x="4359275" y="5141913"/>
          <p14:tracePt t="14653" x="4359275" y="5073650"/>
          <p14:tracePt t="14669" x="4359275" y="5013325"/>
          <p14:tracePt t="14686" x="4359275" y="4962525"/>
          <p14:tracePt t="14703" x="4341813" y="4929188"/>
          <p14:tracePt t="14719" x="4333875" y="4894263"/>
          <p14:tracePt t="14735" x="4333875" y="4886325"/>
          <p14:tracePt t="14752" x="4333875" y="4868863"/>
          <p14:tracePt t="14769" x="4325938" y="4852988"/>
          <p14:tracePt t="14785" x="4325938" y="4843463"/>
          <p14:tracePt t="14807" x="4325938" y="4835525"/>
          <p14:tracePt t="14816" x="4325938" y="4827588"/>
          <p14:tracePt t="14824" x="4325938" y="4810125"/>
          <p14:tracePt t="14840" x="4308475" y="4784725"/>
          <p14:tracePt t="14858" x="4308475" y="4767263"/>
          <p14:tracePt t="14874" x="4291013" y="4741863"/>
          <p14:tracePt t="14890" x="4283075" y="4733925"/>
          <p14:tracePt t="14903" x="4283075" y="4724400"/>
          <p14:tracePt t="14919" x="4240213" y="4708525"/>
          <p14:tracePt t="14935" x="4232275" y="4708525"/>
          <p14:tracePt t="14952" x="4224338" y="4708525"/>
          <p14:tracePt t="14969" x="4214813" y="4699000"/>
          <p14:tracePt t="14985" x="4156075" y="4699000"/>
          <p14:tracePt t="15002" x="4121150" y="4699000"/>
          <p14:tracePt t="15019" x="4062413" y="4699000"/>
          <p14:tracePt t="15035" x="3986213" y="4691063"/>
          <p14:tracePt t="15053" x="3951288" y="4673600"/>
          <p14:tracePt t="15097" x="3951288" y="4640263"/>
          <p14:tracePt t="15108" x="3951288" y="4622800"/>
          <p14:tracePt t="15126" x="3951288" y="4605338"/>
          <p14:tracePt t="15142" x="3951288" y="4579938"/>
          <p14:tracePt t="15152" x="3951288" y="4572000"/>
          <p14:tracePt t="15185" x="3951288" y="4564063"/>
          <p14:tracePt t="15207" x="3951288" y="4546600"/>
          <p14:tracePt t="15252" x="3935413" y="4521200"/>
          <p14:tracePt t="15269" x="3917950" y="4521200"/>
          <p14:tracePt t="15293" x="3849688" y="4521200"/>
          <p14:tracePt t="15318" x="3806825" y="4521200"/>
          <p14:tracePt t="15339" x="3781425" y="4521200"/>
          <p14:tracePt t="15358" x="3730625" y="4546600"/>
          <p14:tracePt t="15373" x="3697288" y="4579938"/>
          <p14:tracePt t="15391" x="3636963" y="4614863"/>
          <p14:tracePt t="15407" x="3586163" y="4640263"/>
          <p14:tracePt t="15418" x="3568700" y="4657725"/>
          <p14:tracePt t="15435" x="3535363" y="4665663"/>
          <p14:tracePt t="15458" x="3502025" y="4683125"/>
          <p14:tracePt t="15467" x="3492500" y="4691063"/>
          <p14:tracePt t="15485" x="3475038" y="4716463"/>
          <p14:tracePt t="15502" x="3449638" y="4741863"/>
          <p14:tracePt t="15519" x="3416300" y="4784725"/>
          <p14:tracePt t="15535" x="3390900" y="4818063"/>
          <p14:tracePt t="15553" x="3340100" y="4886325"/>
          <p14:tracePt t="15569" x="3314700" y="4937125"/>
          <p14:tracePt t="15592" x="3279775" y="4979988"/>
          <p14:tracePt t="15624" x="3271838" y="5013325"/>
          <p14:tracePt t="15640" x="3263900" y="5013325"/>
          <p14:tracePt t="15658" x="3263900" y="5022850"/>
          <p14:tracePt t="15685" x="3238500" y="5038725"/>
          <p14:tracePt t="15702" x="3228975" y="5064125"/>
          <p14:tracePt t="15719" x="3228975" y="5081588"/>
          <p14:tracePt t="15736" x="3228975" y="5106988"/>
          <p14:tracePt t="15753" x="3228975" y="5141913"/>
          <p14:tracePt t="15769" x="3228975" y="5157788"/>
          <p14:tracePt t="15802" x="3228975" y="5167313"/>
          <p14:tracePt t="15856" x="3228975" y="5208588"/>
          <p14:tracePt t="15866" x="3246438" y="5226050"/>
          <p14:tracePt t="15874" x="3246438" y="5235575"/>
          <p14:tracePt t="15891" x="3246438" y="5251450"/>
          <p14:tracePt t="15908" x="3254375" y="5286375"/>
          <p14:tracePt t="15921" x="3254375" y="5327650"/>
          <p14:tracePt t="15941" x="3254375" y="5337175"/>
          <p14:tracePt t="15954" x="3254375" y="5362575"/>
          <p14:tracePt t="15971" x="3254375" y="5380038"/>
          <p14:tracePt t="15987" x="3254375" y="5413375"/>
          <p14:tracePt t="16002" x="3254375" y="5430838"/>
          <p14:tracePt t="16019" x="3254375" y="5446713"/>
          <p14:tracePt t="16035" x="3228975" y="5489575"/>
          <p14:tracePt t="16052" x="3211513" y="5507038"/>
          <p14:tracePt t="16059" x="3203575" y="5540375"/>
          <p14:tracePt t="16076" x="3186113" y="5557838"/>
          <p14:tracePt t="16090" x="3178175" y="5575300"/>
          <p14:tracePt t="16108" x="3160713" y="5616575"/>
          <p14:tracePt t="16125" x="3152775" y="5634038"/>
          <p14:tracePt t="16142" x="3144838" y="5659438"/>
          <p14:tracePt t="16152" x="3127375" y="5702300"/>
          <p14:tracePt t="16169" x="3119438" y="5745163"/>
          <p14:tracePt t="16185" x="3109913" y="5788025"/>
          <p14:tracePt t="16202" x="3109913" y="5813425"/>
          <p14:tracePt t="16219" x="3109913" y="5864225"/>
          <p14:tracePt t="16235" x="3101975" y="5889625"/>
          <p14:tracePt t="16252" x="3101975" y="5897563"/>
          <p14:tracePt t="16269" x="3101975" y="5905500"/>
          <p14:tracePt t="16285" x="3101975" y="5922963"/>
          <p14:tracePt t="16294" x="3101975" y="5932488"/>
          <p14:tracePt t="16319" x="3101975" y="5948363"/>
          <p14:tracePt t="16341" x="3127375" y="5957888"/>
          <p14:tracePt t="16356" x="3195638" y="5973763"/>
          <p14:tracePt t="16375" x="3238500" y="5973763"/>
          <p14:tracePt t="16391" x="3271838" y="5973763"/>
          <p14:tracePt t="16408" x="3373438" y="5973763"/>
          <p14:tracePt t="16418" x="3416300" y="5973763"/>
          <p14:tracePt t="16435" x="3502025" y="5940425"/>
          <p14:tracePt t="16452" x="3629025" y="5872163"/>
          <p14:tracePt t="16469" x="3687763" y="5838825"/>
          <p14:tracePt t="16485" x="3756025" y="5821363"/>
          <p14:tracePt t="16502" x="3798888" y="5803900"/>
          <p14:tracePt t="16519" x="3832225" y="5778500"/>
          <p14:tracePt t="16540" x="3908425" y="5719763"/>
          <p14:tracePt t="16548" x="3908425" y="5710238"/>
          <p14:tracePt t="16559" x="3917950" y="5694363"/>
          <p14:tracePt t="16585" x="3935413" y="5694363"/>
          <p14:tracePt t="16607" x="3943350" y="5684838"/>
          <p14:tracePt t="16735" x="3994150" y="5684838"/>
          <p14:tracePt t="16757" x="4087813" y="5684838"/>
          <p14:tracePt t="16764" x="4156075" y="5684838"/>
          <p14:tracePt t="16785" x="4384675" y="5684838"/>
          <p14:tracePt t="16807" x="4503738" y="5659438"/>
          <p14:tracePt t="16815" x="4538663" y="5641975"/>
          <p14:tracePt t="16824" x="4564063" y="5626100"/>
          <p14:tracePt t="16841" x="4572000" y="5616575"/>
          <p14:tracePt t="17006" x="4579938" y="5608638"/>
          <p14:tracePt t="17035" x="4589463" y="5600700"/>
          <p14:tracePt t="17052" x="4614863" y="5575300"/>
          <p14:tracePt t="17069" x="4622800" y="5557838"/>
          <p14:tracePt t="17074" x="4630738" y="5549900"/>
          <p14:tracePt t="17091" x="4640263" y="5540375"/>
          <p14:tracePt t="17106" x="4657725" y="5497513"/>
          <p14:tracePt t="17125" x="4657725" y="5456238"/>
          <p14:tracePt t="17141" x="4657725" y="5413375"/>
          <p14:tracePt t="17155" x="4657725" y="5327650"/>
          <p14:tracePt t="17175" x="4657725" y="5286375"/>
          <p14:tracePt t="17193" x="4657725" y="5218113"/>
          <p14:tracePt t="17206" x="4648200" y="5192713"/>
          <p14:tracePt t="17227" x="4622800" y="5132388"/>
          <p14:tracePt t="17232" x="4622800" y="5124450"/>
          <p14:tracePt t="17252" x="4614863" y="5091113"/>
          <p14:tracePt t="17268" x="4589463" y="5048250"/>
          <p14:tracePt t="17285" x="4579938" y="5022850"/>
          <p14:tracePt t="17302" x="4579938" y="4997450"/>
          <p14:tracePt t="17318" x="4564063" y="4954588"/>
          <p14:tracePt t="17325" x="4538663" y="4937125"/>
          <p14:tracePt t="17341" x="4529138" y="4929188"/>
          <p14:tracePt t="17356" x="4513263" y="4894263"/>
          <p14:tracePt t="17374" x="4503738" y="4878388"/>
          <p14:tracePt t="17391" x="4495800" y="4868863"/>
          <p14:tracePt t="17407" x="4495800" y="4852988"/>
          <p14:tracePt t="17425" x="4470400" y="4827588"/>
          <p14:tracePt t="17470" x="4470400" y="4810125"/>
          <p14:tracePt t="17506" x="4470400" y="4802188"/>
          <p14:tracePt t="17622" x="4470400" y="4775200"/>
          <p14:tracePt t="17755" x="4503738" y="4775200"/>
          <p14:tracePt t="17763" x="4521200" y="4802188"/>
          <p14:tracePt t="17785" x="4665663" y="4835525"/>
          <p14:tracePt t="17802" x="4835525" y="4860925"/>
          <p14:tracePt t="17818" x="5132388" y="4868863"/>
          <p14:tracePt t="17824" x="5286375" y="4868863"/>
          <p14:tracePt t="17840" x="5813425" y="4868863"/>
          <p14:tracePt t="17856" x="6569075" y="4860925"/>
          <p14:tracePt t="17874" x="7597775" y="4759325"/>
          <p14:tracePt t="17890" x="8634413" y="4614863"/>
        </p14:tracePtLst>
      </p14:laserTraceLst>
    </p:ext>
  </p:extLst>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27" name="Rectangle 2">
            <a:extLst>
              <a:ext uri="{FF2B5EF4-FFF2-40B4-BE49-F238E27FC236}">
                <a16:creationId xmlns:a16="http://schemas.microsoft.com/office/drawing/2014/main" id="{155AEB9E-A22A-4C54-A909-526952DED9D6}"/>
              </a:ext>
            </a:extLst>
          </p:cNvPr>
          <p:cNvSpPr txBox="1">
            <a:spLocks noChangeArrowheads="1"/>
          </p:cNvSpPr>
          <p:nvPr/>
        </p:nvSpPr>
        <p:spPr bwMode="auto">
          <a:xfrm>
            <a:off x="283028" y="67385"/>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Location of Clouds in the </a:t>
            </a:r>
            <a:r>
              <a:rPr lang="en-US" sz="3000" b="1" kern="0" dirty="0">
                <a:solidFill>
                  <a:srgbClr val="FF0000"/>
                </a:solidFill>
                <a:latin typeface="Calibri" panose="020F0502020204030204" pitchFamily="34" charset="0"/>
                <a:cs typeface="Calibri" panose="020F0502020204030204" pitchFamily="34" charset="0"/>
              </a:rPr>
              <a:t>LOW LEVEL</a:t>
            </a:r>
          </a:p>
        </p:txBody>
      </p:sp>
      <p:grpSp>
        <p:nvGrpSpPr>
          <p:cNvPr id="37" name="Group 36"/>
          <p:cNvGrpSpPr/>
          <p:nvPr/>
        </p:nvGrpSpPr>
        <p:grpSpPr>
          <a:xfrm>
            <a:off x="6434584" y="6388476"/>
            <a:ext cx="2403580" cy="330081"/>
            <a:chOff x="7290372" y="6581001"/>
            <a:chExt cx="1414808" cy="634676"/>
          </a:xfrm>
        </p:grpSpPr>
        <p:pic>
          <p:nvPicPr>
            <p:cNvPr id="38" name="Picture 3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7290372" y="6581001"/>
              <a:ext cx="682853" cy="634676"/>
            </a:xfrm>
            <a:prstGeom prst="rect">
              <a:avLst/>
            </a:prstGeom>
          </p:spPr>
        </p:pic>
        <p:pic>
          <p:nvPicPr>
            <p:cNvPr id="39" name="Picture 3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73225" y="6581003"/>
              <a:ext cx="731955" cy="634674"/>
            </a:xfrm>
            <a:prstGeom prst="rect">
              <a:avLst/>
            </a:prstGeom>
          </p:spPr>
        </p:pic>
      </p:grpSp>
      <p:sp>
        <p:nvSpPr>
          <p:cNvPr id="20" name="Footer Placeholder 19">
            <a:extLst>
              <a:ext uri="{FF2B5EF4-FFF2-40B4-BE49-F238E27FC236}">
                <a16:creationId xmlns:a16="http://schemas.microsoft.com/office/drawing/2014/main" id="{D9331E2D-F9FD-4CED-A2AA-DD67E39E85AE}"/>
              </a:ext>
            </a:extLst>
          </p:cNvPr>
          <p:cNvSpPr>
            <a:spLocks noGrp="1"/>
          </p:cNvSpPr>
          <p:nvPr>
            <p:ph type="ftr" sz="quarter" idx="11"/>
          </p:nvPr>
        </p:nvSpPr>
        <p:spPr>
          <a:xfrm>
            <a:off x="2802740" y="6492875"/>
            <a:ext cx="3584575" cy="365125"/>
          </a:xfrm>
        </p:spPr>
        <p:txBody>
          <a:bodyPr/>
          <a:lstStyle/>
          <a:p>
            <a:pPr>
              <a:defRPr/>
            </a:pPr>
            <a:r>
              <a:rPr lang="en-US"/>
              <a:t>RTC-PRE-137.2 Cloud landscapes</a:t>
            </a:r>
            <a:endParaRPr lang="en-US" dirty="0"/>
          </a:p>
        </p:txBody>
      </p:sp>
      <p:sp>
        <p:nvSpPr>
          <p:cNvPr id="108" name="Date Placeholder 10">
            <a:extLst>
              <a:ext uri="{FF2B5EF4-FFF2-40B4-BE49-F238E27FC236}">
                <a16:creationId xmlns:a16="http://schemas.microsoft.com/office/drawing/2014/main" id="{57EAA6D9-6CCD-4AB2-AD83-301A72E8D005}"/>
              </a:ext>
            </a:extLst>
          </p:cNvPr>
          <p:cNvSpPr txBox="1">
            <a:spLocks/>
          </p:cNvSpPr>
          <p:nvPr/>
        </p:nvSpPr>
        <p:spPr>
          <a:xfrm>
            <a:off x="781050" y="6508750"/>
            <a:ext cx="20574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AC945B9F-DC0F-4224-BAFF-77F68DD61594}" type="datetime1">
              <a:rPr lang="en-ZA" smtClean="0"/>
              <a:pPr>
                <a:defRPr/>
              </a:pPr>
              <a:t>2021/10/28</a:t>
            </a:fld>
            <a:endParaRPr lang="en-ZA" dirty="0"/>
          </a:p>
        </p:txBody>
      </p:sp>
      <p:sp>
        <p:nvSpPr>
          <p:cNvPr id="109" name="Footer Placeholder 11">
            <a:extLst>
              <a:ext uri="{FF2B5EF4-FFF2-40B4-BE49-F238E27FC236}">
                <a16:creationId xmlns:a16="http://schemas.microsoft.com/office/drawing/2014/main" id="{F5E33BF1-ECA8-44E6-8ED8-475728410053}"/>
              </a:ext>
            </a:extLst>
          </p:cNvPr>
          <p:cNvSpPr txBox="1">
            <a:spLocks/>
          </p:cNvSpPr>
          <p:nvPr/>
        </p:nvSpPr>
        <p:spPr>
          <a:xfrm>
            <a:off x="2895487" y="6411637"/>
            <a:ext cx="358775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a:t>Doc Ref no: RTC-PRE-137.2 Cloud </a:t>
            </a:r>
            <a:r>
              <a:rPr lang="en-US" dirty="0" err="1"/>
              <a:t>Genera_Species</a:t>
            </a:r>
            <a:endParaRPr lang="en-US" dirty="0"/>
          </a:p>
        </p:txBody>
      </p:sp>
      <p:pic>
        <p:nvPicPr>
          <p:cNvPr id="22" name="Picture 2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659939" y="6176370"/>
            <a:ext cx="1737324" cy="542188"/>
          </a:xfrm>
          <a:prstGeom prst="rect">
            <a:avLst/>
          </a:prstGeom>
        </p:spPr>
      </p:pic>
      <p:sp>
        <p:nvSpPr>
          <p:cNvPr id="23" name="Date Placeholder 22">
            <a:extLst>
              <a:ext uri="{FF2B5EF4-FFF2-40B4-BE49-F238E27FC236}">
                <a16:creationId xmlns:a16="http://schemas.microsoft.com/office/drawing/2014/main" id="{99FA73B0-4F64-4821-A825-EEFBE93297D7}"/>
              </a:ext>
            </a:extLst>
          </p:cNvPr>
          <p:cNvSpPr>
            <a:spLocks noGrp="1"/>
          </p:cNvSpPr>
          <p:nvPr>
            <p:ph type="dt" sz="half" idx="10"/>
          </p:nvPr>
        </p:nvSpPr>
        <p:spPr>
          <a:xfrm>
            <a:off x="637390" y="6492875"/>
            <a:ext cx="2057400" cy="365125"/>
          </a:xfrm>
        </p:spPr>
        <p:txBody>
          <a:bodyPr/>
          <a:lstStyle/>
          <a:p>
            <a:pPr>
              <a:defRPr/>
            </a:pPr>
            <a:fld id="{402D7DB4-46C8-4669-9E62-71B1893B75D0}" type="datetime1">
              <a:rPr lang="en-ZA" smtClean="0"/>
              <a:t>2021/10/28</a:t>
            </a:fld>
            <a:endParaRPr lang="en-ZA" dirty="0"/>
          </a:p>
        </p:txBody>
      </p:sp>
      <p:sp>
        <p:nvSpPr>
          <p:cNvPr id="29" name="Slide Number Placeholder 28">
            <a:extLst>
              <a:ext uri="{FF2B5EF4-FFF2-40B4-BE49-F238E27FC236}">
                <a16:creationId xmlns:a16="http://schemas.microsoft.com/office/drawing/2014/main" id="{B62795F2-D7C7-4CE3-9847-4F8B6862489F}"/>
              </a:ext>
            </a:extLst>
          </p:cNvPr>
          <p:cNvSpPr>
            <a:spLocks noGrp="1"/>
          </p:cNvSpPr>
          <p:nvPr>
            <p:ph type="sldNum" sz="quarter" idx="12"/>
          </p:nvPr>
        </p:nvSpPr>
        <p:spPr>
          <a:xfrm>
            <a:off x="6466690" y="6492875"/>
            <a:ext cx="2057400" cy="365125"/>
          </a:xfrm>
        </p:spPr>
        <p:txBody>
          <a:bodyPr/>
          <a:lstStyle/>
          <a:p>
            <a:fld id="{34175CAA-D167-45EF-8353-4BECF660CB19}" type="slidenum">
              <a:rPr lang="en-ZA" altLang="en-US" smtClean="0"/>
              <a:pPr/>
              <a:t>3</a:t>
            </a:fld>
            <a:endParaRPr lang="en-ZA" altLang="en-US"/>
          </a:p>
        </p:txBody>
      </p:sp>
      <p:grpSp>
        <p:nvGrpSpPr>
          <p:cNvPr id="88" name="Group 87"/>
          <p:cNvGrpSpPr/>
          <p:nvPr/>
        </p:nvGrpSpPr>
        <p:grpSpPr>
          <a:xfrm>
            <a:off x="862207" y="885572"/>
            <a:ext cx="3340561" cy="5435865"/>
            <a:chOff x="974405" y="612577"/>
            <a:chExt cx="3133389" cy="5435865"/>
          </a:xfrm>
        </p:grpSpPr>
        <p:grpSp>
          <p:nvGrpSpPr>
            <p:cNvPr id="91" name="Group 90"/>
            <p:cNvGrpSpPr/>
            <p:nvPr/>
          </p:nvGrpSpPr>
          <p:grpSpPr>
            <a:xfrm>
              <a:off x="974405" y="612577"/>
              <a:ext cx="3133389" cy="5435865"/>
              <a:chOff x="960666" y="612577"/>
              <a:chExt cx="3133389" cy="5435865"/>
            </a:xfrm>
          </p:grpSpPr>
          <p:pic>
            <p:nvPicPr>
              <p:cNvPr id="93" name="Picture 92">
                <a:hlinkClick r:id="" action="ppaction://noaction"/>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960666" y="612577"/>
                <a:ext cx="3133389" cy="5435865"/>
              </a:xfrm>
              <a:prstGeom prst="rect">
                <a:avLst/>
              </a:prstGeom>
            </p:spPr>
          </p:pic>
          <p:sp>
            <p:nvSpPr>
              <p:cNvPr id="94" name="Rectangle 93"/>
              <p:cNvSpPr/>
              <p:nvPr/>
            </p:nvSpPr>
            <p:spPr>
              <a:xfrm>
                <a:off x="1624891" y="695640"/>
                <a:ext cx="864586" cy="206501"/>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90" name="TextBox 89"/>
            <p:cNvSpPr txBox="1"/>
            <p:nvPr/>
          </p:nvSpPr>
          <p:spPr>
            <a:xfrm>
              <a:off x="1032861" y="1028358"/>
              <a:ext cx="1685964" cy="523220"/>
            </a:xfrm>
            <a:prstGeom prst="rect">
              <a:avLst/>
            </a:prstGeom>
            <a:noFill/>
          </p:spPr>
          <p:txBody>
            <a:bodyPr wrap="square" rtlCol="0">
              <a:spAutoFit/>
            </a:bodyPr>
            <a:lstStyle/>
            <a:p>
              <a:r>
                <a:rPr lang="en-US" sz="1600" b="1" dirty="0">
                  <a:solidFill>
                    <a:srgbClr val="FF0000"/>
                  </a:solidFill>
                </a:rPr>
                <a:t>Cumulonimbus </a:t>
              </a:r>
              <a:r>
                <a:rPr lang="en-US" sz="1200" b="1" dirty="0">
                  <a:solidFill>
                    <a:srgbClr val="FF0000"/>
                  </a:solidFill>
                </a:rPr>
                <a:t>capillatus</a:t>
              </a:r>
            </a:p>
          </p:txBody>
        </p:sp>
      </p:grpSp>
      <p:sp>
        <p:nvSpPr>
          <p:cNvPr id="3" name="Rectangle 2"/>
          <p:cNvSpPr/>
          <p:nvPr/>
        </p:nvSpPr>
        <p:spPr>
          <a:xfrm>
            <a:off x="603651" y="813788"/>
            <a:ext cx="8213271" cy="5949223"/>
          </a:xfrm>
          <a:prstGeom prst="rect">
            <a:avLst/>
          </a:prstGeom>
          <a:gradFill>
            <a:gsLst>
              <a:gs pos="49%">
                <a:srgbClr val="ACD0F3"/>
              </a:gs>
              <a:gs pos="76%">
                <a:srgbClr val="ABCBF2"/>
              </a:gs>
              <a:gs pos="0%">
                <a:srgbClr val="336699"/>
              </a:gs>
            </a:gsLst>
            <a:lin ang="5400000" scaled="1"/>
          </a:gradFill>
          <a:ln w="38100">
            <a:solidFill>
              <a:srgbClr val="336699"/>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91009" y="793297"/>
            <a:ext cx="3340561" cy="5452916"/>
            <a:chOff x="-1001443" y="737024"/>
            <a:chExt cx="3133389" cy="5465027"/>
          </a:xfrm>
        </p:grpSpPr>
        <p:pic>
          <p:nvPicPr>
            <p:cNvPr id="18" name="Picture 17">
              <a:hlinkClick r:id="" action="ppaction://noaction"/>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1001443" y="737024"/>
              <a:ext cx="3133389" cy="5465027"/>
            </a:xfrm>
            <a:prstGeom prst="rect">
              <a:avLst/>
            </a:prstGeom>
          </p:spPr>
        </p:pic>
        <p:sp>
          <p:nvSpPr>
            <p:cNvPr id="19" name="Rectangle 18"/>
            <p:cNvSpPr/>
            <p:nvPr/>
          </p:nvSpPr>
          <p:spPr>
            <a:xfrm>
              <a:off x="-332174" y="768897"/>
              <a:ext cx="864586" cy="246962"/>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24" name="TextBox 23"/>
          <p:cNvSpPr txBox="1"/>
          <p:nvPr/>
        </p:nvSpPr>
        <p:spPr>
          <a:xfrm>
            <a:off x="624759" y="2689801"/>
            <a:ext cx="1797436" cy="338554"/>
          </a:xfrm>
          <a:prstGeom prst="rect">
            <a:avLst/>
          </a:prstGeom>
          <a:noFill/>
        </p:spPr>
        <p:txBody>
          <a:bodyPr wrap="square" rtlCol="0">
            <a:spAutoFit/>
          </a:bodyPr>
          <a:lstStyle/>
          <a:p>
            <a:r>
              <a:rPr lang="en-US" sz="1600" b="1" u="sng" dirty="0">
                <a:solidFill>
                  <a:srgbClr val="FF0000"/>
                </a:solidFill>
              </a:rPr>
              <a:t>Cumulonimbus</a:t>
            </a:r>
            <a:endParaRPr lang="en-US" sz="1200" b="1" u="sng" dirty="0">
              <a:solidFill>
                <a:srgbClr val="FF0000"/>
              </a:solidFill>
            </a:endParaRPr>
          </a:p>
        </p:txBody>
      </p:sp>
      <p:grpSp>
        <p:nvGrpSpPr>
          <p:cNvPr id="12" name="Group 11">
            <a:extLst>
              <a:ext uri="{FF2B5EF4-FFF2-40B4-BE49-F238E27FC236}">
                <a16:creationId xmlns:a16="http://schemas.microsoft.com/office/drawing/2014/main" id="{36078896-9863-4C3B-8B88-6F0ED555692A}"/>
              </a:ext>
            </a:extLst>
          </p:cNvPr>
          <p:cNvGrpSpPr/>
          <p:nvPr/>
        </p:nvGrpSpPr>
        <p:grpSpPr>
          <a:xfrm>
            <a:off x="581906" y="3621846"/>
            <a:ext cx="8375209" cy="371616"/>
            <a:chOff x="573166" y="3485321"/>
            <a:chExt cx="8375209" cy="371616"/>
          </a:xfrm>
        </p:grpSpPr>
        <p:grpSp>
          <p:nvGrpSpPr>
            <p:cNvPr id="30" name="Group 29"/>
            <p:cNvGrpSpPr/>
            <p:nvPr/>
          </p:nvGrpSpPr>
          <p:grpSpPr>
            <a:xfrm>
              <a:off x="573166" y="3485321"/>
              <a:ext cx="8228918" cy="369332"/>
              <a:chOff x="701853" y="3245777"/>
              <a:chExt cx="8228918" cy="369332"/>
            </a:xfrm>
          </p:grpSpPr>
          <p:sp>
            <p:nvSpPr>
              <p:cNvPr id="11" name="TextBox 10"/>
              <p:cNvSpPr txBox="1"/>
              <p:nvPr/>
            </p:nvSpPr>
            <p:spPr>
              <a:xfrm>
                <a:off x="701853" y="3245777"/>
                <a:ext cx="784463" cy="369332"/>
              </a:xfrm>
              <a:prstGeom prst="rect">
                <a:avLst/>
              </a:prstGeom>
              <a:noFill/>
            </p:spPr>
            <p:txBody>
              <a:bodyPr wrap="square" rtlCol="0">
                <a:spAutoFit/>
              </a:bodyPr>
              <a:lstStyle/>
              <a:p>
                <a:r>
                  <a:rPr lang="en-US" b="1" dirty="0"/>
                  <a:t>7 km</a:t>
                </a:r>
              </a:p>
            </p:txBody>
          </p:sp>
          <p:cxnSp>
            <p:nvCxnSpPr>
              <p:cNvPr id="6" name="Straight Connector 5"/>
              <p:cNvCxnSpPr/>
              <p:nvPr/>
            </p:nvCxnSpPr>
            <p:spPr>
              <a:xfrm flipV="1">
                <a:off x="736485" y="3527645"/>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2935C529-72C2-4B98-91A6-4758FF306222}"/>
                </a:ext>
              </a:extLst>
            </p:cNvPr>
            <p:cNvSpPr txBox="1"/>
            <p:nvPr/>
          </p:nvSpPr>
          <p:spPr>
            <a:xfrm>
              <a:off x="7762200" y="3487605"/>
              <a:ext cx="1186175" cy="369332"/>
            </a:xfrm>
            <a:prstGeom prst="rect">
              <a:avLst/>
            </a:prstGeom>
            <a:noFill/>
          </p:spPr>
          <p:txBody>
            <a:bodyPr wrap="square" rtlCol="0">
              <a:spAutoFit/>
            </a:bodyPr>
            <a:lstStyle/>
            <a:p>
              <a:r>
                <a:rPr lang="en-US" b="1" dirty="0"/>
                <a:t>23 000 ft</a:t>
              </a:r>
            </a:p>
          </p:txBody>
        </p:sp>
      </p:grpSp>
      <p:sp>
        <p:nvSpPr>
          <p:cNvPr id="104" name="TextBox 103">
            <a:extLst>
              <a:ext uri="{FF2B5EF4-FFF2-40B4-BE49-F238E27FC236}">
                <a16:creationId xmlns:a16="http://schemas.microsoft.com/office/drawing/2014/main" id="{FE9DFBB3-23D6-4E12-8475-9C1CC19929FF}"/>
              </a:ext>
            </a:extLst>
          </p:cNvPr>
          <p:cNvSpPr txBox="1"/>
          <p:nvPr/>
        </p:nvSpPr>
        <p:spPr>
          <a:xfrm>
            <a:off x="7747231" y="502330"/>
            <a:ext cx="1298621" cy="369332"/>
          </a:xfrm>
          <a:prstGeom prst="rect">
            <a:avLst/>
          </a:prstGeom>
          <a:noFill/>
        </p:spPr>
        <p:txBody>
          <a:bodyPr wrap="square" rtlCol="0">
            <a:spAutoFit/>
          </a:bodyPr>
          <a:lstStyle/>
          <a:p>
            <a:r>
              <a:rPr lang="en-US" b="1" dirty="0"/>
              <a:t>45 000 ft</a:t>
            </a:r>
          </a:p>
        </p:txBody>
      </p:sp>
      <p:sp>
        <p:nvSpPr>
          <p:cNvPr id="105" name="TextBox 104">
            <a:extLst>
              <a:ext uri="{FF2B5EF4-FFF2-40B4-BE49-F238E27FC236}">
                <a16:creationId xmlns:a16="http://schemas.microsoft.com/office/drawing/2014/main" id="{D9FD4F55-25D6-4B62-A075-32BC4FE4E78F}"/>
              </a:ext>
            </a:extLst>
          </p:cNvPr>
          <p:cNvSpPr txBox="1"/>
          <p:nvPr/>
        </p:nvSpPr>
        <p:spPr>
          <a:xfrm>
            <a:off x="597756" y="516929"/>
            <a:ext cx="2146250" cy="369332"/>
          </a:xfrm>
          <a:prstGeom prst="rect">
            <a:avLst/>
          </a:prstGeom>
          <a:noFill/>
        </p:spPr>
        <p:txBody>
          <a:bodyPr wrap="square" rtlCol="0">
            <a:spAutoFit/>
          </a:bodyPr>
          <a:lstStyle/>
          <a:p>
            <a:r>
              <a:rPr lang="en-US" b="1" dirty="0"/>
              <a:t>15 km</a:t>
            </a:r>
          </a:p>
        </p:txBody>
      </p:sp>
      <p:cxnSp>
        <p:nvCxnSpPr>
          <p:cNvPr id="113" name="Straight Connector 112">
            <a:extLst>
              <a:ext uri="{FF2B5EF4-FFF2-40B4-BE49-F238E27FC236}">
                <a16:creationId xmlns:a16="http://schemas.microsoft.com/office/drawing/2014/main" id="{888F66BF-D170-4AF8-9DF3-1C81F09CFDFB}"/>
              </a:ext>
            </a:extLst>
          </p:cNvPr>
          <p:cNvCxnSpPr/>
          <p:nvPr/>
        </p:nvCxnSpPr>
        <p:spPr>
          <a:xfrm>
            <a:off x="8847834" y="804711"/>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CBC522B6-49E2-4ADF-B444-30DD65835C12}"/>
              </a:ext>
            </a:extLst>
          </p:cNvPr>
          <p:cNvGrpSpPr/>
          <p:nvPr/>
        </p:nvGrpSpPr>
        <p:grpSpPr>
          <a:xfrm>
            <a:off x="-8440" y="810584"/>
            <a:ext cx="8855102" cy="5998851"/>
            <a:chOff x="0" y="811023"/>
            <a:chExt cx="8855102" cy="5998851"/>
          </a:xfrm>
        </p:grpSpPr>
        <p:grpSp>
          <p:nvGrpSpPr>
            <p:cNvPr id="46" name="Group 45"/>
            <p:cNvGrpSpPr/>
            <p:nvPr/>
          </p:nvGrpSpPr>
          <p:grpSpPr>
            <a:xfrm>
              <a:off x="0" y="813087"/>
              <a:ext cx="8855102" cy="5996787"/>
              <a:chOff x="128272" y="523837"/>
              <a:chExt cx="8855102" cy="5996787"/>
            </a:xfrm>
          </p:grpSpPr>
          <p:cxnSp>
            <p:nvCxnSpPr>
              <p:cNvPr id="7" name="Straight Connector 6"/>
              <p:cNvCxnSpPr/>
              <p:nvPr/>
            </p:nvCxnSpPr>
            <p:spPr>
              <a:xfrm flipV="1">
                <a:off x="742625" y="6486673"/>
                <a:ext cx="8240749" cy="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188" y="5824611"/>
                <a:ext cx="983973" cy="307777"/>
              </a:xfrm>
              <a:prstGeom prst="rect">
                <a:avLst/>
              </a:prstGeom>
              <a:noFill/>
            </p:spPr>
            <p:txBody>
              <a:bodyPr wrap="square" rtlCol="0">
                <a:spAutoFit/>
              </a:bodyPr>
              <a:lstStyle/>
              <a:p>
                <a:r>
                  <a:rPr lang="en-US" b="1" dirty="0"/>
                  <a:t>Low level</a:t>
                </a:r>
              </a:p>
            </p:txBody>
          </p:sp>
          <p:sp>
            <p:nvSpPr>
              <p:cNvPr id="15" name="TextBox 14"/>
              <p:cNvSpPr txBox="1"/>
              <p:nvPr/>
            </p:nvSpPr>
            <p:spPr>
              <a:xfrm rot="16200000">
                <a:off x="-344547" y="4147185"/>
                <a:ext cx="1253416" cy="307777"/>
              </a:xfrm>
              <a:prstGeom prst="rect">
                <a:avLst/>
              </a:prstGeom>
              <a:noFill/>
            </p:spPr>
            <p:txBody>
              <a:bodyPr wrap="square" rtlCol="0">
                <a:spAutoFit/>
              </a:bodyPr>
              <a:lstStyle/>
              <a:p>
                <a:r>
                  <a:rPr lang="en-US" b="1" dirty="0"/>
                  <a:t>Middle level</a:t>
                </a:r>
              </a:p>
            </p:txBody>
          </p:sp>
          <p:sp>
            <p:nvSpPr>
              <p:cNvPr id="16" name="TextBox 15"/>
              <p:cNvSpPr txBox="1"/>
              <p:nvPr/>
            </p:nvSpPr>
            <p:spPr>
              <a:xfrm rot="16200000">
                <a:off x="-277375" y="1805651"/>
                <a:ext cx="1138623" cy="307777"/>
              </a:xfrm>
              <a:prstGeom prst="rect">
                <a:avLst/>
              </a:prstGeom>
              <a:noFill/>
            </p:spPr>
            <p:txBody>
              <a:bodyPr wrap="square" rtlCol="0">
                <a:spAutoFit/>
              </a:bodyPr>
              <a:lstStyle/>
              <a:p>
                <a:r>
                  <a:rPr lang="en-US" b="1" dirty="0"/>
                  <a:t>High level</a:t>
                </a:r>
              </a:p>
            </p:txBody>
          </p:sp>
          <p:cxnSp>
            <p:nvCxnSpPr>
              <p:cNvPr id="4" name="Straight Connector 3"/>
              <p:cNvCxnSpPr/>
              <p:nvPr/>
            </p:nvCxnSpPr>
            <p:spPr>
              <a:xfrm>
                <a:off x="736716" y="523837"/>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C65B68B1-2535-4F18-A336-543304A51CDF}"/>
                </a:ext>
              </a:extLst>
            </p:cNvPr>
            <p:cNvCxnSpPr/>
            <p:nvPr/>
          </p:nvCxnSpPr>
          <p:spPr>
            <a:xfrm flipV="1">
              <a:off x="588934" y="811023"/>
              <a:ext cx="8266168" cy="6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5" name="Picture 28" descr="Image result for cumulus clouds images">
            <a:extLst>
              <a:ext uri="{FF2B5EF4-FFF2-40B4-BE49-F238E27FC236}">
                <a16:creationId xmlns:a16="http://schemas.microsoft.com/office/drawing/2014/main" id="{8E072CDE-8588-40F7-BC54-5CD3A629C21B}"/>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rot="21258481">
            <a:off x="2973966" y="5943222"/>
            <a:ext cx="359661" cy="2323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5C1AD0F-ABE0-4D1C-8C0A-69909249E1F2}"/>
              </a:ext>
            </a:extLst>
          </p:cNvPr>
          <p:cNvGrpSpPr/>
          <p:nvPr/>
        </p:nvGrpSpPr>
        <p:grpSpPr>
          <a:xfrm>
            <a:off x="588934" y="5587109"/>
            <a:ext cx="8372710" cy="387007"/>
            <a:chOff x="580194" y="5450584"/>
            <a:chExt cx="8372710" cy="387007"/>
          </a:xfrm>
        </p:grpSpPr>
        <p:grpSp>
          <p:nvGrpSpPr>
            <p:cNvPr id="31" name="Group 30"/>
            <p:cNvGrpSpPr/>
            <p:nvPr/>
          </p:nvGrpSpPr>
          <p:grpSpPr>
            <a:xfrm>
              <a:off x="580194" y="5450584"/>
              <a:ext cx="8266168" cy="369332"/>
              <a:chOff x="664603" y="5168312"/>
              <a:chExt cx="8266168" cy="369332"/>
            </a:xfrm>
          </p:grpSpPr>
          <p:sp>
            <p:nvSpPr>
              <p:cNvPr id="10" name="TextBox 9"/>
              <p:cNvSpPr txBox="1"/>
              <p:nvPr/>
            </p:nvSpPr>
            <p:spPr>
              <a:xfrm>
                <a:off x="664603" y="5168312"/>
                <a:ext cx="844748" cy="369332"/>
              </a:xfrm>
              <a:prstGeom prst="rect">
                <a:avLst/>
              </a:prstGeom>
              <a:noFill/>
            </p:spPr>
            <p:txBody>
              <a:bodyPr wrap="square" rtlCol="0">
                <a:spAutoFit/>
              </a:bodyPr>
              <a:lstStyle/>
              <a:p>
                <a:r>
                  <a:rPr lang="en-US" b="1" dirty="0"/>
                  <a:t>2 km</a:t>
                </a:r>
              </a:p>
            </p:txBody>
          </p:sp>
          <p:cxnSp>
            <p:nvCxnSpPr>
              <p:cNvPr id="5" name="Straight Connector 4"/>
              <p:cNvCxnSpPr/>
              <p:nvPr/>
            </p:nvCxnSpPr>
            <p:spPr>
              <a:xfrm flipV="1">
                <a:off x="736485" y="5467834"/>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E09CBE68-42EB-47FB-ABBE-EB2484CCC14A}"/>
                </a:ext>
              </a:extLst>
            </p:cNvPr>
            <p:cNvSpPr txBox="1"/>
            <p:nvPr/>
          </p:nvSpPr>
          <p:spPr>
            <a:xfrm>
              <a:off x="7893946" y="5468259"/>
              <a:ext cx="1058958" cy="369332"/>
            </a:xfrm>
            <a:prstGeom prst="rect">
              <a:avLst/>
            </a:prstGeom>
            <a:noFill/>
          </p:spPr>
          <p:txBody>
            <a:bodyPr wrap="square" rtlCol="0">
              <a:spAutoFit/>
            </a:bodyPr>
            <a:lstStyle/>
            <a:p>
              <a:r>
                <a:rPr lang="en-US" b="1" dirty="0"/>
                <a:t>6 500 ft</a:t>
              </a:r>
            </a:p>
          </p:txBody>
        </p:sp>
      </p:grpSp>
      <p:sp>
        <p:nvSpPr>
          <p:cNvPr id="47" name="TextBox 46">
            <a:extLst>
              <a:ext uri="{FF2B5EF4-FFF2-40B4-BE49-F238E27FC236}">
                <a16:creationId xmlns:a16="http://schemas.microsoft.com/office/drawing/2014/main" id="{0E15CAB8-BC8B-4167-8C33-2E8DF3360157}"/>
              </a:ext>
            </a:extLst>
          </p:cNvPr>
          <p:cNvSpPr txBox="1"/>
          <p:nvPr/>
        </p:nvSpPr>
        <p:spPr>
          <a:xfrm>
            <a:off x="3299796" y="1095155"/>
            <a:ext cx="5505863" cy="5641737"/>
          </a:xfrm>
          <a:prstGeom prst="rect">
            <a:avLst/>
          </a:prstGeom>
          <a:noFill/>
        </p:spPr>
        <p:txBody>
          <a:bodyPr wrap="square" rtlCol="0">
            <a:spAutoFit/>
          </a:bodyPr>
          <a:lstStyle/>
          <a:p>
            <a:pPr>
              <a:lnSpc>
                <a:spcPct val="107%"/>
              </a:lnSpc>
              <a:spcAft>
                <a:spcPts val="800"/>
              </a:spcAft>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Cumulonimbus clouds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start off as Cumulus clouds which become Cumulonimbus as the Cumulus cloud with the cauliflower shape continues to grow vertically.  </a:t>
            </a:r>
          </a:p>
          <a:p>
            <a:pPr>
              <a:lnSpc>
                <a:spcPct val="107%"/>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clouds extend from the low levels through to the high levels, becoming flattened in the shape of an anvil in the upper parts of the cloud as it reaches the tropopause (the upper part of the troposphere).</a:t>
            </a:r>
          </a:p>
          <a:p>
            <a:pPr>
              <a:lnSpc>
                <a:spcPct val="107%"/>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bottom of the cloud becomes dark while the upper parts are white.</a:t>
            </a: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Rain, snow , snow pellets and hail fall from this cloud in the form of showers or thundershowers.</a:t>
            </a:r>
          </a:p>
          <a:p>
            <a:pPr>
              <a:lnSpc>
                <a:spcPct val="107%"/>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8" name="Straight Arrow Connector 47">
            <a:extLst>
              <a:ext uri="{FF2B5EF4-FFF2-40B4-BE49-F238E27FC236}">
                <a16:creationId xmlns:a16="http://schemas.microsoft.com/office/drawing/2014/main" id="{E3FF2008-90F9-4756-8B20-8206EB7F1B30}"/>
              </a:ext>
            </a:extLst>
          </p:cNvPr>
          <p:cNvCxnSpPr>
            <a:cxnSpLocks/>
          </p:cNvCxnSpPr>
          <p:nvPr/>
        </p:nvCxnSpPr>
        <p:spPr>
          <a:xfrm flipH="1">
            <a:off x="2261290" y="889233"/>
            <a:ext cx="37293" cy="517717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B40BE004-890B-4295-82BD-8196D48E082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4788" y="6095383"/>
            <a:ext cx="852925" cy="594346"/>
          </a:xfrm>
          <a:prstGeom prst="rect">
            <a:avLst/>
          </a:prstGeom>
        </p:spPr>
      </p:pic>
      <p:sp>
        <p:nvSpPr>
          <p:cNvPr id="110" name="Slide Number Placeholder 12">
            <a:extLst>
              <a:ext uri="{FF2B5EF4-FFF2-40B4-BE49-F238E27FC236}">
                <a16:creationId xmlns:a16="http://schemas.microsoft.com/office/drawing/2014/main" id="{5093B450-6E35-41A8-A4E5-9A93282CCB28}"/>
              </a:ext>
            </a:extLst>
          </p:cNvPr>
          <p:cNvSpPr txBox="1">
            <a:spLocks/>
          </p:cNvSpPr>
          <p:nvPr/>
        </p:nvSpPr>
        <p:spPr>
          <a:xfrm>
            <a:off x="6466690" y="6308327"/>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4D9351F3-4335-4488-B764-06ABD1BD92F1}" type="slidenum">
              <a:rPr lang="en-ZA" altLang="en-US" sz="1000" smtClean="0">
                <a:latin typeface="Calibri" panose="020F0502020204030204" pitchFamily="34" charset="0"/>
                <a:cs typeface="Calibri" panose="020F0502020204030204" pitchFamily="34" charset="0"/>
              </a:rPr>
              <a:pPr/>
              <a:t>3</a:t>
            </a:fld>
            <a:endParaRPr lang="en-ZA" altLang="en-US" sz="1000" dirty="0">
              <a:latin typeface="Calibri" panose="020F0502020204030204" pitchFamily="34" charset="0"/>
              <a:cs typeface="Calibri" panose="020F0502020204030204" pitchFamily="34" charset="0"/>
            </a:endParaRPr>
          </a:p>
        </p:txBody>
      </p:sp>
      <p:pic>
        <p:nvPicPr>
          <p:cNvPr id="9" name="Audio 8">
            <a:hlinkClick r:id="" action="ppaction://media"/>
            <a:extLst>
              <a:ext uri="{FF2B5EF4-FFF2-40B4-BE49-F238E27FC236}">
                <a16:creationId xmlns:a16="http://schemas.microsoft.com/office/drawing/2014/main" id="{35C39808-C860-4861-9585-FE9EFEE5FA0C}"/>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459551222"/>
      </p:ext>
    </p:extLst>
  </p:cSld>
  <p:clrMapOvr>
    <a:masterClrMapping/>
  </p:clrMapOvr>
  <mc:AlternateContent xmlns:mc="http://schemas.openxmlformats.org/markup-compatibility/2006" xmlns:p14="http://schemas.microsoft.com/office/powerpoint/2010/main">
    <mc:Choice Requires="p14">
      <p:transition spd="slow" p14:dur="4000" advTm="47780"/>
    </mc:Choice>
    <mc:Fallback xmlns="" xmlns:p="http://schemas.openxmlformats.org/presentationml/2006/main" xmlns:r="http://schemas.openxmlformats.org/officeDocument/2006/relationships" xmlns:a="http://schemas.openxmlformats.org/drawingml/2006/main">
      <p:transition spd="slow" advTm="47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31" fill="hold" display="0">
                  <p:stCondLst>
                    <p:cond delay="indefinite"/>
                  </p:stCondLst>
                  <p:endCondLst>
                    <p:cond evt="onStopAudio" delay="0">
                      <p:tgtEl>
                        <p:sldTgt/>
                      </p:tgtEl>
                    </p:cond>
                  </p:endCondLst>
                </p:cTn>
                <p:tgtEl>
                  <p:spTgt spid="9"/>
                </p:tgtEl>
              </p:cMediaNode>
            </p:audio>
          </p:childTnLst>
        </p:cTn>
      </p:par>
    </p:tnLst>
    <p:bldLst>
      <p:bldP spid="24" grpId="0"/>
      <p:bldP spid="105" grpId="0"/>
    </p:bldLst>
  </p:timing>
  <p:extLst>
    <p:ext uri="{3A86A75C-4F4B-4683-9AE1-C65F6400EC91}">
      <p14:laserTraceLst xmlns:p14="http://schemas.microsoft.com/office/powerpoint/2010/main">
        <p14:tracePtLst>
          <p14:tracePt t="16552" x="8548688" y="4171950"/>
          <p14:tracePt t="16560" x="8183563" y="4359275"/>
          <p14:tracePt t="16569" x="7793038" y="4554538"/>
          <p14:tracePt t="16576" x="7435850" y="4724400"/>
          <p14:tracePt t="16584" x="7129463" y="4868863"/>
          <p14:tracePt t="16592" x="6858000" y="4987925"/>
          <p14:tracePt t="16601" x="6611938" y="5106988"/>
          <p14:tracePt t="16608" x="6399213" y="5200650"/>
          <p14:tracePt t="16617" x="6211888" y="5268913"/>
          <p14:tracePt t="16623" x="6084888" y="5327650"/>
          <p14:tracePt t="16633" x="5965825" y="5370513"/>
          <p14:tracePt t="16641" x="5864225" y="5421313"/>
          <p14:tracePt t="16647" x="5788025" y="5464175"/>
          <p14:tracePt t="16655" x="5710238" y="5497513"/>
          <p14:tracePt t="16664" x="5634038" y="5540375"/>
          <p14:tracePt t="16672" x="5557838" y="5583238"/>
          <p14:tracePt t="16680" x="5481638" y="5626100"/>
          <p14:tracePt t="16690" x="5387975" y="5676900"/>
          <p14:tracePt t="16696" x="5294313" y="5719763"/>
          <p14:tracePt t="16705" x="5192713" y="5770563"/>
          <p14:tracePt t="16712" x="5091113" y="5813425"/>
          <p14:tracePt t="16720" x="4997450" y="5846763"/>
          <p14:tracePt t="16727" x="4911725" y="5880100"/>
          <p14:tracePt t="16735" x="4818063" y="5915025"/>
          <p14:tracePt t="16743" x="4733925" y="5932488"/>
          <p14:tracePt t="16751" x="4648200" y="5957888"/>
          <p14:tracePt t="16759" x="4554538" y="5983288"/>
          <p14:tracePt t="16768" x="4486275" y="5999163"/>
          <p14:tracePt t="16776" x="4410075" y="6024563"/>
          <p14:tracePt t="16785" x="4351338" y="6034088"/>
          <p14:tracePt t="16792" x="4300538" y="6042025"/>
          <p14:tracePt t="16803" x="4291013" y="6042025"/>
          <p14:tracePt t="16808" x="4265613" y="6042025"/>
          <p14:tracePt t="16818" x="4224338" y="6049963"/>
          <p14:tracePt t="16824" x="4206875" y="6049963"/>
          <p14:tracePt t="16832" x="4189413" y="6049963"/>
          <p14:tracePt t="16840" x="4181475" y="6049963"/>
          <p14:tracePt t="16848" x="4171950" y="6049963"/>
          <p14:tracePt t="16864" x="4156075" y="6049963"/>
          <p14:tracePt t="16872" x="4130675" y="6049963"/>
          <p14:tracePt t="16880" x="4087813" y="6049963"/>
          <p14:tracePt t="16889" x="4044950" y="6049963"/>
          <p14:tracePt t="16896" x="4011613" y="6042025"/>
          <p14:tracePt t="16904" x="3968750" y="6034088"/>
          <p14:tracePt t="16912" x="3943350" y="6024563"/>
          <p14:tracePt t="16920" x="3900488" y="6016625"/>
          <p14:tracePt t="16928" x="3824288" y="5999163"/>
          <p14:tracePt t="16936" x="3748088" y="5983288"/>
          <p14:tracePt t="16944" x="3679825" y="5957888"/>
          <p14:tracePt t="16953" x="3603625" y="5948363"/>
          <p14:tracePt t="16960" x="3543300" y="5940425"/>
          <p14:tracePt t="16984" x="3535363" y="5940425"/>
          <p14:tracePt t="17016" x="3502025" y="5940425"/>
          <p14:tracePt t="17024" x="3492500" y="5940425"/>
          <p14:tracePt t="17032" x="3467100" y="5957888"/>
          <p14:tracePt t="17040" x="3459163" y="5957888"/>
          <p14:tracePt t="17050" x="3416300" y="5983288"/>
          <p14:tracePt t="17055" x="3390900" y="5991225"/>
          <p14:tracePt t="17063" x="3348038" y="5999163"/>
          <p14:tracePt t="17071" x="3340100" y="5999163"/>
          <p14:tracePt t="17079" x="3322638" y="5999163"/>
          <p14:tracePt t="17087" x="3314700" y="5999163"/>
          <p14:tracePt t="17128" x="3279775" y="6016625"/>
          <p14:tracePt t="17136" x="3254375" y="6042025"/>
          <p14:tracePt t="17143" x="3221038" y="6049963"/>
          <p14:tracePt t="17152" x="3186113" y="6059488"/>
          <p14:tracePt t="17159" x="3144838" y="6067425"/>
          <p14:tracePt t="17168" x="3094038" y="6092825"/>
          <p14:tracePt t="17175" x="3051175" y="6092825"/>
          <p14:tracePt t="17183" x="3016250" y="6092825"/>
          <p14:tracePt t="17191" x="2974975" y="6092825"/>
          <p14:tracePt t="17203" x="2965450" y="6092825"/>
          <p14:tracePt t="17208" x="2957513" y="6092825"/>
          <p14:tracePt t="17219" x="2940050" y="6092825"/>
          <p14:tracePt t="17287" x="2932113" y="6092825"/>
          <p14:tracePt t="17295" x="2906713" y="6092825"/>
          <p14:tracePt t="17303" x="2889250" y="6118225"/>
          <p14:tracePt t="17311" x="2881313" y="6127750"/>
          <p14:tracePt t="17319" x="2871788" y="6127750"/>
          <p14:tracePt t="17327" x="2863850" y="6127750"/>
          <p14:tracePt t="18468" x="2855913" y="6127750"/>
          <p14:tracePt t="18516" x="2846388" y="6127750"/>
          <p14:tracePt t="18524" x="2838450" y="6127750"/>
          <p14:tracePt t="18628" x="2838450" y="6118225"/>
          <p14:tracePt t="18652" x="2838450" y="6110288"/>
          <p14:tracePt t="18660" x="2838450" y="6102350"/>
          <p14:tracePt t="18668" x="2838450" y="6092825"/>
          <p14:tracePt t="18675" x="2830513" y="6067425"/>
          <p14:tracePt t="18683" x="2830513" y="6059488"/>
          <p14:tracePt t="18691" x="2820988" y="6042025"/>
          <p14:tracePt t="18699" x="2820988" y="6034088"/>
          <p14:tracePt t="18707" x="2813050" y="6024563"/>
          <p14:tracePt t="18718" x="2805113" y="5999163"/>
          <p14:tracePt t="18724" x="2795588" y="5983288"/>
          <p14:tracePt t="18733" x="2787650" y="5957888"/>
          <p14:tracePt t="18748" x="2787650" y="5932488"/>
          <p14:tracePt t="18755" x="2778125" y="5897563"/>
          <p14:tracePt t="18763" x="2762250" y="5889625"/>
          <p14:tracePt t="18771" x="2762250" y="5872163"/>
          <p14:tracePt t="18780" x="2752725" y="5864225"/>
          <p14:tracePt t="18789" x="2736850" y="5854700"/>
          <p14:tracePt t="18795" x="2727325" y="5795963"/>
          <p14:tracePt t="18803" x="2719388" y="5778500"/>
          <p14:tracePt t="18811" x="2719388" y="5770563"/>
          <p14:tracePt t="18819" x="2711450" y="5745163"/>
          <p14:tracePt t="18827" x="2701925" y="5710238"/>
          <p14:tracePt t="18835" x="2686050" y="5684838"/>
          <p14:tracePt t="18844" x="2668588" y="5634038"/>
          <p14:tracePt t="18851" x="2633663" y="5600700"/>
          <p14:tracePt t="18860" x="2625725" y="5565775"/>
          <p14:tracePt t="18868" x="2617788" y="5514975"/>
          <p14:tracePt t="18875" x="2582863" y="5464175"/>
          <p14:tracePt t="18884" x="2557463" y="5430838"/>
          <p14:tracePt t="18891" x="2557463" y="5405438"/>
          <p14:tracePt t="18899" x="2541588" y="5362575"/>
          <p14:tracePt t="18907" x="2532063" y="5327650"/>
          <p14:tracePt t="18916" x="2532063" y="5319713"/>
          <p14:tracePt t="18924" x="2524125" y="5294313"/>
          <p14:tracePt t="18931" x="2524125" y="5260975"/>
          <p14:tracePt t="18939" x="2498725" y="5226050"/>
          <p14:tracePt t="18948" x="2498725" y="5200650"/>
          <p14:tracePt t="18956" x="2489200" y="5183188"/>
          <p14:tracePt t="18964" x="2481263" y="5149850"/>
          <p14:tracePt t="18972" x="2473325" y="5116513"/>
          <p14:tracePt t="18980" x="2463800" y="5106988"/>
          <p14:tracePt t="18988" x="2447925" y="5099050"/>
          <p14:tracePt t="18996" x="2438400" y="5081588"/>
          <p14:tracePt t="19003" x="2430463" y="5048250"/>
          <p14:tracePt t="19011" x="2413000" y="5013325"/>
          <p14:tracePt t="19020" x="2413000" y="4972050"/>
          <p14:tracePt t="19028" x="2405063" y="4946650"/>
          <p14:tracePt t="19037" x="2397125" y="4919663"/>
          <p14:tracePt t="19044" x="2387600" y="4886325"/>
          <p14:tracePt t="19052" x="2371725" y="4860925"/>
          <p14:tracePt t="19059" x="2371725" y="4843463"/>
          <p14:tracePt t="19067" x="2371725" y="4835525"/>
          <p14:tracePt t="19075" x="2371725" y="4827588"/>
          <p14:tracePt t="19084" x="2371725" y="4818063"/>
          <p14:tracePt t="19091" x="2371725" y="4802188"/>
          <p14:tracePt t="19099" x="2362200" y="4792663"/>
          <p14:tracePt t="19108" x="2362200" y="4784725"/>
          <p14:tracePt t="19117" x="2362200" y="4759325"/>
          <p14:tracePt t="19123" x="2362200" y="4749800"/>
          <p14:tracePt t="19132" x="2354263" y="4733925"/>
          <p14:tracePt t="19140" x="2354263" y="4724400"/>
          <p14:tracePt t="19147" x="2354263" y="4699000"/>
          <p14:tracePt t="19156" x="2344738" y="4673600"/>
          <p14:tracePt t="19163" x="2344738" y="4665663"/>
          <p14:tracePt t="19171" x="2344738" y="4648200"/>
          <p14:tracePt t="19179" x="2336800" y="4614863"/>
          <p14:tracePt t="19188" x="2336800" y="4605338"/>
          <p14:tracePt t="19195" x="2336800" y="4597400"/>
          <p14:tracePt t="19205" x="2336800" y="4579938"/>
          <p14:tracePt t="19211" x="2336800" y="4564063"/>
          <p14:tracePt t="19219" x="2336800" y="4554538"/>
          <p14:tracePt t="19227" x="2336800" y="4538663"/>
          <p14:tracePt t="19235" x="2319338" y="4529138"/>
          <p14:tracePt t="19243" x="2319338" y="4521200"/>
          <p14:tracePt t="19251" x="2319338" y="4503738"/>
          <p14:tracePt t="19259" x="2319338" y="4486275"/>
          <p14:tracePt t="19269" x="2311400" y="4470400"/>
          <p14:tracePt t="19276" x="2311400" y="4435475"/>
          <p14:tracePt t="19284" x="2311400" y="4427538"/>
          <p14:tracePt t="19292" x="2311400" y="4402138"/>
          <p14:tracePt t="19301" x="2311400" y="4368800"/>
          <p14:tracePt t="19308" x="2311400" y="4341813"/>
          <p14:tracePt t="19318" x="2303463" y="4325938"/>
          <p14:tracePt t="19324" x="2303463" y="4291013"/>
          <p14:tracePt t="19331" x="2303463" y="4257675"/>
          <p14:tracePt t="19339" x="2286000" y="4214813"/>
          <p14:tracePt t="19347" x="2278063" y="4189413"/>
          <p14:tracePt t="19355" x="2278063" y="4181475"/>
          <p14:tracePt t="19363" x="2278063" y="4156075"/>
          <p14:tracePt t="19371" x="2260600" y="4138613"/>
          <p14:tracePt t="19387" x="2260600" y="4130675"/>
          <p14:tracePt t="19395" x="2260600" y="4121150"/>
          <p14:tracePt t="19412" x="2260600" y="4113213"/>
          <p14:tracePt t="19420" x="2252663" y="4095750"/>
          <p14:tracePt t="19428" x="2243138" y="4087813"/>
          <p14:tracePt t="19437" x="2243138" y="4062413"/>
          <p14:tracePt t="19444" x="2235200" y="4027488"/>
          <p14:tracePt t="19452" x="2235200" y="4002088"/>
          <p14:tracePt t="19460" x="2227263" y="3994150"/>
          <p14:tracePt t="19469" x="2227263" y="3960813"/>
          <p14:tracePt t="19476" x="2209800" y="3935413"/>
          <p14:tracePt t="19485" x="2209800" y="3908425"/>
          <p14:tracePt t="19493" x="2200275" y="3883025"/>
          <p14:tracePt t="19501" x="2200275" y="3857625"/>
          <p14:tracePt t="19508" x="2200275" y="3832225"/>
          <p14:tracePt t="19517" x="2200275" y="3816350"/>
          <p14:tracePt t="19523" x="2184400" y="3763963"/>
          <p14:tracePt t="19532" x="2174875" y="3722688"/>
          <p14:tracePt t="19539" x="2174875" y="3687763"/>
          <p14:tracePt t="19547" x="2149475" y="3646488"/>
          <p14:tracePt t="19556" x="2149475" y="3611563"/>
          <p14:tracePt t="19563" x="2149475" y="3560763"/>
          <p14:tracePt t="19571" x="2141538" y="3527425"/>
          <p14:tracePt t="19580" x="2133600" y="3467100"/>
          <p14:tracePt t="19587" x="2133600" y="3424238"/>
          <p14:tracePt t="19596" x="2133600" y="3398838"/>
          <p14:tracePt t="19604" x="2133600" y="3365500"/>
          <p14:tracePt t="19611" x="2133600" y="3314700"/>
          <p14:tracePt t="19619" x="2133600" y="3246438"/>
          <p14:tracePt t="19627" x="2133600" y="3186113"/>
          <p14:tracePt t="19636" x="2133600" y="3109913"/>
          <p14:tracePt t="19644" x="2124075" y="3041650"/>
          <p14:tracePt t="19651" x="2124075" y="2965450"/>
          <p14:tracePt t="19659" x="2124075" y="2922588"/>
          <p14:tracePt t="19669" x="2108200" y="2863850"/>
          <p14:tracePt t="19676" x="2098675" y="2820988"/>
          <p14:tracePt t="19684" x="2098675" y="2744788"/>
          <p14:tracePt t="19692" x="2090738" y="2676525"/>
          <p14:tracePt t="19700" x="2090738" y="2600325"/>
          <p14:tracePt t="19708" x="2090738" y="2549525"/>
          <p14:tracePt t="19717" x="2082800" y="2489200"/>
          <p14:tracePt t="19723" x="2073275" y="2430463"/>
          <p14:tracePt t="19731" x="2065338" y="2371725"/>
          <p14:tracePt t="19739" x="2065338" y="2311400"/>
          <p14:tracePt t="19747" x="2065338" y="2235200"/>
          <p14:tracePt t="19755" x="2065338" y="2184400"/>
          <p14:tracePt t="19763" x="2065338" y="2133600"/>
          <p14:tracePt t="19771" x="2065338" y="2090738"/>
          <p14:tracePt t="19779" x="2065338" y="2055813"/>
          <p14:tracePt t="19787" x="2065338" y="2030413"/>
          <p14:tracePt t="19796" x="2047875" y="2005013"/>
          <p14:tracePt t="19804" x="2039938" y="1979613"/>
          <p14:tracePt t="19812" x="2039938" y="1963738"/>
          <p14:tracePt t="19821" x="2039938" y="1946275"/>
          <p14:tracePt t="19828" x="2039938" y="1911350"/>
          <p14:tracePt t="19837" x="2039938" y="1895475"/>
          <p14:tracePt t="19844" x="2039938" y="1878013"/>
          <p14:tracePt t="19853" x="2039938" y="1852613"/>
          <p14:tracePt t="19860" x="2039938" y="1844675"/>
          <p14:tracePt t="19869" x="2039938" y="1827213"/>
          <p14:tracePt t="19876" x="2039938" y="1801813"/>
          <p14:tracePt t="19885" x="2039938" y="1784350"/>
          <p14:tracePt t="19892" x="2039938" y="1776413"/>
          <p14:tracePt t="19901" x="2039938" y="1758950"/>
          <p14:tracePt t="19908" x="2039938" y="1751013"/>
          <p14:tracePt t="19919" x="2039938" y="1716088"/>
          <p14:tracePt t="19924" x="2039938" y="1708150"/>
          <p14:tracePt t="19933" x="2039938" y="1674813"/>
          <p14:tracePt t="19940" x="2039938" y="1657350"/>
          <p14:tracePt t="19948" x="2039938" y="1639888"/>
          <p14:tracePt t="19956" x="2039938" y="1631950"/>
          <p14:tracePt t="19964" x="2039938" y="1589088"/>
          <p14:tracePt t="19980" x="2039938" y="1581150"/>
          <p14:tracePt t="19987" x="2039938" y="1571625"/>
          <p14:tracePt t="19996" x="2039938" y="1555750"/>
          <p14:tracePt t="20004" x="2039938" y="1546225"/>
          <p14:tracePt t="20012" x="2039938" y="1520825"/>
          <p14:tracePt t="20036" x="2039938" y="1504950"/>
          <p14:tracePt t="20053" x="2039938" y="1487488"/>
          <p14:tracePt t="20060" x="2039938" y="1477963"/>
          <p14:tracePt t="20069" x="2039938" y="1462088"/>
          <p14:tracePt t="20076" x="2039938" y="1436688"/>
          <p14:tracePt t="20092" x="2039938" y="1419225"/>
          <p14:tracePt t="20101" x="2039938" y="1393825"/>
          <p14:tracePt t="20108" x="2039938" y="1385888"/>
          <p14:tracePt t="20119" x="2039938" y="1350963"/>
          <p14:tracePt t="20123" x="2039938" y="1317625"/>
          <p14:tracePt t="20132" x="2039938" y="1308100"/>
          <p14:tracePt t="20139" x="2039938" y="1282700"/>
          <p14:tracePt t="20147" x="2039938" y="1257300"/>
          <p14:tracePt t="20155" x="2039938" y="1241425"/>
          <p14:tracePt t="20163" x="2039938" y="1231900"/>
          <p14:tracePt t="20171" x="2039938" y="1223963"/>
          <p14:tracePt t="20179" x="2039938" y="1206500"/>
          <p14:tracePt t="20187" x="2039938" y="1189038"/>
          <p14:tracePt t="20196" x="2039938" y="1181100"/>
          <p14:tracePt t="20203" x="2039938" y="1155700"/>
          <p14:tracePt t="20211" x="2039938" y="1130300"/>
          <p14:tracePt t="20228" x="2039938" y="1104900"/>
          <p14:tracePt t="20244" x="2039938" y="1096963"/>
          <p14:tracePt t="20260" x="2039938" y="1069975"/>
          <p14:tracePt t="20276" x="2039938" y="1062038"/>
          <p14:tracePt t="20285" x="2039938" y="1054100"/>
          <p14:tracePt t="20292" x="2039938" y="1036638"/>
          <p14:tracePt t="20301" x="2039938" y="1028700"/>
          <p14:tracePt t="20308" x="2039938" y="1011238"/>
          <p14:tracePt t="20316" x="2039938" y="993775"/>
          <p14:tracePt t="20323" x="2039938" y="985838"/>
          <p14:tracePt t="20332" x="2039938" y="977900"/>
          <p14:tracePt t="20339" x="2039938" y="960438"/>
          <p14:tracePt t="20347" x="2039938" y="942975"/>
          <p14:tracePt t="20355" x="2039938" y="935038"/>
          <p14:tracePt t="20372" x="2039938" y="917575"/>
          <p14:tracePt t="20388" x="2039938" y="909638"/>
          <p14:tracePt t="20396" x="2039938" y="900113"/>
          <p14:tracePt t="21001" x="2039938" y="884238"/>
          <p14:tracePt t="21008" x="2039938" y="874713"/>
          <p14:tracePt t="21033" x="2014538" y="874713"/>
          <p14:tracePt t="21047" x="2005013" y="866775"/>
          <p14:tracePt t="21176" x="2039938" y="866775"/>
          <p14:tracePt t="21184" x="2055813" y="866775"/>
          <p14:tracePt t="21191" x="2073275" y="866775"/>
          <p14:tracePt t="21199" x="2090738" y="866775"/>
          <p14:tracePt t="21207" x="2116138" y="866775"/>
          <p14:tracePt t="21216" x="2124075" y="866775"/>
          <p14:tracePt t="21223" x="2166938" y="866775"/>
          <p14:tracePt t="21231" x="2184400" y="866775"/>
          <p14:tracePt t="21239" x="2192338" y="866775"/>
          <p14:tracePt t="21248" x="2200275" y="866775"/>
          <p14:tracePt t="21287" x="2217738" y="866775"/>
          <p14:tracePt t="21303" x="2227263" y="866775"/>
          <p14:tracePt t="21319" x="2243138" y="866775"/>
          <p14:tracePt t="21328" x="2286000" y="866775"/>
          <p14:tracePt t="21335" x="2311400" y="866775"/>
          <p14:tracePt t="21343" x="2328863" y="866775"/>
          <p14:tracePt t="21351" x="2344738" y="866775"/>
          <p14:tracePt t="21360" x="2379663" y="866775"/>
          <p14:tracePt t="21369" x="2422525" y="866775"/>
          <p14:tracePt t="21376" x="2455863" y="866775"/>
          <p14:tracePt t="21384" x="2463800" y="866775"/>
          <p14:tracePt t="21392" x="2498725" y="866775"/>
          <p14:tracePt t="21401" x="2506663" y="866775"/>
          <p14:tracePt t="21408" x="2524125" y="866775"/>
          <p14:tracePt t="21448" x="2532063" y="866775"/>
          <p14:tracePt t="21464" x="2549525" y="866775"/>
          <p14:tracePt t="21472" x="2574925" y="866775"/>
          <p14:tracePt t="21480" x="2592388" y="866775"/>
          <p14:tracePt t="21488" x="2608263" y="866775"/>
          <p14:tracePt t="21496" x="2651125" y="866775"/>
          <p14:tracePt t="21505" x="2693988" y="866775"/>
          <p14:tracePt t="21511" x="2719388" y="866775"/>
          <p14:tracePt t="21519" x="2762250" y="866775"/>
          <p14:tracePt t="21528" x="2787650" y="866775"/>
          <p14:tracePt t="21608" x="2795588" y="866775"/>
          <p14:tracePt t="21616" x="2805113" y="866775"/>
          <p14:tracePt t="21624" x="2820988" y="866775"/>
          <p14:tracePt t="21633" x="2830513" y="866775"/>
          <p14:tracePt t="21640" x="2838450" y="866775"/>
          <p14:tracePt t="21680" x="2846388" y="866775"/>
          <p14:tracePt t="21688" x="2855913" y="866775"/>
          <p14:tracePt t="21696" x="2863850" y="866775"/>
          <p14:tracePt t="21704" x="2881313" y="866775"/>
          <p14:tracePt t="21712" x="2906713" y="866775"/>
          <p14:tracePt t="21720" x="2914650" y="866775"/>
          <p14:tracePt t="21728" x="2974975" y="866775"/>
          <p14:tracePt t="21736" x="3016250" y="866775"/>
          <p14:tracePt t="21744" x="3041650" y="866775"/>
          <p14:tracePt t="21751" x="3094038" y="874713"/>
          <p14:tracePt t="21759" x="3101975" y="874713"/>
          <p14:tracePt t="21767" x="3127375" y="874713"/>
          <p14:tracePt t="21776" x="3135313" y="874713"/>
          <p14:tracePt t="21879" x="3152775" y="874713"/>
          <p14:tracePt t="21887" x="3160713" y="874713"/>
          <p14:tracePt t="21943" x="3170238" y="874713"/>
          <p14:tracePt t="21951" x="3178175" y="874713"/>
          <p14:tracePt t="21959" x="3186113" y="874713"/>
          <p14:tracePt t="21967" x="3211513" y="874713"/>
          <p14:tracePt t="21975" x="3228975" y="874713"/>
          <p14:tracePt t="21983" x="3246438" y="874713"/>
          <p14:tracePt t="21991" x="3271838" y="874713"/>
          <p14:tracePt t="21999" x="3297238" y="874713"/>
          <p14:tracePt t="22007" x="3314700" y="874713"/>
          <p14:tracePt t="22015" x="3355975" y="874713"/>
          <p14:tracePt t="22024" x="3382963" y="874713"/>
          <p14:tracePt t="22032" x="3416300" y="874713"/>
          <p14:tracePt t="22040" x="3441700" y="874713"/>
          <p14:tracePt t="22048" x="3484563" y="874713"/>
          <p14:tracePt t="22056" x="3502025" y="874713"/>
          <p14:tracePt t="22064" x="3527425" y="874713"/>
          <p14:tracePt t="22071" x="3535363" y="874713"/>
          <p14:tracePt t="22079" x="3560763" y="874713"/>
          <p14:tracePt t="22152" x="3568700" y="874713"/>
          <p14:tracePt t="22160" x="3603625" y="874713"/>
          <p14:tracePt t="22167" x="3619500" y="874713"/>
          <p14:tracePt t="22175" x="3629025" y="874713"/>
          <p14:tracePt t="22183" x="3654425" y="874713"/>
          <p14:tracePt t="22191" x="3687763" y="874713"/>
          <p14:tracePt t="22200" x="3697288" y="874713"/>
          <p14:tracePt t="22207" x="3713163" y="874713"/>
          <p14:tracePt t="22217" x="3738563" y="874713"/>
          <p14:tracePt t="22235" x="3763963" y="874713"/>
          <p14:tracePt t="22240" x="3773488" y="874713"/>
          <p14:tracePt t="22248" x="3790950" y="874713"/>
          <p14:tracePt t="22256" x="3798888" y="874713"/>
          <p14:tracePt t="22263" x="3806825" y="866775"/>
          <p14:tracePt t="22272" x="3824288" y="866775"/>
          <p14:tracePt t="22281" x="3832225" y="866775"/>
          <p14:tracePt t="22520" x="3841750" y="866775"/>
          <p14:tracePt t="22528" x="3849688" y="866775"/>
          <p14:tracePt t="22544" x="3875088" y="866775"/>
          <p14:tracePt t="22552" x="3900488" y="866775"/>
          <p14:tracePt t="22568" x="3917950" y="866775"/>
          <p14:tracePt t="22584" x="3935413" y="866775"/>
          <p14:tracePt t="22592" x="3943350" y="866775"/>
          <p14:tracePt t="22648" x="3968750" y="866775"/>
          <p14:tracePt t="22656" x="3976688" y="866775"/>
          <p14:tracePt t="22672" x="3994150" y="866775"/>
          <p14:tracePt t="22680" x="4011613" y="866775"/>
          <p14:tracePt t="22688" x="4027488" y="866775"/>
          <p14:tracePt t="22696" x="4037013" y="866775"/>
          <p14:tracePt t="22712" x="4044950" y="866775"/>
          <p14:tracePt t="22720" x="4052888" y="866775"/>
          <p14:tracePt t="23113" x="4062413" y="866775"/>
          <p14:tracePt t="23692" x="4070350" y="866775"/>
          <p14:tracePt t="23772" x="4087813" y="866775"/>
          <p14:tracePt t="23780" x="4095750" y="866775"/>
          <p14:tracePt t="23788" x="4105275" y="866775"/>
          <p14:tracePt t="23796" x="4121150" y="866775"/>
          <p14:tracePt t="24452" x="4121150" y="874713"/>
          <p14:tracePt t="24459" x="4121150" y="884238"/>
          <p14:tracePt t="24467" x="4121150" y="892175"/>
          <p14:tracePt t="24475" x="4121150" y="900113"/>
          <p14:tracePt t="25757" x="4121150" y="909638"/>
          <p14:tracePt t="25776" x="4113213" y="909638"/>
          <p14:tracePt t="25784" x="4105275" y="909638"/>
          <p14:tracePt t="25856" x="4095750" y="909638"/>
          <p14:tracePt t="25864" x="4087813" y="909638"/>
          <p14:tracePt t="25873" x="4070350" y="917575"/>
          <p14:tracePt t="25887" x="4052888" y="925513"/>
          <p14:tracePt t="25895" x="4044950" y="925513"/>
          <p14:tracePt t="25903" x="4037013" y="925513"/>
          <p14:tracePt t="25911" x="4027488" y="925513"/>
          <p14:tracePt t="26049" x="4044950" y="917575"/>
          <p14:tracePt t="26056" x="4044950" y="909638"/>
          <p14:tracePt t="26096" x="4052888" y="909638"/>
          <p14:tracePt t="26103" x="4070350" y="884238"/>
          <p14:tracePt t="26127" x="4079875" y="884238"/>
          <p14:tracePt t="26143" x="4095750" y="874713"/>
          <p14:tracePt t="26151" x="4105275" y="866775"/>
          <p14:tracePt t="27704" x="4079875" y="866775"/>
          <p14:tracePt t="27712" x="4062413" y="866775"/>
          <p14:tracePt t="27720" x="4027488" y="874713"/>
          <p14:tracePt t="27728" x="4019550" y="884238"/>
          <p14:tracePt t="27752" x="4011613" y="884238"/>
          <p14:tracePt t="27768" x="4002088" y="900113"/>
          <p14:tracePt t="27776" x="3976688" y="917575"/>
          <p14:tracePt t="28100" x="3976688" y="925513"/>
          <p14:tracePt t="28115" x="3994150" y="925513"/>
          <p14:tracePt t="28123" x="4002088" y="925513"/>
          <p14:tracePt t="28131" x="4019550" y="925513"/>
          <p14:tracePt t="28139" x="4027488" y="925513"/>
          <p14:tracePt t="28148" x="4052888" y="925513"/>
          <p14:tracePt t="28156" x="4070350" y="925513"/>
          <p14:tracePt t="28163" x="4079875" y="935038"/>
          <p14:tracePt t="28211" x="4087813" y="935038"/>
          <p14:tracePt t="28220" x="4095750" y="935038"/>
          <p14:tracePt t="28227" x="4105275" y="935038"/>
          <p14:tracePt t="29969" x="4105275" y="942975"/>
          <p14:tracePt t="29983" x="4113213" y="977900"/>
          <p14:tracePt t="29991" x="4121150" y="1028700"/>
          <p14:tracePt t="29999" x="4156075" y="1079500"/>
          <p14:tracePt t="30007" x="4171950" y="1112838"/>
          <p14:tracePt t="30016" x="4206875" y="1147763"/>
          <p14:tracePt t="30024" x="4265613" y="1198563"/>
          <p14:tracePt t="30035" x="4341813" y="1257300"/>
          <p14:tracePt t="30040" x="4445000" y="1317625"/>
          <p14:tracePt t="30050" x="4564063" y="1376363"/>
          <p14:tracePt t="30056" x="4708525" y="1427163"/>
          <p14:tracePt t="30064" x="4860925" y="1470025"/>
          <p14:tracePt t="30071" x="5005388" y="1512888"/>
          <p14:tracePt t="30079" x="5167313" y="1538288"/>
          <p14:tracePt t="30087" x="5327650" y="1563688"/>
          <p14:tracePt t="30095" x="5481638" y="1571625"/>
          <p14:tracePt t="30103" x="5626100" y="1581150"/>
          <p14:tracePt t="30111" x="5761038" y="1597025"/>
          <p14:tracePt t="30119" x="5905500" y="1597025"/>
          <p14:tracePt t="30127" x="6016625" y="1597025"/>
          <p14:tracePt t="30136" x="6118225" y="1597025"/>
          <p14:tracePt t="30143" x="6203950" y="1597025"/>
          <p14:tracePt t="30151" x="6262688" y="1597025"/>
          <p14:tracePt t="30159" x="6288088" y="1597025"/>
          <p14:tracePt t="30167" x="6297613" y="1597025"/>
          <p14:tracePt t="30175" x="6323013" y="1597025"/>
          <p14:tracePt t="30183" x="6356350" y="1597025"/>
          <p14:tracePt t="30191" x="6399213" y="1597025"/>
          <p14:tracePt t="30199" x="6457950" y="1597025"/>
          <p14:tracePt t="30207" x="6500813" y="1597025"/>
          <p14:tracePt t="30215" x="6561138" y="1597025"/>
          <p14:tracePt t="30223" x="6627813" y="1597025"/>
          <p14:tracePt t="30231" x="6705600" y="1597025"/>
          <p14:tracePt t="30239" x="6799263" y="1597025"/>
          <p14:tracePt t="30248" x="6900863" y="1597025"/>
          <p14:tracePt t="30255" x="7010400" y="1589088"/>
          <p14:tracePt t="30263" x="7138988" y="1589088"/>
          <p14:tracePt t="30271" x="7265988" y="1589088"/>
          <p14:tracePt t="30279" x="7410450" y="1589088"/>
          <p14:tracePt t="30287" x="7546975" y="1589088"/>
          <p14:tracePt t="30295" x="7691438" y="1589088"/>
          <p14:tracePt t="30303" x="7818438" y="1589088"/>
          <p14:tracePt t="30311" x="7954963" y="1589088"/>
          <p14:tracePt t="30319" x="8099425" y="1589088"/>
          <p14:tracePt t="30327" x="8226425" y="1589088"/>
          <p14:tracePt t="30335" x="8345488" y="1589088"/>
          <p14:tracePt t="30343" x="8472488" y="1589088"/>
          <p14:tracePt t="30351" x="8591550" y="1589088"/>
          <p14:tracePt t="30359" x="8685213" y="1589088"/>
          <p14:tracePt t="30367" x="8761413" y="1597025"/>
          <p14:tracePt t="30375" x="8821738" y="1606550"/>
          <p14:tracePt t="30383" x="8855075" y="1622425"/>
          <p14:tracePt t="30391" x="8888413" y="1649413"/>
          <p14:tracePt t="30399" x="8913813" y="1674813"/>
          <p14:tracePt t="30407" x="8940800" y="1700213"/>
          <p14:tracePt t="30415" x="8956675" y="1725613"/>
          <p14:tracePt t="30424" x="8966200" y="1751013"/>
          <p14:tracePt t="30432" x="8982075" y="1793875"/>
          <p14:tracePt t="30439" x="8999538" y="1827213"/>
          <p14:tracePt t="30449" x="9007475" y="1870075"/>
          <p14:tracePt t="30456" x="9032875" y="1928813"/>
          <p14:tracePt t="30464" x="9050338" y="1979613"/>
          <p14:tracePt t="30471" x="9093200" y="2047875"/>
          <p14:tracePt t="30479" x="9136063" y="2108200"/>
        </p14:tracePtLst>
      </p14:laserTraceLst>
    </p:ext>
  </p:extLst>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37B20-328C-4D9C-A8BF-E85D5258DD42}"/>
              </a:ext>
            </a:extLst>
          </p:cNvPr>
          <p:cNvSpPr>
            <a:spLocks noGrp="1"/>
          </p:cNvSpPr>
          <p:nvPr>
            <p:ph type="dt" sz="half" idx="10"/>
          </p:nvPr>
        </p:nvSpPr>
        <p:spPr/>
        <p:txBody>
          <a:bodyPr/>
          <a:lstStyle/>
          <a:p>
            <a:pPr>
              <a:defRPr/>
            </a:pPr>
            <a:fld id="{DE571268-F83B-49F0-BCB3-C1B382F4A109}" type="datetime1">
              <a:rPr lang="en-ZA" smtClean="0"/>
              <a:t>2021/10/28</a:t>
            </a:fld>
            <a:endParaRPr lang="en-ZA"/>
          </a:p>
        </p:txBody>
      </p:sp>
      <p:sp>
        <p:nvSpPr>
          <p:cNvPr id="3" name="Footer Placeholder 2">
            <a:extLst>
              <a:ext uri="{FF2B5EF4-FFF2-40B4-BE49-F238E27FC236}">
                <a16:creationId xmlns:a16="http://schemas.microsoft.com/office/drawing/2014/main" id="{847573EA-9FC9-41E4-AF73-B117A94C4918}"/>
              </a:ext>
            </a:extLst>
          </p:cNvPr>
          <p:cNvSpPr>
            <a:spLocks noGrp="1"/>
          </p:cNvSpPr>
          <p:nvPr>
            <p:ph type="ftr" sz="quarter" idx="11"/>
          </p:nvPr>
        </p:nvSpPr>
        <p:spPr/>
        <p:txBody>
          <a:bodyPr/>
          <a:lstStyle/>
          <a:p>
            <a:pPr>
              <a:defRPr/>
            </a:pPr>
            <a:r>
              <a:rPr lang="en-US"/>
              <a:t>RTC-PRE-137.2 Cloud landscapes</a:t>
            </a:r>
          </a:p>
        </p:txBody>
      </p:sp>
      <p:sp>
        <p:nvSpPr>
          <p:cNvPr id="4" name="Slide Number Placeholder 3">
            <a:extLst>
              <a:ext uri="{FF2B5EF4-FFF2-40B4-BE49-F238E27FC236}">
                <a16:creationId xmlns:a16="http://schemas.microsoft.com/office/drawing/2014/main" id="{70A11B75-8230-4397-A419-0F3B2E4D5165}"/>
              </a:ext>
            </a:extLst>
          </p:cNvPr>
          <p:cNvSpPr>
            <a:spLocks noGrp="1"/>
          </p:cNvSpPr>
          <p:nvPr>
            <p:ph type="sldNum" sz="quarter" idx="12"/>
          </p:nvPr>
        </p:nvSpPr>
        <p:spPr/>
        <p:txBody>
          <a:bodyPr/>
          <a:lstStyle/>
          <a:p>
            <a:fld id="{34175CAA-D167-45EF-8353-4BECF660CB19}" type="slidenum">
              <a:rPr lang="en-ZA" altLang="en-US" sz="1000" smtClean="0">
                <a:latin typeface="Calibri" panose="020F0502020204030204" pitchFamily="34" charset="0"/>
                <a:cs typeface="Calibri" panose="020F0502020204030204" pitchFamily="34" charset="0"/>
              </a:rPr>
              <a:pPr/>
              <a:t>4</a:t>
            </a:fld>
            <a:endParaRPr lang="en-ZA" altLang="en-US" sz="1000" dirty="0">
              <a:latin typeface="Calibri" panose="020F0502020204030204" pitchFamily="34" charset="0"/>
              <a:cs typeface="Calibri" panose="020F0502020204030204" pitchFamily="34" charset="0"/>
            </a:endParaRPr>
          </a:p>
        </p:txBody>
      </p:sp>
      <p:sp>
        <p:nvSpPr>
          <p:cNvPr id="12" name="Rectangle 2">
            <a:extLst>
              <a:ext uri="{FF2B5EF4-FFF2-40B4-BE49-F238E27FC236}">
                <a16:creationId xmlns:a16="http://schemas.microsoft.com/office/drawing/2014/main" id="{6C837A2D-4CCA-4BF1-9865-30D1FD6A636B}"/>
              </a:ext>
            </a:extLst>
          </p:cNvPr>
          <p:cNvSpPr txBox="1">
            <a:spLocks noChangeArrowheads="1"/>
          </p:cNvSpPr>
          <p:nvPr/>
        </p:nvSpPr>
        <p:spPr bwMode="auto">
          <a:xfrm>
            <a:off x="283028" y="136525"/>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Cumulonimbus cloud examples</a:t>
            </a:r>
          </a:p>
        </p:txBody>
      </p:sp>
      <p:pic>
        <p:nvPicPr>
          <p:cNvPr id="13" name="Picture 6" descr="http://www.esrl.noaa.gov/psd/psd3/boundary/pbl/twp-ice/img/cumulonimbus.png">
            <a:extLst>
              <a:ext uri="{FF2B5EF4-FFF2-40B4-BE49-F238E27FC236}">
                <a16:creationId xmlns:a16="http://schemas.microsoft.com/office/drawing/2014/main" id="{B493E143-0281-4419-B504-7EC675E1501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053" y="1379679"/>
            <a:ext cx="3666034" cy="28417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A cloudy sky above trees&#10;&#10;Description automatically generated with low confidence">
            <a:extLst>
              <a:ext uri="{FF2B5EF4-FFF2-40B4-BE49-F238E27FC236}">
                <a16:creationId xmlns:a16="http://schemas.microsoft.com/office/drawing/2014/main" id="{33813E31-4A33-43A7-A57C-7821820AF8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62818" y="3960189"/>
            <a:ext cx="3666035" cy="2761286"/>
          </a:xfrm>
          <a:prstGeom prst="rect">
            <a:avLst/>
          </a:prstGeom>
          <a:ln>
            <a:solidFill>
              <a:schemeClr val="tx1"/>
            </a:solidFill>
          </a:ln>
        </p:spPr>
      </p:pic>
      <p:pic>
        <p:nvPicPr>
          <p:cNvPr id="6" name="Picture 5" descr="A picture containing sky, outdoor, grass, clouds&#10;&#10;Description automatically generated">
            <a:extLst>
              <a:ext uri="{FF2B5EF4-FFF2-40B4-BE49-F238E27FC236}">
                <a16:creationId xmlns:a16="http://schemas.microsoft.com/office/drawing/2014/main" id="{057939C9-4679-4E6C-AEB2-EB80CE02DC0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80448" y="1396563"/>
            <a:ext cx="3666035" cy="2824880"/>
          </a:xfrm>
          <a:prstGeom prst="rect">
            <a:avLst/>
          </a:prstGeom>
          <a:ln>
            <a:solidFill>
              <a:schemeClr val="tx1"/>
            </a:solidFill>
          </a:ln>
        </p:spPr>
      </p:pic>
      <p:pic>
        <p:nvPicPr>
          <p:cNvPr id="9" name="Audio 8">
            <a:hlinkClick r:id="" action="ppaction://media"/>
            <a:extLst>
              <a:ext uri="{FF2B5EF4-FFF2-40B4-BE49-F238E27FC236}">
                <a16:creationId xmlns:a16="http://schemas.microsoft.com/office/drawing/2014/main" id="{3E3A8D7D-9D86-42EE-AD36-438869BBD01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554471691"/>
      </p:ext>
    </p:extLst>
  </p:cSld>
  <p:clrMapOvr>
    <a:masterClrMapping/>
  </p:clrMapOvr>
  <mc:AlternateContent xmlns:mc="http://schemas.openxmlformats.org/markup-compatibility/2006" xmlns:p14="http://schemas.microsoft.com/office/powerpoint/2010/main">
    <mc:Choice Requires="p14">
      <p:transition spd="slow" p14:dur="2000" advTm="25737"/>
    </mc:Choice>
    <mc:Fallback xmlns="" xmlns:p="http://schemas.openxmlformats.org/presentationml/2006/main" xmlns:r="http://schemas.openxmlformats.org/officeDocument/2006/relationships" xmlns:a="http://schemas.openxmlformats.org/drawingml/2006/main">
      <p:transition spd="slow" advTm="25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7" fill="hold" display="0">
                  <p:stCondLst>
                    <p:cond delay="indefinite"/>
                  </p:stCondLst>
                  <p:endCondLst>
                    <p:cond evt="onStopAudio" delay="0">
                      <p:tgtEl>
                        <p:sldTgt/>
                      </p:tgtEl>
                    </p:cond>
                  </p:endCondLst>
                </p:cTn>
                <p:tgtEl>
                  <p:spTgt spid="9"/>
                </p:tgtEl>
              </p:cMediaNode>
            </p:audio>
          </p:childTnLst>
        </p:cTn>
      </p:par>
    </p:tnLst>
  </p:timing>
  <p:extLst>
    <p:ext uri="{3A86A75C-4F4B-4683-9AE1-C65F6400EC91}">
      <p14:laserTraceLst xmlns:p14="http://schemas.microsoft.com/office/powerpoint/2010/main">
        <p14:tracePtLst>
          <p14:tracePt t="3209" x="8880475" y="2541588"/>
          <p14:tracePt t="3217" x="8659813" y="2506663"/>
          <p14:tracePt t="3224" x="8388350" y="2455863"/>
          <p14:tracePt t="3232" x="7783513" y="2625725"/>
          <p14:tracePt t="3241" x="7205663" y="2795588"/>
          <p14:tracePt t="3249" x="6713538" y="2940050"/>
          <p14:tracePt t="3258" x="6348413" y="3025775"/>
          <p14:tracePt t="3265" x="6059488" y="3094038"/>
          <p14:tracePt t="3274" x="5846763" y="3127375"/>
          <p14:tracePt t="3281" x="5676900" y="3152775"/>
          <p14:tracePt t="3289" x="5540375" y="3170238"/>
          <p14:tracePt t="3297" x="5405438" y="3195638"/>
          <p14:tracePt t="3305" x="5276850" y="3221038"/>
          <p14:tracePt t="3313" x="5141913" y="3246438"/>
          <p14:tracePt t="3321" x="4979988" y="3271838"/>
          <p14:tracePt t="3329" x="4810125" y="3305175"/>
          <p14:tracePt t="3337" x="4589463" y="3340100"/>
          <p14:tracePt t="3345" x="4341813" y="3382963"/>
          <p14:tracePt t="3353" x="4095750" y="3416300"/>
          <p14:tracePt t="3361" x="3816350" y="3449638"/>
          <p14:tracePt t="3370" x="3527425" y="3467100"/>
          <p14:tracePt t="3378" x="3203575" y="3484563"/>
          <p14:tracePt t="3385" x="2914650" y="3484563"/>
          <p14:tracePt t="3393" x="2617788" y="3484563"/>
          <p14:tracePt t="3401" x="2362200" y="3484563"/>
          <p14:tracePt t="3409" x="2098675" y="3484563"/>
          <p14:tracePt t="3417" x="1870075" y="3484563"/>
          <p14:tracePt t="3426" x="1665288" y="3484563"/>
          <p14:tracePt t="3434" x="1512888" y="3484563"/>
          <p14:tracePt t="3442" x="1350963" y="3484563"/>
          <p14:tracePt t="3450" x="1216025" y="3484563"/>
          <p14:tracePt t="3459" x="1087438" y="3484563"/>
          <p14:tracePt t="3466" x="960438" y="3484563"/>
          <p14:tracePt t="3473" x="849313" y="3484563"/>
          <p14:tracePt t="3482" x="747713" y="3484563"/>
          <p14:tracePt t="3490" x="663575" y="3475038"/>
          <p14:tracePt t="3498" x="585788" y="3459163"/>
          <p14:tracePt t="3506" x="569913" y="3449638"/>
          <p14:tracePt t="3514" x="560388" y="3433763"/>
          <p14:tracePt t="3522" x="552450" y="3424238"/>
          <p14:tracePt t="3530" x="534988" y="3424238"/>
          <p14:tracePt t="3538" x="509588" y="3390900"/>
          <p14:tracePt t="3546" x="501650" y="3373438"/>
          <p14:tracePt t="3554" x="484188" y="3340100"/>
          <p14:tracePt t="3562" x="458788" y="3271838"/>
          <p14:tracePt t="3570" x="441325" y="3228975"/>
          <p14:tracePt t="3578" x="441325" y="3203575"/>
          <p14:tracePt t="3586" x="433388" y="3170238"/>
          <p14:tracePt t="3594" x="425450" y="3152775"/>
          <p14:tracePt t="3602" x="407988" y="3119438"/>
          <p14:tracePt t="3611" x="390525" y="3101975"/>
          <p14:tracePt t="3618" x="390525" y="3076575"/>
          <p14:tracePt t="3627" x="390525" y="3067050"/>
          <p14:tracePt t="3634" x="390525" y="3033713"/>
          <p14:tracePt t="3642" x="390525" y="3016250"/>
          <p14:tracePt t="3650" x="390525" y="3000375"/>
          <p14:tracePt t="3658" x="390525" y="2974975"/>
          <p14:tracePt t="3665" x="400050" y="2957513"/>
          <p14:tracePt t="3675" x="407988" y="2932113"/>
          <p14:tracePt t="3681" x="433388" y="2897188"/>
          <p14:tracePt t="3697" x="458788" y="2871788"/>
          <p14:tracePt t="3706" x="466725" y="2863850"/>
          <p14:tracePt t="3714" x="476250" y="2846388"/>
          <p14:tracePt t="3722" x="509588" y="2813050"/>
          <p14:tracePt t="3730" x="560388" y="2778125"/>
          <p14:tracePt t="3738" x="595313" y="2744788"/>
          <p14:tracePt t="3745" x="611188" y="2736850"/>
          <p14:tracePt t="3753" x="663575" y="2711450"/>
          <p14:tracePt t="3761" x="714375" y="2651125"/>
          <p14:tracePt t="3769" x="747713" y="2651125"/>
          <p14:tracePt t="3777" x="755650" y="2643188"/>
          <p14:tracePt t="3785" x="798513" y="2633663"/>
          <p14:tracePt t="3793" x="849313" y="2592388"/>
          <p14:tracePt t="3801" x="874713" y="2582863"/>
          <p14:tracePt t="3809" x="900113" y="2574925"/>
          <p14:tracePt t="3817" x="935038" y="2557463"/>
          <p14:tracePt t="3825" x="942975" y="2549525"/>
          <p14:tracePt t="3833" x="952500" y="2549525"/>
          <p14:tracePt t="3841" x="985838" y="2541588"/>
          <p14:tracePt t="3849" x="1019175" y="2532063"/>
          <p14:tracePt t="3858" x="1028700" y="2532063"/>
          <p14:tracePt t="3866" x="1036638" y="2506663"/>
          <p14:tracePt t="3876" x="1044575" y="2498725"/>
          <p14:tracePt t="3914" x="1062038" y="2489200"/>
          <p14:tracePt t="3931" x="1096963" y="2481263"/>
          <p14:tracePt t="3937" x="1130300" y="2455863"/>
          <p14:tracePt t="3946" x="1155700" y="2430463"/>
          <p14:tracePt t="3954" x="1189038" y="2405063"/>
          <p14:tracePt t="3962" x="1231900" y="2354263"/>
          <p14:tracePt t="3970" x="1266825" y="2336800"/>
          <p14:tracePt t="3978" x="1292225" y="2328863"/>
          <p14:tracePt t="3987" x="1333500" y="2286000"/>
          <p14:tracePt t="3994" x="1376363" y="2260600"/>
          <p14:tracePt t="4001" x="1376363" y="2252663"/>
          <p14:tracePt t="4009" x="1411288" y="2227263"/>
          <p14:tracePt t="4017" x="1419225" y="2217738"/>
          <p14:tracePt t="4025" x="1436688" y="2192338"/>
          <p14:tracePt t="4033" x="1444625" y="2192338"/>
          <p14:tracePt t="4057" x="1452563" y="2184400"/>
          <p14:tracePt t="4074" x="1477963" y="2149475"/>
          <p14:tracePt t="4082" x="1487488" y="2149475"/>
          <p14:tracePt t="4106" x="1504950" y="2133600"/>
          <p14:tracePt t="4114" x="1512888" y="2124075"/>
          <p14:tracePt t="4137" x="1538288" y="2098675"/>
          <p14:tracePt t="4145" x="1546225" y="2090738"/>
          <p14:tracePt t="4153" x="1555750" y="2082800"/>
          <p14:tracePt t="4161" x="1563688" y="2082800"/>
          <p14:tracePt t="4169" x="1597025" y="2073275"/>
          <p14:tracePt t="4202" x="1639888" y="2047875"/>
          <p14:tracePt t="4210" x="1649413" y="2047875"/>
          <p14:tracePt t="4218" x="1649413" y="2030413"/>
          <p14:tracePt t="4226" x="1649413" y="2022475"/>
          <p14:tracePt t="4234" x="1674813" y="2005013"/>
          <p14:tracePt t="4243" x="1682750" y="1997075"/>
          <p14:tracePt t="4250" x="1700213" y="1997075"/>
          <p14:tracePt t="4259" x="1733550" y="1979613"/>
          <p14:tracePt t="4266" x="1751013" y="1979613"/>
          <p14:tracePt t="4282" x="1758950" y="1979613"/>
          <p14:tracePt t="4297" x="1776413" y="1979613"/>
          <p14:tracePt t="4314" x="1793875" y="1979613"/>
          <p14:tracePt t="4322" x="1801813" y="1979613"/>
          <p14:tracePt t="4330" x="1827213" y="1954213"/>
          <p14:tracePt t="4338" x="1885950" y="1946275"/>
          <p14:tracePt t="4345" x="1911350" y="1938338"/>
          <p14:tracePt t="4354" x="1938338" y="1938338"/>
          <p14:tracePt t="4361" x="1979613" y="1938338"/>
          <p14:tracePt t="4369" x="2039938" y="1928813"/>
          <p14:tracePt t="4377" x="2047875" y="1928813"/>
          <p14:tracePt t="4385" x="2082800" y="1928813"/>
          <p14:tracePt t="4393" x="2108200" y="1928813"/>
          <p14:tracePt t="4409" x="2124075" y="1928813"/>
          <p14:tracePt t="4417" x="2133600" y="1928813"/>
          <p14:tracePt t="4425" x="2159000" y="1928813"/>
          <p14:tracePt t="4433" x="2166938" y="1928813"/>
          <p14:tracePt t="4458" x="2174875" y="1928813"/>
          <p14:tracePt t="4465" x="2184400" y="1928813"/>
          <p14:tracePt t="4474" x="2200275" y="1928813"/>
          <p14:tracePt t="4482" x="2209800" y="1928813"/>
          <p14:tracePt t="4491" x="2217738" y="1928813"/>
          <p14:tracePt t="4497" x="2227263" y="1928813"/>
          <p14:tracePt t="4506" x="2252663" y="1928813"/>
          <p14:tracePt t="4513" x="2260600" y="1928813"/>
          <p14:tracePt t="4521" x="2293938" y="1928813"/>
          <p14:tracePt t="4530" x="2311400" y="1928813"/>
          <p14:tracePt t="4537" x="2328863" y="1928813"/>
          <p14:tracePt t="4545" x="2336800" y="1928813"/>
          <p14:tracePt t="4554" x="2344738" y="1928813"/>
          <p14:tracePt t="4570" x="2344738" y="1938338"/>
          <p14:tracePt t="4586" x="2387600" y="1938338"/>
          <p14:tracePt t="4602" x="2430463" y="1938338"/>
          <p14:tracePt t="4609" x="2438400" y="1938338"/>
          <p14:tracePt t="4618" x="2473325" y="1938338"/>
          <p14:tracePt t="4626" x="2498725" y="1946275"/>
          <p14:tracePt t="4633" x="2541588" y="1954213"/>
          <p14:tracePt t="4641" x="2549525" y="1954213"/>
          <p14:tracePt t="4649" x="2557463" y="1963738"/>
          <p14:tracePt t="4658" x="2574925" y="1971675"/>
          <p14:tracePt t="4665" x="2592388" y="1989138"/>
          <p14:tracePt t="4673" x="2600325" y="1989138"/>
          <p14:tracePt t="4681" x="2608263" y="2005013"/>
          <p14:tracePt t="4689" x="2625725" y="2022475"/>
          <p14:tracePt t="4697" x="2633663" y="2022475"/>
          <p14:tracePt t="4705" x="2651125" y="2030413"/>
          <p14:tracePt t="4713" x="2668588" y="2039938"/>
          <p14:tracePt t="4729" x="2686050" y="2047875"/>
          <p14:tracePt t="4737" x="2693988" y="2073275"/>
          <p14:tracePt t="4745" x="2701925" y="2073275"/>
          <p14:tracePt t="4754" x="2701925" y="2082800"/>
          <p14:tracePt t="4762" x="2727325" y="2098675"/>
          <p14:tracePt t="4770" x="2736850" y="2098675"/>
          <p14:tracePt t="4777" x="2744788" y="2108200"/>
          <p14:tracePt t="4786" x="2770188" y="2116138"/>
          <p14:tracePt t="4906" x="2778125" y="2133600"/>
          <p14:tracePt t="4914" x="2778125" y="2141538"/>
          <p14:tracePt t="4986" x="2778125" y="2149475"/>
          <p14:tracePt t="5082" x="2787650" y="2149475"/>
          <p14:tracePt t="5098" x="2813050" y="2149475"/>
          <p14:tracePt t="5114" x="2820988" y="2149475"/>
          <p14:tracePt t="5122" x="2830513" y="2149475"/>
          <p14:tracePt t="5130" x="2838450" y="2149475"/>
          <p14:tracePt t="5138" x="2846388" y="2149475"/>
          <p14:tracePt t="5162" x="2855913" y="2149475"/>
          <p14:tracePt t="5178" x="2871788" y="2149475"/>
          <p14:tracePt t="5185" x="2881313" y="2149475"/>
          <p14:tracePt t="5242" x="2889250" y="2149475"/>
          <p14:tracePt t="5250" x="2897188" y="2149475"/>
          <p14:tracePt t="5258" x="2906713" y="2149475"/>
          <p14:tracePt t="5275" x="2914650" y="2149475"/>
          <p14:tracePt t="5282" x="2922588" y="2149475"/>
          <p14:tracePt t="5307" x="2932113" y="2149475"/>
          <p14:tracePt t="5314" x="2940050" y="2149475"/>
          <p14:tracePt t="5386" x="2965450" y="2159000"/>
          <p14:tracePt t="5394" x="2982913" y="2159000"/>
          <p14:tracePt t="5402" x="2990850" y="2166938"/>
          <p14:tracePt t="5410" x="2990850" y="2200275"/>
          <p14:tracePt t="5418" x="2965450" y="2252663"/>
          <p14:tracePt t="5425" x="2881313" y="2371725"/>
          <p14:tracePt t="5433" x="2686050" y="2600325"/>
          <p14:tracePt t="5441" x="2336800" y="2990850"/>
          <p14:tracePt t="5449" x="1938338" y="3408363"/>
          <p14:tracePt t="5457" x="1538288" y="3849688"/>
          <p14:tracePt t="5466" x="1163638" y="4240213"/>
          <p14:tracePt t="5474" x="858838" y="4572000"/>
          <p14:tracePt t="5482" x="611188" y="4784725"/>
          <p14:tracePt t="5491" x="603250" y="4784725"/>
          <p14:tracePt t="5641" x="544513" y="4852988"/>
          <p14:tracePt t="5649" x="509588" y="4911725"/>
          <p14:tracePt t="5657" x="492125" y="4962525"/>
          <p14:tracePt t="5665" x="484188" y="5005388"/>
          <p14:tracePt t="5673" x="484188" y="5048250"/>
          <p14:tracePt t="5680" x="466725" y="5106988"/>
          <p14:tracePt t="5690" x="433388" y="5157788"/>
          <p14:tracePt t="5697" x="400050" y="5226050"/>
          <p14:tracePt t="5705" x="357188" y="5302250"/>
          <p14:tracePt t="5713" x="306388" y="5380038"/>
          <p14:tracePt t="5721" x="263525" y="5438775"/>
          <p14:tracePt t="5729" x="255588" y="5446713"/>
          <p14:tracePt t="5882" x="238125" y="5446713"/>
          <p14:tracePt t="5914" x="230188" y="5446713"/>
          <p14:tracePt t="5922" x="230188" y="5438775"/>
          <p14:tracePt t="5930" x="220663" y="5413375"/>
          <p14:tracePt t="5938" x="220663" y="5395913"/>
          <p14:tracePt t="5946" x="220663" y="5370513"/>
          <p14:tracePt t="5954" x="220663" y="5362575"/>
          <p14:tracePt t="5962" x="230188" y="5337175"/>
          <p14:tracePt t="5970" x="230188" y="5327650"/>
          <p14:tracePt t="5979" x="230188" y="5311775"/>
          <p14:tracePt t="5985" x="212725" y="5302250"/>
          <p14:tracePt t="5993" x="212725" y="5286375"/>
          <p14:tracePt t="6001" x="246063" y="5218113"/>
          <p14:tracePt t="6023" x="527050" y="4784725"/>
          <p14:tracePt t="6025" x="841375" y="4478338"/>
          <p14:tracePt t="6033" x="1249363" y="4121150"/>
          <p14:tracePt t="6041" x="1581150" y="3832225"/>
          <p14:tracePt t="6049" x="1946275" y="3467100"/>
          <p14:tracePt t="6061" x="2192338" y="3221038"/>
          <p14:tracePt t="6069" x="2362200" y="3059113"/>
          <p14:tracePt t="6077" x="2498725" y="2922588"/>
          <p14:tracePt t="6085" x="2592388" y="2830513"/>
          <p14:tracePt t="6093" x="2686050" y="2736850"/>
          <p14:tracePt t="6101" x="2762250" y="2643188"/>
          <p14:tracePt t="6109" x="2820988" y="2532063"/>
          <p14:tracePt t="6117" x="2889250" y="2455863"/>
          <p14:tracePt t="6125" x="2932113" y="2405063"/>
          <p14:tracePt t="6133" x="2982913" y="2336800"/>
          <p14:tracePt t="6141" x="3000375" y="2328863"/>
          <p14:tracePt t="6149" x="3059113" y="2268538"/>
          <p14:tracePt t="6157" x="3084513" y="2243138"/>
          <p14:tracePt t="6165" x="3101975" y="2217738"/>
          <p14:tracePt t="6173" x="3119438" y="2192338"/>
          <p14:tracePt t="6191" x="3127375" y="2184400"/>
          <p14:tracePt t="6206" x="3170238" y="2133600"/>
          <p14:tracePt t="6213" x="3178175" y="2124075"/>
          <p14:tracePt t="6221" x="3178175" y="2116138"/>
          <p14:tracePt t="6229" x="3203575" y="2098675"/>
          <p14:tracePt t="6237" x="3221038" y="2073275"/>
          <p14:tracePt t="6245" x="3254375" y="2047875"/>
          <p14:tracePt t="6253" x="3289300" y="2005013"/>
          <p14:tracePt t="6261" x="3314700" y="1989138"/>
          <p14:tracePt t="6269" x="3365500" y="1928813"/>
          <p14:tracePt t="6277" x="3382963" y="1911350"/>
          <p14:tracePt t="6285" x="3441700" y="1852613"/>
          <p14:tracePt t="6293" x="3502025" y="1784350"/>
          <p14:tracePt t="6301" x="3502025" y="1776413"/>
          <p14:tracePt t="6366" x="3517900" y="1766888"/>
          <p14:tracePt t="6374" x="3527425" y="1758950"/>
          <p14:tracePt t="6413" x="3517900" y="1758950"/>
          <p14:tracePt t="6421" x="3484563" y="1801813"/>
          <p14:tracePt t="6429" x="3459163" y="1801813"/>
          <p14:tracePt t="6437" x="3441700" y="1819275"/>
          <p14:tracePt t="6445" x="3408363" y="1844675"/>
          <p14:tracePt t="6453" x="3373438" y="1860550"/>
          <p14:tracePt t="6462" x="3340100" y="1878013"/>
          <p14:tracePt t="6470" x="3330575" y="1878013"/>
          <p14:tracePt t="6510" x="3322638" y="1878013"/>
          <p14:tracePt t="6574" x="3305175" y="1895475"/>
          <p14:tracePt t="6582" x="3297238" y="1903413"/>
          <p14:tracePt t="6653" x="3289300" y="1903413"/>
          <p14:tracePt t="6669" x="3289300" y="1885950"/>
          <p14:tracePt t="6677" x="3271838" y="1885950"/>
          <p14:tracePt t="6685" x="3238500" y="1885950"/>
          <p14:tracePt t="6693" x="3211513" y="1885950"/>
          <p14:tracePt t="6701" x="3170238" y="1885950"/>
          <p14:tracePt t="6709" x="3119438" y="1885950"/>
          <p14:tracePt t="6717" x="3041650" y="1885950"/>
          <p14:tracePt t="6725" x="2957513" y="1895475"/>
          <p14:tracePt t="6733" x="2838450" y="1928813"/>
          <p14:tracePt t="6741" x="2727325" y="1963738"/>
          <p14:tracePt t="6749" x="2719388" y="1963738"/>
          <p14:tracePt t="6798" x="2752725" y="1938338"/>
          <p14:tracePt t="6806" x="2752725" y="1928813"/>
          <p14:tracePt t="6814" x="2770188" y="1911350"/>
          <p14:tracePt t="6821" x="2863850" y="1835150"/>
          <p14:tracePt t="6829" x="2957513" y="1741488"/>
          <p14:tracePt t="6837" x="3059113" y="1665288"/>
          <p14:tracePt t="6845" x="3170238" y="1555750"/>
          <p14:tracePt t="6853" x="3279775" y="1444625"/>
          <p14:tracePt t="6861" x="3433763" y="1282700"/>
          <p14:tracePt t="6869" x="3578225" y="1122363"/>
          <p14:tracePt t="6877" x="3781425" y="874713"/>
          <p14:tracePt t="6885" x="4044950" y="603250"/>
          <p14:tracePt t="6893" x="4291013" y="347663"/>
          <p14:tracePt t="6901" x="4503738" y="111125"/>
          <p14:tracePt t="7141" x="4919663" y="50800"/>
          <p14:tracePt t="7150" x="4919663" y="93663"/>
          <p14:tracePt t="7158" x="4919663" y="144463"/>
          <p14:tracePt t="7166" x="4919663" y="161925"/>
          <p14:tracePt t="7175" x="4919663" y="177800"/>
          <p14:tracePt t="7182" x="4919663" y="187325"/>
          <p14:tracePt t="7192" x="4919663" y="212725"/>
          <p14:tracePt t="7198" x="4919663" y="246063"/>
          <p14:tracePt t="7206" x="4919663" y="280988"/>
          <p14:tracePt t="7214" x="4911725" y="296863"/>
          <p14:tracePt t="7222" x="4903788" y="322263"/>
          <p14:tracePt t="7230" x="4894263" y="357188"/>
          <p14:tracePt t="7238" x="4886325" y="382588"/>
          <p14:tracePt t="7246" x="4868863" y="415925"/>
          <p14:tracePt t="7254" x="4852988" y="450850"/>
          <p14:tracePt t="7262" x="4810125" y="501650"/>
          <p14:tracePt t="7270" x="4767263" y="552450"/>
          <p14:tracePt t="7277" x="4716463" y="603250"/>
          <p14:tracePt t="7286" x="4648200" y="654050"/>
          <p14:tracePt t="7293" x="4589463" y="714375"/>
          <p14:tracePt t="7301" x="4521200" y="765175"/>
          <p14:tracePt t="7309" x="4460875" y="808038"/>
          <p14:tracePt t="7318" x="4376738" y="849313"/>
          <p14:tracePt t="7326" x="4316413" y="892175"/>
          <p14:tracePt t="7333" x="4249738" y="935038"/>
          <p14:tracePt t="7341" x="4171950" y="993775"/>
          <p14:tracePt t="7349" x="4095750" y="1036638"/>
          <p14:tracePt t="7357" x="4037013" y="1079500"/>
          <p14:tracePt t="7365" x="3960813" y="1122363"/>
          <p14:tracePt t="7373" x="3875088" y="1181100"/>
          <p14:tracePt t="7381" x="3738563" y="1282700"/>
          <p14:tracePt t="7389" x="3527425" y="1462088"/>
          <p14:tracePt t="7398" x="3314700" y="1622425"/>
          <p14:tracePt t="7406" x="3160713" y="1751013"/>
          <p14:tracePt t="7414" x="3067050" y="1844675"/>
          <p14:tracePt t="7437" x="2990850" y="1911350"/>
          <p14:tracePt t="7445" x="2922588" y="1963738"/>
          <p14:tracePt t="7453" x="2871788" y="2005013"/>
          <p14:tracePt t="7461" x="2863850" y="2014538"/>
          <p14:tracePt t="7469" x="2830513" y="2047875"/>
          <p14:tracePt t="7477" x="2830513" y="2055813"/>
          <p14:tracePt t="7485" x="2813050" y="2073275"/>
          <p14:tracePt t="7493" x="2805113" y="2082800"/>
          <p14:tracePt t="7517" x="2795588" y="2090738"/>
          <p14:tracePt t="7525" x="2787650" y="2098675"/>
          <p14:tracePt t="7533" x="2787650" y="2108200"/>
          <p14:tracePt t="7543" x="2778125" y="2116138"/>
          <p14:tracePt t="7550" x="2770188" y="2141538"/>
          <p14:tracePt t="7559" x="2770188" y="2149475"/>
          <p14:tracePt t="7566" x="2762250" y="2159000"/>
          <p14:tracePt t="7575" x="2736850" y="2200275"/>
          <p14:tracePt t="7598" x="2727325" y="2209800"/>
          <p14:tracePt t="7606" x="2727325" y="2227263"/>
          <p14:tracePt t="7614" x="2711450" y="2260600"/>
          <p14:tracePt t="7622" x="2693988" y="2286000"/>
          <p14:tracePt t="7630" x="2686050" y="2286000"/>
          <p14:tracePt t="7646" x="2686050" y="2293938"/>
          <p14:tracePt t="7662" x="2660650" y="2328863"/>
          <p14:tracePt t="7830" x="2686050" y="2303463"/>
          <p14:tracePt t="7837" x="2701925" y="2286000"/>
          <p14:tracePt t="7846" x="2719388" y="2268538"/>
          <p14:tracePt t="7854" x="2727325" y="2260600"/>
          <p14:tracePt t="7862" x="2744788" y="2243138"/>
          <p14:tracePt t="7870" x="2762250" y="2227263"/>
          <p14:tracePt t="7878" x="2787650" y="2200275"/>
          <p14:tracePt t="7886" x="2805113" y="2192338"/>
          <p14:tracePt t="7894" x="2820988" y="2166938"/>
          <p14:tracePt t="7902" x="2863850" y="2149475"/>
          <p14:tracePt t="7912" x="2897188" y="2116138"/>
          <p14:tracePt t="7917" x="2922588" y="2108200"/>
          <p14:tracePt t="7925" x="2957513" y="2098675"/>
          <p14:tracePt t="7933" x="3000375" y="2073275"/>
          <p14:tracePt t="7941" x="3008313" y="2065338"/>
          <p14:tracePt t="7949" x="3051175" y="2039938"/>
          <p14:tracePt t="7957" x="3076575" y="2039938"/>
          <p14:tracePt t="7965" x="3084513" y="2030413"/>
          <p14:tracePt t="7973" x="3094038" y="2030413"/>
          <p14:tracePt t="8126" x="3109913" y="2030413"/>
          <p14:tracePt t="8134" x="3119438" y="2055813"/>
          <p14:tracePt t="8141" x="3127375" y="2055813"/>
          <p14:tracePt t="8149" x="3135313" y="2073275"/>
          <p14:tracePt t="8157" x="3144838" y="2098675"/>
          <p14:tracePt t="8165" x="3160713" y="2124075"/>
          <p14:tracePt t="8173" x="3170238" y="2133600"/>
          <p14:tracePt t="8181" x="3178175" y="2149475"/>
          <p14:tracePt t="8189" x="3195638" y="2174875"/>
          <p14:tracePt t="8197" x="3211513" y="2209800"/>
          <p14:tracePt t="8207" x="3228975" y="2227263"/>
          <p14:tracePt t="8213" x="3238500" y="2243138"/>
          <p14:tracePt t="8222" x="3254375" y="2268538"/>
          <p14:tracePt t="8230" x="3263900" y="2286000"/>
          <p14:tracePt t="8238" x="3263900" y="2303463"/>
          <p14:tracePt t="8285" x="3271838" y="2319338"/>
          <p14:tracePt t="8294" x="3271838" y="2328863"/>
          <p14:tracePt t="8493" x="3279775" y="2328863"/>
          <p14:tracePt t="8501" x="3289300" y="2336800"/>
          <p14:tracePt t="8509" x="3297238" y="2336800"/>
          <p14:tracePt t="8526" x="3322638" y="2336800"/>
          <p14:tracePt t="8534" x="3340100" y="2336800"/>
          <p14:tracePt t="8543" x="3373438" y="2336800"/>
          <p14:tracePt t="8550" x="3416300" y="2336800"/>
          <p14:tracePt t="8558" x="3475038" y="2336800"/>
          <p14:tracePt t="8566" x="3535363" y="2344738"/>
          <p14:tracePt t="8575" x="3594100" y="2354263"/>
          <p14:tracePt t="8582" x="3629025" y="2354263"/>
          <p14:tracePt t="8589" x="3671888" y="2362200"/>
          <p14:tracePt t="8597" x="3722688" y="2362200"/>
          <p14:tracePt t="8604" x="3773488" y="2362200"/>
          <p14:tracePt t="8613" x="3790950" y="2371725"/>
          <p14:tracePt t="8670" x="3806825" y="2379663"/>
          <p14:tracePt t="8677" x="3816350" y="2379663"/>
          <p14:tracePt t="8685" x="3806825" y="2397125"/>
          <p14:tracePt t="8701" x="3806825" y="2422525"/>
          <p14:tracePt t="8709" x="3798888" y="2447925"/>
          <p14:tracePt t="8717" x="3798888" y="2455863"/>
          <p14:tracePt t="8725" x="3773488" y="2489200"/>
          <p14:tracePt t="8733" x="3763963" y="2516188"/>
          <p14:tracePt t="8741" x="3748088" y="2557463"/>
          <p14:tracePt t="8749" x="3730625" y="2574925"/>
          <p14:tracePt t="8757" x="3697288" y="2608263"/>
          <p14:tracePt t="8765" x="3679825" y="2651125"/>
          <p14:tracePt t="8773" x="3662363" y="2686050"/>
          <p14:tracePt t="8782" x="3636963" y="2719388"/>
          <p14:tracePt t="8790" x="3629025" y="2727325"/>
          <p14:tracePt t="8798" x="3611563" y="2736850"/>
          <p14:tracePt t="8806" x="3611563" y="2744788"/>
          <p14:tracePt t="8925" x="3611563" y="2727325"/>
          <p14:tracePt t="8933" x="3611563" y="2686050"/>
          <p14:tracePt t="8941" x="3611563" y="2651125"/>
          <p14:tracePt t="8949" x="3603625" y="2608263"/>
          <p14:tracePt t="8957" x="3586163" y="2582863"/>
          <p14:tracePt t="8965" x="3560763" y="2532063"/>
          <p14:tracePt t="8973" x="3543300" y="2506663"/>
          <p14:tracePt t="8982" x="3509963" y="2455863"/>
          <p14:tracePt t="8991" x="3459163" y="2413000"/>
          <p14:tracePt t="8997" x="3433763" y="2397125"/>
          <p14:tracePt t="9006" x="3398838" y="2362200"/>
          <p14:tracePt t="9013" x="3348038" y="2319338"/>
          <p14:tracePt t="9021" x="3297238" y="2278063"/>
          <p14:tracePt t="9029" x="3246438" y="2235200"/>
          <p14:tracePt t="9041" x="3178175" y="2192338"/>
          <p14:tracePt t="9049" x="3144838" y="2166938"/>
          <p14:tracePt t="9058" x="3109913" y="2141538"/>
          <p14:tracePt t="9066" x="3059113" y="2108200"/>
          <p14:tracePt t="9075" x="3008313" y="2082800"/>
          <p14:tracePt t="9082" x="2957513" y="2065338"/>
          <p14:tracePt t="9092" x="2914650" y="2039938"/>
          <p14:tracePt t="9098" x="2881313" y="2030413"/>
          <p14:tracePt t="9107" x="2871788" y="2030413"/>
          <p14:tracePt t="9114" x="2846388" y="2022475"/>
          <p14:tracePt t="9122" x="2838450" y="2014538"/>
          <p14:tracePt t="9138" x="2830513" y="2014538"/>
          <p14:tracePt t="9154" x="2820988" y="2014538"/>
          <p14:tracePt t="9162" x="2813050" y="2014538"/>
          <p14:tracePt t="9170" x="2805113" y="2014538"/>
          <p14:tracePt t="9178" x="2795588" y="2014538"/>
          <p14:tracePt t="9186" x="2762250" y="2014538"/>
          <p14:tracePt t="9194" x="2719388" y="2014538"/>
          <p14:tracePt t="9202" x="2693988" y="2014538"/>
          <p14:tracePt t="9211" x="2668588" y="2022475"/>
          <p14:tracePt t="9218" x="2633663" y="2030413"/>
          <p14:tracePt t="9227" x="2600325" y="2039938"/>
          <p14:tracePt t="9234" x="2566988" y="2047875"/>
          <p14:tracePt t="9242" x="2524125" y="2055813"/>
          <p14:tracePt t="9250" x="2489200" y="2065338"/>
          <p14:tracePt t="9257" x="2473325" y="2082800"/>
          <p14:tracePt t="9264" x="2455863" y="2090738"/>
          <p14:tracePt t="9273" x="2430463" y="2108200"/>
          <p14:tracePt t="9281" x="2430463" y="2116138"/>
          <p14:tracePt t="9289" x="2387600" y="2149475"/>
          <p14:tracePt t="9297" x="2354263" y="2200275"/>
          <p14:tracePt t="9306" x="2344738" y="2217738"/>
          <p14:tracePt t="9314" x="2336800" y="2235200"/>
          <p14:tracePt t="9322" x="2336800" y="2243138"/>
          <p14:tracePt t="9331" x="2319338" y="2286000"/>
          <p14:tracePt t="9337" x="2311400" y="2286000"/>
          <p14:tracePt t="9345" x="2303463" y="2293938"/>
          <p14:tracePt t="9353" x="2303463" y="2303463"/>
          <p14:tracePt t="9361" x="2293938" y="2311400"/>
          <p14:tracePt t="9369" x="2293938" y="2319338"/>
          <p14:tracePt t="9393" x="2293938" y="2336800"/>
          <p14:tracePt t="9497" x="2293938" y="2328863"/>
          <p14:tracePt t="9505" x="2319338" y="2303463"/>
          <p14:tracePt t="9513" x="2336800" y="2278063"/>
          <p14:tracePt t="9522" x="2371725" y="2252663"/>
          <p14:tracePt t="9529" x="2379663" y="2252663"/>
          <p14:tracePt t="9538" x="2405063" y="2235200"/>
          <p14:tracePt t="9545" x="2438400" y="2200275"/>
          <p14:tracePt t="9554" x="2473325" y="2184400"/>
          <p14:tracePt t="9561" x="2524125" y="2159000"/>
          <p14:tracePt t="9569" x="2566988" y="2149475"/>
          <p14:tracePt t="9579" x="2608263" y="2141538"/>
          <p14:tracePt t="9584" x="2633663" y="2124075"/>
          <p14:tracePt t="9593" x="2693988" y="2124075"/>
          <p14:tracePt t="9601" x="2736850" y="2124075"/>
          <p14:tracePt t="9609" x="2752725" y="2124075"/>
          <p14:tracePt t="9618" x="2778125" y="2124075"/>
          <p14:tracePt t="9626" x="2820988" y="2124075"/>
          <p14:tracePt t="9634" x="2863850" y="2124075"/>
          <p14:tracePt t="9642" x="2922588" y="2124075"/>
          <p14:tracePt t="9650" x="2982913" y="2124075"/>
          <p14:tracePt t="9659" x="3033713" y="2124075"/>
          <p14:tracePt t="9666" x="3109913" y="2124075"/>
          <p14:tracePt t="9674" x="3152775" y="2124075"/>
          <p14:tracePt t="9681" x="3211513" y="2124075"/>
          <p14:tracePt t="9692" x="3289300" y="2149475"/>
          <p14:tracePt t="9698" x="3348038" y="2159000"/>
          <p14:tracePt t="9707" x="3382963" y="2174875"/>
          <p14:tracePt t="9714" x="3433763" y="2192338"/>
          <p14:tracePt t="9722" x="3441700" y="2200275"/>
          <p14:tracePt t="9730" x="3449638" y="2209800"/>
          <p14:tracePt t="9738" x="3459163" y="2209800"/>
          <p14:tracePt t="9746" x="3467100" y="2227263"/>
          <p14:tracePt t="9754" x="3475038" y="2252663"/>
          <p14:tracePt t="9762" x="3492500" y="2286000"/>
          <p14:tracePt t="9770" x="3492500" y="2311400"/>
          <p14:tracePt t="9778" x="3492500" y="2344738"/>
          <p14:tracePt t="9786" x="3492500" y="2371725"/>
          <p14:tracePt t="9794" x="3492500" y="2405063"/>
          <p14:tracePt t="9802" x="3492500" y="2447925"/>
          <p14:tracePt t="9810" x="3492500" y="2489200"/>
          <p14:tracePt t="9818" x="3492500" y="2532063"/>
          <p14:tracePt t="9825" x="3492500" y="2592388"/>
          <p14:tracePt t="9833" x="3492500" y="2651125"/>
          <p14:tracePt t="9841" x="3492500" y="2693988"/>
          <p14:tracePt t="9849" x="3492500" y="2736850"/>
          <p14:tracePt t="9857" x="3492500" y="2770188"/>
          <p14:tracePt t="9865" x="3492500" y="2795588"/>
          <p14:tracePt t="9873" x="3492500" y="2813050"/>
          <p14:tracePt t="9881" x="3492500" y="2838450"/>
          <p14:tracePt t="9890" x="3492500" y="2871788"/>
          <p14:tracePt t="9897" x="3492500" y="2881313"/>
          <p14:tracePt t="9907" x="3492500" y="2906713"/>
          <p14:tracePt t="9914" x="3484563" y="2932113"/>
          <p14:tracePt t="9922" x="3467100" y="2965450"/>
          <p14:tracePt t="9930" x="3459163" y="2965450"/>
          <p14:tracePt t="9938" x="3449638" y="3000375"/>
          <p14:tracePt t="9946" x="3424238" y="3033713"/>
          <p14:tracePt t="9954" x="3416300" y="3041650"/>
          <p14:tracePt t="9962" x="3390900" y="3067050"/>
          <p14:tracePt t="9970" x="3390900" y="3076575"/>
          <p14:tracePt t="9978" x="3355975" y="3119438"/>
          <p14:tracePt t="9986" x="3330575" y="3144838"/>
          <p14:tracePt t="9994" x="3305175" y="3170238"/>
          <p14:tracePt t="10011" x="3289300" y="3178175"/>
          <p14:tracePt t="10018" x="3279775" y="3178175"/>
          <p14:tracePt t="10034" x="3254375" y="3203575"/>
          <p14:tracePt t="10050" x="3228975" y="3238500"/>
          <p14:tracePt t="10058" x="3221038" y="3238500"/>
          <p14:tracePt t="10066" x="3221038" y="3246438"/>
          <p14:tracePt t="10075" x="3211513" y="3246438"/>
          <p14:tracePt t="10083" x="3186113" y="3254375"/>
          <p14:tracePt t="10089" x="3170238" y="3254375"/>
          <p14:tracePt t="10097" x="3135313" y="3254375"/>
          <p14:tracePt t="10105" x="3109913" y="3254375"/>
          <p14:tracePt t="10113" x="3101975" y="3254375"/>
          <p14:tracePt t="10121" x="3094038" y="3254375"/>
          <p14:tracePt t="10129" x="3076575" y="3254375"/>
          <p14:tracePt t="10137" x="3067050" y="3254375"/>
          <p14:tracePt t="10145" x="3051175" y="3221038"/>
          <p14:tracePt t="10153" x="3041650" y="3195638"/>
          <p14:tracePt t="10161" x="3025775" y="3160713"/>
          <p14:tracePt t="10169" x="3008313" y="3119438"/>
          <p14:tracePt t="10177" x="2990850" y="3051175"/>
          <p14:tracePt t="10185" x="2974975" y="3008313"/>
          <p14:tracePt t="10193" x="2965450" y="2932113"/>
          <p14:tracePt t="10202" x="2965450" y="2863850"/>
          <p14:tracePt t="10210" x="2965450" y="2795588"/>
          <p14:tracePt t="10218" x="2965450" y="2719388"/>
          <p14:tracePt t="10226" x="2965450" y="2660650"/>
          <p14:tracePt t="10234" x="2965450" y="2592388"/>
          <p14:tracePt t="10241" x="2965450" y="2532063"/>
          <p14:tracePt t="10249" x="2965450" y="2473325"/>
          <p14:tracePt t="10257" x="2965450" y="2422525"/>
          <p14:tracePt t="10265" x="2965450" y="2413000"/>
          <p14:tracePt t="10273" x="2965450" y="2387600"/>
          <p14:tracePt t="10289" x="2965450" y="2379663"/>
          <p14:tracePt t="10434" x="2965450" y="2362200"/>
          <p14:tracePt t="10442" x="2965450" y="2354263"/>
          <p14:tracePt t="10450" x="2965450" y="2344738"/>
          <p14:tracePt t="10458" x="2965450" y="2336800"/>
          <p14:tracePt t="10466" x="2965450" y="2319338"/>
          <p14:tracePt t="10473" x="2957513" y="2311400"/>
          <p14:tracePt t="10481" x="2957513" y="2293938"/>
          <p14:tracePt t="10490" x="2957513" y="2268538"/>
          <p14:tracePt t="10498" x="2957513" y="2260600"/>
          <p14:tracePt t="10507" x="2957513" y="2200275"/>
          <p14:tracePt t="10514" x="2949575" y="2184400"/>
          <p14:tracePt t="10522" x="2932113" y="2133600"/>
          <p14:tracePt t="10530" x="2932113" y="2124075"/>
          <p14:tracePt t="10538" x="2932113" y="2116138"/>
          <p14:tracePt t="10546" x="2932113" y="2098675"/>
          <p14:tracePt t="10609" x="2932113" y="2082800"/>
          <p14:tracePt t="10617" x="2932113" y="2073275"/>
          <p14:tracePt t="10625" x="2922588" y="2073275"/>
          <p14:tracePt t="10634" x="2897188" y="2073275"/>
          <p14:tracePt t="10642" x="2881313" y="2073275"/>
          <p14:tracePt t="10650" x="2846388" y="2073275"/>
          <p14:tracePt t="10658" x="2805113" y="2073275"/>
          <p14:tracePt t="10665" x="2744788" y="2073275"/>
          <p14:tracePt t="10674" x="2701925" y="2073275"/>
          <p14:tracePt t="10681" x="2668588" y="2073275"/>
          <p14:tracePt t="10690" x="2643188" y="2073275"/>
          <p14:tracePt t="10698" x="2633663" y="2073275"/>
          <p14:tracePt t="10770" x="2625725" y="2073275"/>
          <p14:tracePt t="10786" x="2617788" y="2073275"/>
          <p14:tracePt t="10794" x="2608263" y="2073275"/>
          <p14:tracePt t="10802" x="2600325" y="2073275"/>
          <p14:tracePt t="10818" x="2582863" y="2073275"/>
          <p14:tracePt t="10826" x="2574925" y="2073275"/>
          <p14:tracePt t="10962" x="2557463" y="2073275"/>
          <p14:tracePt t="10970" x="2549525" y="2073275"/>
          <p14:tracePt t="10978" x="2541588" y="2073275"/>
          <p14:tracePt t="10986" x="2532063" y="2073275"/>
          <p14:tracePt t="11010" x="2524125" y="2082800"/>
          <p14:tracePt t="11186" x="2532063" y="2090738"/>
          <p14:tracePt t="11194" x="2549525" y="2090738"/>
          <p14:tracePt t="11202" x="2557463" y="2090738"/>
          <p14:tracePt t="11210" x="2582863" y="2090738"/>
          <p14:tracePt t="11218" x="2592388" y="2090738"/>
          <p14:tracePt t="11226" x="2617788" y="2090738"/>
          <p14:tracePt t="11234" x="2625725" y="2090738"/>
          <p14:tracePt t="11242" x="2633663" y="2090738"/>
          <p14:tracePt t="11249" x="2643188" y="2090738"/>
          <p14:tracePt t="11257" x="2660650" y="2090738"/>
          <p14:tracePt t="11265" x="2676525" y="2090738"/>
          <p14:tracePt t="11273" x="2701925" y="2090738"/>
          <p14:tracePt t="11281" x="2744788" y="2090738"/>
          <p14:tracePt t="11289" x="2787650" y="2090738"/>
          <p14:tracePt t="11297" x="2830513" y="2090738"/>
          <p14:tracePt t="11305" x="2871788" y="2090738"/>
          <p14:tracePt t="11314" x="2906713" y="2090738"/>
          <p14:tracePt t="11322" x="2932113" y="2090738"/>
          <p14:tracePt t="11330" x="2965450" y="2090738"/>
          <p14:tracePt t="11338" x="2982913" y="2090738"/>
          <p14:tracePt t="11346" x="3008313" y="2090738"/>
          <p14:tracePt t="11354" x="3016250" y="2090738"/>
          <p14:tracePt t="11361" x="3025775" y="2090738"/>
          <p14:tracePt t="11369" x="3033713" y="2090738"/>
          <p14:tracePt t="11425" x="3051175" y="2090738"/>
          <p14:tracePt t="11433" x="3067050" y="2108200"/>
          <p14:tracePt t="11441" x="3094038" y="2108200"/>
          <p14:tracePt t="11450" x="3119438" y="2116138"/>
          <p14:tracePt t="11458" x="3152775" y="2133600"/>
          <p14:tracePt t="11466" x="3195638" y="2133600"/>
          <p14:tracePt t="11474" x="3228975" y="2149475"/>
          <p14:tracePt t="11481" x="3271838" y="2159000"/>
          <p14:tracePt t="11489" x="3289300" y="2159000"/>
          <p14:tracePt t="11497" x="3322638" y="2166938"/>
          <p14:tracePt t="11513" x="3330575" y="2166938"/>
          <p14:tracePt t="11569" x="3340100" y="2174875"/>
          <p14:tracePt t="11577" x="3340100" y="2192338"/>
          <p14:tracePt t="11586" x="3340100" y="2209800"/>
          <p14:tracePt t="11594" x="3340100" y="2235200"/>
          <p14:tracePt t="11602" x="3340100" y="2243138"/>
          <p14:tracePt t="11619" x="3340100" y="2286000"/>
          <p14:tracePt t="11625" x="3340100" y="2293938"/>
          <p14:tracePt t="11634" x="3340100" y="2311400"/>
          <p14:tracePt t="11642" x="3340100" y="2336800"/>
          <p14:tracePt t="11658" x="3330575" y="2354263"/>
          <p14:tracePt t="11666" x="3322638" y="2362200"/>
          <p14:tracePt t="11674" x="3314700" y="2371725"/>
          <p14:tracePt t="11714" x="3305175" y="2379663"/>
          <p14:tracePt t="11722" x="3305175" y="2387600"/>
          <p14:tracePt t="11730" x="3289300" y="2405063"/>
          <p14:tracePt t="11738" x="3279775" y="2422525"/>
          <p14:tracePt t="11746" x="3263900" y="2438400"/>
          <p14:tracePt t="11753" x="3254375" y="2447925"/>
          <p14:tracePt t="11762" x="3246438" y="2447925"/>
          <p14:tracePt t="11770" x="3238500" y="2455863"/>
          <p14:tracePt t="11778" x="3211513" y="2473325"/>
          <p14:tracePt t="11786" x="3203575" y="2481263"/>
          <p14:tracePt t="12557" x="3203575" y="2498725"/>
          <p14:tracePt t="12566" x="3203575" y="2506663"/>
          <p14:tracePt t="12574" x="3203575" y="2532063"/>
          <p14:tracePt t="12582" x="3203575" y="2549525"/>
          <p14:tracePt t="12591" x="3221038" y="2582863"/>
          <p14:tracePt t="12598" x="3228975" y="2582863"/>
          <p14:tracePt t="12608" x="3246438" y="2617788"/>
          <p14:tracePt t="12614" x="3246438" y="2625725"/>
          <p14:tracePt t="12798" x="3271838" y="2651125"/>
          <p14:tracePt t="12806" x="3279775" y="2651125"/>
          <p14:tracePt t="12830" x="3314700" y="2651125"/>
          <p14:tracePt t="12838" x="3330575" y="2651125"/>
          <p14:tracePt t="12846" x="3340100" y="2651125"/>
          <p14:tracePt t="12854" x="3355975" y="2660650"/>
          <p14:tracePt t="12862" x="3382963" y="2660650"/>
          <p14:tracePt t="12878" x="3398838" y="2660650"/>
          <p14:tracePt t="12886" x="3441700" y="2660650"/>
          <p14:tracePt t="12894" x="3459163" y="2660650"/>
          <p14:tracePt t="12902" x="3475038" y="2660650"/>
          <p14:tracePt t="12909" x="3492500" y="2660650"/>
          <p14:tracePt t="12917" x="3502025" y="2660650"/>
          <p14:tracePt t="12925" x="3509963" y="2660650"/>
          <p14:tracePt t="12933" x="3517900" y="2660650"/>
          <p14:tracePt t="12941" x="3535363" y="2660650"/>
          <p14:tracePt t="12949" x="3552825" y="2660650"/>
          <p14:tracePt t="12957" x="3568700" y="2660650"/>
          <p14:tracePt t="12965" x="3586163" y="2676525"/>
          <p14:tracePt t="12973" x="3603625" y="2686050"/>
          <p14:tracePt t="12982" x="3611563" y="2686050"/>
          <p14:tracePt t="12990" x="3636963" y="2693988"/>
          <p14:tracePt t="12998" x="3662363" y="2701925"/>
          <p14:tracePt t="13007" x="3705225" y="2711450"/>
          <p14:tracePt t="13023" x="3738563" y="2719388"/>
          <p14:tracePt t="13030" x="3748088" y="2736850"/>
          <p14:tracePt t="13038" x="3756025" y="2752725"/>
          <p14:tracePt t="13046" x="3763963" y="2762250"/>
          <p14:tracePt t="13054" x="3781425" y="2770188"/>
          <p14:tracePt t="13062" x="3798888" y="2778125"/>
          <p14:tracePt t="13070" x="3816350" y="2778125"/>
          <p14:tracePt t="13077" x="3824288" y="2787650"/>
          <p14:tracePt t="13085" x="3857625" y="2805113"/>
          <p14:tracePt t="13094" x="3908425" y="2813050"/>
          <p14:tracePt t="13102" x="3951288" y="2813050"/>
          <p14:tracePt t="13109" x="3994150" y="2813050"/>
          <p14:tracePt t="13117" x="4070350" y="2813050"/>
          <p14:tracePt t="13125" x="4156075" y="2813050"/>
          <p14:tracePt t="13133" x="4249738" y="2813050"/>
          <p14:tracePt t="13141" x="4351338" y="2813050"/>
          <p14:tracePt t="13149" x="4452938" y="2813050"/>
          <p14:tracePt t="13157" x="4546600" y="2813050"/>
          <p14:tracePt t="13165" x="4648200" y="2813050"/>
          <p14:tracePt t="13174" x="4749800" y="2813050"/>
          <p14:tracePt t="13181" x="4835525" y="2813050"/>
          <p14:tracePt t="13189" x="4919663" y="2813050"/>
          <p14:tracePt t="13197" x="4987925" y="2813050"/>
          <p14:tracePt t="13206" x="5048250" y="2813050"/>
          <p14:tracePt t="13213" x="5091113" y="2813050"/>
          <p14:tracePt t="13223" x="5124450" y="2813050"/>
          <p14:tracePt t="13230" x="5132388" y="2813050"/>
          <p14:tracePt t="13238" x="5157788" y="2813050"/>
          <p14:tracePt t="13246" x="5192713" y="2805113"/>
          <p14:tracePt t="13254" x="5218113" y="2805113"/>
          <p14:tracePt t="13262" x="5251450" y="2787650"/>
          <p14:tracePt t="13270" x="5286375" y="2762250"/>
          <p14:tracePt t="13278" x="5319713" y="2736850"/>
          <p14:tracePt t="13286" x="5370513" y="2719388"/>
          <p14:tracePt t="13294" x="5413375" y="2701925"/>
          <p14:tracePt t="13302" x="5464175" y="2676525"/>
          <p14:tracePt t="13310" x="5497513" y="2660650"/>
          <p14:tracePt t="13318" x="5532438" y="2643188"/>
          <p14:tracePt t="13327" x="5565775" y="2633663"/>
          <p14:tracePt t="13333" x="5591175" y="2625725"/>
          <p14:tracePt t="13341" x="5608638" y="2617788"/>
          <p14:tracePt t="13349" x="5616575" y="2608263"/>
          <p14:tracePt t="13357" x="5626100" y="2600325"/>
          <p14:tracePt t="13365" x="5634038" y="2592388"/>
          <p14:tracePt t="13373" x="5641975" y="2592388"/>
          <p14:tracePt t="13381" x="5659438" y="2582863"/>
          <p14:tracePt t="13391" x="5684838" y="2566988"/>
          <p14:tracePt t="13398" x="5710238" y="2549525"/>
          <p14:tracePt t="13408" x="5719763" y="2532063"/>
          <p14:tracePt t="13414" x="5745163" y="2516188"/>
          <p14:tracePt t="13422" x="5770563" y="2498725"/>
          <p14:tracePt t="13429" x="5813425" y="2473325"/>
          <p14:tracePt t="13437" x="5854700" y="2447925"/>
          <p14:tracePt t="13445" x="5880100" y="2438400"/>
          <p14:tracePt t="13453" x="5915025" y="2422525"/>
          <p14:tracePt t="13462" x="5948363" y="2405063"/>
          <p14:tracePt t="13469" x="5965825" y="2387600"/>
          <p14:tracePt t="13477" x="5991225" y="2379663"/>
          <p14:tracePt t="13485" x="6008688" y="2379663"/>
          <p14:tracePt t="13493" x="6016625" y="2379663"/>
          <p14:tracePt t="13502" x="6042025" y="2371725"/>
          <p14:tracePt t="13510" x="6049963" y="2371725"/>
          <p14:tracePt t="13518" x="6067425" y="2371725"/>
          <p14:tracePt t="13526" x="6076950" y="2371725"/>
          <p14:tracePt t="13534" x="6092825" y="2371725"/>
          <p14:tracePt t="13541" x="6102350" y="2371725"/>
          <p14:tracePt t="13549" x="6127750" y="2371725"/>
          <p14:tracePt t="13557" x="6143625" y="2354263"/>
          <p14:tracePt t="13565" x="6161088" y="2344738"/>
          <p14:tracePt t="13573" x="6178550" y="2336800"/>
          <p14:tracePt t="13581" x="6203950" y="2328863"/>
          <p14:tracePt t="13589" x="6221413" y="2319338"/>
          <p14:tracePt t="13597" x="6246813" y="2319338"/>
          <p14:tracePt t="13607" x="6280150" y="2319338"/>
          <p14:tracePt t="13614" x="6297613" y="2319338"/>
          <p14:tracePt t="13622" x="6323013" y="2319338"/>
          <p14:tracePt t="13629" x="6356350" y="2319338"/>
          <p14:tracePt t="13637" x="6381750" y="2319338"/>
          <p14:tracePt t="13645" x="6416675" y="2319338"/>
          <p14:tracePt t="13653" x="6457950" y="2319338"/>
          <p14:tracePt t="13661" x="6500813" y="2319338"/>
          <p14:tracePt t="13669" x="6535738" y="2319338"/>
          <p14:tracePt t="13677" x="6577013" y="2319338"/>
          <p14:tracePt t="13685" x="6619875" y="2319338"/>
          <p14:tracePt t="13693" x="6662738" y="2319338"/>
          <p14:tracePt t="13701" x="6713538" y="2319338"/>
          <p14:tracePt t="13709" x="6756400" y="2319338"/>
          <p14:tracePt t="13717" x="6799263" y="2319338"/>
          <p14:tracePt t="13725" x="6840538" y="2319338"/>
          <p14:tracePt t="13733" x="6900863" y="2319338"/>
          <p14:tracePt t="13742" x="6943725" y="2319338"/>
          <p14:tracePt t="13750" x="6985000" y="2319338"/>
          <p14:tracePt t="13758" x="7019925" y="2319338"/>
          <p14:tracePt t="13766" x="7027863" y="2319338"/>
          <p14:tracePt t="13902" x="7045325" y="2319338"/>
          <p14:tracePt t="13910" x="7053263" y="2319338"/>
          <p14:tracePt t="13918" x="7061200" y="2319338"/>
          <p14:tracePt t="13926" x="7088188" y="2319338"/>
          <p14:tracePt t="13934" x="7113588" y="2319338"/>
          <p14:tracePt t="13941" x="7146925" y="2328863"/>
          <p14:tracePt t="13949" x="7172325" y="2328863"/>
          <p14:tracePt t="13957" x="7205663" y="2344738"/>
          <p14:tracePt t="13965" x="7232650" y="2362200"/>
          <p14:tracePt t="13973" x="7258050" y="2371725"/>
          <p14:tracePt t="13981" x="7291388" y="2379663"/>
          <p14:tracePt t="13989" x="7342188" y="2379663"/>
          <p14:tracePt t="14008" x="7486650" y="2379663"/>
          <p14:tracePt t="14014" x="7546975" y="2379663"/>
          <p14:tracePt t="14023" x="7613650" y="2379663"/>
          <p14:tracePt t="14029" x="7648575" y="2379663"/>
          <p14:tracePt t="14037" x="7656513" y="2379663"/>
          <p14:tracePt t="14141" x="7666038" y="2387600"/>
          <p14:tracePt t="14150" x="7673975" y="2387600"/>
          <p14:tracePt t="14158" x="7681913" y="2387600"/>
          <p14:tracePt t="14166" x="7681913" y="2405063"/>
          <p14:tracePt t="14175" x="7648575" y="2430463"/>
          <p14:tracePt t="14182" x="7613650" y="2430463"/>
          <p14:tracePt t="14191" x="7597775" y="2430463"/>
          <p14:tracePt t="14198" x="7580313" y="2430463"/>
          <p14:tracePt t="14209" x="7546975" y="2447925"/>
          <p14:tracePt t="14213" x="7494588" y="2463800"/>
          <p14:tracePt t="14221" x="7453313" y="2463800"/>
          <p14:tracePt t="14229" x="7427913" y="2463800"/>
          <p14:tracePt t="14237" x="7410450" y="2463800"/>
          <p14:tracePt t="14245" x="7402513" y="2463800"/>
          <p14:tracePt t="14261" x="7402513" y="2430463"/>
          <p14:tracePt t="14269" x="7385050" y="2371725"/>
          <p14:tracePt t="14277" x="7359650" y="2336800"/>
          <p14:tracePt t="14285" x="7316788" y="2311400"/>
          <p14:tracePt t="14293" x="7308850" y="2311400"/>
          <p14:tracePt t="14301" x="7265988" y="2311400"/>
          <p14:tracePt t="14309" x="7240588" y="2311400"/>
          <p14:tracePt t="14317" x="7197725" y="2311400"/>
          <p14:tracePt t="14326" x="7138988" y="2311400"/>
          <p14:tracePt t="14334" x="7096125" y="2311400"/>
          <p14:tracePt t="14342" x="7053263" y="2311400"/>
          <p14:tracePt t="14350" x="6994525" y="2311400"/>
          <p14:tracePt t="14358" x="6926263" y="2311400"/>
          <p14:tracePt t="14366" x="6865938" y="2311400"/>
          <p14:tracePt t="14374" x="6807200" y="2311400"/>
          <p14:tracePt t="14382" x="6764338" y="2311400"/>
          <p14:tracePt t="14391" x="6721475" y="2311400"/>
          <p14:tracePt t="14398" x="6705600" y="2311400"/>
          <p14:tracePt t="14408" x="6680200" y="2319338"/>
          <p14:tracePt t="14414" x="6654800" y="2319338"/>
          <p14:tracePt t="14423" x="6627813" y="2328863"/>
          <p14:tracePt t="14430" x="6586538" y="2328863"/>
          <p14:tracePt t="14438" x="6535738" y="2336800"/>
          <p14:tracePt t="14446" x="6475413" y="2344738"/>
          <p14:tracePt t="14454" x="6416675" y="2354263"/>
          <p14:tracePt t="14461" x="6356350" y="2362200"/>
          <p14:tracePt t="14469" x="6313488" y="2371725"/>
          <p14:tracePt t="14477" x="6297613" y="2371725"/>
          <p14:tracePt t="14486" x="6280150" y="2371725"/>
          <p14:tracePt t="14494" x="6262688" y="2371725"/>
          <p14:tracePt t="14502" x="6254750" y="2371725"/>
          <p14:tracePt t="14509" x="6229350" y="2371725"/>
          <p14:tracePt t="14518" x="6194425" y="2379663"/>
          <p14:tracePt t="14526" x="6186488" y="2379663"/>
          <p14:tracePt t="14534" x="6178550" y="2379663"/>
          <p14:tracePt t="14541" x="6161088" y="2379663"/>
          <p14:tracePt t="14734" x="6178550" y="2379663"/>
          <p14:tracePt t="14742" x="6186488" y="2379663"/>
          <p14:tracePt t="14750" x="6211888" y="2379663"/>
          <p14:tracePt t="14758" x="6246813" y="2379663"/>
          <p14:tracePt t="14766" x="6262688" y="2379663"/>
          <p14:tracePt t="14774" x="6297613" y="2379663"/>
          <p14:tracePt t="14782" x="6338888" y="2379663"/>
          <p14:tracePt t="14791" x="6373813" y="2379663"/>
          <p14:tracePt t="14798" x="6399213" y="2379663"/>
          <p14:tracePt t="14808" x="6432550" y="2397125"/>
          <p14:tracePt t="14861" x="6467475" y="2397125"/>
          <p14:tracePt t="14869" x="6467475" y="2405063"/>
          <p14:tracePt t="14881" x="6475413" y="2413000"/>
          <p14:tracePt t="14889" x="6492875" y="2422525"/>
          <p14:tracePt t="14897" x="6510338" y="2422525"/>
          <p14:tracePt t="14906" x="6543675" y="2438400"/>
          <p14:tracePt t="14913" x="6561138" y="2447925"/>
          <p14:tracePt t="14921" x="6602413" y="2463800"/>
          <p14:tracePt t="14929" x="6627813" y="2463800"/>
          <p14:tracePt t="14937" x="6654800" y="2498725"/>
          <p14:tracePt t="14945" x="6680200" y="2498725"/>
          <p14:tracePt t="14953" x="6696075" y="2498725"/>
          <p14:tracePt t="14961" x="6713538" y="2506663"/>
          <p14:tracePt t="14969" x="6738938" y="2506663"/>
          <p14:tracePt t="14977" x="6756400" y="2516188"/>
          <p14:tracePt t="14985" x="6764338" y="2516188"/>
          <p14:tracePt t="14993" x="6789738" y="2532063"/>
          <p14:tracePt t="15009" x="6799263" y="2532063"/>
          <p14:tracePt t="15018" x="6824663" y="2532063"/>
          <p14:tracePt t="15026" x="6858000" y="2532063"/>
          <p14:tracePt t="15034" x="6883400" y="2532063"/>
          <p14:tracePt t="15042" x="6926263" y="2541588"/>
          <p14:tracePt t="15050" x="6985000" y="2541588"/>
          <p14:tracePt t="15059" x="7027863" y="2541588"/>
          <p14:tracePt t="15066" x="7045325" y="2541588"/>
          <p14:tracePt t="15075" x="7088188" y="2541588"/>
          <p14:tracePt t="15082" x="7146925" y="2541588"/>
          <p14:tracePt t="15091" x="7223125" y="2541588"/>
          <p14:tracePt t="15099" x="7291388" y="2541588"/>
          <p14:tracePt t="15105" x="7334250" y="2541588"/>
          <p14:tracePt t="15112" x="7377113" y="2541588"/>
          <p14:tracePt t="15120" x="7427913" y="2541588"/>
          <p14:tracePt t="15129" x="7435850" y="2541588"/>
          <p14:tracePt t="15137" x="7469188" y="2541588"/>
          <p14:tracePt t="15145" x="7521575" y="2541588"/>
          <p14:tracePt t="15153" x="7546975" y="2541588"/>
          <p14:tracePt t="15162" x="7588250" y="2541588"/>
          <p14:tracePt t="15170" x="7623175" y="2541588"/>
          <p14:tracePt t="15178" x="7666038" y="2541588"/>
          <p14:tracePt t="15185" x="7681913" y="2541588"/>
          <p14:tracePt t="15193" x="7724775" y="2541588"/>
          <p14:tracePt t="15201" x="7767638" y="2541588"/>
          <p14:tracePt t="15208" x="7800975" y="2541588"/>
          <p14:tracePt t="15216" x="7843838" y="2541588"/>
          <p14:tracePt t="15225" x="7877175" y="2541588"/>
          <p14:tracePt t="15233" x="7902575" y="2541588"/>
          <p14:tracePt t="15241" x="7954963" y="2541588"/>
          <p14:tracePt t="15249" x="7996238" y="2541588"/>
          <p14:tracePt t="15257" x="8031163" y="2541588"/>
          <p14:tracePt t="15265" x="8074025" y="2541588"/>
          <p14:tracePt t="15273" x="8115300" y="2541588"/>
          <p14:tracePt t="15281" x="8175625" y="2541588"/>
          <p14:tracePt t="15289" x="8191500" y="2541588"/>
          <p14:tracePt t="15297" x="8234363" y="2541588"/>
          <p14:tracePt t="15305" x="8277225" y="2541588"/>
          <p14:tracePt t="15313" x="8285163" y="2541588"/>
          <p14:tracePt t="15322" x="8294688" y="2541588"/>
          <p14:tracePt t="15458" x="8285163" y="2566988"/>
          <p14:tracePt t="15466" x="8251825" y="2592388"/>
          <p14:tracePt t="15474" x="8218488" y="2617788"/>
          <p14:tracePt t="15481" x="8183563" y="2617788"/>
          <p14:tracePt t="15489" x="8150225" y="2625725"/>
          <p14:tracePt t="15497" x="8115300" y="2633663"/>
          <p14:tracePt t="15505" x="8074025" y="2643188"/>
          <p14:tracePt t="15513" x="8039100" y="2651125"/>
          <p14:tracePt t="15522" x="7980363" y="2660650"/>
          <p14:tracePt t="15529" x="7902575" y="2676525"/>
          <p14:tracePt t="15541" x="7835900" y="2686050"/>
          <p14:tracePt t="15549" x="7750175" y="2693988"/>
          <p14:tracePt t="15557" x="7673975" y="2693988"/>
          <p14:tracePt t="15565" x="7605713" y="2693988"/>
          <p14:tracePt t="15574" x="7529513" y="2693988"/>
          <p14:tracePt t="15582" x="7486650" y="2701925"/>
          <p14:tracePt t="15591" x="7469188" y="2701925"/>
          <p14:tracePt t="15607" x="7453313" y="2701925"/>
          <p14:tracePt t="15614" x="7443788" y="2701925"/>
          <p14:tracePt t="15624" x="7418388" y="2701925"/>
          <p14:tracePt t="15630" x="7410450" y="2701925"/>
          <p14:tracePt t="15638" x="7385050" y="2701925"/>
          <p14:tracePt t="15646" x="7359650" y="2701925"/>
          <p14:tracePt t="15654" x="7334250" y="2711450"/>
          <p14:tracePt t="15662" x="7324725" y="2711450"/>
          <p14:tracePt t="15669" x="7291388" y="2711450"/>
          <p14:tracePt t="15677" x="7248525" y="2711450"/>
          <p14:tracePt t="15685" x="7223125" y="2711450"/>
          <p14:tracePt t="15701" x="7197725" y="2711450"/>
          <p14:tracePt t="15709" x="7172325" y="2711450"/>
          <p14:tracePt t="15717" x="7138988" y="2711450"/>
          <p14:tracePt t="15725" x="7104063" y="2711450"/>
          <p14:tracePt t="15733" x="7061200" y="2711450"/>
          <p14:tracePt t="15741" x="7019925" y="2711450"/>
          <p14:tracePt t="15749" x="6977063" y="2711450"/>
          <p14:tracePt t="15757" x="6943725" y="2711450"/>
          <p14:tracePt t="15765" x="6900863" y="2711450"/>
          <p14:tracePt t="15773" x="6858000" y="2711450"/>
          <p14:tracePt t="15781" x="6815138" y="2711450"/>
          <p14:tracePt t="15789" x="6756400" y="2711450"/>
          <p14:tracePt t="15797" x="6696075" y="2719388"/>
          <p14:tracePt t="15805" x="6637338" y="2736850"/>
          <p14:tracePt t="15813" x="6577013" y="2736850"/>
          <p14:tracePt t="15822" x="6518275" y="2736850"/>
          <p14:tracePt t="15829" x="6457950" y="2744788"/>
          <p14:tracePt t="15837" x="6450013" y="2744788"/>
          <p14:tracePt t="15846" x="6432550" y="2744788"/>
          <p14:tracePt t="16090" x="6442075" y="2744788"/>
          <p14:tracePt t="16097" x="6475413" y="2744788"/>
          <p14:tracePt t="16105" x="6518275" y="2736850"/>
          <p14:tracePt t="16113" x="6561138" y="2736850"/>
          <p14:tracePt t="16121" x="6586538" y="2736850"/>
          <p14:tracePt t="16129" x="6627813" y="2736850"/>
          <p14:tracePt t="16137" x="6688138" y="2736850"/>
          <p14:tracePt t="16145" x="6756400" y="2736850"/>
          <p14:tracePt t="16154" x="6824663" y="2736850"/>
          <p14:tracePt t="16162" x="6900863" y="2736850"/>
          <p14:tracePt t="16170" x="6969125" y="2736850"/>
          <p14:tracePt t="16178" x="7053263" y="2736850"/>
          <p14:tracePt t="16186" x="7138988" y="2736850"/>
          <p14:tracePt t="16194" x="7232650" y="2711450"/>
          <p14:tracePt t="16202" x="7273925" y="2701925"/>
          <p14:tracePt t="16209" x="7334250" y="2701925"/>
          <p14:tracePt t="16217" x="7377113" y="2693988"/>
          <p14:tracePt t="16225" x="7418388" y="2693988"/>
          <p14:tracePt t="16234" x="7435850" y="2686050"/>
          <p14:tracePt t="16243" x="7469188" y="2686050"/>
          <p14:tracePt t="16250" x="7494588" y="2686050"/>
          <p14:tracePt t="16266" x="7512050" y="2686050"/>
          <p14:tracePt t="16274" x="7521575" y="2686050"/>
          <p14:tracePt t="16282" x="7537450" y="2686050"/>
          <p14:tracePt t="16291" x="7554913" y="2686050"/>
          <p14:tracePt t="16307" x="7588250" y="2686050"/>
          <p14:tracePt t="16314" x="7623175" y="2686050"/>
          <p14:tracePt t="16323" x="7639050" y="2686050"/>
          <p14:tracePt t="16330" x="7673975" y="2676525"/>
          <p14:tracePt t="16338" x="7716838" y="2676525"/>
          <p14:tracePt t="16346" x="7750175" y="2676525"/>
          <p14:tracePt t="16354" x="7783513" y="2660650"/>
          <p14:tracePt t="16362" x="7800975" y="2660650"/>
          <p14:tracePt t="16370" x="7826375" y="2660650"/>
          <p14:tracePt t="16378" x="7851775" y="2660650"/>
          <p14:tracePt t="16386" x="7894638" y="2651125"/>
          <p14:tracePt t="16394" x="7927975" y="2651125"/>
          <p14:tracePt t="16402" x="7962900" y="2643188"/>
          <p14:tracePt t="16410" x="8005763" y="2643188"/>
          <p14:tracePt t="16417" x="8031163" y="2643188"/>
          <p14:tracePt t="16425" x="8081963" y="2625725"/>
          <p14:tracePt t="16433" x="8099425" y="2625725"/>
          <p14:tracePt t="16441" x="8107363" y="2625725"/>
          <p14:tracePt t="16449" x="8124825" y="2608263"/>
          <p14:tracePt t="16738" x="8115300" y="2608263"/>
          <p14:tracePt t="16745" x="8107363" y="2617788"/>
          <p14:tracePt t="16753" x="8089900" y="2643188"/>
          <p14:tracePt t="16761" x="8064500" y="2643188"/>
          <p14:tracePt t="16769" x="8039100" y="2643188"/>
          <p14:tracePt t="16777" x="7996238" y="2676525"/>
          <p14:tracePt t="16785" x="7970838" y="2686050"/>
          <p14:tracePt t="16794" x="7927975" y="2693988"/>
          <p14:tracePt t="16802" x="7902575" y="2693988"/>
          <p14:tracePt t="16810" x="7877175" y="2701925"/>
          <p14:tracePt t="16818" x="7851775" y="2701925"/>
          <p14:tracePt t="16826" x="7826375" y="2701925"/>
          <p14:tracePt t="16833" x="7793038" y="2701925"/>
          <p14:tracePt t="16841" x="7783513" y="2711450"/>
          <p14:tracePt t="16850" x="7750175" y="2711450"/>
          <p14:tracePt t="16857" x="7716838" y="2719388"/>
          <p14:tracePt t="16866" x="7699375" y="2719388"/>
          <p14:tracePt t="16875" x="7681913" y="2719388"/>
          <p14:tracePt t="16882" x="7666038" y="2719388"/>
          <p14:tracePt t="16890" x="7656513" y="2719388"/>
          <p14:tracePt t="16898" x="7648575" y="2719388"/>
          <p14:tracePt t="16907" x="7631113" y="2719388"/>
          <p14:tracePt t="16914" x="7631113" y="2736850"/>
          <p14:tracePt t="16924" x="7631113" y="2744788"/>
          <p14:tracePt t="16930" x="7605713" y="2744788"/>
          <p14:tracePt t="16938" x="7597775" y="2744788"/>
          <p14:tracePt t="16962" x="7588250" y="2744788"/>
          <p14:tracePt t="16970" x="7572375" y="2744788"/>
          <p14:tracePt t="16978" x="7546975" y="2744788"/>
          <p14:tracePt t="16985" x="7537450" y="2744788"/>
          <p14:tracePt t="16993" x="7529513" y="2744788"/>
          <p14:tracePt t="17005" x="7521575" y="2727325"/>
          <p14:tracePt t="17009" x="7504113" y="2727325"/>
          <p14:tracePt t="17017" x="7478713" y="2727325"/>
          <p14:tracePt t="17025" x="7461250" y="2727325"/>
          <p14:tracePt t="17033" x="7427913" y="2727325"/>
          <p14:tracePt t="17041" x="7392988" y="2727325"/>
          <p14:tracePt t="17049" x="7385050" y="2727325"/>
          <p14:tracePt t="17057" x="7359650" y="2727325"/>
          <p14:tracePt t="17065" x="7350125" y="2727325"/>
          <p14:tracePt t="17073" x="7342188" y="2727325"/>
          <p14:tracePt t="17081" x="7324725" y="2727325"/>
          <p14:tracePt t="17097" x="7316788" y="2727325"/>
          <p14:tracePt t="17106" x="7308850" y="2727325"/>
          <p14:tracePt t="17138" x="7291388" y="2727325"/>
          <p14:tracePt t="17146" x="7283450" y="2727325"/>
          <p14:tracePt t="17154" x="7273925" y="2727325"/>
          <p14:tracePt t="17162" x="7265988" y="2727325"/>
          <p14:tracePt t="17170" x="7248525" y="2727325"/>
          <p14:tracePt t="17314" x="7248525" y="2719388"/>
          <p14:tracePt t="17321" x="7258050" y="2711450"/>
          <p14:tracePt t="17329" x="7291388" y="2676525"/>
          <p14:tracePt t="17337" x="7350125" y="2668588"/>
          <p14:tracePt t="17345" x="7402513" y="2660650"/>
          <p14:tracePt t="17353" x="7461250" y="2660650"/>
          <p14:tracePt t="17362" x="7486650" y="2651125"/>
          <p14:tracePt t="17370" x="7537450" y="2633663"/>
          <p14:tracePt t="17378" x="7613650" y="2617788"/>
          <p14:tracePt t="17385" x="7656513" y="2608263"/>
          <p14:tracePt t="17393" x="7673975" y="2608263"/>
          <p14:tracePt t="17402" x="7699375" y="2608263"/>
          <p14:tracePt t="17410" x="7724775" y="2608263"/>
          <p14:tracePt t="17418" x="7750175" y="2608263"/>
          <p14:tracePt t="17426" x="7758113" y="2608263"/>
          <p14:tracePt t="17434" x="7775575" y="2608263"/>
          <p14:tracePt t="17442" x="7793038" y="2608263"/>
          <p14:tracePt t="17450" x="7810500" y="2608263"/>
          <p14:tracePt t="17458" x="7826375" y="2608263"/>
          <p14:tracePt t="17466" x="7861300" y="2608263"/>
          <p14:tracePt t="17482" x="7877175" y="2608263"/>
          <p14:tracePt t="17490" x="7886700" y="2608263"/>
          <p14:tracePt t="17498" x="7894638" y="2608263"/>
          <p14:tracePt t="17657" x="7894638" y="2617788"/>
          <p14:tracePt t="17665" x="7877175" y="2633663"/>
          <p14:tracePt t="17673" x="7851775" y="2643188"/>
          <p14:tracePt t="17682" x="7818438" y="2676525"/>
          <p14:tracePt t="17691" x="7783513" y="2686050"/>
          <p14:tracePt t="17698" x="7732713" y="2711450"/>
          <p14:tracePt t="17707" x="7691438" y="2719388"/>
          <p14:tracePt t="17714" x="7656513" y="2727325"/>
          <p14:tracePt t="17721" x="7631113" y="2727325"/>
          <p14:tracePt t="17730" x="7613650" y="2727325"/>
          <p14:tracePt t="17738" x="7605713" y="2727325"/>
          <p14:tracePt t="17746" x="7580313" y="2744788"/>
          <p14:tracePt t="17754" x="7512050" y="2787650"/>
          <p14:tracePt t="17762" x="7410450" y="2830513"/>
          <p14:tracePt t="17770" x="7324725" y="2871788"/>
          <p14:tracePt t="17778" x="7232650" y="2906713"/>
          <p14:tracePt t="17786" x="7154863" y="2932113"/>
          <p14:tracePt t="17794" x="7070725" y="2949575"/>
          <p14:tracePt t="17802" x="6994525" y="2974975"/>
          <p14:tracePt t="17814" x="6926263" y="2982913"/>
          <p14:tracePt t="17824" x="6865938" y="2990850"/>
          <p14:tracePt t="17829" x="6807200" y="3008313"/>
          <p14:tracePt t="17837" x="6756400" y="3016250"/>
          <p14:tracePt t="17846" x="6713538" y="3025775"/>
          <p14:tracePt t="17854" x="6696075" y="3025775"/>
          <p14:tracePt t="17862" x="6662738" y="3025775"/>
          <p14:tracePt t="17870" x="6619875" y="3025775"/>
          <p14:tracePt t="17878" x="6602413" y="3025775"/>
          <p14:tracePt t="17885" x="6561138" y="3033713"/>
          <p14:tracePt t="17894" x="6535738" y="3041650"/>
          <p14:tracePt t="17902" x="6492875" y="3041650"/>
          <p14:tracePt t="17910" x="6432550" y="3051175"/>
          <p14:tracePt t="17918" x="6416675" y="3051175"/>
          <p14:tracePt t="17925" x="6399213" y="3051175"/>
          <p14:tracePt t="17934" x="6365875" y="3051175"/>
          <p14:tracePt t="17941" x="6305550" y="3059113"/>
          <p14:tracePt t="17949" x="6237288" y="3067050"/>
          <p14:tracePt t="17958" x="6161088" y="3094038"/>
          <p14:tracePt t="17966" x="6067425" y="3127375"/>
          <p14:tracePt t="17975" x="5999163" y="3144838"/>
          <p14:tracePt t="17981" x="5905500" y="3178175"/>
          <p14:tracePt t="17989" x="5821363" y="3221038"/>
          <p14:tracePt t="17997" x="5710238" y="3271838"/>
          <p14:tracePt t="18005" x="5591175" y="3330575"/>
          <p14:tracePt t="18022" x="5319713" y="3492500"/>
          <p14:tracePt t="18029" x="5200650" y="3578225"/>
          <p14:tracePt t="18037" x="5081588" y="3646488"/>
          <p14:tracePt t="18044" x="4972050" y="3730625"/>
          <p14:tracePt t="18054" x="4894263" y="3798888"/>
          <p14:tracePt t="18060" x="4802188" y="3867150"/>
          <p14:tracePt t="18069" x="4708525" y="3951288"/>
          <p14:tracePt t="18077" x="4614863" y="4027488"/>
          <p14:tracePt t="18085" x="4521200" y="4095750"/>
          <p14:tracePt t="18094" x="4445000" y="4164013"/>
          <p14:tracePt t="18102" x="4368800" y="4224338"/>
          <p14:tracePt t="18110" x="4300538" y="4275138"/>
          <p14:tracePt t="18118" x="4249738" y="4316413"/>
          <p14:tracePt t="18127" x="4197350" y="4368800"/>
          <p14:tracePt t="18134" x="4146550" y="4419600"/>
          <p14:tracePt t="18143" x="4095750" y="4478338"/>
          <p14:tracePt t="18150" x="4044950" y="4513263"/>
          <p14:tracePt t="18159" x="4002088" y="4554538"/>
          <p14:tracePt t="18165" x="3986213" y="4572000"/>
          <p14:tracePt t="18182" x="3976688" y="4579938"/>
          <p14:tracePt t="18246" x="3968750" y="4589463"/>
          <p14:tracePt t="18254" x="3960813" y="4614863"/>
          <p14:tracePt t="18263" x="3943350" y="4648200"/>
          <p14:tracePt t="18268" x="3935413" y="4699000"/>
          <p14:tracePt t="18277" x="3925888" y="4716463"/>
          <p14:tracePt t="18285" x="3925888" y="4741863"/>
          <p14:tracePt t="18293" x="3917950" y="4775200"/>
          <p14:tracePt t="18302" x="3900488" y="4802188"/>
          <p14:tracePt t="18310" x="3892550" y="4835525"/>
          <p14:tracePt t="18316" x="3883025" y="4852988"/>
          <p14:tracePt t="18325" x="3867150" y="4903788"/>
          <p14:tracePt t="18333" x="3857625" y="4937125"/>
          <p14:tracePt t="18343" x="3849688" y="4962525"/>
          <p14:tracePt t="18350" x="3841750" y="4987925"/>
          <p14:tracePt t="18358" x="3832225" y="5005388"/>
          <p14:tracePt t="18364" x="3832225" y="5013325"/>
          <p14:tracePt t="18422" x="3816350" y="5038725"/>
          <p14:tracePt t="18430" x="3806825" y="5048250"/>
          <p14:tracePt t="18438" x="3806825" y="5056188"/>
          <p14:tracePt t="18454" x="3798888" y="5064125"/>
          <p14:tracePt t="18462" x="3798888" y="5073650"/>
          <p14:tracePt t="18502" x="3790950" y="5081588"/>
          <p14:tracePt t="18518" x="3773488" y="5099050"/>
          <p14:tracePt t="18525" x="3756025" y="5116513"/>
          <p14:tracePt t="18534" x="3730625" y="5141913"/>
          <p14:tracePt t="18542" x="3722688" y="5149850"/>
          <p14:tracePt t="18550" x="3705225" y="5157788"/>
          <p14:tracePt t="18557" x="3687763" y="5183188"/>
          <p14:tracePt t="18565" x="3679825" y="5183188"/>
          <p14:tracePt t="18573" x="3662363" y="5192713"/>
          <p14:tracePt t="18581" x="3646488" y="5208588"/>
          <p14:tracePt t="18590" x="3636963" y="5208588"/>
          <p14:tracePt t="18597" x="3619500" y="5218113"/>
          <p14:tracePt t="18606" x="3603625" y="5226050"/>
          <p14:tracePt t="18613" x="3594100" y="5226050"/>
          <p14:tracePt t="18621" x="3594100" y="5235575"/>
          <p14:tracePt t="18629" x="3586163" y="5235575"/>
          <p14:tracePt t="18637" x="3578225" y="5235575"/>
          <p14:tracePt t="18645" x="3568700" y="5260975"/>
          <p14:tracePt t="18654" x="3560763" y="5268913"/>
          <p14:tracePt t="18662" x="3552825" y="5268913"/>
          <p14:tracePt t="18670" x="3543300" y="5276850"/>
          <p14:tracePt t="18678" x="3492500" y="5302250"/>
          <p14:tracePt t="18686" x="3492500" y="5311775"/>
          <p14:tracePt t="18725" x="3475038" y="5327650"/>
          <p14:tracePt t="18733" x="3449638" y="5337175"/>
          <p14:tracePt t="18741" x="3449638" y="5345113"/>
          <p14:tracePt t="18837" x="3441700" y="5345113"/>
          <p14:tracePt t="18862" x="3449638" y="5327650"/>
          <p14:tracePt t="18870" x="3475038" y="5302250"/>
          <p14:tracePt t="18877" x="3492500" y="5302250"/>
          <p14:tracePt t="18886" x="3517900" y="5286375"/>
          <p14:tracePt t="18894" x="3517900" y="5276850"/>
          <p14:tracePt t="18902" x="3527425" y="5276850"/>
          <p14:tracePt t="18910" x="3543300" y="5260975"/>
          <p14:tracePt t="18918" x="3560763" y="5251450"/>
          <p14:tracePt t="18926" x="3611563" y="5226050"/>
          <p14:tracePt t="18934" x="3646488" y="5208588"/>
          <p14:tracePt t="18943" x="3697288" y="5175250"/>
          <p14:tracePt t="18950" x="3748088" y="5149850"/>
          <p14:tracePt t="18959" x="3763963" y="5141913"/>
          <p14:tracePt t="18965" x="3798888" y="5124450"/>
          <p14:tracePt t="18973" x="3867150" y="5091113"/>
          <p14:tracePt t="18981" x="3925888" y="5056188"/>
          <p14:tracePt t="18989" x="3986213" y="5030788"/>
          <p14:tracePt t="19005" x="4019550" y="5013325"/>
          <p14:tracePt t="19013" x="4062413" y="5005388"/>
          <p14:tracePt t="19021" x="4070350" y="5005388"/>
          <p14:tracePt t="19110" x="4079875" y="5005388"/>
          <p14:tracePt t="19118" x="4105275" y="5005388"/>
          <p14:tracePt t="19126" x="4156075" y="4987925"/>
          <p14:tracePt t="19134" x="4214813" y="4987925"/>
          <p14:tracePt t="19142" x="4265613" y="4987925"/>
          <p14:tracePt t="19150" x="4300538" y="4987925"/>
          <p14:tracePt t="19158" x="4341813" y="4987925"/>
          <p14:tracePt t="19166" x="4402138" y="4987925"/>
          <p14:tracePt t="19174" x="4445000" y="4987925"/>
          <p14:tracePt t="19182" x="4513263" y="4987925"/>
          <p14:tracePt t="19190" x="4564063" y="4987925"/>
          <p14:tracePt t="19198" x="4589463" y="4987925"/>
          <p14:tracePt t="19358" x="4579938" y="4987925"/>
          <p14:tracePt t="19366" x="4554538" y="5030788"/>
          <p14:tracePt t="19374" x="4546600" y="5030788"/>
          <p14:tracePt t="19382" x="4513263" y="5038725"/>
          <p14:tracePt t="19391" x="4478338" y="5056188"/>
          <p14:tracePt t="19398" x="4427538" y="5073650"/>
          <p14:tracePt t="19407" x="4394200" y="5081588"/>
          <p14:tracePt t="19414" x="4368800" y="5099050"/>
          <p14:tracePt t="19424" x="4333875" y="5116513"/>
          <p14:tracePt t="19429" x="4300538" y="5132388"/>
          <p14:tracePt t="19439" x="4257675" y="5141913"/>
          <p14:tracePt t="19446" x="4232275" y="5149850"/>
          <p14:tracePt t="19454" x="4189413" y="5157788"/>
          <p14:tracePt t="19462" x="4138613" y="5183188"/>
          <p14:tracePt t="19470" x="4095750" y="5192713"/>
          <p14:tracePt t="19478" x="4037013" y="5208588"/>
          <p14:tracePt t="19486" x="3968750" y="5235575"/>
          <p14:tracePt t="19494" x="3908425" y="5251450"/>
          <p14:tracePt t="19502" x="3857625" y="5268913"/>
          <p14:tracePt t="19509" x="3816350" y="5286375"/>
          <p14:tracePt t="19518" x="3798888" y="5286375"/>
          <p14:tracePt t="19525" x="3763963" y="5294313"/>
          <p14:tracePt t="19534" x="3756025" y="5302250"/>
          <p14:tracePt t="19542" x="3713163" y="5345113"/>
          <p14:tracePt t="19557" x="3697288" y="5345113"/>
          <p14:tracePt t="19565" x="3671888" y="5362575"/>
          <p14:tracePt t="19573" x="3629025" y="5380038"/>
          <p14:tracePt t="19581" x="3594100" y="5395913"/>
          <p14:tracePt t="19589" x="3543300" y="5421313"/>
          <p14:tracePt t="19597" x="3502025" y="5438775"/>
          <p14:tracePt t="19606" x="3449638" y="5456238"/>
          <p14:tracePt t="19613" x="3416300" y="5472113"/>
          <p14:tracePt t="19621" x="3382963" y="5481638"/>
          <p14:tracePt t="19630" x="3348038" y="5489575"/>
          <p14:tracePt t="19638" x="3314700" y="5497513"/>
          <p14:tracePt t="19654" x="3297238" y="5497513"/>
          <p14:tracePt t="19661" x="3289300" y="5507038"/>
          <p14:tracePt t="19798" x="3297238" y="5481638"/>
          <p14:tracePt t="19808" x="3305175" y="5472113"/>
          <p14:tracePt t="19813" x="3322638" y="5446713"/>
          <p14:tracePt t="19821" x="3355975" y="5387975"/>
          <p14:tracePt t="19829" x="3373438" y="5362575"/>
          <p14:tracePt t="19838" x="3398838" y="5327650"/>
          <p14:tracePt t="19845" x="3416300" y="5311775"/>
          <p14:tracePt t="19853" x="3467100" y="5276850"/>
          <p14:tracePt t="19861" x="3517900" y="5226050"/>
          <p14:tracePt t="19869" x="3543300" y="5200650"/>
          <p14:tracePt t="19877" x="3603625" y="5141913"/>
          <p14:tracePt t="19886" x="3654425" y="5116513"/>
          <p14:tracePt t="19894" x="3705225" y="5073650"/>
          <p14:tracePt t="19902" x="3730625" y="5064125"/>
          <p14:tracePt t="19910" x="3773488" y="5048250"/>
          <p14:tracePt t="19917" x="3824288" y="5022850"/>
          <p14:tracePt t="19926" x="3883025" y="4987925"/>
          <p14:tracePt t="19934" x="3960813" y="4954588"/>
          <p14:tracePt t="19943" x="4027488" y="4919663"/>
          <p14:tracePt t="19950" x="4087813" y="4911725"/>
          <p14:tracePt t="19960" x="4146550" y="4903788"/>
          <p14:tracePt t="19966" x="4189413" y="4894263"/>
          <p14:tracePt t="19973" x="4224338" y="4886325"/>
          <p14:tracePt t="19981" x="4240213" y="4886325"/>
          <p14:tracePt t="20005" x="4308475" y="4886325"/>
          <p14:tracePt t="20021" x="4325938" y="4886325"/>
          <p14:tracePt t="20029" x="4333875" y="4886325"/>
          <p14:tracePt t="20125" x="4359275" y="4886325"/>
          <p14:tracePt t="20133" x="4368800" y="4886325"/>
          <p14:tracePt t="20141" x="4394200" y="4886325"/>
          <p14:tracePt t="20246" x="4402138" y="4886325"/>
          <p14:tracePt t="20262" x="4402138" y="4894263"/>
          <p14:tracePt t="20270" x="4402138" y="4903788"/>
          <p14:tracePt t="20278" x="4402138" y="4911725"/>
          <p14:tracePt t="20286" x="4384675" y="4929188"/>
          <p14:tracePt t="20294" x="4376738" y="4946650"/>
          <p14:tracePt t="20302" x="4341813" y="4979988"/>
          <p14:tracePt t="20310" x="4333875" y="4987925"/>
          <p14:tracePt t="20319" x="4333875" y="4997450"/>
          <p14:tracePt t="20325" x="4325938" y="5005388"/>
          <p14:tracePt t="20333" x="4316413" y="5013325"/>
          <p14:tracePt t="20439" x="4325938" y="5022850"/>
          <p14:tracePt t="20454" x="4368800" y="5005388"/>
          <p14:tracePt t="20462" x="4410075" y="5005388"/>
          <p14:tracePt t="20470" x="4445000" y="4987925"/>
          <p14:tracePt t="20478" x="4513263" y="4972050"/>
          <p14:tracePt t="20485" x="4597400" y="4937125"/>
          <p14:tracePt t="20493" x="4716463" y="4911725"/>
          <p14:tracePt t="20501" x="4827588" y="4878388"/>
          <p14:tracePt t="20509" x="4987925" y="4852988"/>
          <p14:tracePt t="20517" x="5149850" y="4827588"/>
          <p14:tracePt t="20525" x="5294313" y="4792663"/>
          <p14:tracePt t="20533" x="5456238" y="4767263"/>
          <p14:tracePt t="20541" x="5616575" y="4741863"/>
          <p14:tracePt t="20549" x="5778500" y="4716463"/>
          <p14:tracePt t="20557" x="5905500" y="4708525"/>
          <p14:tracePt t="20565" x="6024563" y="4683125"/>
          <p14:tracePt t="20573" x="6127750" y="4657725"/>
          <p14:tracePt t="20581" x="6194425" y="4648200"/>
          <p14:tracePt t="20590" x="6297613" y="4614863"/>
          <p14:tracePt t="20597" x="6416675" y="4564063"/>
          <p14:tracePt t="20605" x="6510338" y="4538663"/>
          <p14:tracePt t="20613" x="6569075" y="4486275"/>
          <p14:tracePt t="20621" x="6586538" y="4486275"/>
          <p14:tracePt t="20629" x="6627813" y="4470400"/>
          <p14:tracePt t="20638" x="6645275" y="4460875"/>
          <p14:tracePt t="20645" x="6670675" y="4445000"/>
          <p14:tracePt t="20654" x="6688138" y="4419600"/>
          <p14:tracePt t="20662" x="6713538" y="4419600"/>
          <p14:tracePt t="20670" x="6764338" y="4394200"/>
          <p14:tracePt t="20678" x="6799263" y="4376738"/>
          <p14:tracePt t="20686" x="6858000" y="4333875"/>
          <p14:tracePt t="20694" x="6883400" y="4333875"/>
          <p14:tracePt t="20702" x="6926263" y="4316413"/>
          <p14:tracePt t="20710" x="7027863" y="4291013"/>
          <p14:tracePt t="20718" x="7121525" y="4257675"/>
          <p14:tracePt t="20726" x="7248525" y="4232275"/>
          <p14:tracePt t="20734" x="7377113" y="4197350"/>
          <p14:tracePt t="20741" x="7504113" y="4164013"/>
          <p14:tracePt t="20749" x="7639050" y="4130675"/>
          <p14:tracePt t="20757" x="7775575" y="4105275"/>
          <p14:tracePt t="20765" x="7920038" y="4070350"/>
          <p14:tracePt t="20775" x="8064500" y="4044950"/>
          <p14:tracePt t="20781" x="8226425" y="4019550"/>
          <p14:tracePt t="20789" x="8370888" y="3986213"/>
          <p14:tracePt t="20797" x="8497888" y="3951288"/>
          <p14:tracePt t="20809" x="8624888" y="3935413"/>
          <p14:tracePt t="20817" x="8728075" y="3917950"/>
          <p14:tracePt t="20825" x="8829675" y="3892550"/>
          <p14:tracePt t="20833" x="8888413" y="3883025"/>
          <p14:tracePt t="20841" x="8948738" y="3857625"/>
          <p14:tracePt t="20849" x="8999538" y="3841750"/>
          <p14:tracePt t="20857" x="9024938" y="3832225"/>
          <p14:tracePt t="20865" x="9058275" y="3824288"/>
          <p14:tracePt t="20873" x="9085263" y="3816350"/>
          <p14:tracePt t="20880" x="9110663" y="3806825"/>
        </p14:tracePtLst>
      </p14:laserTraceLst>
    </p:ext>
  </p:extLst>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4" name="Rectangle 2">
            <a:extLst>
              <a:ext uri="{FF2B5EF4-FFF2-40B4-BE49-F238E27FC236}">
                <a16:creationId xmlns:a16="http://schemas.microsoft.com/office/drawing/2014/main" id="{5238B2FA-13B6-42A0-B5F5-13ECAD142091}"/>
              </a:ext>
            </a:extLst>
          </p:cNvPr>
          <p:cNvSpPr txBox="1">
            <a:spLocks noChangeArrowheads="1"/>
          </p:cNvSpPr>
          <p:nvPr/>
        </p:nvSpPr>
        <p:spPr bwMode="auto">
          <a:xfrm>
            <a:off x="283028" y="67385"/>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Location of Clouds in the </a:t>
            </a:r>
            <a:r>
              <a:rPr lang="en-US" sz="3000" b="1" kern="0" dirty="0">
                <a:solidFill>
                  <a:srgbClr val="FF0000"/>
                </a:solidFill>
                <a:latin typeface="Calibri" panose="020F0502020204030204" pitchFamily="34" charset="0"/>
                <a:cs typeface="Calibri" panose="020F0502020204030204" pitchFamily="34" charset="0"/>
              </a:rPr>
              <a:t>LOW LEVEL</a:t>
            </a:r>
          </a:p>
        </p:txBody>
      </p:sp>
      <p:sp>
        <p:nvSpPr>
          <p:cNvPr id="20" name="Footer Placeholder 19">
            <a:extLst>
              <a:ext uri="{FF2B5EF4-FFF2-40B4-BE49-F238E27FC236}">
                <a16:creationId xmlns:a16="http://schemas.microsoft.com/office/drawing/2014/main" id="{D9331E2D-F9FD-4CED-A2AA-DD67E39E85AE}"/>
              </a:ext>
            </a:extLst>
          </p:cNvPr>
          <p:cNvSpPr>
            <a:spLocks noGrp="1"/>
          </p:cNvSpPr>
          <p:nvPr>
            <p:ph type="ftr" sz="quarter" idx="11"/>
          </p:nvPr>
        </p:nvSpPr>
        <p:spPr>
          <a:xfrm>
            <a:off x="2802740" y="6492875"/>
            <a:ext cx="3584575" cy="365125"/>
          </a:xfrm>
        </p:spPr>
        <p:txBody>
          <a:bodyPr/>
          <a:lstStyle/>
          <a:p>
            <a:pPr>
              <a:defRPr/>
            </a:pPr>
            <a:r>
              <a:rPr lang="en-US"/>
              <a:t>RTC-PRE-137.2 Cloud landscapes</a:t>
            </a:r>
            <a:endParaRPr lang="en-US" dirty="0"/>
          </a:p>
        </p:txBody>
      </p:sp>
      <p:sp>
        <p:nvSpPr>
          <p:cNvPr id="108" name="Date Placeholder 10">
            <a:extLst>
              <a:ext uri="{FF2B5EF4-FFF2-40B4-BE49-F238E27FC236}">
                <a16:creationId xmlns:a16="http://schemas.microsoft.com/office/drawing/2014/main" id="{57EAA6D9-6CCD-4AB2-AD83-301A72E8D005}"/>
              </a:ext>
            </a:extLst>
          </p:cNvPr>
          <p:cNvSpPr txBox="1">
            <a:spLocks/>
          </p:cNvSpPr>
          <p:nvPr/>
        </p:nvSpPr>
        <p:spPr>
          <a:xfrm>
            <a:off x="781050" y="6508750"/>
            <a:ext cx="20574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AC945B9F-DC0F-4224-BAFF-77F68DD61594}" type="datetime1">
              <a:rPr lang="en-ZA" smtClean="0"/>
              <a:pPr>
                <a:defRPr/>
              </a:pPr>
              <a:t>2021/10/28</a:t>
            </a:fld>
            <a:endParaRPr lang="en-ZA" dirty="0"/>
          </a:p>
        </p:txBody>
      </p:sp>
      <p:sp>
        <p:nvSpPr>
          <p:cNvPr id="109" name="Footer Placeholder 11">
            <a:extLst>
              <a:ext uri="{FF2B5EF4-FFF2-40B4-BE49-F238E27FC236}">
                <a16:creationId xmlns:a16="http://schemas.microsoft.com/office/drawing/2014/main" id="{F5E33BF1-ECA8-44E6-8ED8-475728410053}"/>
              </a:ext>
            </a:extLst>
          </p:cNvPr>
          <p:cNvSpPr txBox="1">
            <a:spLocks/>
          </p:cNvSpPr>
          <p:nvPr/>
        </p:nvSpPr>
        <p:spPr>
          <a:xfrm>
            <a:off x="2895487" y="6411637"/>
            <a:ext cx="358775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a:t>Doc Ref no: RTC-PRE-137.2 Cloud </a:t>
            </a:r>
            <a:r>
              <a:rPr lang="en-US" dirty="0" err="1"/>
              <a:t>Genera_Species</a:t>
            </a:r>
            <a:endParaRPr lang="en-US" dirty="0"/>
          </a:p>
        </p:txBody>
      </p:sp>
      <p:pic>
        <p:nvPicPr>
          <p:cNvPr id="22" name="Picture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659939" y="6176370"/>
            <a:ext cx="1737324" cy="542188"/>
          </a:xfrm>
          <a:prstGeom prst="rect">
            <a:avLst/>
          </a:prstGeom>
        </p:spPr>
      </p:pic>
      <p:sp>
        <p:nvSpPr>
          <p:cNvPr id="23" name="Date Placeholder 22">
            <a:extLst>
              <a:ext uri="{FF2B5EF4-FFF2-40B4-BE49-F238E27FC236}">
                <a16:creationId xmlns:a16="http://schemas.microsoft.com/office/drawing/2014/main" id="{99FA73B0-4F64-4821-A825-EEFBE93297D7}"/>
              </a:ext>
            </a:extLst>
          </p:cNvPr>
          <p:cNvSpPr>
            <a:spLocks noGrp="1"/>
          </p:cNvSpPr>
          <p:nvPr>
            <p:ph type="dt" sz="half" idx="10"/>
          </p:nvPr>
        </p:nvSpPr>
        <p:spPr>
          <a:xfrm>
            <a:off x="637390" y="6492875"/>
            <a:ext cx="2057400" cy="365125"/>
          </a:xfrm>
        </p:spPr>
        <p:txBody>
          <a:bodyPr/>
          <a:lstStyle/>
          <a:p>
            <a:pPr>
              <a:defRPr/>
            </a:pPr>
            <a:fld id="{5E3660B1-EF1D-49D9-B0D2-EC46005D7DF3}" type="datetime1">
              <a:rPr lang="en-ZA" smtClean="0"/>
              <a:t>2021/10/28</a:t>
            </a:fld>
            <a:endParaRPr lang="en-ZA" dirty="0"/>
          </a:p>
        </p:txBody>
      </p:sp>
      <p:sp>
        <p:nvSpPr>
          <p:cNvPr id="29" name="Slide Number Placeholder 28">
            <a:extLst>
              <a:ext uri="{FF2B5EF4-FFF2-40B4-BE49-F238E27FC236}">
                <a16:creationId xmlns:a16="http://schemas.microsoft.com/office/drawing/2014/main" id="{B62795F2-D7C7-4CE3-9847-4F8B6862489F}"/>
              </a:ext>
            </a:extLst>
          </p:cNvPr>
          <p:cNvSpPr>
            <a:spLocks noGrp="1"/>
          </p:cNvSpPr>
          <p:nvPr>
            <p:ph type="sldNum" sz="quarter" idx="12"/>
          </p:nvPr>
        </p:nvSpPr>
        <p:spPr>
          <a:xfrm>
            <a:off x="6466690" y="6492875"/>
            <a:ext cx="2057400" cy="365125"/>
          </a:xfrm>
        </p:spPr>
        <p:txBody>
          <a:bodyPr/>
          <a:lstStyle/>
          <a:p>
            <a:fld id="{34175CAA-D167-45EF-8353-4BECF660CB19}" type="slidenum">
              <a:rPr lang="en-ZA" altLang="en-US" smtClean="0"/>
              <a:pPr/>
              <a:t>5</a:t>
            </a:fld>
            <a:endParaRPr lang="en-ZA" altLang="en-US"/>
          </a:p>
        </p:txBody>
      </p:sp>
      <p:grpSp>
        <p:nvGrpSpPr>
          <p:cNvPr id="88" name="Group 87"/>
          <p:cNvGrpSpPr/>
          <p:nvPr/>
        </p:nvGrpSpPr>
        <p:grpSpPr>
          <a:xfrm>
            <a:off x="862207" y="885572"/>
            <a:ext cx="3340561" cy="5435865"/>
            <a:chOff x="974405" y="612577"/>
            <a:chExt cx="3133389" cy="5435865"/>
          </a:xfrm>
        </p:grpSpPr>
        <p:grpSp>
          <p:nvGrpSpPr>
            <p:cNvPr id="91" name="Group 90"/>
            <p:cNvGrpSpPr/>
            <p:nvPr/>
          </p:nvGrpSpPr>
          <p:grpSpPr>
            <a:xfrm>
              <a:off x="974405" y="612577"/>
              <a:ext cx="3133389" cy="5435865"/>
              <a:chOff x="960666" y="612577"/>
              <a:chExt cx="3133389" cy="5435865"/>
            </a:xfrm>
          </p:grpSpPr>
          <p:pic>
            <p:nvPicPr>
              <p:cNvPr id="93" name="Picture 92">
                <a:hlinkClick r:id="" action="ppaction://noaction"/>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960666" y="612577"/>
                <a:ext cx="3133389" cy="5435865"/>
              </a:xfrm>
              <a:prstGeom prst="rect">
                <a:avLst/>
              </a:prstGeom>
            </p:spPr>
          </p:pic>
          <p:sp>
            <p:nvSpPr>
              <p:cNvPr id="94" name="Rectangle 93"/>
              <p:cNvSpPr/>
              <p:nvPr/>
            </p:nvSpPr>
            <p:spPr>
              <a:xfrm>
                <a:off x="1624891" y="695640"/>
                <a:ext cx="864586" cy="206501"/>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90" name="TextBox 89"/>
            <p:cNvSpPr txBox="1"/>
            <p:nvPr/>
          </p:nvSpPr>
          <p:spPr>
            <a:xfrm>
              <a:off x="1032861" y="1028358"/>
              <a:ext cx="1685964" cy="523220"/>
            </a:xfrm>
            <a:prstGeom prst="rect">
              <a:avLst/>
            </a:prstGeom>
            <a:noFill/>
          </p:spPr>
          <p:txBody>
            <a:bodyPr wrap="square" rtlCol="0">
              <a:spAutoFit/>
            </a:bodyPr>
            <a:lstStyle/>
            <a:p>
              <a:r>
                <a:rPr lang="en-US" sz="1600" b="1" dirty="0">
                  <a:solidFill>
                    <a:srgbClr val="FF0000"/>
                  </a:solidFill>
                </a:rPr>
                <a:t>Cumulonimbus </a:t>
              </a:r>
              <a:r>
                <a:rPr lang="en-US" sz="1200" b="1" dirty="0">
                  <a:solidFill>
                    <a:srgbClr val="FF0000"/>
                  </a:solidFill>
                </a:rPr>
                <a:t>capillatus</a:t>
              </a:r>
            </a:p>
          </p:txBody>
        </p:sp>
      </p:grpSp>
      <p:sp>
        <p:nvSpPr>
          <p:cNvPr id="3" name="Rectangle 2"/>
          <p:cNvSpPr/>
          <p:nvPr/>
        </p:nvSpPr>
        <p:spPr>
          <a:xfrm>
            <a:off x="650934" y="823744"/>
            <a:ext cx="8213271" cy="5949223"/>
          </a:xfrm>
          <a:prstGeom prst="rect">
            <a:avLst/>
          </a:prstGeom>
          <a:gradFill>
            <a:gsLst>
              <a:gs pos="49%">
                <a:srgbClr val="ACD0F3"/>
              </a:gs>
              <a:gs pos="76%">
                <a:srgbClr val="ABCBF2"/>
              </a:gs>
              <a:gs pos="0%">
                <a:srgbClr val="336699"/>
              </a:gs>
            </a:gsLst>
            <a:lin ang="5400000" scaled="1"/>
          </a:gradFill>
          <a:ln w="38100">
            <a:solidFill>
              <a:srgbClr val="336699"/>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6078896-9863-4C3B-8B88-6F0ED555692A}"/>
              </a:ext>
            </a:extLst>
          </p:cNvPr>
          <p:cNvGrpSpPr/>
          <p:nvPr/>
        </p:nvGrpSpPr>
        <p:grpSpPr>
          <a:xfrm>
            <a:off x="612209" y="3617963"/>
            <a:ext cx="8344906" cy="375499"/>
            <a:chOff x="603469" y="3481438"/>
            <a:chExt cx="8344906" cy="375499"/>
          </a:xfrm>
        </p:grpSpPr>
        <p:grpSp>
          <p:nvGrpSpPr>
            <p:cNvPr id="30" name="Group 29"/>
            <p:cNvGrpSpPr/>
            <p:nvPr/>
          </p:nvGrpSpPr>
          <p:grpSpPr>
            <a:xfrm>
              <a:off x="603469" y="3481438"/>
              <a:ext cx="8198615" cy="369332"/>
              <a:chOff x="732156" y="3241894"/>
              <a:chExt cx="8198615" cy="369332"/>
            </a:xfrm>
          </p:grpSpPr>
          <p:sp>
            <p:nvSpPr>
              <p:cNvPr id="11" name="TextBox 10"/>
              <p:cNvSpPr txBox="1"/>
              <p:nvPr/>
            </p:nvSpPr>
            <p:spPr>
              <a:xfrm>
                <a:off x="732156" y="3241894"/>
                <a:ext cx="784463" cy="369332"/>
              </a:xfrm>
              <a:prstGeom prst="rect">
                <a:avLst/>
              </a:prstGeom>
              <a:noFill/>
            </p:spPr>
            <p:txBody>
              <a:bodyPr wrap="square" rtlCol="0">
                <a:spAutoFit/>
              </a:bodyPr>
              <a:lstStyle/>
              <a:p>
                <a:r>
                  <a:rPr lang="en-US" b="1" dirty="0"/>
                  <a:t>7 km</a:t>
                </a:r>
              </a:p>
            </p:txBody>
          </p:sp>
          <p:cxnSp>
            <p:nvCxnSpPr>
              <p:cNvPr id="6" name="Straight Connector 5"/>
              <p:cNvCxnSpPr/>
              <p:nvPr/>
            </p:nvCxnSpPr>
            <p:spPr>
              <a:xfrm flipV="1">
                <a:off x="736485" y="3527645"/>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2935C529-72C2-4B98-91A6-4758FF306222}"/>
                </a:ext>
              </a:extLst>
            </p:cNvPr>
            <p:cNvSpPr txBox="1"/>
            <p:nvPr/>
          </p:nvSpPr>
          <p:spPr>
            <a:xfrm>
              <a:off x="7762200" y="3487605"/>
              <a:ext cx="1186175" cy="369332"/>
            </a:xfrm>
            <a:prstGeom prst="rect">
              <a:avLst/>
            </a:prstGeom>
            <a:noFill/>
          </p:spPr>
          <p:txBody>
            <a:bodyPr wrap="square" rtlCol="0">
              <a:spAutoFit/>
            </a:bodyPr>
            <a:lstStyle/>
            <a:p>
              <a:r>
                <a:rPr lang="en-US" b="1" dirty="0"/>
                <a:t>23 000 ft</a:t>
              </a:r>
            </a:p>
          </p:txBody>
        </p:sp>
      </p:grpSp>
      <p:sp>
        <p:nvSpPr>
          <p:cNvPr id="104" name="TextBox 103">
            <a:extLst>
              <a:ext uri="{FF2B5EF4-FFF2-40B4-BE49-F238E27FC236}">
                <a16:creationId xmlns:a16="http://schemas.microsoft.com/office/drawing/2014/main" id="{FE9DFBB3-23D6-4E12-8475-9C1CC19929FF}"/>
              </a:ext>
            </a:extLst>
          </p:cNvPr>
          <p:cNvSpPr txBox="1"/>
          <p:nvPr/>
        </p:nvSpPr>
        <p:spPr>
          <a:xfrm>
            <a:off x="7747231" y="502330"/>
            <a:ext cx="1298621" cy="369332"/>
          </a:xfrm>
          <a:prstGeom prst="rect">
            <a:avLst/>
          </a:prstGeom>
          <a:noFill/>
        </p:spPr>
        <p:txBody>
          <a:bodyPr wrap="square" rtlCol="0">
            <a:spAutoFit/>
          </a:bodyPr>
          <a:lstStyle/>
          <a:p>
            <a:r>
              <a:rPr lang="en-US" b="1" dirty="0"/>
              <a:t>45 000 ft</a:t>
            </a:r>
          </a:p>
        </p:txBody>
      </p:sp>
      <p:sp>
        <p:nvSpPr>
          <p:cNvPr id="105" name="TextBox 104">
            <a:extLst>
              <a:ext uri="{FF2B5EF4-FFF2-40B4-BE49-F238E27FC236}">
                <a16:creationId xmlns:a16="http://schemas.microsoft.com/office/drawing/2014/main" id="{D9FD4F55-25D6-4B62-A075-32BC4FE4E78F}"/>
              </a:ext>
            </a:extLst>
          </p:cNvPr>
          <p:cNvSpPr txBox="1"/>
          <p:nvPr/>
        </p:nvSpPr>
        <p:spPr>
          <a:xfrm>
            <a:off x="597756" y="516929"/>
            <a:ext cx="2146250" cy="369332"/>
          </a:xfrm>
          <a:prstGeom prst="rect">
            <a:avLst/>
          </a:prstGeom>
          <a:noFill/>
        </p:spPr>
        <p:txBody>
          <a:bodyPr wrap="square" rtlCol="0">
            <a:spAutoFit/>
          </a:bodyPr>
          <a:lstStyle/>
          <a:p>
            <a:r>
              <a:rPr lang="en-US" b="1" dirty="0"/>
              <a:t>15 km</a:t>
            </a:r>
          </a:p>
        </p:txBody>
      </p:sp>
      <p:cxnSp>
        <p:nvCxnSpPr>
          <p:cNvPr id="113" name="Straight Connector 112">
            <a:extLst>
              <a:ext uri="{FF2B5EF4-FFF2-40B4-BE49-F238E27FC236}">
                <a16:creationId xmlns:a16="http://schemas.microsoft.com/office/drawing/2014/main" id="{888F66BF-D170-4AF8-9DF3-1C81F09CFDFB}"/>
              </a:ext>
            </a:extLst>
          </p:cNvPr>
          <p:cNvCxnSpPr/>
          <p:nvPr/>
        </p:nvCxnSpPr>
        <p:spPr>
          <a:xfrm>
            <a:off x="8847834" y="804711"/>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CBC522B6-49E2-4ADF-B444-30DD65835C12}"/>
              </a:ext>
            </a:extLst>
          </p:cNvPr>
          <p:cNvGrpSpPr/>
          <p:nvPr/>
        </p:nvGrpSpPr>
        <p:grpSpPr>
          <a:xfrm>
            <a:off x="0" y="811023"/>
            <a:ext cx="8855102" cy="5998851"/>
            <a:chOff x="0" y="811023"/>
            <a:chExt cx="8855102" cy="5998851"/>
          </a:xfrm>
        </p:grpSpPr>
        <p:grpSp>
          <p:nvGrpSpPr>
            <p:cNvPr id="46" name="Group 45"/>
            <p:cNvGrpSpPr/>
            <p:nvPr/>
          </p:nvGrpSpPr>
          <p:grpSpPr>
            <a:xfrm>
              <a:off x="0" y="813087"/>
              <a:ext cx="8855102" cy="5996787"/>
              <a:chOff x="128272" y="523837"/>
              <a:chExt cx="8855102" cy="5996787"/>
            </a:xfrm>
          </p:grpSpPr>
          <p:cxnSp>
            <p:nvCxnSpPr>
              <p:cNvPr id="7" name="Straight Connector 6"/>
              <p:cNvCxnSpPr/>
              <p:nvPr/>
            </p:nvCxnSpPr>
            <p:spPr>
              <a:xfrm flipV="1">
                <a:off x="742625" y="6486673"/>
                <a:ext cx="8240749" cy="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188" y="5824611"/>
                <a:ext cx="983973" cy="307777"/>
              </a:xfrm>
              <a:prstGeom prst="rect">
                <a:avLst/>
              </a:prstGeom>
              <a:noFill/>
            </p:spPr>
            <p:txBody>
              <a:bodyPr wrap="square" rtlCol="0">
                <a:spAutoFit/>
              </a:bodyPr>
              <a:lstStyle/>
              <a:p>
                <a:r>
                  <a:rPr lang="en-US" b="1" dirty="0"/>
                  <a:t>Low level</a:t>
                </a:r>
              </a:p>
            </p:txBody>
          </p:sp>
          <p:sp>
            <p:nvSpPr>
              <p:cNvPr id="15" name="TextBox 14"/>
              <p:cNvSpPr txBox="1"/>
              <p:nvPr/>
            </p:nvSpPr>
            <p:spPr>
              <a:xfrm rot="16200000">
                <a:off x="-344547" y="4147185"/>
                <a:ext cx="1253416" cy="307777"/>
              </a:xfrm>
              <a:prstGeom prst="rect">
                <a:avLst/>
              </a:prstGeom>
              <a:noFill/>
            </p:spPr>
            <p:txBody>
              <a:bodyPr wrap="square" rtlCol="0">
                <a:spAutoFit/>
              </a:bodyPr>
              <a:lstStyle/>
              <a:p>
                <a:r>
                  <a:rPr lang="en-US" b="1" dirty="0"/>
                  <a:t>Middle level</a:t>
                </a:r>
              </a:p>
            </p:txBody>
          </p:sp>
          <p:sp>
            <p:nvSpPr>
              <p:cNvPr id="16" name="TextBox 15"/>
              <p:cNvSpPr txBox="1"/>
              <p:nvPr/>
            </p:nvSpPr>
            <p:spPr>
              <a:xfrm rot="16200000">
                <a:off x="-277375" y="1805651"/>
                <a:ext cx="1138623" cy="307777"/>
              </a:xfrm>
              <a:prstGeom prst="rect">
                <a:avLst/>
              </a:prstGeom>
              <a:noFill/>
            </p:spPr>
            <p:txBody>
              <a:bodyPr wrap="square" rtlCol="0">
                <a:spAutoFit/>
              </a:bodyPr>
              <a:lstStyle/>
              <a:p>
                <a:r>
                  <a:rPr lang="en-US" b="1" dirty="0"/>
                  <a:t>High level</a:t>
                </a:r>
              </a:p>
            </p:txBody>
          </p:sp>
          <p:cxnSp>
            <p:nvCxnSpPr>
              <p:cNvPr id="4" name="Straight Connector 3"/>
              <p:cNvCxnSpPr/>
              <p:nvPr/>
            </p:nvCxnSpPr>
            <p:spPr>
              <a:xfrm>
                <a:off x="736716" y="523837"/>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C65B68B1-2535-4F18-A336-543304A51CDF}"/>
                </a:ext>
              </a:extLst>
            </p:cNvPr>
            <p:cNvCxnSpPr/>
            <p:nvPr/>
          </p:nvCxnSpPr>
          <p:spPr>
            <a:xfrm flipV="1">
              <a:off x="588934" y="811023"/>
              <a:ext cx="8266168" cy="6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2FDC483C-74C1-4977-B37B-C316E8CE28FC}"/>
              </a:ext>
            </a:extLst>
          </p:cNvPr>
          <p:cNvGrpSpPr/>
          <p:nvPr/>
        </p:nvGrpSpPr>
        <p:grpSpPr>
          <a:xfrm>
            <a:off x="3755359" y="6113602"/>
            <a:ext cx="2871537" cy="572933"/>
            <a:chOff x="3953904" y="6187765"/>
            <a:chExt cx="2388980" cy="335767"/>
          </a:xfrm>
        </p:grpSpPr>
        <p:grpSp>
          <p:nvGrpSpPr>
            <p:cNvPr id="59" name="Group 58">
              <a:extLst>
                <a:ext uri="{FF2B5EF4-FFF2-40B4-BE49-F238E27FC236}">
                  <a16:creationId xmlns:a16="http://schemas.microsoft.com/office/drawing/2014/main" id="{F241B8F5-3D54-4BE2-8047-3F3EEC7F1885}"/>
                </a:ext>
              </a:extLst>
            </p:cNvPr>
            <p:cNvGrpSpPr/>
            <p:nvPr/>
          </p:nvGrpSpPr>
          <p:grpSpPr>
            <a:xfrm>
              <a:off x="3953904" y="6187765"/>
              <a:ext cx="2388980" cy="335767"/>
              <a:chOff x="3537625" y="4643365"/>
              <a:chExt cx="2337241" cy="335767"/>
            </a:xfrm>
          </p:grpSpPr>
          <p:pic>
            <p:nvPicPr>
              <p:cNvPr id="61" name="Picture 60">
                <a:extLst>
                  <a:ext uri="{FF2B5EF4-FFF2-40B4-BE49-F238E27FC236}">
                    <a16:creationId xmlns:a16="http://schemas.microsoft.com/office/drawing/2014/main" id="{3B5BE2FF-2F70-4E58-94AB-AF8ACEF41931}"/>
                  </a:ext>
                </a:extLst>
              </p:cNvPr>
              <p:cNvPicPr>
                <a:picLocks noChangeAspect="1"/>
              </p:cNvPicPr>
              <p:nvPr/>
            </p:nvPicPr>
            <p:blipFill rotWithShape="1">
              <a:blip r:embed="rId8" cstate="email">
                <a:duotone>
                  <a:schemeClr val="bg2">
                    <a:shade val="45%"/>
                    <a:satMod val="135%"/>
                  </a:schemeClr>
                  <a:prstClr val="white"/>
                </a:duotone>
                <a:extLst>
                  <a:ext uri="{BEBA8EAE-BF5A-486C-A8C5-ECC9F3942E4B}">
                    <a14:imgProps xmlns:a14="http://schemas.microsoft.com/office/drawing/2010/main">
                      <a14:imgLayer r:embed="rId9">
                        <a14:imgEffect>
                          <a14:artisticPaintBrush/>
                        </a14:imgEffect>
                        <a14:imgEffect>
                          <a14:sharpenSoften amount="50%"/>
                        </a14:imgEffect>
                      </a14:imgLayer>
                    </a14:imgProps>
                  </a:ext>
                  <a:ext uri="{28A0092B-C50C-407E-A947-70E740481C1C}">
                    <a14:useLocalDpi xmlns:a14="http://schemas.microsoft.com/office/drawing/2010/main"/>
                  </a:ext>
                </a:extLst>
              </a:blip>
              <a:srcRect/>
              <a:stretch/>
            </p:blipFill>
            <p:spPr>
              <a:xfrm>
                <a:off x="3537625" y="4643365"/>
                <a:ext cx="1391818" cy="323684"/>
              </a:xfrm>
              <a:prstGeom prst="rect">
                <a:avLst/>
              </a:prstGeom>
            </p:spPr>
          </p:pic>
          <p:pic>
            <p:nvPicPr>
              <p:cNvPr id="62" name="Picture 61">
                <a:extLst>
                  <a:ext uri="{FF2B5EF4-FFF2-40B4-BE49-F238E27FC236}">
                    <a16:creationId xmlns:a16="http://schemas.microsoft.com/office/drawing/2014/main" id="{E6E848AE-A0B6-481A-8E36-90A77ADF4E39}"/>
                  </a:ext>
                </a:extLst>
              </p:cNvPr>
              <p:cNvPicPr>
                <a:picLocks noChangeAspect="1"/>
              </p:cNvPicPr>
              <p:nvPr/>
            </p:nvPicPr>
            <p:blipFill rotWithShape="1">
              <a:blip r:embed="rId10" cstate="email">
                <a:duotone>
                  <a:schemeClr val="bg2">
                    <a:shade val="45%"/>
                    <a:satMod val="135%"/>
                  </a:schemeClr>
                  <a:prstClr val="white"/>
                </a:duotone>
                <a:extLst>
                  <a:ext uri="{BEBA8EAE-BF5A-486C-A8C5-ECC9F3942E4B}">
                    <a14:imgProps xmlns:a14="http://schemas.microsoft.com/office/drawing/2010/main">
                      <a14:imgLayer r:embed="rId11">
                        <a14:imgEffect>
                          <a14:saturation sat="400%"/>
                        </a14:imgEffect>
                      </a14:imgLayer>
                    </a14:imgProps>
                  </a:ext>
                  <a:ext uri="{28A0092B-C50C-407E-A947-70E740481C1C}">
                    <a14:useLocalDpi xmlns:a14="http://schemas.microsoft.com/office/drawing/2010/main"/>
                  </a:ext>
                </a:extLst>
              </a:blip>
              <a:srcRect/>
              <a:stretch/>
            </p:blipFill>
            <p:spPr>
              <a:xfrm flipH="1">
                <a:off x="4802759" y="4655448"/>
                <a:ext cx="1072107" cy="323684"/>
              </a:xfrm>
              <a:prstGeom prst="rect">
                <a:avLst/>
              </a:prstGeom>
            </p:spPr>
          </p:pic>
        </p:grpSp>
        <p:pic>
          <p:nvPicPr>
            <p:cNvPr id="60" name="Picture 59">
              <a:extLst>
                <a:ext uri="{FF2B5EF4-FFF2-40B4-BE49-F238E27FC236}">
                  <a16:creationId xmlns:a16="http://schemas.microsoft.com/office/drawing/2014/main" id="{CBD916A0-3799-4765-8590-C55A4022500A}"/>
                </a:ext>
              </a:extLst>
            </p:cNvPr>
            <p:cNvPicPr>
              <a:picLocks noChangeAspect="1"/>
            </p:cNvPicPr>
            <p:nvPr/>
          </p:nvPicPr>
          <p:blipFill rotWithShape="1">
            <a:blip r:embed="rId12" cstate="email">
              <a:duotone>
                <a:schemeClr val="bg2">
                  <a:shade val="45%"/>
                  <a:satMod val="135%"/>
                </a:schemeClr>
                <a:prstClr val="white"/>
              </a:duotone>
              <a:extLst>
                <a:ext uri="{28A0092B-C50C-407E-A947-70E740481C1C}">
                  <a14:useLocalDpi xmlns:a14="http://schemas.microsoft.com/office/drawing/2010/main"/>
                </a:ext>
              </a:extLst>
            </a:blip>
            <a:srcRect/>
            <a:stretch/>
          </p:blipFill>
          <p:spPr>
            <a:xfrm flipH="1">
              <a:off x="5092570" y="6190406"/>
              <a:ext cx="533296" cy="323684"/>
            </a:xfrm>
            <a:prstGeom prst="rect">
              <a:avLst/>
            </a:prstGeom>
          </p:spPr>
        </p:pic>
      </p:grpSp>
      <p:sp>
        <p:nvSpPr>
          <p:cNvPr id="63" name="TextBox 62">
            <a:extLst>
              <a:ext uri="{FF2B5EF4-FFF2-40B4-BE49-F238E27FC236}">
                <a16:creationId xmlns:a16="http://schemas.microsoft.com/office/drawing/2014/main" id="{897712D6-D990-4AB6-B44F-D6000CF6C68B}"/>
              </a:ext>
            </a:extLst>
          </p:cNvPr>
          <p:cNvSpPr txBox="1"/>
          <p:nvPr/>
        </p:nvSpPr>
        <p:spPr>
          <a:xfrm>
            <a:off x="4310718" y="6180568"/>
            <a:ext cx="1532742" cy="338554"/>
          </a:xfrm>
          <a:prstGeom prst="rect">
            <a:avLst/>
          </a:prstGeom>
          <a:noFill/>
        </p:spPr>
        <p:txBody>
          <a:bodyPr wrap="square" rtlCol="0">
            <a:spAutoFit/>
          </a:bodyPr>
          <a:lstStyle/>
          <a:p>
            <a:pPr algn="ctr"/>
            <a:r>
              <a:rPr lang="en-US" sz="1600" b="1" u="sng" dirty="0">
                <a:solidFill>
                  <a:srgbClr val="FF0000"/>
                </a:solidFill>
              </a:rPr>
              <a:t>Stratus </a:t>
            </a:r>
            <a:endParaRPr lang="en-US" sz="1200" b="1" u="sng" dirty="0">
              <a:solidFill>
                <a:srgbClr val="FF0000"/>
              </a:solidFill>
            </a:endParaRPr>
          </a:p>
        </p:txBody>
      </p:sp>
      <p:grpSp>
        <p:nvGrpSpPr>
          <p:cNvPr id="8" name="Group 7">
            <a:extLst>
              <a:ext uri="{FF2B5EF4-FFF2-40B4-BE49-F238E27FC236}">
                <a16:creationId xmlns:a16="http://schemas.microsoft.com/office/drawing/2014/main" id="{85C1AD0F-ABE0-4D1C-8C0A-69909249E1F2}"/>
              </a:ext>
            </a:extLst>
          </p:cNvPr>
          <p:cNvGrpSpPr/>
          <p:nvPr/>
        </p:nvGrpSpPr>
        <p:grpSpPr>
          <a:xfrm>
            <a:off x="588934" y="5587109"/>
            <a:ext cx="8372710" cy="387007"/>
            <a:chOff x="580194" y="5450584"/>
            <a:chExt cx="8372710" cy="387007"/>
          </a:xfrm>
        </p:grpSpPr>
        <p:grpSp>
          <p:nvGrpSpPr>
            <p:cNvPr id="31" name="Group 30"/>
            <p:cNvGrpSpPr/>
            <p:nvPr/>
          </p:nvGrpSpPr>
          <p:grpSpPr>
            <a:xfrm>
              <a:off x="580194" y="5450584"/>
              <a:ext cx="8266168" cy="369332"/>
              <a:chOff x="664603" y="5168312"/>
              <a:chExt cx="8266168" cy="369332"/>
            </a:xfrm>
          </p:grpSpPr>
          <p:sp>
            <p:nvSpPr>
              <p:cNvPr id="10" name="TextBox 9"/>
              <p:cNvSpPr txBox="1"/>
              <p:nvPr/>
            </p:nvSpPr>
            <p:spPr>
              <a:xfrm>
                <a:off x="664603" y="5168312"/>
                <a:ext cx="844748" cy="369332"/>
              </a:xfrm>
              <a:prstGeom prst="rect">
                <a:avLst/>
              </a:prstGeom>
              <a:noFill/>
            </p:spPr>
            <p:txBody>
              <a:bodyPr wrap="square" rtlCol="0">
                <a:spAutoFit/>
              </a:bodyPr>
              <a:lstStyle/>
              <a:p>
                <a:r>
                  <a:rPr lang="en-US" b="1" dirty="0"/>
                  <a:t>2 km</a:t>
                </a:r>
              </a:p>
            </p:txBody>
          </p:sp>
          <p:cxnSp>
            <p:nvCxnSpPr>
              <p:cNvPr id="5" name="Straight Connector 4"/>
              <p:cNvCxnSpPr/>
              <p:nvPr/>
            </p:nvCxnSpPr>
            <p:spPr>
              <a:xfrm flipV="1">
                <a:off x="736485" y="5467834"/>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E09CBE68-42EB-47FB-ABBE-EB2484CCC14A}"/>
                </a:ext>
              </a:extLst>
            </p:cNvPr>
            <p:cNvSpPr txBox="1"/>
            <p:nvPr/>
          </p:nvSpPr>
          <p:spPr>
            <a:xfrm>
              <a:off x="7893946" y="5468259"/>
              <a:ext cx="1058958" cy="369332"/>
            </a:xfrm>
            <a:prstGeom prst="rect">
              <a:avLst/>
            </a:prstGeom>
            <a:noFill/>
          </p:spPr>
          <p:txBody>
            <a:bodyPr wrap="square" rtlCol="0">
              <a:spAutoFit/>
            </a:bodyPr>
            <a:lstStyle/>
            <a:p>
              <a:r>
                <a:rPr lang="en-US" b="1" dirty="0"/>
                <a:t>6 500 ft</a:t>
              </a:r>
            </a:p>
          </p:txBody>
        </p:sp>
      </p:grpSp>
      <p:sp>
        <p:nvSpPr>
          <p:cNvPr id="47" name="TextBox 46">
            <a:extLst>
              <a:ext uri="{FF2B5EF4-FFF2-40B4-BE49-F238E27FC236}">
                <a16:creationId xmlns:a16="http://schemas.microsoft.com/office/drawing/2014/main" id="{E37AB096-E4D3-4C14-A5C7-4D06C3E2D7DB}"/>
              </a:ext>
            </a:extLst>
          </p:cNvPr>
          <p:cNvSpPr txBox="1"/>
          <p:nvPr/>
        </p:nvSpPr>
        <p:spPr>
          <a:xfrm>
            <a:off x="1157475" y="1260004"/>
            <a:ext cx="7129085" cy="2267737"/>
          </a:xfrm>
          <a:prstGeom prst="rect">
            <a:avLst/>
          </a:prstGeom>
          <a:noFill/>
        </p:spPr>
        <p:txBody>
          <a:bodyPr wrap="square" rtlCol="0">
            <a:spAutoFit/>
          </a:bodyPr>
          <a:lstStyle/>
          <a:p>
            <a:pPr>
              <a:lnSpc>
                <a:spcPct val="107%"/>
              </a:lnSpc>
              <a:spcAft>
                <a:spcPts val="800"/>
              </a:spcAft>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Stratus clouds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are smooth and uniform grey-</a:t>
            </a:r>
            <a:r>
              <a:rPr lang="en-US"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coloured</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clouds that develop close to the Earth’s surface (resembling fog).</a:t>
            </a: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Drizzle or snow grains fall from this cloud.</a:t>
            </a: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Picture 47">
            <a:extLst>
              <a:ext uri="{FF2B5EF4-FFF2-40B4-BE49-F238E27FC236}">
                <a16:creationId xmlns:a16="http://schemas.microsoft.com/office/drawing/2014/main" id="{4649D2D7-B772-41BB-864D-60FA62100DD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84788" y="6095383"/>
            <a:ext cx="852925" cy="594346"/>
          </a:xfrm>
          <a:prstGeom prst="rect">
            <a:avLst/>
          </a:prstGeom>
        </p:spPr>
      </p:pic>
      <p:sp>
        <p:nvSpPr>
          <p:cNvPr id="110" name="Slide Number Placeholder 12">
            <a:extLst>
              <a:ext uri="{FF2B5EF4-FFF2-40B4-BE49-F238E27FC236}">
                <a16:creationId xmlns:a16="http://schemas.microsoft.com/office/drawing/2014/main" id="{5093B450-6E35-41A8-A4E5-9A93282CCB28}"/>
              </a:ext>
            </a:extLst>
          </p:cNvPr>
          <p:cNvSpPr txBox="1">
            <a:spLocks/>
          </p:cNvSpPr>
          <p:nvPr/>
        </p:nvSpPr>
        <p:spPr>
          <a:xfrm>
            <a:off x="6474964" y="6338966"/>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4D9351F3-4335-4488-B764-06ABD1BD92F1}" type="slidenum">
              <a:rPr lang="en-ZA" altLang="en-US" sz="1000" smtClean="0">
                <a:latin typeface="Calibri" panose="020F0502020204030204" pitchFamily="34" charset="0"/>
                <a:cs typeface="Calibri" panose="020F0502020204030204" pitchFamily="34" charset="0"/>
              </a:rPr>
              <a:pPr/>
              <a:t>5</a:t>
            </a:fld>
            <a:endParaRPr lang="en-ZA" altLang="en-US" sz="1000" dirty="0">
              <a:latin typeface="Calibri" panose="020F0502020204030204" pitchFamily="34" charset="0"/>
              <a:cs typeface="Calibri" panose="020F0502020204030204" pitchFamily="34" charset="0"/>
            </a:endParaRPr>
          </a:p>
        </p:txBody>
      </p:sp>
      <p:pic>
        <p:nvPicPr>
          <p:cNvPr id="2" name="Audio 1">
            <a:hlinkClick r:id="" action="ppaction://media"/>
            <a:extLst>
              <a:ext uri="{FF2B5EF4-FFF2-40B4-BE49-F238E27FC236}">
                <a16:creationId xmlns:a16="http://schemas.microsoft.com/office/drawing/2014/main" id="{5784BB53-4ABE-4220-A26F-9170932D507A}"/>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3970407005"/>
      </p:ext>
    </p:extLst>
  </p:cSld>
  <p:clrMapOvr>
    <a:masterClrMapping/>
  </p:clrMapOvr>
  <mc:AlternateContent xmlns:mc="http://schemas.openxmlformats.org/markup-compatibility/2006" xmlns:p14="http://schemas.microsoft.com/office/powerpoint/2010/main">
    <mc:Choice Requires="p14">
      <p:transition spd="slow" p14:dur="4000" advTm="20931"/>
    </mc:Choice>
    <mc:Fallback xmlns="" xmlns:p="http://schemas.openxmlformats.org/presentationml/2006/main" xmlns:r="http://schemas.openxmlformats.org/officeDocument/2006/relationships" xmlns:a="http://schemas.openxmlformats.org/drawingml/2006/main">
      <p:transition spd="slow" advTm="20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17" fill="hold" display="0">
                  <p:stCondLst>
                    <p:cond delay="indefinite"/>
                  </p:stCondLst>
                  <p:endCondLst>
                    <p:cond evt="onStopAudio" delay="0">
                      <p:tgtEl>
                        <p:sldTgt/>
                      </p:tgtEl>
                    </p:cond>
                  </p:endCondLst>
                </p:cTn>
                <p:tgtEl>
                  <p:spTgt spid="2"/>
                </p:tgtEl>
              </p:cMediaNode>
            </p:audio>
          </p:childTnLst>
        </p:cTn>
      </p:par>
    </p:tnLst>
    <p:bldLst>
      <p:bldP spid="63" grpId="0"/>
    </p:bldLst>
  </p:timing>
  <p:extLst>
    <p:ext uri="{3A86A75C-4F4B-4683-9AE1-C65F6400EC91}">
      <p14:laserTraceLst xmlns:p14="http://schemas.microsoft.com/office/powerpoint/2010/main">
        <p14:tracePtLst>
          <p14:tracePt t="3849" x="7521575" y="2974975"/>
          <p14:tracePt t="3860" x="6959600" y="2889250"/>
          <p14:tracePt t="3876" x="5813425" y="2744788"/>
          <p14:tracePt t="3892" x="4878388" y="2668588"/>
          <p14:tracePt t="3906" x="4257675" y="2549525"/>
          <p14:tracePt t="3924" x="4019550" y="2447925"/>
          <p14:tracePt t="3939" x="3883025" y="2397125"/>
          <p14:tracePt t="3961" x="3875088" y="2387600"/>
          <p14:tracePt t="4022" x="3841750" y="2371725"/>
          <p14:tracePt t="4038" x="3816350" y="2286000"/>
          <p14:tracePt t="4056" x="3671888" y="2141538"/>
          <p14:tracePt t="4084" x="3322638" y="1911350"/>
          <p14:tracePt t="4096" x="2965450" y="1793875"/>
          <p14:tracePt t="4111" x="2770188" y="1751013"/>
          <p14:tracePt t="4128" x="2209800" y="1622425"/>
          <p14:tracePt t="4144" x="1920875" y="1581150"/>
          <p14:tracePt t="4162" x="1793875" y="1555750"/>
          <p14:tracePt t="4172" x="1784350" y="1555750"/>
          <p14:tracePt t="4272" x="1784350" y="1546225"/>
          <p14:tracePt t="4293" x="1809750" y="1504950"/>
          <p14:tracePt t="4302" x="1819275" y="1504950"/>
          <p14:tracePt t="4321" x="1860550" y="1487488"/>
          <p14:tracePt t="4344" x="1870075" y="1477963"/>
          <p14:tracePt t="4405" x="1885950" y="1477963"/>
          <p14:tracePt t="4422" x="1928813" y="1477963"/>
          <p14:tracePt t="4439" x="1989138" y="1477963"/>
          <p14:tracePt t="4455" x="2090738" y="1477963"/>
          <p14:tracePt t="4472" x="2159000" y="1477963"/>
          <p14:tracePt t="4488" x="2252663" y="1477963"/>
          <p14:tracePt t="4506" x="2354263" y="1477963"/>
          <p14:tracePt t="4522" x="2422525" y="1495425"/>
          <p14:tracePt t="4544" x="2463800" y="1504950"/>
          <p14:tracePt t="4605" x="2498725" y="1504950"/>
          <p14:tracePt t="4627" x="2541588" y="1504950"/>
          <p14:tracePt t="4645" x="2686050" y="1504950"/>
          <p14:tracePt t="4672" x="2752725" y="1504950"/>
          <p14:tracePt t="4688" x="2813050" y="1504950"/>
          <p14:tracePt t="4705" x="2855913" y="1504950"/>
          <p14:tracePt t="4722" x="2881313" y="1504950"/>
          <p14:tracePt t="4743" x="2914650" y="1504950"/>
          <p14:tracePt t="4752" x="2940050" y="1504950"/>
          <p14:tracePt t="4772" x="3051175" y="1504950"/>
          <p14:tracePt t="4795" x="3127375" y="1504950"/>
          <p14:tracePt t="4797" x="3195638" y="1504950"/>
          <p14:tracePt t="4826" x="3517900" y="1504950"/>
          <p14:tracePt t="4834" x="3662363" y="1504950"/>
          <p14:tracePt t="4844" x="3875088" y="1504950"/>
          <p14:tracePt t="4861" x="3976688" y="1504950"/>
          <p14:tracePt t="4877" x="4062413" y="1504950"/>
          <p14:tracePt t="4894" x="4164013" y="1504950"/>
          <p14:tracePt t="4906" x="4224338" y="1504950"/>
          <p14:tracePt t="4924" x="4495800" y="1504950"/>
          <p14:tracePt t="4941" x="4775200" y="1512888"/>
          <p14:tracePt t="4957" x="5132388" y="1555750"/>
          <p14:tracePt t="4975" x="5626100" y="1631950"/>
          <p14:tracePt t="4991" x="6203950" y="1784350"/>
          <p14:tracePt t="5010" x="6602413" y="1903413"/>
          <p14:tracePt t="5019" x="6891338" y="2030413"/>
          <p14:tracePt t="5040" x="7146925" y="2174875"/>
          <p14:tracePt t="5046" x="7248525" y="2235200"/>
          <p14:tracePt t="5078" x="7580313" y="2473325"/>
          <p14:tracePt t="5095" x="7673975" y="2541588"/>
          <p14:tracePt t="5111" x="7716838" y="2566988"/>
          <p14:tracePt t="5127" x="7724775" y="2566988"/>
          <p14:tracePt t="5242" x="7724775" y="2574925"/>
          <p14:tracePt t="5251" x="7724775" y="2582863"/>
          <p14:tracePt t="5272" x="7631113" y="2592388"/>
          <p14:tracePt t="5293" x="7385050" y="2592388"/>
          <p14:tracePt t="5304" x="7248525" y="2592388"/>
          <p14:tracePt t="5312" x="7088188" y="2592388"/>
          <p14:tracePt t="5327" x="6680200" y="2557463"/>
          <p14:tracePt t="5345" x="6186488" y="2498725"/>
          <p14:tracePt t="5364" x="5634038" y="2455863"/>
          <p14:tracePt t="5377" x="5489575" y="2430463"/>
          <p14:tracePt t="5394" x="5192713" y="2387600"/>
          <p14:tracePt t="5410" x="4911725" y="2311400"/>
          <p14:tracePt t="5421" x="4554538" y="2260600"/>
          <p14:tracePt t="5445" x="4037013" y="2209800"/>
          <p14:tracePt t="5454" x="3883025" y="2200275"/>
          <p14:tracePt t="5472" x="3578225" y="2174875"/>
          <p14:tracePt t="5488" x="3305175" y="2149475"/>
          <p14:tracePt t="5505" x="3211513" y="2133600"/>
          <p14:tracePt t="5642" x="3203575" y="2124075"/>
          <p14:tracePt t="5655" x="3186113" y="2116138"/>
          <p14:tracePt t="5677" x="3170238" y="2090738"/>
          <p14:tracePt t="5689" x="3160713" y="2090738"/>
          <p14:tracePt t="5705" x="3152775" y="2090738"/>
          <p14:tracePt t="5738" x="3152775" y="2073275"/>
          <p14:tracePt t="5760" x="3127375" y="2022475"/>
          <p14:tracePt t="5769" x="3109913" y="2005013"/>
          <p14:tracePt t="5788" x="3076575" y="1938338"/>
          <p14:tracePt t="5805" x="3059113" y="1885950"/>
          <p14:tracePt t="5821" x="3033713" y="1844675"/>
          <p14:tracePt t="5844" x="3033713" y="1801813"/>
          <p14:tracePt t="5861" x="3033713" y="1776413"/>
          <p14:tracePt t="5892" x="3033713" y="1751013"/>
          <p14:tracePt t="5909" x="3041650" y="1741488"/>
          <p14:tracePt t="5923" x="3059113" y="1716088"/>
          <p14:tracePt t="5959" x="3067050" y="1700213"/>
          <p14:tracePt t="5988" x="3076575" y="1690688"/>
          <p14:tracePt t="6005" x="3135313" y="1649413"/>
          <p14:tracePt t="6027" x="3160713" y="1649413"/>
          <p14:tracePt t="6029" x="3170238" y="1649413"/>
          <p14:tracePt t="6126" x="3211513" y="1631950"/>
          <p14:tracePt t="6141" x="3228975" y="1631950"/>
          <p14:tracePt t="6156" x="3279775" y="1631950"/>
          <p14:tracePt t="6174" x="3314700" y="1631950"/>
          <p14:tracePt t="6188" x="3390900" y="1631950"/>
          <p14:tracePt t="6205" x="3416300" y="1631950"/>
          <p14:tracePt t="6221" x="3449638" y="1631950"/>
          <p14:tracePt t="6238" x="3492500" y="1631950"/>
          <p14:tracePt t="6271" x="3509963" y="1631950"/>
          <p14:tracePt t="6293" x="3611563" y="1622425"/>
          <p14:tracePt t="6314" x="3687763" y="1622425"/>
          <p14:tracePt t="6338" x="3806825" y="1606550"/>
          <p14:tracePt t="6344" x="3832225" y="1606550"/>
          <p14:tracePt t="6360" x="3900488" y="1589088"/>
          <p14:tracePt t="6376" x="3925888" y="1589088"/>
          <p14:tracePt t="6394" x="3951288" y="1589088"/>
          <p14:tracePt t="6406" x="3960813" y="1589088"/>
          <p14:tracePt t="6428" x="4019550" y="1581150"/>
          <p14:tracePt t="6440" x="4037013" y="1581150"/>
          <p14:tracePt t="6455" x="4070350" y="1581150"/>
          <p14:tracePt t="6471" x="4130675" y="1581150"/>
          <p14:tracePt t="6488" x="4197350" y="1555750"/>
          <p14:tracePt t="6510" x="4240213" y="1546225"/>
          <p14:tracePt t="6592" x="4257675" y="1546225"/>
          <p14:tracePt t="6609" x="4325938" y="1538288"/>
          <p14:tracePt t="6628" x="4445000" y="1530350"/>
          <p14:tracePt t="6643" x="4470400" y="1530350"/>
          <p14:tracePt t="6661" x="4546600" y="1520825"/>
          <p14:tracePt t="6671" x="4572000" y="1520825"/>
          <p14:tracePt t="6688" x="4589463" y="1512888"/>
          <p14:tracePt t="6710" x="4630738" y="1512888"/>
          <p14:tracePt t="6738" x="4657725" y="1504950"/>
          <p14:tracePt t="6809" x="4665663" y="1504950"/>
          <p14:tracePt t="6816" x="4683125" y="1504950"/>
          <p14:tracePt t="6828" x="4724400" y="1504950"/>
          <p14:tracePt t="6842" x="4775200" y="1504950"/>
          <p14:tracePt t="6861" x="4843463" y="1504950"/>
          <p14:tracePt t="6877" x="4886325" y="1504950"/>
          <p14:tracePt t="6892" x="4894263" y="1504950"/>
          <p14:tracePt t="7306" x="4903788" y="1520825"/>
          <p14:tracePt t="7316" x="4886325" y="1538288"/>
          <p14:tracePt t="7376" x="4886325" y="1555750"/>
          <p14:tracePt t="7394" x="4878388" y="1581150"/>
          <p14:tracePt t="7521" x="4878388" y="1589088"/>
          <p14:tracePt t="7543" x="4894263" y="1589088"/>
          <p14:tracePt t="7548" x="4911725" y="1589088"/>
          <p14:tracePt t="7576" x="4979988" y="1589088"/>
          <p14:tracePt t="7594" x="5022850" y="1589088"/>
          <p14:tracePt t="7611" x="5064125" y="1589088"/>
          <p14:tracePt t="7628" x="5091113" y="1589088"/>
          <p14:tracePt t="7771" x="5149850" y="1589088"/>
          <p14:tracePt t="7788" x="5175250" y="1589088"/>
          <p14:tracePt t="7804" x="5192713" y="1589088"/>
          <p14:tracePt t="7837" x="5208588" y="1589088"/>
          <p14:tracePt t="7861" x="5218113" y="1589088"/>
          <p14:tracePt t="7877" x="5226050" y="1589088"/>
          <p14:tracePt t="7891" x="5243513" y="1589088"/>
          <p14:tracePt t="7906" x="5260975" y="1589088"/>
          <p14:tracePt t="7923" x="5268913" y="1589088"/>
          <p14:tracePt t="8017" x="5294313" y="1589088"/>
          <p14:tracePt t="8032" x="5327650" y="1589088"/>
          <p14:tracePt t="8054" x="5430838" y="1589088"/>
          <p14:tracePt t="8071" x="5507038" y="1589088"/>
          <p14:tracePt t="8094" x="5549900" y="1589088"/>
          <p14:tracePt t="8111" x="5557838" y="1589088"/>
          <p14:tracePt t="8204" x="5583238" y="1589088"/>
          <p14:tracePt t="8226" x="5659438" y="1589088"/>
          <p14:tracePt t="8234" x="5668963" y="1589088"/>
          <p14:tracePt t="8255" x="5710238" y="1589088"/>
          <p14:tracePt t="8271" x="5788025" y="1597025"/>
          <p14:tracePt t="8288" x="5813425" y="1597025"/>
          <p14:tracePt t="8310" x="5838825" y="1597025"/>
          <p14:tracePt t="8318" x="5854700" y="1597025"/>
          <p14:tracePt t="8329" x="5905500" y="1597025"/>
          <p14:tracePt t="8344" x="5957888" y="1597025"/>
          <p14:tracePt t="8360" x="5991225" y="1597025"/>
          <p14:tracePt t="8377" x="6042025" y="1597025"/>
          <p14:tracePt t="8393" x="6076950" y="1597025"/>
          <p14:tracePt t="8410" x="6110288" y="1597025"/>
          <p14:tracePt t="8421" x="6118225" y="1597025"/>
          <p14:tracePt t="8438" x="6127750" y="1597025"/>
          <p14:tracePt t="8488" x="6153150" y="1597025"/>
          <p14:tracePt t="8512" x="6229350" y="1614488"/>
          <p14:tracePt t="8538" x="6330950" y="1614488"/>
          <p14:tracePt t="8561" x="6602413" y="1622425"/>
          <p14:tracePt t="8578" x="6832600" y="1649413"/>
          <p14:tracePt t="8593" x="7113588" y="1657350"/>
          <p14:tracePt t="8611" x="7418388" y="1657350"/>
          <p14:tracePt t="8627" x="7707313" y="1708150"/>
          <p14:tracePt t="8643" x="7962900" y="1751013"/>
          <p14:tracePt t="8656" x="8132763" y="1827213"/>
          <p14:tracePt t="8673" x="8285163" y="1954213"/>
          <p14:tracePt t="8688" x="8497888" y="2116138"/>
          <p14:tracePt t="8705" x="8710613" y="2260600"/>
          <p14:tracePt t="8721" x="8905875" y="2371725"/>
          <p14:tracePt t="8744" x="9050338" y="2481263"/>
          <p14:tracePt t="8755" x="9058275" y="2498725"/>
          <p14:tracePt t="8774" x="9067800" y="2498725"/>
          <p14:tracePt t="8790" x="9075738" y="2506663"/>
          <p14:tracePt t="8810" x="9118600" y="2566988"/>
        </p14:tracePtLst>
      </p14:laserTraceLst>
    </p:ext>
  </p:extLst>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37B20-328C-4D9C-A8BF-E85D5258DD42}"/>
              </a:ext>
            </a:extLst>
          </p:cNvPr>
          <p:cNvSpPr>
            <a:spLocks noGrp="1"/>
          </p:cNvSpPr>
          <p:nvPr>
            <p:ph type="dt" sz="half" idx="10"/>
          </p:nvPr>
        </p:nvSpPr>
        <p:spPr/>
        <p:txBody>
          <a:bodyPr/>
          <a:lstStyle/>
          <a:p>
            <a:pPr>
              <a:defRPr/>
            </a:pPr>
            <a:fld id="{2EDF086F-E76C-4608-91D0-4E6B82A0E02E}" type="datetime1">
              <a:rPr lang="en-ZA" smtClean="0"/>
              <a:t>2021/10/28</a:t>
            </a:fld>
            <a:endParaRPr lang="en-ZA"/>
          </a:p>
        </p:txBody>
      </p:sp>
      <p:sp>
        <p:nvSpPr>
          <p:cNvPr id="3" name="Footer Placeholder 2">
            <a:extLst>
              <a:ext uri="{FF2B5EF4-FFF2-40B4-BE49-F238E27FC236}">
                <a16:creationId xmlns:a16="http://schemas.microsoft.com/office/drawing/2014/main" id="{847573EA-9FC9-41E4-AF73-B117A94C4918}"/>
              </a:ext>
            </a:extLst>
          </p:cNvPr>
          <p:cNvSpPr>
            <a:spLocks noGrp="1"/>
          </p:cNvSpPr>
          <p:nvPr>
            <p:ph type="ftr" sz="quarter" idx="11"/>
          </p:nvPr>
        </p:nvSpPr>
        <p:spPr/>
        <p:txBody>
          <a:bodyPr/>
          <a:lstStyle/>
          <a:p>
            <a:pPr>
              <a:defRPr/>
            </a:pPr>
            <a:r>
              <a:rPr lang="en-US"/>
              <a:t>RTC-PRE-137.2 Cloud landscapes</a:t>
            </a:r>
          </a:p>
        </p:txBody>
      </p:sp>
      <p:sp>
        <p:nvSpPr>
          <p:cNvPr id="4" name="Slide Number Placeholder 3">
            <a:extLst>
              <a:ext uri="{FF2B5EF4-FFF2-40B4-BE49-F238E27FC236}">
                <a16:creationId xmlns:a16="http://schemas.microsoft.com/office/drawing/2014/main" id="{70A11B75-8230-4397-A419-0F3B2E4D5165}"/>
              </a:ext>
            </a:extLst>
          </p:cNvPr>
          <p:cNvSpPr>
            <a:spLocks noGrp="1"/>
          </p:cNvSpPr>
          <p:nvPr>
            <p:ph type="sldNum" sz="quarter" idx="12"/>
          </p:nvPr>
        </p:nvSpPr>
        <p:spPr/>
        <p:txBody>
          <a:bodyPr/>
          <a:lstStyle/>
          <a:p>
            <a:fld id="{34175CAA-D167-45EF-8353-4BECF660CB19}" type="slidenum">
              <a:rPr lang="en-ZA" altLang="en-US" sz="1000" smtClean="0">
                <a:latin typeface="Calibri" panose="020F0502020204030204" pitchFamily="34" charset="0"/>
                <a:cs typeface="Calibri" panose="020F0502020204030204" pitchFamily="34" charset="0"/>
              </a:rPr>
              <a:pPr/>
              <a:t>6</a:t>
            </a:fld>
            <a:endParaRPr lang="en-ZA" altLang="en-US" sz="1000" dirty="0">
              <a:latin typeface="Calibri" panose="020F0502020204030204" pitchFamily="34" charset="0"/>
              <a:cs typeface="Calibri" panose="020F0502020204030204" pitchFamily="34" charset="0"/>
            </a:endParaRPr>
          </a:p>
        </p:txBody>
      </p:sp>
      <p:sp>
        <p:nvSpPr>
          <p:cNvPr id="12" name="Rectangle 2">
            <a:extLst>
              <a:ext uri="{FF2B5EF4-FFF2-40B4-BE49-F238E27FC236}">
                <a16:creationId xmlns:a16="http://schemas.microsoft.com/office/drawing/2014/main" id="{6C837A2D-4CCA-4BF1-9865-30D1FD6A636B}"/>
              </a:ext>
            </a:extLst>
          </p:cNvPr>
          <p:cNvSpPr txBox="1">
            <a:spLocks noChangeArrowheads="1"/>
          </p:cNvSpPr>
          <p:nvPr/>
        </p:nvSpPr>
        <p:spPr bwMode="auto">
          <a:xfrm>
            <a:off x="283028" y="136525"/>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Stratus cloud examples</a:t>
            </a:r>
          </a:p>
        </p:txBody>
      </p:sp>
      <p:pic>
        <p:nvPicPr>
          <p:cNvPr id="9" name="Picture 34">
            <a:extLst>
              <a:ext uri="{FF2B5EF4-FFF2-40B4-BE49-F238E27FC236}">
                <a16:creationId xmlns:a16="http://schemas.microsoft.com/office/drawing/2014/main" id="{09E86A11-A825-4CEC-9EC6-19F009E2D88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50284" y="1164857"/>
            <a:ext cx="3886400" cy="2875526"/>
          </a:xfrm>
          <a:prstGeom prst="rect">
            <a:avLst/>
          </a:prstGeom>
          <a:noFill/>
          <a:ln w="12700">
            <a:solidFill>
              <a:schemeClr val="tx1"/>
            </a:solidFill>
            <a:miter lim="8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5">
            <a:extLst>
              <a:ext uri="{FF2B5EF4-FFF2-40B4-BE49-F238E27FC236}">
                <a16:creationId xmlns:a16="http://schemas.microsoft.com/office/drawing/2014/main" id="{169EA7CD-675B-493A-94A7-4B8248AC00A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7608" y="1424046"/>
            <a:ext cx="4098679" cy="2775319"/>
          </a:xfrm>
          <a:prstGeom prst="rect">
            <a:avLst/>
          </a:prstGeom>
          <a:noFill/>
          <a:ln w="12700">
            <a:solidFill>
              <a:schemeClr val="tx1"/>
            </a:solidFill>
            <a:miter lim="800%"/>
            <a:headEnd/>
            <a:tailEnd/>
          </a:ln>
          <a:extLst>
            <a:ext uri="{909E8E84-426E-40DD-AFC4-6F175D3DCCD1}">
              <a14:hiddenFill xmlns:a14="http://schemas.microsoft.com/office/drawing/2010/main">
                <a:solidFill>
                  <a:srgbClr val="FFFFFF"/>
                </a:solidFill>
              </a14:hiddenFill>
            </a:ext>
          </a:extLst>
        </p:spPr>
      </p:pic>
      <p:pic>
        <p:nvPicPr>
          <p:cNvPr id="11" name="Picture 36">
            <a:extLst>
              <a:ext uri="{FF2B5EF4-FFF2-40B4-BE49-F238E27FC236}">
                <a16:creationId xmlns:a16="http://schemas.microsoft.com/office/drawing/2014/main" id="{E1EE064C-CA03-443D-B58E-5A87AC194A8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76866" y="3759784"/>
            <a:ext cx="4020044" cy="2881300"/>
          </a:xfrm>
          <a:prstGeom prst="rect">
            <a:avLst/>
          </a:prstGeom>
          <a:noFill/>
          <a:ln w="12700">
            <a:solidFill>
              <a:schemeClr val="tx1"/>
            </a:solidFill>
            <a:miter lim="800%"/>
            <a:headEnd/>
            <a:tailEnd/>
          </a:ln>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78472DCD-9866-4739-A069-A2CB98E1A56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4049786874"/>
      </p:ext>
    </p:extLst>
  </p:cSld>
  <p:clrMapOvr>
    <a:masterClrMapping/>
  </p:clrMapOvr>
  <mc:AlternateContent xmlns:mc="http://schemas.openxmlformats.org/markup-compatibility/2006" xmlns:p14="http://schemas.microsoft.com/office/powerpoint/2010/main">
    <mc:Choice Requires="p14">
      <p:transition spd="slow" p14:dur="2000" advTm="13732"/>
    </mc:Choice>
    <mc:Fallback xmlns="" xmlns:p="http://schemas.openxmlformats.org/presentationml/2006/main" xmlns:r="http://schemas.openxmlformats.org/officeDocument/2006/relationships" xmlns:a="http://schemas.openxmlformats.org/drawingml/2006/main">
      <p:transition spd="slow" advTm="137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4764" x="7800975" y="3000375"/>
          <p14:tracePt t="4772" x="7605713" y="2957513"/>
          <p14:tracePt t="4787" x="7291388" y="2889250"/>
          <p14:tracePt t="4803" x="7045325" y="2846388"/>
          <p14:tracePt t="4822" x="6858000" y="2820988"/>
          <p14:tracePt t="4857" x="6746875" y="2813050"/>
          <p14:tracePt t="4875" x="6731000" y="2813050"/>
          <p14:tracePt t="4911" x="6713538" y="2813050"/>
          <p14:tracePt t="4939" x="6696075" y="2813050"/>
          <p14:tracePt t="4959" x="6680200" y="2813050"/>
          <p14:tracePt t="4975" x="6577013" y="2871788"/>
          <p14:tracePt t="4976" x="6569075" y="2889250"/>
          <p14:tracePt t="4993" x="6500813" y="2940050"/>
          <p14:tracePt t="5009" x="6500813" y="2974975"/>
          <p14:tracePt t="5024" x="6475413" y="2990850"/>
          <p14:tracePt t="5037" x="6475413" y="3008313"/>
          <p14:tracePt t="5053" x="6467475" y="3033713"/>
          <p14:tracePt t="5075" x="6457950" y="3084513"/>
          <p14:tracePt t="5084" x="6450013" y="3109913"/>
          <p14:tracePt t="5104" x="6424613" y="3144838"/>
          <p14:tracePt t="5120" x="6416675" y="3170238"/>
          <p14:tracePt t="5132" x="6416675" y="3186113"/>
          <p14:tracePt t="5159" x="6391275" y="3221038"/>
          <p14:tracePt t="5179" x="6391275" y="3228975"/>
          <p14:tracePt t="5193" x="6391275" y="3238500"/>
          <p14:tracePt t="5226" x="6391275" y="3254375"/>
          <p14:tracePt t="5241" x="6391275" y="3271838"/>
          <p14:tracePt t="5259" x="6381750" y="3314700"/>
          <p14:tracePt t="5287" x="6365875" y="3355975"/>
          <p14:tracePt t="5303" x="6348413" y="3382963"/>
          <p14:tracePt t="5320" x="6348413" y="3390900"/>
          <p14:tracePt t="5337" x="6348413" y="3398838"/>
          <p14:tracePt t="5353" x="6348413" y="3424238"/>
          <p14:tracePt t="5624" x="6365875" y="3408363"/>
          <p14:tracePt t="5661" x="6373813" y="3398838"/>
          <p14:tracePt t="5686" x="6399213" y="3348038"/>
          <p14:tracePt t="5741" x="6399213" y="3340100"/>
          <p14:tracePt t="5757" x="6399213" y="3314700"/>
          <p14:tracePt t="5771" x="6399213" y="3297238"/>
          <p14:tracePt t="5788" x="6399213" y="3263900"/>
          <p14:tracePt t="5810" x="6399213" y="3238500"/>
          <p14:tracePt t="5821" x="6391275" y="3221038"/>
          <p14:tracePt t="5837" x="6338888" y="3186113"/>
          <p14:tracePt t="5854" x="6272213" y="3170238"/>
          <p14:tracePt t="5870" x="6221413" y="3152775"/>
          <p14:tracePt t="5887" x="6153150" y="3152775"/>
          <p14:tracePt t="5904" x="6127750" y="3144838"/>
          <p14:tracePt t="5969" x="6118225" y="3144838"/>
          <p14:tracePt t="5973" x="6110288" y="3144838"/>
          <p14:tracePt t="5992" x="6059488" y="3170238"/>
          <p14:tracePt t="6008" x="6034088" y="3195638"/>
          <p14:tracePt t="6021" x="5965825" y="3254375"/>
          <p14:tracePt t="6053" x="5965825" y="3263900"/>
          <p14:tracePt t="6119" x="5965825" y="3279775"/>
          <p14:tracePt t="6137" x="5965825" y="3289300"/>
          <p14:tracePt t="6153" x="5965825" y="3305175"/>
          <p14:tracePt t="6222" x="5965825" y="3322638"/>
          <p14:tracePt t="6274" x="5965825" y="3348038"/>
          <p14:tracePt t="6287" x="5973763" y="3355975"/>
          <p14:tracePt t="6490" x="5983288" y="3355975"/>
          <p14:tracePt t="6820" x="5991225" y="3382963"/>
          <p14:tracePt t="6837" x="5999163" y="3390900"/>
          <p14:tracePt t="6853" x="5999163" y="3398838"/>
          <p14:tracePt t="6869" x="5999163" y="3424238"/>
          <p14:tracePt t="6886" x="5999163" y="3433763"/>
          <p14:tracePt t="6925" x="5999163" y="3441700"/>
          <p14:tracePt t="6934" x="5999163" y="3449638"/>
          <p14:tracePt t="6945" x="5999163" y="3484563"/>
          <p14:tracePt t="6958" x="5999163" y="3527425"/>
          <p14:tracePt t="6975" x="5999163" y="3560763"/>
          <p14:tracePt t="6993" x="5999163" y="3603625"/>
          <p14:tracePt t="7005" x="5991225" y="3646488"/>
          <p14:tracePt t="7024" x="5957888" y="3679825"/>
          <p14:tracePt t="7041" x="5948363" y="3697288"/>
          <p14:tracePt t="7053" x="5880100" y="3756025"/>
          <p14:tracePt t="7070" x="5821363" y="3798888"/>
          <p14:tracePt t="7086" x="5616575" y="3892550"/>
          <p14:tracePt t="7103" x="5183188" y="4037013"/>
          <p14:tracePt t="7120" x="4521200" y="4214813"/>
          <p14:tracePt t="7136" x="3832225" y="4394200"/>
          <p14:tracePt t="7153" x="3263900" y="4546600"/>
          <p14:tracePt t="7175" x="2701925" y="4716463"/>
          <p14:tracePt t="7184" x="2592388" y="4749800"/>
          <p14:tracePt t="7193" x="2498725" y="4784725"/>
          <p14:tracePt t="7208" x="2489200" y="4784725"/>
          <p14:tracePt t="7403" x="2489200" y="4792663"/>
          <p14:tracePt t="7420" x="2489200" y="4827588"/>
          <p14:tracePt t="7436" x="2489200" y="4843463"/>
          <p14:tracePt t="7453" x="2489200" y="4868863"/>
          <p14:tracePt t="7475" x="2489200" y="4894263"/>
          <p14:tracePt t="7493" x="2489200" y="4937125"/>
          <p14:tracePt t="7508" x="2489200" y="4972050"/>
          <p14:tracePt t="7525" x="2489200" y="5022850"/>
          <p14:tracePt t="7537" x="2498725" y="5038725"/>
          <p14:tracePt t="7553" x="2532063" y="5073650"/>
          <p14:tracePt t="7570" x="2549525" y="5099050"/>
          <p14:tracePt t="7586" x="2566988" y="5099050"/>
          <p14:tracePt t="7703" x="2592388" y="5081588"/>
          <p14:tracePt t="7708" x="2592388" y="5073650"/>
          <p14:tracePt t="7725" x="2600325" y="5056188"/>
          <p14:tracePt t="7742" x="2617788" y="5022850"/>
          <p14:tracePt t="7757" x="2617788" y="5005388"/>
          <p14:tracePt t="7803" x="2625725" y="4997450"/>
          <p14:tracePt t="7825" x="2625725" y="4979988"/>
          <p14:tracePt t="7838" x="2633663" y="4954588"/>
          <p14:tracePt t="7853" x="2633663" y="4946650"/>
          <p14:tracePt t="7869" x="2633663" y="4919663"/>
          <p14:tracePt t="7886" x="2633663" y="4911725"/>
          <p14:tracePt t="8023" x="2633663" y="4903788"/>
          <p14:tracePt t="8037" x="2633663" y="4886325"/>
          <p14:tracePt t="8057" x="2633663" y="4868863"/>
          <p14:tracePt t="8119" x="2633663" y="4860925"/>
          <p14:tracePt t="8153" x="2660650" y="4818063"/>
          <p14:tracePt t="8174" x="2676525" y="4775200"/>
          <p14:tracePt t="8192" x="2686050" y="4741863"/>
          <p14:tracePt t="8220" x="2736850" y="4665663"/>
          <p14:tracePt t="8246" x="2778125" y="4589463"/>
          <p14:tracePt t="8257" x="2805113" y="4579938"/>
          <p14:tracePt t="8275" x="2846388" y="4521200"/>
          <p14:tracePt t="8286" x="2881313" y="4470400"/>
          <p14:tracePt t="8309" x="2974975" y="4368800"/>
          <p14:tracePt t="8319" x="2982913" y="4359275"/>
          <p14:tracePt t="8339" x="3008313" y="4341813"/>
          <p14:tracePt t="8353" x="3067050" y="4275138"/>
          <p14:tracePt t="8372" x="3094038" y="4224338"/>
          <p14:tracePt t="8389" x="3152775" y="4130675"/>
          <p14:tracePt t="8415" x="3195638" y="4027488"/>
          <p14:tracePt t="8436" x="3228975" y="3951288"/>
          <p14:tracePt t="8454" x="3228975" y="3908425"/>
          <p14:tracePt t="8475" x="3228975" y="3832225"/>
          <p14:tracePt t="8490" x="3228975" y="3722688"/>
          <p14:tracePt t="8509" x="3211513" y="3603625"/>
          <p14:tracePt t="8525" x="3211513" y="3517900"/>
          <p14:tracePt t="8537" x="3211513" y="3459163"/>
          <p14:tracePt t="8559" x="3297238" y="3289300"/>
          <p14:tracePt t="8572" x="3390900" y="3195638"/>
          <p14:tracePt t="8586" x="3441700" y="3160713"/>
          <p14:tracePt t="8611" x="3594100" y="3101975"/>
          <p14:tracePt t="8612" x="3636963" y="3084513"/>
          <p14:tracePt t="8636" x="4062413" y="3008313"/>
          <p14:tracePt t="8658" x="4470400" y="2965450"/>
          <p14:tracePt t="8669" x="4860925" y="2957513"/>
          <p14:tracePt t="8679" x="5030788" y="2957513"/>
          <p14:tracePt t="8703" x="5456238" y="2957513"/>
          <p14:tracePt t="8708" x="5549900" y="2957513"/>
          <p14:tracePt t="8725" x="5684838" y="2957513"/>
          <p14:tracePt t="8740" x="5702300" y="2957513"/>
          <p14:tracePt t="8758" x="5719763" y="2957513"/>
          <p14:tracePt t="8775" x="5735638" y="2965450"/>
          <p14:tracePt t="8787" x="5735638" y="2974975"/>
          <p14:tracePt t="8787" x="5745163" y="2974975"/>
          <p14:tracePt t="8809" x="5778500" y="2982913"/>
          <p14:tracePt t="8827" x="5846763" y="3000375"/>
          <p14:tracePt t="8837" x="5915025" y="3016250"/>
          <p14:tracePt t="8855" x="6024563" y="3016250"/>
          <p14:tracePt t="8872" x="6186488" y="3025775"/>
          <p14:tracePt t="8893" x="6457950" y="3051175"/>
          <p14:tracePt t="8901" x="6551613" y="3059113"/>
          <p14:tracePt t="8919" x="6781800" y="3067050"/>
          <p14:tracePt t="8927" x="6891338" y="3067050"/>
          <p14:tracePt t="8953" x="7189788" y="3067050"/>
          <p14:tracePt t="8977" x="7418388" y="3067050"/>
          <p14:tracePt t="8993" x="7512050" y="3067050"/>
          <p14:tracePt t="9010" x="7521575" y="3067050"/>
          <p14:tracePt t="9042" x="7546975" y="3067050"/>
          <p14:tracePt t="9057" x="7613650" y="3067050"/>
          <p14:tracePt t="9072" x="7691438" y="3067050"/>
          <p14:tracePt t="9086" x="7758113" y="3067050"/>
          <p14:tracePt t="9102" x="7988300" y="3067050"/>
          <p14:tracePt t="9120" x="8472488" y="3067050"/>
          <p14:tracePt t="9136" x="8966200" y="3067050"/>
        </p14:tracePtLst>
      </p14:laserTraceLst>
    </p:ext>
  </p:extLst>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1" name="Rectangle 2">
            <a:extLst>
              <a:ext uri="{FF2B5EF4-FFF2-40B4-BE49-F238E27FC236}">
                <a16:creationId xmlns:a16="http://schemas.microsoft.com/office/drawing/2014/main" id="{A3883F4D-FA58-4F2A-9412-9152BD2D7B76}"/>
              </a:ext>
            </a:extLst>
          </p:cNvPr>
          <p:cNvSpPr txBox="1">
            <a:spLocks noChangeArrowheads="1"/>
          </p:cNvSpPr>
          <p:nvPr/>
        </p:nvSpPr>
        <p:spPr bwMode="auto">
          <a:xfrm>
            <a:off x="317553" y="71909"/>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Location of Clouds in the </a:t>
            </a:r>
            <a:r>
              <a:rPr lang="en-US" sz="3000" b="1" kern="0" dirty="0">
                <a:solidFill>
                  <a:srgbClr val="FF0000"/>
                </a:solidFill>
                <a:latin typeface="Calibri" panose="020F0502020204030204" pitchFamily="34" charset="0"/>
                <a:cs typeface="Calibri" panose="020F0502020204030204" pitchFamily="34" charset="0"/>
              </a:rPr>
              <a:t>LOW LEVEL</a:t>
            </a:r>
          </a:p>
        </p:txBody>
      </p:sp>
      <p:sp>
        <p:nvSpPr>
          <p:cNvPr id="20" name="Footer Placeholder 19">
            <a:extLst>
              <a:ext uri="{FF2B5EF4-FFF2-40B4-BE49-F238E27FC236}">
                <a16:creationId xmlns:a16="http://schemas.microsoft.com/office/drawing/2014/main" id="{D9331E2D-F9FD-4CED-A2AA-DD67E39E85AE}"/>
              </a:ext>
            </a:extLst>
          </p:cNvPr>
          <p:cNvSpPr>
            <a:spLocks noGrp="1"/>
          </p:cNvSpPr>
          <p:nvPr>
            <p:ph type="ftr" sz="quarter" idx="11"/>
          </p:nvPr>
        </p:nvSpPr>
        <p:spPr>
          <a:xfrm>
            <a:off x="2802740" y="6492875"/>
            <a:ext cx="3584575" cy="365125"/>
          </a:xfrm>
        </p:spPr>
        <p:txBody>
          <a:bodyPr/>
          <a:lstStyle/>
          <a:p>
            <a:pPr>
              <a:defRPr/>
            </a:pPr>
            <a:r>
              <a:rPr lang="en-US"/>
              <a:t>RTC-PRE-137.2 Cloud landscapes</a:t>
            </a:r>
            <a:endParaRPr lang="en-US" dirty="0"/>
          </a:p>
        </p:txBody>
      </p:sp>
      <p:sp>
        <p:nvSpPr>
          <p:cNvPr id="108" name="Date Placeholder 10">
            <a:extLst>
              <a:ext uri="{FF2B5EF4-FFF2-40B4-BE49-F238E27FC236}">
                <a16:creationId xmlns:a16="http://schemas.microsoft.com/office/drawing/2014/main" id="{57EAA6D9-6CCD-4AB2-AD83-301A72E8D005}"/>
              </a:ext>
            </a:extLst>
          </p:cNvPr>
          <p:cNvSpPr txBox="1">
            <a:spLocks/>
          </p:cNvSpPr>
          <p:nvPr/>
        </p:nvSpPr>
        <p:spPr>
          <a:xfrm>
            <a:off x="781050" y="6508750"/>
            <a:ext cx="20574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AC945B9F-DC0F-4224-BAFF-77F68DD61594}" type="datetime1">
              <a:rPr lang="en-ZA" smtClean="0"/>
              <a:pPr>
                <a:defRPr/>
              </a:pPr>
              <a:t>2021/10/28</a:t>
            </a:fld>
            <a:endParaRPr lang="en-ZA" dirty="0"/>
          </a:p>
        </p:txBody>
      </p:sp>
      <p:sp>
        <p:nvSpPr>
          <p:cNvPr id="109" name="Footer Placeholder 11">
            <a:extLst>
              <a:ext uri="{FF2B5EF4-FFF2-40B4-BE49-F238E27FC236}">
                <a16:creationId xmlns:a16="http://schemas.microsoft.com/office/drawing/2014/main" id="{F5E33BF1-ECA8-44E6-8ED8-475728410053}"/>
              </a:ext>
            </a:extLst>
          </p:cNvPr>
          <p:cNvSpPr txBox="1">
            <a:spLocks/>
          </p:cNvSpPr>
          <p:nvPr/>
        </p:nvSpPr>
        <p:spPr>
          <a:xfrm>
            <a:off x="2895487" y="6411637"/>
            <a:ext cx="358775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a:t>Doc Ref no: RTC-PRE-137.2 Cloud </a:t>
            </a:r>
            <a:r>
              <a:rPr lang="en-US" dirty="0" err="1"/>
              <a:t>Genera_Species</a:t>
            </a:r>
            <a:endParaRPr lang="en-US" dirty="0"/>
          </a:p>
        </p:txBody>
      </p:sp>
      <p:pic>
        <p:nvPicPr>
          <p:cNvPr id="22" name="Picture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659939" y="6176370"/>
            <a:ext cx="1737324" cy="542188"/>
          </a:xfrm>
          <a:prstGeom prst="rect">
            <a:avLst/>
          </a:prstGeom>
        </p:spPr>
      </p:pic>
      <p:sp>
        <p:nvSpPr>
          <p:cNvPr id="23" name="Date Placeholder 22">
            <a:extLst>
              <a:ext uri="{FF2B5EF4-FFF2-40B4-BE49-F238E27FC236}">
                <a16:creationId xmlns:a16="http://schemas.microsoft.com/office/drawing/2014/main" id="{99FA73B0-4F64-4821-A825-EEFBE93297D7}"/>
              </a:ext>
            </a:extLst>
          </p:cNvPr>
          <p:cNvSpPr>
            <a:spLocks noGrp="1"/>
          </p:cNvSpPr>
          <p:nvPr>
            <p:ph type="dt" sz="half" idx="10"/>
          </p:nvPr>
        </p:nvSpPr>
        <p:spPr>
          <a:xfrm>
            <a:off x="637390" y="6492875"/>
            <a:ext cx="2057400" cy="365125"/>
          </a:xfrm>
        </p:spPr>
        <p:txBody>
          <a:bodyPr/>
          <a:lstStyle/>
          <a:p>
            <a:pPr>
              <a:defRPr/>
            </a:pPr>
            <a:fld id="{EE109693-F8C7-4531-95E4-B0D57E4F4C87}" type="datetime1">
              <a:rPr lang="en-ZA" smtClean="0"/>
              <a:t>2021/10/28</a:t>
            </a:fld>
            <a:endParaRPr lang="en-ZA" dirty="0"/>
          </a:p>
        </p:txBody>
      </p:sp>
      <p:sp>
        <p:nvSpPr>
          <p:cNvPr id="29" name="Slide Number Placeholder 28">
            <a:extLst>
              <a:ext uri="{FF2B5EF4-FFF2-40B4-BE49-F238E27FC236}">
                <a16:creationId xmlns:a16="http://schemas.microsoft.com/office/drawing/2014/main" id="{B62795F2-D7C7-4CE3-9847-4F8B6862489F}"/>
              </a:ext>
            </a:extLst>
          </p:cNvPr>
          <p:cNvSpPr>
            <a:spLocks noGrp="1"/>
          </p:cNvSpPr>
          <p:nvPr>
            <p:ph type="sldNum" sz="quarter" idx="12"/>
          </p:nvPr>
        </p:nvSpPr>
        <p:spPr>
          <a:xfrm>
            <a:off x="6466690" y="6492875"/>
            <a:ext cx="2057400" cy="365125"/>
          </a:xfrm>
        </p:spPr>
        <p:txBody>
          <a:bodyPr/>
          <a:lstStyle/>
          <a:p>
            <a:fld id="{34175CAA-D167-45EF-8353-4BECF660CB19}" type="slidenum">
              <a:rPr lang="en-ZA" altLang="en-US" smtClean="0"/>
              <a:pPr/>
              <a:t>7</a:t>
            </a:fld>
            <a:endParaRPr lang="en-ZA" altLang="en-US"/>
          </a:p>
        </p:txBody>
      </p:sp>
      <p:grpSp>
        <p:nvGrpSpPr>
          <p:cNvPr id="88" name="Group 87"/>
          <p:cNvGrpSpPr/>
          <p:nvPr/>
        </p:nvGrpSpPr>
        <p:grpSpPr>
          <a:xfrm>
            <a:off x="862207" y="885572"/>
            <a:ext cx="3340561" cy="5435865"/>
            <a:chOff x="974405" y="612577"/>
            <a:chExt cx="3133389" cy="5435865"/>
          </a:xfrm>
        </p:grpSpPr>
        <p:grpSp>
          <p:nvGrpSpPr>
            <p:cNvPr id="91" name="Group 90"/>
            <p:cNvGrpSpPr/>
            <p:nvPr/>
          </p:nvGrpSpPr>
          <p:grpSpPr>
            <a:xfrm>
              <a:off x="974405" y="612577"/>
              <a:ext cx="3133389" cy="5435865"/>
              <a:chOff x="960666" y="612577"/>
              <a:chExt cx="3133389" cy="5435865"/>
            </a:xfrm>
          </p:grpSpPr>
          <p:pic>
            <p:nvPicPr>
              <p:cNvPr id="93" name="Picture 92">
                <a:hlinkClick r:id="" action="ppaction://noaction"/>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960666" y="612577"/>
                <a:ext cx="3133389" cy="5435865"/>
              </a:xfrm>
              <a:prstGeom prst="rect">
                <a:avLst/>
              </a:prstGeom>
            </p:spPr>
          </p:pic>
          <p:sp>
            <p:nvSpPr>
              <p:cNvPr id="94" name="Rectangle 93"/>
              <p:cNvSpPr/>
              <p:nvPr/>
            </p:nvSpPr>
            <p:spPr>
              <a:xfrm>
                <a:off x="1624891" y="695640"/>
                <a:ext cx="864586" cy="206501"/>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90" name="TextBox 89"/>
            <p:cNvSpPr txBox="1"/>
            <p:nvPr/>
          </p:nvSpPr>
          <p:spPr>
            <a:xfrm>
              <a:off x="1032861" y="1028358"/>
              <a:ext cx="1685964" cy="523220"/>
            </a:xfrm>
            <a:prstGeom prst="rect">
              <a:avLst/>
            </a:prstGeom>
            <a:noFill/>
          </p:spPr>
          <p:txBody>
            <a:bodyPr wrap="square" rtlCol="0">
              <a:spAutoFit/>
            </a:bodyPr>
            <a:lstStyle/>
            <a:p>
              <a:r>
                <a:rPr lang="en-US" sz="1600" b="1" dirty="0">
                  <a:solidFill>
                    <a:srgbClr val="FF0000"/>
                  </a:solidFill>
                </a:rPr>
                <a:t>Cumulonimbus </a:t>
              </a:r>
              <a:r>
                <a:rPr lang="en-US" sz="1200" b="1" dirty="0">
                  <a:solidFill>
                    <a:srgbClr val="FF0000"/>
                  </a:solidFill>
                </a:rPr>
                <a:t>capillatus</a:t>
              </a:r>
            </a:p>
          </p:txBody>
        </p:sp>
      </p:grpSp>
      <p:sp>
        <p:nvSpPr>
          <p:cNvPr id="3" name="Rectangle 2"/>
          <p:cNvSpPr/>
          <p:nvPr/>
        </p:nvSpPr>
        <p:spPr>
          <a:xfrm>
            <a:off x="642991" y="836868"/>
            <a:ext cx="8213271" cy="5949223"/>
          </a:xfrm>
          <a:prstGeom prst="rect">
            <a:avLst/>
          </a:prstGeom>
          <a:gradFill>
            <a:gsLst>
              <a:gs pos="49%">
                <a:srgbClr val="ACD0F3"/>
              </a:gs>
              <a:gs pos="76%">
                <a:srgbClr val="ABCBF2"/>
              </a:gs>
              <a:gs pos="0%">
                <a:srgbClr val="336699"/>
              </a:gs>
            </a:gsLst>
            <a:lin ang="5400000" scaled="1"/>
          </a:gradFill>
          <a:ln w="38100">
            <a:solidFill>
              <a:srgbClr val="336699"/>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6078896-9863-4C3B-8B88-6F0ED555692A}"/>
              </a:ext>
            </a:extLst>
          </p:cNvPr>
          <p:cNvGrpSpPr/>
          <p:nvPr/>
        </p:nvGrpSpPr>
        <p:grpSpPr>
          <a:xfrm>
            <a:off x="613603" y="3594283"/>
            <a:ext cx="8343512" cy="399179"/>
            <a:chOff x="604863" y="3457758"/>
            <a:chExt cx="8343512" cy="399179"/>
          </a:xfrm>
        </p:grpSpPr>
        <p:grpSp>
          <p:nvGrpSpPr>
            <p:cNvPr id="30" name="Group 29"/>
            <p:cNvGrpSpPr/>
            <p:nvPr/>
          </p:nvGrpSpPr>
          <p:grpSpPr>
            <a:xfrm>
              <a:off x="604863" y="3457758"/>
              <a:ext cx="8197221" cy="369332"/>
              <a:chOff x="733550" y="3218214"/>
              <a:chExt cx="8197221" cy="369332"/>
            </a:xfrm>
          </p:grpSpPr>
          <p:sp>
            <p:nvSpPr>
              <p:cNvPr id="11" name="TextBox 10"/>
              <p:cNvSpPr txBox="1"/>
              <p:nvPr/>
            </p:nvSpPr>
            <p:spPr>
              <a:xfrm>
                <a:off x="733550" y="3218214"/>
                <a:ext cx="784463" cy="369332"/>
              </a:xfrm>
              <a:prstGeom prst="rect">
                <a:avLst/>
              </a:prstGeom>
              <a:noFill/>
            </p:spPr>
            <p:txBody>
              <a:bodyPr wrap="square" rtlCol="0">
                <a:spAutoFit/>
              </a:bodyPr>
              <a:lstStyle/>
              <a:p>
                <a:r>
                  <a:rPr lang="en-US" b="1" dirty="0"/>
                  <a:t>7 km</a:t>
                </a:r>
              </a:p>
            </p:txBody>
          </p:sp>
          <p:cxnSp>
            <p:nvCxnSpPr>
              <p:cNvPr id="6" name="Straight Connector 5"/>
              <p:cNvCxnSpPr/>
              <p:nvPr/>
            </p:nvCxnSpPr>
            <p:spPr>
              <a:xfrm flipV="1">
                <a:off x="736485" y="3527645"/>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2935C529-72C2-4B98-91A6-4758FF306222}"/>
                </a:ext>
              </a:extLst>
            </p:cNvPr>
            <p:cNvSpPr txBox="1"/>
            <p:nvPr/>
          </p:nvSpPr>
          <p:spPr>
            <a:xfrm>
              <a:off x="7762200" y="3487605"/>
              <a:ext cx="1186175" cy="369332"/>
            </a:xfrm>
            <a:prstGeom prst="rect">
              <a:avLst/>
            </a:prstGeom>
            <a:noFill/>
          </p:spPr>
          <p:txBody>
            <a:bodyPr wrap="square" rtlCol="0">
              <a:spAutoFit/>
            </a:bodyPr>
            <a:lstStyle/>
            <a:p>
              <a:r>
                <a:rPr lang="en-US" b="1" dirty="0"/>
                <a:t>23 000 ft</a:t>
              </a:r>
            </a:p>
          </p:txBody>
        </p:sp>
      </p:grpSp>
      <p:sp>
        <p:nvSpPr>
          <p:cNvPr id="104" name="TextBox 103">
            <a:extLst>
              <a:ext uri="{FF2B5EF4-FFF2-40B4-BE49-F238E27FC236}">
                <a16:creationId xmlns:a16="http://schemas.microsoft.com/office/drawing/2014/main" id="{FE9DFBB3-23D6-4E12-8475-9C1CC19929FF}"/>
              </a:ext>
            </a:extLst>
          </p:cNvPr>
          <p:cNvSpPr txBox="1"/>
          <p:nvPr/>
        </p:nvSpPr>
        <p:spPr>
          <a:xfrm>
            <a:off x="7747231" y="502330"/>
            <a:ext cx="1298621" cy="369332"/>
          </a:xfrm>
          <a:prstGeom prst="rect">
            <a:avLst/>
          </a:prstGeom>
          <a:noFill/>
        </p:spPr>
        <p:txBody>
          <a:bodyPr wrap="square" rtlCol="0">
            <a:spAutoFit/>
          </a:bodyPr>
          <a:lstStyle/>
          <a:p>
            <a:r>
              <a:rPr lang="en-US" b="1" dirty="0"/>
              <a:t>45 000 ft</a:t>
            </a:r>
          </a:p>
        </p:txBody>
      </p:sp>
      <p:sp>
        <p:nvSpPr>
          <p:cNvPr id="105" name="TextBox 104">
            <a:extLst>
              <a:ext uri="{FF2B5EF4-FFF2-40B4-BE49-F238E27FC236}">
                <a16:creationId xmlns:a16="http://schemas.microsoft.com/office/drawing/2014/main" id="{D9FD4F55-25D6-4B62-A075-32BC4FE4E78F}"/>
              </a:ext>
            </a:extLst>
          </p:cNvPr>
          <p:cNvSpPr txBox="1"/>
          <p:nvPr/>
        </p:nvSpPr>
        <p:spPr>
          <a:xfrm>
            <a:off x="597756" y="516929"/>
            <a:ext cx="2146250" cy="369332"/>
          </a:xfrm>
          <a:prstGeom prst="rect">
            <a:avLst/>
          </a:prstGeom>
          <a:noFill/>
        </p:spPr>
        <p:txBody>
          <a:bodyPr wrap="square" rtlCol="0">
            <a:spAutoFit/>
          </a:bodyPr>
          <a:lstStyle/>
          <a:p>
            <a:r>
              <a:rPr lang="en-US" b="1" dirty="0"/>
              <a:t>15 km</a:t>
            </a:r>
          </a:p>
        </p:txBody>
      </p:sp>
      <p:cxnSp>
        <p:nvCxnSpPr>
          <p:cNvPr id="113" name="Straight Connector 112">
            <a:extLst>
              <a:ext uri="{FF2B5EF4-FFF2-40B4-BE49-F238E27FC236}">
                <a16:creationId xmlns:a16="http://schemas.microsoft.com/office/drawing/2014/main" id="{888F66BF-D170-4AF8-9DF3-1C81F09CFDFB}"/>
              </a:ext>
            </a:extLst>
          </p:cNvPr>
          <p:cNvCxnSpPr/>
          <p:nvPr/>
        </p:nvCxnSpPr>
        <p:spPr>
          <a:xfrm>
            <a:off x="8847834" y="804711"/>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CBC522B6-49E2-4ADF-B444-30DD65835C12}"/>
              </a:ext>
            </a:extLst>
          </p:cNvPr>
          <p:cNvGrpSpPr/>
          <p:nvPr/>
        </p:nvGrpSpPr>
        <p:grpSpPr>
          <a:xfrm>
            <a:off x="0" y="811023"/>
            <a:ext cx="8855102" cy="5998851"/>
            <a:chOff x="0" y="811023"/>
            <a:chExt cx="8855102" cy="5998851"/>
          </a:xfrm>
        </p:grpSpPr>
        <p:grpSp>
          <p:nvGrpSpPr>
            <p:cNvPr id="46" name="Group 45"/>
            <p:cNvGrpSpPr/>
            <p:nvPr/>
          </p:nvGrpSpPr>
          <p:grpSpPr>
            <a:xfrm>
              <a:off x="0" y="813087"/>
              <a:ext cx="8855102" cy="5996787"/>
              <a:chOff x="128272" y="523837"/>
              <a:chExt cx="8855102" cy="5996787"/>
            </a:xfrm>
          </p:grpSpPr>
          <p:cxnSp>
            <p:nvCxnSpPr>
              <p:cNvPr id="7" name="Straight Connector 6"/>
              <p:cNvCxnSpPr/>
              <p:nvPr/>
            </p:nvCxnSpPr>
            <p:spPr>
              <a:xfrm flipV="1">
                <a:off x="742625" y="6486673"/>
                <a:ext cx="8240749" cy="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188" y="5824611"/>
                <a:ext cx="983973" cy="307777"/>
              </a:xfrm>
              <a:prstGeom prst="rect">
                <a:avLst/>
              </a:prstGeom>
              <a:noFill/>
            </p:spPr>
            <p:txBody>
              <a:bodyPr wrap="square" rtlCol="0">
                <a:spAutoFit/>
              </a:bodyPr>
              <a:lstStyle/>
              <a:p>
                <a:r>
                  <a:rPr lang="en-US" b="1" dirty="0"/>
                  <a:t>Low level</a:t>
                </a:r>
              </a:p>
            </p:txBody>
          </p:sp>
          <p:sp>
            <p:nvSpPr>
              <p:cNvPr id="15" name="TextBox 14"/>
              <p:cNvSpPr txBox="1"/>
              <p:nvPr/>
            </p:nvSpPr>
            <p:spPr>
              <a:xfrm rot="16200000">
                <a:off x="-344547" y="4147185"/>
                <a:ext cx="1253416" cy="307777"/>
              </a:xfrm>
              <a:prstGeom prst="rect">
                <a:avLst/>
              </a:prstGeom>
              <a:noFill/>
            </p:spPr>
            <p:txBody>
              <a:bodyPr wrap="square" rtlCol="0">
                <a:spAutoFit/>
              </a:bodyPr>
              <a:lstStyle/>
              <a:p>
                <a:r>
                  <a:rPr lang="en-US" b="1" dirty="0"/>
                  <a:t>Middle level</a:t>
                </a:r>
              </a:p>
            </p:txBody>
          </p:sp>
          <p:sp>
            <p:nvSpPr>
              <p:cNvPr id="16" name="TextBox 15"/>
              <p:cNvSpPr txBox="1"/>
              <p:nvPr/>
            </p:nvSpPr>
            <p:spPr>
              <a:xfrm rot="16200000">
                <a:off x="-277375" y="1805651"/>
                <a:ext cx="1138623" cy="307777"/>
              </a:xfrm>
              <a:prstGeom prst="rect">
                <a:avLst/>
              </a:prstGeom>
              <a:noFill/>
            </p:spPr>
            <p:txBody>
              <a:bodyPr wrap="square" rtlCol="0">
                <a:spAutoFit/>
              </a:bodyPr>
              <a:lstStyle/>
              <a:p>
                <a:r>
                  <a:rPr lang="en-US" b="1" dirty="0"/>
                  <a:t>High level</a:t>
                </a:r>
              </a:p>
            </p:txBody>
          </p:sp>
          <p:cxnSp>
            <p:nvCxnSpPr>
              <p:cNvPr id="4" name="Straight Connector 3"/>
              <p:cNvCxnSpPr/>
              <p:nvPr/>
            </p:nvCxnSpPr>
            <p:spPr>
              <a:xfrm>
                <a:off x="736716" y="523837"/>
                <a:ext cx="10318" cy="5996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C65B68B1-2535-4F18-A336-543304A51CDF}"/>
                </a:ext>
              </a:extLst>
            </p:cNvPr>
            <p:cNvCxnSpPr/>
            <p:nvPr/>
          </p:nvCxnSpPr>
          <p:spPr>
            <a:xfrm flipV="1">
              <a:off x="588934" y="811023"/>
              <a:ext cx="8266168" cy="6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FB1E79ED-0ACA-4BA5-8391-4C35A15C77FA}"/>
              </a:ext>
            </a:extLst>
          </p:cNvPr>
          <p:cNvGrpSpPr/>
          <p:nvPr/>
        </p:nvGrpSpPr>
        <p:grpSpPr>
          <a:xfrm>
            <a:off x="3639581" y="5304047"/>
            <a:ext cx="2312041" cy="1167265"/>
            <a:chOff x="4012496" y="4906439"/>
            <a:chExt cx="2312041" cy="1167265"/>
          </a:xfrm>
        </p:grpSpPr>
        <p:pic>
          <p:nvPicPr>
            <p:cNvPr id="65" name="Picture 64">
              <a:extLst>
                <a:ext uri="{FF2B5EF4-FFF2-40B4-BE49-F238E27FC236}">
                  <a16:creationId xmlns:a16="http://schemas.microsoft.com/office/drawing/2014/main" id="{7ACC13B3-BC75-4216-9ABF-8F9E304670FD}"/>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8.824%" b="88.235%" l="5.926%" r="100%"/>
                      </a14:imgEffect>
                      <a14:imgEffect>
                        <a14:brightnessContrast contrast="-40%"/>
                      </a14:imgEffect>
                    </a14:imgLayer>
                  </a14:imgProps>
                </a:ext>
                <a:ext uri="{28A0092B-C50C-407E-A947-70E740481C1C}">
                  <a14:useLocalDpi xmlns:a14="http://schemas.microsoft.com/office/drawing/2010/main"/>
                </a:ext>
              </a:extLst>
            </a:blip>
            <a:srcRect/>
            <a:stretch/>
          </p:blipFill>
          <p:spPr>
            <a:xfrm>
              <a:off x="4012496" y="4984300"/>
              <a:ext cx="1512859" cy="859755"/>
            </a:xfrm>
            <a:prstGeom prst="rect">
              <a:avLst/>
            </a:prstGeom>
          </p:spPr>
        </p:pic>
        <p:pic>
          <p:nvPicPr>
            <p:cNvPr id="66" name="Picture 65">
              <a:extLst>
                <a:ext uri="{FF2B5EF4-FFF2-40B4-BE49-F238E27FC236}">
                  <a16:creationId xmlns:a16="http://schemas.microsoft.com/office/drawing/2014/main" id="{18E58845-1666-4366-9240-DB48A6EFDC4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8.824%" b="88.235%" l="5.926%" r="100%"/>
                      </a14:imgEffect>
                      <a14:imgEffect>
                        <a14:brightnessContrast contrast="-40%"/>
                      </a14:imgEffect>
                    </a14:imgLayer>
                  </a14:imgProps>
                </a:ext>
                <a:ext uri="{28A0092B-C50C-407E-A947-70E740481C1C}">
                  <a14:useLocalDpi xmlns:a14="http://schemas.microsoft.com/office/drawing/2010/main"/>
                </a:ext>
              </a:extLst>
            </a:blip>
            <a:srcRect/>
            <a:stretch/>
          </p:blipFill>
          <p:spPr>
            <a:xfrm>
              <a:off x="4055734" y="5388687"/>
              <a:ext cx="1244835" cy="564377"/>
            </a:xfrm>
            <a:prstGeom prst="rect">
              <a:avLst/>
            </a:prstGeom>
          </p:spPr>
        </p:pic>
        <p:pic>
          <p:nvPicPr>
            <p:cNvPr id="67" name="Picture 66">
              <a:extLst>
                <a:ext uri="{FF2B5EF4-FFF2-40B4-BE49-F238E27FC236}">
                  <a16:creationId xmlns:a16="http://schemas.microsoft.com/office/drawing/2014/main" id="{BBAA051D-A7AE-4A34-A5DE-EA27B28CC40D}"/>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8.824%" b="88.235%" l="5.926%" r="100%"/>
                      </a14:imgEffect>
                      <a14:imgEffect>
                        <a14:brightnessContrast contrast="-40%"/>
                      </a14:imgEffect>
                    </a14:imgLayer>
                  </a14:imgProps>
                </a:ext>
                <a:ext uri="{28A0092B-C50C-407E-A947-70E740481C1C}">
                  <a14:useLocalDpi xmlns:a14="http://schemas.microsoft.com/office/drawing/2010/main"/>
                </a:ext>
              </a:extLst>
            </a:blip>
            <a:srcRect/>
            <a:stretch/>
          </p:blipFill>
          <p:spPr>
            <a:xfrm>
              <a:off x="5079702" y="4906439"/>
              <a:ext cx="1244835" cy="918287"/>
            </a:xfrm>
            <a:prstGeom prst="rect">
              <a:avLst/>
            </a:prstGeom>
          </p:spPr>
        </p:pic>
        <p:pic>
          <p:nvPicPr>
            <p:cNvPr id="69" name="Picture 68">
              <a:extLst>
                <a:ext uri="{FF2B5EF4-FFF2-40B4-BE49-F238E27FC236}">
                  <a16:creationId xmlns:a16="http://schemas.microsoft.com/office/drawing/2014/main" id="{50C33FEE-C4EC-4C55-AE73-635BC420ED2A}"/>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8.824%" b="88.235%" l="5.926%" r="100%"/>
                      </a14:imgEffect>
                      <a14:imgEffect>
                        <a14:brightnessContrast contrast="-40%"/>
                      </a14:imgEffect>
                    </a14:imgLayer>
                  </a14:imgProps>
                </a:ext>
                <a:ext uri="{28A0092B-C50C-407E-A947-70E740481C1C}">
                  <a14:useLocalDpi xmlns:a14="http://schemas.microsoft.com/office/drawing/2010/main"/>
                </a:ext>
              </a:extLst>
            </a:blip>
            <a:srcRect/>
            <a:stretch/>
          </p:blipFill>
          <p:spPr>
            <a:xfrm>
              <a:off x="4678152" y="5284151"/>
              <a:ext cx="1244835" cy="789553"/>
            </a:xfrm>
            <a:prstGeom prst="rect">
              <a:avLst/>
            </a:prstGeom>
          </p:spPr>
        </p:pic>
      </p:grpSp>
      <p:sp>
        <p:nvSpPr>
          <p:cNvPr id="70" name="TextBox 69">
            <a:extLst>
              <a:ext uri="{FF2B5EF4-FFF2-40B4-BE49-F238E27FC236}">
                <a16:creationId xmlns:a16="http://schemas.microsoft.com/office/drawing/2014/main" id="{C9FCF36E-2577-42B3-9FB6-4B89CCEBFBB9}"/>
              </a:ext>
            </a:extLst>
          </p:cNvPr>
          <p:cNvSpPr txBox="1"/>
          <p:nvPr/>
        </p:nvSpPr>
        <p:spPr>
          <a:xfrm>
            <a:off x="4541651" y="5491607"/>
            <a:ext cx="1630949" cy="338554"/>
          </a:xfrm>
          <a:prstGeom prst="rect">
            <a:avLst/>
          </a:prstGeom>
          <a:noFill/>
        </p:spPr>
        <p:txBody>
          <a:bodyPr wrap="square" rtlCol="0">
            <a:spAutoFit/>
          </a:bodyPr>
          <a:lstStyle/>
          <a:p>
            <a:r>
              <a:rPr lang="en-US" sz="1600" b="1" u="sng" dirty="0">
                <a:solidFill>
                  <a:srgbClr val="FF0000"/>
                </a:solidFill>
              </a:rPr>
              <a:t>Stratocumulus</a:t>
            </a:r>
          </a:p>
        </p:txBody>
      </p:sp>
      <p:grpSp>
        <p:nvGrpSpPr>
          <p:cNvPr id="8" name="Group 7">
            <a:extLst>
              <a:ext uri="{FF2B5EF4-FFF2-40B4-BE49-F238E27FC236}">
                <a16:creationId xmlns:a16="http://schemas.microsoft.com/office/drawing/2014/main" id="{85C1AD0F-ABE0-4D1C-8C0A-69909249E1F2}"/>
              </a:ext>
            </a:extLst>
          </p:cNvPr>
          <p:cNvGrpSpPr/>
          <p:nvPr/>
        </p:nvGrpSpPr>
        <p:grpSpPr>
          <a:xfrm>
            <a:off x="576035" y="5606507"/>
            <a:ext cx="8372710" cy="387007"/>
            <a:chOff x="580194" y="5450584"/>
            <a:chExt cx="8372710" cy="387007"/>
          </a:xfrm>
        </p:grpSpPr>
        <p:grpSp>
          <p:nvGrpSpPr>
            <p:cNvPr id="31" name="Group 30"/>
            <p:cNvGrpSpPr/>
            <p:nvPr/>
          </p:nvGrpSpPr>
          <p:grpSpPr>
            <a:xfrm>
              <a:off x="580194" y="5450584"/>
              <a:ext cx="8266168" cy="369332"/>
              <a:chOff x="664603" y="5168312"/>
              <a:chExt cx="8266168" cy="369332"/>
            </a:xfrm>
          </p:grpSpPr>
          <p:sp>
            <p:nvSpPr>
              <p:cNvPr id="10" name="TextBox 9"/>
              <p:cNvSpPr txBox="1"/>
              <p:nvPr/>
            </p:nvSpPr>
            <p:spPr>
              <a:xfrm>
                <a:off x="664603" y="5168312"/>
                <a:ext cx="844748" cy="369332"/>
              </a:xfrm>
              <a:prstGeom prst="rect">
                <a:avLst/>
              </a:prstGeom>
              <a:noFill/>
            </p:spPr>
            <p:txBody>
              <a:bodyPr wrap="square" rtlCol="0">
                <a:spAutoFit/>
              </a:bodyPr>
              <a:lstStyle/>
              <a:p>
                <a:r>
                  <a:rPr lang="en-US" b="1" dirty="0"/>
                  <a:t>2 km</a:t>
                </a:r>
              </a:p>
            </p:txBody>
          </p:sp>
          <p:cxnSp>
            <p:nvCxnSpPr>
              <p:cNvPr id="5" name="Straight Connector 4"/>
              <p:cNvCxnSpPr/>
              <p:nvPr/>
            </p:nvCxnSpPr>
            <p:spPr>
              <a:xfrm flipV="1">
                <a:off x="736485" y="5467834"/>
                <a:ext cx="8194286" cy="24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E09CBE68-42EB-47FB-ABBE-EB2484CCC14A}"/>
                </a:ext>
              </a:extLst>
            </p:cNvPr>
            <p:cNvSpPr txBox="1"/>
            <p:nvPr/>
          </p:nvSpPr>
          <p:spPr>
            <a:xfrm>
              <a:off x="7893946" y="5468259"/>
              <a:ext cx="1058958" cy="369332"/>
            </a:xfrm>
            <a:prstGeom prst="rect">
              <a:avLst/>
            </a:prstGeom>
            <a:noFill/>
          </p:spPr>
          <p:txBody>
            <a:bodyPr wrap="square" rtlCol="0">
              <a:spAutoFit/>
            </a:bodyPr>
            <a:lstStyle/>
            <a:p>
              <a:r>
                <a:rPr lang="en-US" b="1" dirty="0"/>
                <a:t>6 500 ft</a:t>
              </a:r>
            </a:p>
          </p:txBody>
        </p:sp>
      </p:grpSp>
      <p:sp>
        <p:nvSpPr>
          <p:cNvPr id="43" name="TextBox 42">
            <a:extLst>
              <a:ext uri="{FF2B5EF4-FFF2-40B4-BE49-F238E27FC236}">
                <a16:creationId xmlns:a16="http://schemas.microsoft.com/office/drawing/2014/main" id="{B78EEB63-A8E6-4A32-8600-1F1D2512D20D}"/>
              </a:ext>
            </a:extLst>
          </p:cNvPr>
          <p:cNvSpPr txBox="1"/>
          <p:nvPr/>
        </p:nvSpPr>
        <p:spPr>
          <a:xfrm>
            <a:off x="859366" y="1294919"/>
            <a:ext cx="7859932" cy="2769284"/>
          </a:xfrm>
          <a:prstGeom prst="rect">
            <a:avLst/>
          </a:prstGeom>
          <a:noFill/>
        </p:spPr>
        <p:txBody>
          <a:bodyPr wrap="square" rtlCol="0">
            <a:spAutoFit/>
          </a:bodyPr>
          <a:lstStyle/>
          <a:p>
            <a:pPr>
              <a:lnSpc>
                <a:spcPct val="107%"/>
              </a:lnSpc>
              <a:spcAft>
                <a:spcPts val="800"/>
              </a:spcAft>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Stratocumulus clouds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are puffy clouds that occur in patches or fairly widespread. </a:t>
            </a:r>
          </a:p>
          <a:p>
            <a:pPr>
              <a:lnSpc>
                <a:spcPct val="107%"/>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white and grey due to their shape and resultant shading. </a:t>
            </a: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Rain and snow fall from this cloud</a:t>
            </a:r>
          </a:p>
          <a:p>
            <a:pPr>
              <a:lnSpc>
                <a:spcPct val="107%"/>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4" name="Picture 43">
            <a:extLst>
              <a:ext uri="{FF2B5EF4-FFF2-40B4-BE49-F238E27FC236}">
                <a16:creationId xmlns:a16="http://schemas.microsoft.com/office/drawing/2014/main" id="{722BE6B8-08D7-4E30-8CC9-41690A392B8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4788" y="6095383"/>
            <a:ext cx="852925" cy="594346"/>
          </a:xfrm>
          <a:prstGeom prst="rect">
            <a:avLst/>
          </a:prstGeom>
        </p:spPr>
      </p:pic>
      <p:sp>
        <p:nvSpPr>
          <p:cNvPr id="110" name="Slide Number Placeholder 12">
            <a:extLst>
              <a:ext uri="{FF2B5EF4-FFF2-40B4-BE49-F238E27FC236}">
                <a16:creationId xmlns:a16="http://schemas.microsoft.com/office/drawing/2014/main" id="{5093B450-6E35-41A8-A4E5-9A93282CCB28}"/>
              </a:ext>
            </a:extLst>
          </p:cNvPr>
          <p:cNvSpPr txBox="1">
            <a:spLocks/>
          </p:cNvSpPr>
          <p:nvPr/>
        </p:nvSpPr>
        <p:spPr>
          <a:xfrm>
            <a:off x="6533361" y="6367701"/>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4D9351F3-4335-4488-B764-06ABD1BD92F1}" type="slidenum">
              <a:rPr lang="en-ZA" altLang="en-US" sz="1000" smtClean="0">
                <a:latin typeface="Calibri" panose="020F0502020204030204" pitchFamily="34" charset="0"/>
                <a:cs typeface="Calibri" panose="020F0502020204030204" pitchFamily="34" charset="0"/>
              </a:rPr>
              <a:pPr/>
              <a:t>7</a:t>
            </a:fld>
            <a:endParaRPr lang="en-ZA" altLang="en-US" sz="1000" dirty="0">
              <a:latin typeface="Calibri" panose="020F0502020204030204" pitchFamily="34" charset="0"/>
              <a:cs typeface="Calibri" panose="020F0502020204030204" pitchFamily="34" charset="0"/>
            </a:endParaRPr>
          </a:p>
        </p:txBody>
      </p:sp>
      <p:pic>
        <p:nvPicPr>
          <p:cNvPr id="2" name="Audio 1">
            <a:hlinkClick r:id="" action="ppaction://media"/>
            <a:extLst>
              <a:ext uri="{FF2B5EF4-FFF2-40B4-BE49-F238E27FC236}">
                <a16:creationId xmlns:a16="http://schemas.microsoft.com/office/drawing/2014/main" id="{96BA0680-1FEA-48B2-8778-8F2C477680B9}"/>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2047428190"/>
      </p:ext>
    </p:extLst>
  </p:cSld>
  <p:clrMapOvr>
    <a:masterClrMapping/>
  </p:clrMapOvr>
  <mc:AlternateContent xmlns:mc="http://schemas.openxmlformats.org/markup-compatibility/2006" xmlns:p14="http://schemas.microsoft.com/office/powerpoint/2010/main">
    <mc:Choice Requires="p14">
      <p:transition spd="slow" p14:dur="4000" advTm="22928"/>
    </mc:Choice>
    <mc:Fallback xmlns="" xmlns:p="http://schemas.openxmlformats.org/presentationml/2006/main" xmlns:r="http://schemas.openxmlformats.org/officeDocument/2006/relationships" xmlns:a="http://schemas.openxmlformats.org/drawingml/2006/main">
      <p:transition spd="slow" advTm="22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21" fill="hold" display="0">
                  <p:stCondLst>
                    <p:cond delay="indefinite"/>
                  </p:stCondLst>
                  <p:endCondLst>
                    <p:cond evt="onStopAudio" delay="0">
                      <p:tgtEl>
                        <p:sldTgt/>
                      </p:tgtEl>
                    </p:cond>
                  </p:endCondLst>
                </p:cTn>
                <p:tgtEl>
                  <p:spTgt spid="2"/>
                </p:tgtEl>
              </p:cMediaNode>
            </p:audio>
          </p:childTnLst>
        </p:cTn>
      </p:par>
    </p:tnLst>
    <p:bldLst>
      <p:bldP spid="70" grpId="0"/>
    </p:bldLst>
  </p:timing>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37B20-328C-4D9C-A8BF-E85D5258DD42}"/>
              </a:ext>
            </a:extLst>
          </p:cNvPr>
          <p:cNvSpPr>
            <a:spLocks noGrp="1"/>
          </p:cNvSpPr>
          <p:nvPr>
            <p:ph type="dt" sz="half" idx="10"/>
          </p:nvPr>
        </p:nvSpPr>
        <p:spPr/>
        <p:txBody>
          <a:bodyPr/>
          <a:lstStyle/>
          <a:p>
            <a:pPr>
              <a:defRPr/>
            </a:pPr>
            <a:fld id="{86E60504-B16C-4CA6-B26E-AD87395236A9}" type="datetime1">
              <a:rPr lang="en-ZA" smtClean="0"/>
              <a:t>2021/10/28</a:t>
            </a:fld>
            <a:endParaRPr lang="en-ZA"/>
          </a:p>
        </p:txBody>
      </p:sp>
      <p:sp>
        <p:nvSpPr>
          <p:cNvPr id="3" name="Footer Placeholder 2">
            <a:extLst>
              <a:ext uri="{FF2B5EF4-FFF2-40B4-BE49-F238E27FC236}">
                <a16:creationId xmlns:a16="http://schemas.microsoft.com/office/drawing/2014/main" id="{847573EA-9FC9-41E4-AF73-B117A94C4918}"/>
              </a:ext>
            </a:extLst>
          </p:cNvPr>
          <p:cNvSpPr>
            <a:spLocks noGrp="1"/>
          </p:cNvSpPr>
          <p:nvPr>
            <p:ph type="ftr" sz="quarter" idx="11"/>
          </p:nvPr>
        </p:nvSpPr>
        <p:spPr/>
        <p:txBody>
          <a:bodyPr/>
          <a:lstStyle/>
          <a:p>
            <a:pPr>
              <a:defRPr/>
            </a:pPr>
            <a:r>
              <a:rPr lang="en-US"/>
              <a:t>RTC-PRE-137.2 Cloud landscapes</a:t>
            </a:r>
          </a:p>
        </p:txBody>
      </p:sp>
      <p:sp>
        <p:nvSpPr>
          <p:cNvPr id="4" name="Slide Number Placeholder 3">
            <a:extLst>
              <a:ext uri="{FF2B5EF4-FFF2-40B4-BE49-F238E27FC236}">
                <a16:creationId xmlns:a16="http://schemas.microsoft.com/office/drawing/2014/main" id="{70A11B75-8230-4397-A419-0F3B2E4D5165}"/>
              </a:ext>
            </a:extLst>
          </p:cNvPr>
          <p:cNvSpPr>
            <a:spLocks noGrp="1"/>
          </p:cNvSpPr>
          <p:nvPr>
            <p:ph type="sldNum" sz="quarter" idx="12"/>
          </p:nvPr>
        </p:nvSpPr>
        <p:spPr/>
        <p:txBody>
          <a:bodyPr/>
          <a:lstStyle/>
          <a:p>
            <a:fld id="{34175CAA-D167-45EF-8353-4BECF660CB19}" type="slidenum">
              <a:rPr lang="en-ZA" altLang="en-US" sz="1000" smtClean="0">
                <a:latin typeface="Calibri" panose="020F0502020204030204" pitchFamily="34" charset="0"/>
                <a:cs typeface="Calibri" panose="020F0502020204030204" pitchFamily="34" charset="0"/>
              </a:rPr>
              <a:pPr/>
              <a:t>8</a:t>
            </a:fld>
            <a:endParaRPr lang="en-ZA" altLang="en-US" sz="1000" dirty="0">
              <a:latin typeface="Calibri" panose="020F0502020204030204" pitchFamily="34" charset="0"/>
              <a:cs typeface="Calibri" panose="020F0502020204030204" pitchFamily="34" charset="0"/>
            </a:endParaRPr>
          </a:p>
        </p:txBody>
      </p:sp>
      <p:sp>
        <p:nvSpPr>
          <p:cNvPr id="12" name="Rectangle 2">
            <a:extLst>
              <a:ext uri="{FF2B5EF4-FFF2-40B4-BE49-F238E27FC236}">
                <a16:creationId xmlns:a16="http://schemas.microsoft.com/office/drawing/2014/main" id="{6C837A2D-4CCA-4BF1-9865-30D1FD6A636B}"/>
              </a:ext>
            </a:extLst>
          </p:cNvPr>
          <p:cNvSpPr txBox="1">
            <a:spLocks noChangeArrowheads="1"/>
          </p:cNvSpPr>
          <p:nvPr/>
        </p:nvSpPr>
        <p:spPr bwMode="auto">
          <a:xfrm>
            <a:off x="283028" y="136525"/>
            <a:ext cx="8577943" cy="676562"/>
          </a:xfrm>
          <a:prstGeom prst="rect">
            <a:avLst/>
          </a:prstGeom>
          <a:solidFill>
            <a:schemeClr val="bg1"/>
          </a:solidFill>
          <a:ln>
            <a:solidFill>
              <a:schemeClr val="tx1"/>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000" b="1" kern="0" dirty="0">
                <a:solidFill>
                  <a:schemeClr val="tx1"/>
                </a:solidFill>
                <a:latin typeface="Calibri" panose="020F0502020204030204" pitchFamily="34" charset="0"/>
                <a:cs typeface="Calibri" panose="020F0502020204030204" pitchFamily="34" charset="0"/>
              </a:rPr>
              <a:t>Stratocumulus cloud examples</a:t>
            </a:r>
          </a:p>
        </p:txBody>
      </p:sp>
      <p:pic>
        <p:nvPicPr>
          <p:cNvPr id="5" name="Picture 4">
            <a:extLst>
              <a:ext uri="{FF2B5EF4-FFF2-40B4-BE49-F238E27FC236}">
                <a16:creationId xmlns:a16="http://schemas.microsoft.com/office/drawing/2014/main" id="{C882E2D8-1EF5-4055-8BE0-A52798D29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8243" y="906488"/>
            <a:ext cx="4245814" cy="3117346"/>
          </a:xfrm>
          <a:prstGeom prst="rect">
            <a:avLst/>
          </a:prstGeom>
        </p:spPr>
      </p:pic>
      <p:pic>
        <p:nvPicPr>
          <p:cNvPr id="15" name="Picture 25">
            <a:extLst>
              <a:ext uri="{FF2B5EF4-FFF2-40B4-BE49-F238E27FC236}">
                <a16:creationId xmlns:a16="http://schemas.microsoft.com/office/drawing/2014/main" id="{E44E2336-024B-476A-8BAA-9863E52E3FE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51120" y="3679039"/>
            <a:ext cx="4171756" cy="2969355"/>
          </a:xfrm>
          <a:prstGeom prst="rect">
            <a:avLst/>
          </a:prstGeom>
          <a:noFill/>
          <a:ln w="12700">
            <a:solidFill>
              <a:schemeClr val="tx1"/>
            </a:solidFill>
            <a:miter lim="8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05F7DB5C-71E5-4A82-A84F-FF4B76AC5B8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83560" y="1198532"/>
            <a:ext cx="4182197" cy="3117346"/>
          </a:xfrm>
          <a:prstGeom prst="rect">
            <a:avLst/>
          </a:prstGeom>
        </p:spPr>
      </p:pic>
      <p:pic>
        <p:nvPicPr>
          <p:cNvPr id="7" name="Audio 6">
            <a:hlinkClick r:id="" action="ppaction://media"/>
            <a:extLst>
              <a:ext uri="{FF2B5EF4-FFF2-40B4-BE49-F238E27FC236}">
                <a16:creationId xmlns:a16="http://schemas.microsoft.com/office/drawing/2014/main" id="{373C3461-0D39-4A65-AAA5-443C3FD99D1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72859668"/>
      </p:ext>
    </p:extLst>
  </p:cSld>
  <p:clrMapOvr>
    <a:masterClrMapping/>
  </p:clrMapOvr>
  <mc:AlternateContent xmlns:mc="http://schemas.openxmlformats.org/markup-compatibility/2006" xmlns:p14="http://schemas.microsoft.com/office/powerpoint/2010/main">
    <mc:Choice Requires="p14">
      <p:transition spd="slow" p14:dur="2000" advTm="11132"/>
    </mc:Choice>
    <mc:Fallback xmlns="" xmlns:p="http://schemas.openxmlformats.org/presentationml/2006/main" xmlns:r="http://schemas.openxmlformats.org/officeDocument/2006/relationships" xmlns:a="http://schemas.openxmlformats.org/drawingml/2006/main">
      <p:transition spd="slow" advTm="11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 showWhenStopped="0">
                <p:cTn id="7" fill="hold" display="0">
                  <p:stCondLst>
                    <p:cond delay="indefinite"/>
                  </p:stCondLst>
                  <p:endCondLst>
                    <p:cond evt="onStopAudio" delay="0">
                      <p:tgtEl>
                        <p:sldTgt/>
                      </p:tgtEl>
                    </p:cond>
                  </p:endCondLst>
                </p:cTn>
                <p:tgtEl>
                  <p:spTgt spid="7"/>
                </p:tgtEl>
              </p:cMediaNode>
            </p:audio>
          </p:childTnLst>
        </p:cTn>
      </p:par>
    </p:tnLst>
  </p:timing>
  <p:extLst>
    <p:ext uri="{3A86A75C-4F4B-4683-9AE1-C65F6400EC91}">
      <p14:laserTraceLst xmlns:p14="http://schemas.microsoft.com/office/powerpoint/2010/main">
        <p14:tracePtLst>
          <p14:tracePt t="1822" x="8616950" y="3586163"/>
          <p14:tracePt t="1839" x="8335963" y="3586163"/>
          <p14:tracePt t="1861" x="7954963" y="3586163"/>
          <p14:tracePt t="1879" x="7666038" y="3586163"/>
          <p14:tracePt t="1894" x="7367588" y="3586163"/>
          <p14:tracePt t="1910" x="7088188" y="3578225"/>
          <p14:tracePt t="1927" x="6789738" y="3552825"/>
          <p14:tracePt t="1943" x="6432550" y="3543300"/>
          <p14:tracePt t="1962" x="5854700" y="3543300"/>
          <p14:tracePt t="1979" x="5472113" y="3543300"/>
          <p14:tracePt t="1988" x="5268913" y="3543300"/>
          <p14:tracePt t="2005" x="4972050" y="3543300"/>
          <p14:tracePt t="2022" x="4673600" y="3527425"/>
          <p14:tracePt t="2039" x="4435475" y="3502025"/>
          <p14:tracePt t="2057" x="4171950" y="3475038"/>
          <p14:tracePt t="2072" x="4027488" y="3449638"/>
          <p14:tracePt t="2089" x="3883025" y="3433763"/>
          <p14:tracePt t="2105" x="3748088" y="3408363"/>
          <p14:tracePt t="2116" x="3687763" y="3398838"/>
          <p14:tracePt t="2129" x="3586163" y="3382963"/>
          <p14:tracePt t="2155" x="3330575" y="3314700"/>
          <p14:tracePt t="2161" x="3228975" y="3297238"/>
          <p14:tracePt t="2178" x="3033713" y="3263900"/>
          <p14:tracePt t="2195" x="2820988" y="3178175"/>
          <p14:tracePt t="2210" x="2668588" y="3033713"/>
          <p14:tracePt t="2222" x="2557463" y="2949575"/>
          <p14:tracePt t="2239" x="2278063" y="2830513"/>
          <p14:tracePt t="2255" x="1938338" y="2744788"/>
          <p14:tracePt t="2272" x="1649413" y="2701925"/>
          <p14:tracePt t="2290" x="1274763" y="2592388"/>
          <p14:tracePt t="2306" x="1163638" y="2566988"/>
          <p14:tracePt t="2322" x="1122363" y="2557463"/>
          <p14:tracePt t="2376" x="1147763" y="2506663"/>
          <p14:tracePt t="2386" x="1198563" y="2455863"/>
          <p14:tracePt t="2398" x="1231900" y="2422525"/>
          <p14:tracePt t="2411" x="1292225" y="2371725"/>
          <p14:tracePt t="2427" x="1401763" y="2336800"/>
          <p14:tracePt t="2444" x="1512888" y="2286000"/>
          <p14:tracePt t="2461" x="1631950" y="2268538"/>
          <p14:tracePt t="2472" x="1690688" y="2252663"/>
          <p14:tracePt t="2489" x="1819275" y="2252663"/>
          <p14:tracePt t="2505" x="1878013" y="2252663"/>
          <p14:tracePt t="2528" x="1989138" y="2278063"/>
          <p14:tracePt t="2530" x="2073275" y="2278063"/>
          <p14:tracePt t="2555" x="2328863" y="2278063"/>
          <p14:tracePt t="2572" x="2447925" y="2278063"/>
          <p14:tracePt t="2589" x="2549525" y="2278063"/>
          <p14:tracePt t="2605" x="2660650" y="2278063"/>
          <p14:tracePt t="2622" x="2736850" y="2278063"/>
          <p14:tracePt t="2644" x="2897188" y="2278063"/>
          <p14:tracePt t="2661" x="3067050" y="2278063"/>
          <p14:tracePt t="2677" x="3279775" y="2278063"/>
          <p14:tracePt t="2694" x="3502025" y="2278063"/>
          <p14:tracePt t="2706" x="3773488" y="2278063"/>
          <p14:tracePt t="2722" x="4011613" y="2278063"/>
          <p14:tracePt t="2739" x="4206875" y="2278063"/>
          <p14:tracePt t="2756" x="4325938" y="2278063"/>
          <p14:tracePt t="2772" x="4359275" y="2278063"/>
          <p14:tracePt t="2788" x="4368800" y="2278063"/>
          <p14:tracePt t="2821" x="4384675" y="2278063"/>
          <p14:tracePt t="2838" x="4427538" y="2278063"/>
          <p14:tracePt t="2855" x="4460875" y="2278063"/>
          <p14:tracePt t="2877" x="4572000" y="2278063"/>
          <p14:tracePt t="2895" x="4673600" y="2278063"/>
          <p14:tracePt t="2913" x="4749800" y="2278063"/>
          <p14:tracePt t="2927" x="4775200" y="2278063"/>
          <p14:tracePt t="2941" x="4818063" y="2278063"/>
          <p14:tracePt t="3005" x="4792663" y="2293938"/>
          <p14:tracePt t="3027" x="4683125" y="2336800"/>
          <p14:tracePt t="3035" x="4622800" y="2362200"/>
          <p14:tracePt t="3055" x="4435475" y="2405063"/>
          <p14:tracePt t="3078" x="4087813" y="2463800"/>
          <p14:tracePt t="3081" x="3951288" y="2481263"/>
          <p14:tracePt t="3105" x="3492500" y="2524125"/>
          <p14:tracePt t="3127" x="3246438" y="2524125"/>
          <p14:tracePt t="3135" x="3144838" y="2524125"/>
          <p14:tracePt t="3145" x="2949575" y="2524125"/>
          <p14:tracePt t="3159" x="2846388" y="2524125"/>
          <p14:tracePt t="3178" x="2506663" y="2524125"/>
          <p14:tracePt t="3194" x="2286000" y="2524125"/>
          <p14:tracePt t="3211" x="2073275" y="2524125"/>
          <p14:tracePt t="3222" x="1989138" y="2524125"/>
          <p14:tracePt t="3241" x="1784350" y="2524125"/>
          <p14:tracePt t="3255" x="1766888" y="2524125"/>
          <p14:tracePt t="3278" x="1674813" y="2524125"/>
          <p14:tracePt t="3288" x="1631950" y="2524125"/>
          <p14:tracePt t="3289" x="1589088" y="2524125"/>
          <p14:tracePt t="3305" x="1470025" y="2524125"/>
          <p14:tracePt t="3322" x="1343025" y="2524125"/>
          <p14:tracePt t="3338" x="1231900" y="2524125"/>
          <p14:tracePt t="3355" x="1223963" y="2524125"/>
          <p14:tracePt t="3421" x="1216025" y="2524125"/>
          <p14:tracePt t="3526" x="1249363" y="2506663"/>
          <p14:tracePt t="3539" x="1350963" y="2463800"/>
          <p14:tracePt t="3555" x="1419225" y="2455863"/>
          <p14:tracePt t="3578" x="1776413" y="2397125"/>
          <p14:tracePt t="3605" x="2362200" y="2371725"/>
          <p14:tracePt t="3622" x="2889250" y="2371725"/>
          <p14:tracePt t="3628" x="3119438" y="2371725"/>
          <p14:tracePt t="3644" x="3475038" y="2371725"/>
          <p14:tracePt t="3661" x="3646488" y="2371725"/>
          <p14:tracePt t="3677" x="3654425" y="2371725"/>
          <p14:tracePt t="3905" x="3603625" y="2422525"/>
          <p14:tracePt t="3927" x="3509963" y="2447925"/>
          <p14:tracePt t="3943" x="3322638" y="2498725"/>
          <p14:tracePt t="3959" x="3051175" y="2516188"/>
          <p14:tracePt t="3972" x="2762250" y="2516188"/>
          <p14:tracePt t="3989" x="2489200" y="2516188"/>
          <p14:tracePt t="4013" x="2362200" y="2516188"/>
          <p14:tracePt t="4072" x="2328863" y="2516188"/>
          <p14:tracePt t="4088" x="2278063" y="2516188"/>
          <p14:tracePt t="4105" x="2252663" y="2516188"/>
          <p14:tracePt t="4177" x="2268538" y="2506663"/>
          <p14:tracePt t="4194" x="2311400" y="2473325"/>
          <p14:tracePt t="4211" x="2371725" y="2455863"/>
          <p14:tracePt t="4227" x="2397125" y="2455863"/>
          <p14:tracePt t="4240" x="2566988" y="2455863"/>
          <p14:tracePt t="4255" x="2889250" y="2455863"/>
          <p14:tracePt t="4272" x="3441700" y="2455863"/>
          <p14:tracePt t="4288" x="4130675" y="2455863"/>
          <p14:tracePt t="4305" x="4716463" y="2455863"/>
          <p14:tracePt t="4322" x="5030788" y="2455863"/>
          <p14:tracePt t="4338" x="5124450" y="2455863"/>
          <p14:tracePt t="4442" x="5132388" y="2455863"/>
          <p14:tracePt t="4460" x="5157788" y="2455863"/>
          <p14:tracePt t="4477" x="5276850" y="2463800"/>
          <p14:tracePt t="4489" x="5380038" y="2463800"/>
          <p14:tracePt t="4505" x="5821363" y="2498725"/>
          <p14:tracePt t="4522" x="6627813" y="2592388"/>
          <p14:tracePt t="4538" x="7597775" y="2693988"/>
          <p14:tracePt t="4555" x="8651875" y="2795588"/>
          <p14:tracePt t="4973" x="8609013" y="3025775"/>
          <p14:tracePt t="4988" x="8574088" y="3016250"/>
          <p14:tracePt t="5005" x="8515350" y="3000375"/>
          <p14:tracePt t="5022" x="8447088" y="3000375"/>
          <p14:tracePt t="5038" x="8353425" y="2974975"/>
          <p14:tracePt t="5055" x="8191500" y="2957513"/>
          <p14:tracePt t="5078" x="7927975" y="2889250"/>
          <p14:tracePt t="5086" x="7861300" y="2871788"/>
          <p14:tracePt t="5105" x="7810500" y="2863850"/>
          <p14:tracePt t="5155" x="7758113" y="2855913"/>
          <p14:tracePt t="5160" x="7732713" y="2846388"/>
          <p14:tracePt t="5177" x="7666038" y="2830513"/>
          <p14:tracePt t="5193" x="7597775" y="2813050"/>
          <p14:tracePt t="5211" x="7494588" y="2795588"/>
          <p14:tracePt t="5222" x="7367588" y="2752725"/>
          <p14:tracePt t="5238" x="7350125" y="2744788"/>
          <p14:tracePt t="5355" x="7324725" y="2736850"/>
          <p14:tracePt t="5377" x="7324725" y="2676525"/>
          <p14:tracePt t="5394" x="7324725" y="2668588"/>
          <p14:tracePt t="5409" x="7324725" y="2625725"/>
          <p14:tracePt t="5427" x="7324725" y="2600325"/>
          <p14:tracePt t="5444" x="7324725" y="2557463"/>
          <p14:tracePt t="5460" x="7324725" y="2516188"/>
          <p14:tracePt t="5472" x="7324725" y="2473325"/>
          <p14:tracePt t="5488" x="7359650" y="2413000"/>
          <p14:tracePt t="5505" x="7402513" y="2387600"/>
          <p14:tracePt t="5521" x="7453313" y="2319338"/>
          <p14:tracePt t="5538" x="7486650" y="2319338"/>
          <p14:tracePt t="5560" x="7572375" y="2311400"/>
          <p14:tracePt t="5569" x="7631113" y="2311400"/>
          <p14:tracePt t="5582" x="7707313" y="2311400"/>
          <p14:tracePt t="5605" x="7954963" y="2344738"/>
          <p14:tracePt t="5622" x="8218488" y="2438400"/>
          <p14:tracePt t="5638" x="8583613" y="2524125"/>
          <p14:tracePt t="5667" x="9017000" y="2617788"/>
          <p14:tracePt t="5905" x="9085263" y="2227263"/>
          <p14:tracePt t="5912" x="9050338" y="2174875"/>
          <p14:tracePt t="5927" x="9007475" y="2124075"/>
          <p14:tracePt t="5944" x="8956675" y="2082800"/>
          <p14:tracePt t="5960" x="8940800" y="2073275"/>
          <p14:tracePt t="5977" x="8940800" y="2065338"/>
          <p14:tracePt t="6006" x="8872538" y="2055813"/>
          <p14:tracePt t="6021" x="8829675" y="2055813"/>
          <p14:tracePt t="6044" x="8761413" y="2047875"/>
          <p14:tracePt t="6052" x="8728075" y="2047875"/>
          <p14:tracePt t="6071" x="8624888" y="2047875"/>
          <p14:tracePt t="6088" x="8548688" y="2047875"/>
          <p14:tracePt t="6105" x="8472488" y="2047875"/>
          <p14:tracePt t="6121" x="8396288" y="2047875"/>
          <p14:tracePt t="6138" x="8335963" y="2047875"/>
          <p14:tracePt t="6144" x="8310563" y="2047875"/>
          <p14:tracePt t="6160" x="8269288" y="2047875"/>
          <p14:tracePt t="6176" x="8226425" y="2082800"/>
          <p14:tracePt t="6194" x="8201025" y="2108200"/>
          <p14:tracePt t="6211" x="8175625" y="2116138"/>
          <p14:tracePt t="6227" x="8124825" y="2159000"/>
          <p14:tracePt t="6238" x="8115300" y="2174875"/>
          <p14:tracePt t="6255" x="8089900" y="2217738"/>
          <p14:tracePt t="6271" x="8064500" y="2252663"/>
          <p14:tracePt t="6288" x="8031163" y="2303463"/>
          <p14:tracePt t="6310" x="8013700" y="2336800"/>
          <p14:tracePt t="6320" x="7996238" y="2354263"/>
          <p14:tracePt t="6338" x="7980363" y="2379663"/>
          <p14:tracePt t="6355" x="7970838" y="2397125"/>
          <p14:tracePt t="6371" x="7954963" y="2438400"/>
          <p14:tracePt t="6388" x="7927975" y="2455863"/>
          <p14:tracePt t="6413" x="7894638" y="2498725"/>
          <p14:tracePt t="6443" x="7851775" y="2516188"/>
          <p14:tracePt t="6459" x="7810500" y="2549525"/>
          <p14:tracePt t="6471" x="7767638" y="2557463"/>
          <p14:tracePt t="6490" x="7699375" y="2557463"/>
          <p14:tracePt t="6507" x="7623175" y="2557463"/>
          <p14:tracePt t="6524" x="7478713" y="2557463"/>
          <p14:tracePt t="6541" x="7427913" y="2557463"/>
          <p14:tracePt t="6561" x="7402513" y="2557463"/>
          <p14:tracePt t="6577" x="7392988" y="2557463"/>
          <p14:tracePt t="6589" x="7367588" y="2541588"/>
          <p14:tracePt t="6611" x="7324725" y="2532063"/>
          <p14:tracePt t="6622" x="7291388" y="2532063"/>
          <p14:tracePt t="6643" x="7232650" y="2524125"/>
          <p14:tracePt t="6660" x="7197725" y="2524125"/>
          <p14:tracePt t="6663" x="7164388" y="2524125"/>
          <p14:tracePt t="6677" x="7096125" y="2524125"/>
          <p14:tracePt t="6693" x="7019925" y="2524125"/>
          <p14:tracePt t="6710" x="6977063" y="2524125"/>
          <p14:tracePt t="6722" x="6943725" y="2524125"/>
          <p14:tracePt t="6738" x="6926263" y="2524125"/>
          <p14:tracePt t="6755" x="6865938" y="2524125"/>
          <p14:tracePt t="6771" x="6850063" y="2524125"/>
          <p14:tracePt t="6789" x="6815138" y="2524125"/>
          <p14:tracePt t="6805" x="6799263" y="2524125"/>
          <p14:tracePt t="6887" x="6781800" y="2524125"/>
          <p14:tracePt t="6921" x="6772275" y="2524125"/>
          <p14:tracePt t="6925" x="6764338" y="2532063"/>
          <p14:tracePt t="6941" x="6764338" y="2541588"/>
          <p14:tracePt t="6977" x="6764338" y="2549525"/>
          <p14:tracePt t="6989" x="6781800" y="2574925"/>
          <p14:tracePt t="7005" x="6815138" y="2574925"/>
          <p14:tracePt t="7021" x="6916738" y="2582863"/>
          <p14:tracePt t="7044" x="6977063" y="2582863"/>
          <p14:tracePt t="7052" x="7053263" y="2582863"/>
          <p14:tracePt t="7071" x="7232650" y="2582863"/>
          <p14:tracePt t="7089" x="7529513" y="2582863"/>
          <p14:tracePt t="7105" x="7732713" y="2582863"/>
          <p14:tracePt t="7121" x="7861300" y="2574925"/>
          <p14:tracePt t="7143" x="7894638" y="2566988"/>
          <p14:tracePt t="7147" x="7927975" y="2541588"/>
          <p14:tracePt t="7161" x="7962900" y="2541588"/>
          <p14:tracePt t="7177" x="8005763" y="2524125"/>
          <p14:tracePt t="7194" x="8107363" y="2516188"/>
          <p14:tracePt t="7210" x="8183563" y="2516188"/>
          <p14:tracePt t="7225" x="8251825" y="2506663"/>
          <p14:tracePt t="7240" x="8294688" y="2498725"/>
          <p14:tracePt t="7257" x="8447088" y="2498725"/>
          <p14:tracePt t="7274" x="8515350" y="2489200"/>
          <p14:tracePt t="7290" x="8523288" y="2489200"/>
          <p14:tracePt t="7409" x="8532813" y="2489200"/>
          <p14:tracePt t="7443" x="8540750" y="2498725"/>
          <p14:tracePt t="7505" x="8540750" y="2506663"/>
          <p14:tracePt t="7526" x="8532813" y="2549525"/>
          <p14:tracePt t="7538" x="8515350" y="2566988"/>
          <p14:tracePt t="7554" x="8472488" y="2608263"/>
          <p14:tracePt t="7571" x="8447088" y="2643188"/>
          <p14:tracePt t="7588" x="8439150" y="2660650"/>
          <p14:tracePt t="7605" x="8439150" y="2676525"/>
          <p14:tracePt t="7708" x="8472488" y="2701925"/>
          <p14:tracePt t="7725" x="8558213" y="2711450"/>
          <p14:tracePt t="7741" x="8616950" y="2762250"/>
          <p14:tracePt t="7754" x="8736013" y="2795588"/>
          <p14:tracePt t="7771" x="8966200" y="2838450"/>
        </p14:tracePtLst>
      </p14:laserTraceLst>
    </p:ext>
  </p:extLst>
</p:sld>
</file>

<file path=ppt/tags/tag1.xml><?xml version="1.0" encoding="utf-8"?>
<p:tagLst xmlns:a="http://purl.oclc.org/ooxml/drawingml/main" xmlns:r="http://purl.oclc.org/ooxml/officeDocument/relationships" xmlns:p="http://purl.oclc.org/ooxml/presentationml/main">
  <p:tag name="TIMING" val="|13.7|4.9|8.9|8.6|4.4|8"/>
</p:tagLst>
</file>

<file path=ppt/tags/tag2.xml><?xml version="1.0" encoding="utf-8"?>
<p:tagLst xmlns:a="http://purl.oclc.org/ooxml/drawingml/main" xmlns:r="http://purl.oclc.org/ooxml/officeDocument/relationships" xmlns:p="http://purl.oclc.org/ooxml/presentationml/main">
  <p:tag name="TIMING" val="|13|1.6|17.3|6"/>
</p:tagLst>
</file>

<file path=ppt/tags/tag3.xml><?xml version="1.0" encoding="utf-8"?>
<p:tagLst xmlns:a="http://purl.oclc.org/ooxml/drawingml/main" xmlns:r="http://purl.oclc.org/ooxml/officeDocument/relationships" xmlns:p="http://purl.oclc.org/ooxml/presentationml/main">
  <p:tag name="TIMING" val="|12.5|2.3"/>
</p:tagLst>
</file>

<file path=ppt/tags/tag4.xml><?xml version="1.0" encoding="utf-8"?>
<p:tagLst xmlns:a="http://purl.oclc.org/ooxml/drawingml/main" xmlns:r="http://purl.oclc.org/ooxml/officeDocument/relationships" xmlns:p="http://purl.oclc.org/ooxml/presentationml/main">
  <p:tag name="TIMING" val="|9.8|2.2|5.5"/>
</p:tagLst>
</file>

<file path=ppt/theme/theme1.xml><?xml version="1.0" encoding="utf-8"?>
<a:theme xmlns:a="http://purl.oclc.org/ooxml/drawingml/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emplate>Office Theme</Template>
  <TotalTime>15223</TotalTime>
  <Words>459</Words>
  <Application>Microsoft Office PowerPoint</Application>
  <PresentationFormat>On-screen Show (4:3)</PresentationFormat>
  <Paragraphs>118</Paragraphs>
  <Slides>8</Slides>
  <Notes>8</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Heidel</dc:creator>
  <cp:lastModifiedBy>Colleen Rae</cp:lastModifiedBy>
  <cp:revision>164</cp:revision>
  <cp:lastPrinted>2021-10-06T06:55:51Z</cp:lastPrinted>
  <dcterms:created xsi:type="dcterms:W3CDTF">2018-05-07T11:03:38Z</dcterms:created>
  <dcterms:modified xsi:type="dcterms:W3CDTF">2021-10-28T06:22:14Z</dcterms:modified>
</cp:coreProperties>
</file>