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howSpecialPlsOnTitleSld="0" saveSubsetFonts="1" conformance="strict">
  <p:sldMasterIdLst>
    <p:sldMasterId id="2147483660" r:id="rId1"/>
  </p:sldMasterIdLst>
  <p:notesMasterIdLst>
    <p:notesMasterId r:id="rId8"/>
  </p:notesMasterIdLst>
  <p:sldIdLst>
    <p:sldId id="333" r:id="rId2"/>
    <p:sldId id="346" r:id="rId3"/>
    <p:sldId id="347" r:id="rId4"/>
    <p:sldId id="348" r:id="rId5"/>
    <p:sldId id="335" r:id="rId6"/>
    <p:sldId id="349"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purl.oclc.org/ooxml/drawingml/main" xmlns:r="http://purl.oclc.org/ooxml/officeDocument/relationships" xmlns:p="http://purl.oclc.org/ooxml/presentationml/main">
  <p:cmAuthor id="1" name="Colleen Rae" initials="CR" lastIdx="2" clrIdx="0">
    <p:extLst>
      <p:ext uri="{19B8F6BF-5375-455C-9EA6-DF929625EA0E}">
        <p15:presenceInfo xmlns:p15="http://schemas.microsoft.com/office/powerpoint/2012/main" userId="S::Colleen.Rae@weathersa.co.za::9f706c9b-b61e-446a-9573-2243dfdfb1bf" providerId="AD"/>
      </p:ext>
    </p:extLst>
  </p:cmAuthor>
</p:cmAuthorLst>
</file>

<file path=ppt/presProps.xml><?xml version="1.0" encoding="utf-8"?>
<p:presentationPr xmlns:a="http://purl.oclc.org/ooxml/drawingml/main" xmlns:r="http://purl.oclc.org/ooxml/officeDocument/relationships" xmlns:p="http://purl.oclc.org/ooxml/presentationml/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FF"/>
    <a:srgbClr val="FFFFCC"/>
    <a:srgbClr val="CCFF99"/>
    <a:srgbClr val="FF9999"/>
    <a:srgbClr val="3399FF"/>
    <a:srgbClr val="FF7C80"/>
    <a:srgbClr val="DCD5D9"/>
    <a:srgbClr val="F8F8F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6.531%" autoAdjust="0"/>
    <p:restoredTop sz="95.226%" autoAdjust="0"/>
  </p:normalViewPr>
  <p:slideViewPr>
    <p:cSldViewPr snapToGrid="0">
      <p:cViewPr varScale="1">
        <p:scale>
          <a:sx n="114" d="100"/>
          <a:sy n="114" d="100"/>
        </p:scale>
        <p:origin x="2046" y="102"/>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3552" y="-306"/>
      </p:cViewPr>
      <p:guideLst/>
    </p:cSldViewPr>
  </p:notesViewPr>
  <p:gridSpacing cx="72008" cy="72008"/>
</p:viewPr>
</file>

<file path=ppt/_rels/presentation.xml.rels><?xml version="1.0" encoding="UTF-8" standalone="yes"?>
<Relationships xmlns="http://schemas.openxmlformats.org/package/2006/relationships"><Relationship Id="rId8" Type="http://purl.oclc.org/ooxml/officeDocument/relationships/notesMaster" Target="notesMasters/notesMaster1.xml"/><Relationship Id="rId13" Type="http://purl.oclc.org/ooxml/officeDocument/relationships/tableStyles" Target="tableStyles.xml"/><Relationship Id="rId3" Type="http://purl.oclc.org/ooxml/officeDocument/relationships/slide" Target="slides/slide2.xml"/><Relationship Id="rId7" Type="http://purl.oclc.org/ooxml/officeDocument/relationships/slide" Target="slides/slide6.xml"/><Relationship Id="rId12" Type="http://purl.oclc.org/ooxml/officeDocument/relationships/theme" Target="theme/theme1.xml"/><Relationship Id="rId2" Type="http://purl.oclc.org/ooxml/officeDocument/relationships/slide" Target="slides/slide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viewProps" Target="viewProps.xml"/><Relationship Id="rId5" Type="http://purl.oclc.org/ooxml/officeDocument/relationships/slide" Target="slides/slide4.xml"/><Relationship Id="rId10" Type="http://purl.oclc.org/ooxml/officeDocument/relationships/presProps" Target="presProps.xml"/><Relationship Id="rId4" Type="http://purl.oclc.org/ooxml/officeDocument/relationships/slide" Target="slides/slide3.xml"/><Relationship Id="rId9" Type="http://purl.oclc.org/ooxml/officeDocument/relationships/commentAuthors" Target="commentAuthors.xml"/><Relationship Id="rId14" Type="http://schemas.microsoft.com/office/2016/11/relationships/changesInfo" Target="changesInfos/changesInfo1.xml"/></Relationships>
</file>

<file path=ppt/changesInfos/changesInfo1.xml><?xml version="1.0" encoding="utf-8"?>
<pc:chgInfo xmlns:a="http://purl.oclc.org/ooxml/drawingml/main" xmlns:r="http://purl.oclc.org/ooxml/officeDocument/relationships" xmlns:ac="http://schemas.microsoft.com/office/drawing/2013/main/command" xmlns:pc="http://schemas.microsoft.com/office/powerpoint/2013/main/command">
  <pc:docChgLst>
    <pc:chgData name="Colleen Rae" userId="80eff364-226e-4629-879e-54eb9c2bf27f" providerId="ADAL" clId="{EB46AF4D-FE58-42C1-9371-9395428B19B7}"/>
    <pc:docChg chg="delSld">
      <pc:chgData name="Colleen Rae" userId="80eff364-226e-4629-879e-54eb9c2bf27f" providerId="ADAL" clId="{EB46AF4D-FE58-42C1-9371-9395428B19B7}" dt="2021-10-28T06:23:59.565" v="1" actId="2696"/>
      <pc:docMkLst>
        <pc:docMk/>
      </pc:docMkLst>
      <pc:sldChg chg="del">
        <pc:chgData name="Colleen Rae" userId="80eff364-226e-4629-879e-54eb9c2bf27f" providerId="ADAL" clId="{EB46AF4D-FE58-42C1-9371-9395428B19B7}" dt="2021-10-28T06:23:45.663" v="0" actId="2696"/>
        <pc:sldMkLst>
          <pc:docMk/>
          <pc:sldMk cId="3458640759" sldId="301"/>
        </pc:sldMkLst>
      </pc:sldChg>
      <pc:sldChg chg="del">
        <pc:chgData name="Colleen Rae" userId="80eff364-226e-4629-879e-54eb9c2bf27f" providerId="ADAL" clId="{EB46AF4D-FE58-42C1-9371-9395428B19B7}" dt="2021-10-28T06:23:45.663" v="0" actId="2696"/>
        <pc:sldMkLst>
          <pc:docMk/>
          <pc:sldMk cId="3441746310" sldId="302"/>
        </pc:sldMkLst>
      </pc:sldChg>
      <pc:sldChg chg="del">
        <pc:chgData name="Colleen Rae" userId="80eff364-226e-4629-879e-54eb9c2bf27f" providerId="ADAL" clId="{EB46AF4D-FE58-42C1-9371-9395428B19B7}" dt="2021-10-28T06:23:45.663" v="0" actId="2696"/>
        <pc:sldMkLst>
          <pc:docMk/>
          <pc:sldMk cId="459551222" sldId="303"/>
        </pc:sldMkLst>
      </pc:sldChg>
      <pc:sldChg chg="del">
        <pc:chgData name="Colleen Rae" userId="80eff364-226e-4629-879e-54eb9c2bf27f" providerId="ADAL" clId="{EB46AF4D-FE58-42C1-9371-9395428B19B7}" dt="2021-10-28T06:23:45.663" v="0" actId="2696"/>
        <pc:sldMkLst>
          <pc:docMk/>
          <pc:sldMk cId="3840709356" sldId="313"/>
        </pc:sldMkLst>
      </pc:sldChg>
      <pc:sldChg chg="del">
        <pc:chgData name="Colleen Rae" userId="80eff364-226e-4629-879e-54eb9c2bf27f" providerId="ADAL" clId="{EB46AF4D-FE58-42C1-9371-9395428B19B7}" dt="2021-10-28T06:23:45.663" v="0" actId="2696"/>
        <pc:sldMkLst>
          <pc:docMk/>
          <pc:sldMk cId="2040643798" sldId="321"/>
        </pc:sldMkLst>
      </pc:sldChg>
      <pc:sldChg chg="del">
        <pc:chgData name="Colleen Rae" userId="80eff364-226e-4629-879e-54eb9c2bf27f" providerId="ADAL" clId="{EB46AF4D-FE58-42C1-9371-9395428B19B7}" dt="2021-10-28T06:23:45.663" v="0" actId="2696"/>
        <pc:sldMkLst>
          <pc:docMk/>
          <pc:sldMk cId="1988992502" sldId="327"/>
        </pc:sldMkLst>
      </pc:sldChg>
      <pc:sldChg chg="del">
        <pc:chgData name="Colleen Rae" userId="80eff364-226e-4629-879e-54eb9c2bf27f" providerId="ADAL" clId="{EB46AF4D-FE58-42C1-9371-9395428B19B7}" dt="2021-10-28T06:23:45.663" v="0" actId="2696"/>
        <pc:sldMkLst>
          <pc:docMk/>
          <pc:sldMk cId="1088104720" sldId="329"/>
        </pc:sldMkLst>
      </pc:sldChg>
      <pc:sldChg chg="del">
        <pc:chgData name="Colleen Rae" userId="80eff364-226e-4629-879e-54eb9c2bf27f" providerId="ADAL" clId="{EB46AF4D-FE58-42C1-9371-9395428B19B7}" dt="2021-10-28T06:23:45.663" v="0" actId="2696"/>
        <pc:sldMkLst>
          <pc:docMk/>
          <pc:sldMk cId="3970407005" sldId="330"/>
        </pc:sldMkLst>
      </pc:sldChg>
      <pc:sldChg chg="del">
        <pc:chgData name="Colleen Rae" userId="80eff364-226e-4629-879e-54eb9c2bf27f" providerId="ADAL" clId="{EB46AF4D-FE58-42C1-9371-9395428B19B7}" dt="2021-10-28T06:23:45.663" v="0" actId="2696"/>
        <pc:sldMkLst>
          <pc:docMk/>
          <pc:sldMk cId="2047428190" sldId="331"/>
        </pc:sldMkLst>
      </pc:sldChg>
      <pc:sldChg chg="del">
        <pc:chgData name="Colleen Rae" userId="80eff364-226e-4629-879e-54eb9c2bf27f" providerId="ADAL" clId="{EB46AF4D-FE58-42C1-9371-9395428B19B7}" dt="2021-10-28T06:23:59.565" v="1" actId="2696"/>
        <pc:sldMkLst>
          <pc:docMk/>
          <pc:sldMk cId="1246332317" sldId="336"/>
        </pc:sldMkLst>
      </pc:sldChg>
      <pc:sldChg chg="del">
        <pc:chgData name="Colleen Rae" userId="80eff364-226e-4629-879e-54eb9c2bf27f" providerId="ADAL" clId="{EB46AF4D-FE58-42C1-9371-9395428B19B7}" dt="2021-10-28T06:23:59.565" v="1" actId="2696"/>
        <pc:sldMkLst>
          <pc:docMk/>
          <pc:sldMk cId="756912533" sldId="338"/>
        </pc:sldMkLst>
      </pc:sldChg>
      <pc:sldChg chg="del">
        <pc:chgData name="Colleen Rae" userId="80eff364-226e-4629-879e-54eb9c2bf27f" providerId="ADAL" clId="{EB46AF4D-FE58-42C1-9371-9395428B19B7}" dt="2021-10-28T06:23:45.663" v="0" actId="2696"/>
        <pc:sldMkLst>
          <pc:docMk/>
          <pc:sldMk cId="1742949098" sldId="342"/>
        </pc:sldMkLst>
      </pc:sldChg>
      <pc:sldChg chg="del">
        <pc:chgData name="Colleen Rae" userId="80eff364-226e-4629-879e-54eb9c2bf27f" providerId="ADAL" clId="{EB46AF4D-FE58-42C1-9371-9395428B19B7}" dt="2021-10-28T06:23:45.663" v="0" actId="2696"/>
        <pc:sldMkLst>
          <pc:docMk/>
          <pc:sldMk cId="1554471691" sldId="343"/>
        </pc:sldMkLst>
      </pc:sldChg>
      <pc:sldChg chg="del">
        <pc:chgData name="Colleen Rae" userId="80eff364-226e-4629-879e-54eb9c2bf27f" providerId="ADAL" clId="{EB46AF4D-FE58-42C1-9371-9395428B19B7}" dt="2021-10-28T06:23:45.663" v="0" actId="2696"/>
        <pc:sldMkLst>
          <pc:docMk/>
          <pc:sldMk cId="4049786874" sldId="344"/>
        </pc:sldMkLst>
      </pc:sldChg>
      <pc:sldChg chg="del">
        <pc:chgData name="Colleen Rae" userId="80eff364-226e-4629-879e-54eb9c2bf27f" providerId="ADAL" clId="{EB46AF4D-FE58-42C1-9371-9395428B19B7}" dt="2021-10-28T06:23:45.663" v="0" actId="2696"/>
        <pc:sldMkLst>
          <pc:docMk/>
          <pc:sldMk cId="372859668" sldId="345"/>
        </pc:sldMkLst>
      </pc:sldChg>
      <pc:sldChg chg="del">
        <pc:chgData name="Colleen Rae" userId="80eff364-226e-4629-879e-54eb9c2bf27f" providerId="ADAL" clId="{EB46AF4D-FE58-42C1-9371-9395428B19B7}" dt="2021-10-28T06:23:59.565" v="1" actId="2696"/>
        <pc:sldMkLst>
          <pc:docMk/>
          <pc:sldMk cId="1522783981" sldId="350"/>
        </pc:sldMkLst>
      </pc:sldChg>
      <pc:sldChg chg="del">
        <pc:chgData name="Colleen Rae" userId="80eff364-226e-4629-879e-54eb9c2bf27f" providerId="ADAL" clId="{EB46AF4D-FE58-42C1-9371-9395428B19B7}" dt="2021-10-28T06:23:59.565" v="1" actId="2696"/>
        <pc:sldMkLst>
          <pc:docMk/>
          <pc:sldMk cId="1353895303" sldId="351"/>
        </pc:sldMkLst>
      </pc:sldChg>
      <pc:sldChg chg="del">
        <pc:chgData name="Colleen Rae" userId="80eff364-226e-4629-879e-54eb9c2bf27f" providerId="ADAL" clId="{EB46AF4D-FE58-42C1-9371-9395428B19B7}" dt="2021-10-28T06:23:59.565" v="1" actId="2696"/>
        <pc:sldMkLst>
          <pc:docMk/>
          <pc:sldMk cId="457165152" sldId="353"/>
        </pc:sldMkLst>
      </pc:sldChg>
      <pc:sldChg chg="del">
        <pc:chgData name="Colleen Rae" userId="80eff364-226e-4629-879e-54eb9c2bf27f" providerId="ADAL" clId="{EB46AF4D-FE58-42C1-9371-9395428B19B7}" dt="2021-10-28T06:23:59.565" v="1" actId="2696"/>
        <pc:sldMkLst>
          <pc:docMk/>
          <pc:sldMk cId="2705694337" sldId="354"/>
        </pc:sldMkLst>
      </pc:sldChg>
      <pc:sldChg chg="del">
        <pc:chgData name="Colleen Rae" userId="80eff364-226e-4629-879e-54eb9c2bf27f" providerId="ADAL" clId="{EB46AF4D-FE58-42C1-9371-9395428B19B7}" dt="2021-10-28T06:23:59.565" v="1" actId="2696"/>
        <pc:sldMkLst>
          <pc:docMk/>
          <pc:sldMk cId="558511039" sldId="355"/>
        </pc:sldMkLst>
      </pc:sldChg>
      <pc:sldChg chg="del">
        <pc:chgData name="Colleen Rae" userId="80eff364-226e-4629-879e-54eb9c2bf27f" providerId="ADAL" clId="{EB46AF4D-FE58-42C1-9371-9395428B19B7}" dt="2021-10-28T06:23:45.663" v="0" actId="2696"/>
        <pc:sldMkLst>
          <pc:docMk/>
          <pc:sldMk cId="3712077020" sldId="357"/>
        </pc:sldMkLst>
      </pc:sldChg>
      <pc:sldChg chg="del">
        <pc:chgData name="Colleen Rae" userId="80eff364-226e-4629-879e-54eb9c2bf27f" providerId="ADAL" clId="{EB46AF4D-FE58-42C1-9371-9395428B19B7}" dt="2021-10-28T06:23:45.663" v="0" actId="2696"/>
        <pc:sldMkLst>
          <pc:docMk/>
          <pc:sldMk cId="3653208895" sldId="359"/>
        </pc:sldMkLst>
      </pc:sldChg>
      <pc:sldChg chg="del">
        <pc:chgData name="Colleen Rae" userId="80eff364-226e-4629-879e-54eb9c2bf27f" providerId="ADAL" clId="{EB46AF4D-FE58-42C1-9371-9395428B19B7}" dt="2021-10-28T06:23:45.663" v="0" actId="2696"/>
        <pc:sldMkLst>
          <pc:docMk/>
          <pc:sldMk cId="2895420974" sldId="360"/>
        </pc:sldMkLst>
      </pc:sldChg>
      <pc:sldChg chg="del">
        <pc:chgData name="Colleen Rae" userId="80eff364-226e-4629-879e-54eb9c2bf27f" providerId="ADAL" clId="{EB46AF4D-FE58-42C1-9371-9395428B19B7}" dt="2021-10-28T06:23:45.663" v="0" actId="2696"/>
        <pc:sldMkLst>
          <pc:docMk/>
          <pc:sldMk cId="2979176004" sldId="361"/>
        </pc:sldMkLst>
      </pc:sldChg>
      <pc:sldChg chg="del">
        <pc:chgData name="Colleen Rae" userId="80eff364-226e-4629-879e-54eb9c2bf27f" providerId="ADAL" clId="{EB46AF4D-FE58-42C1-9371-9395428B19B7}" dt="2021-10-28T06:23:59.565" v="1" actId="2696"/>
        <pc:sldMkLst>
          <pc:docMk/>
          <pc:sldMk cId="2280229678" sldId="364"/>
        </pc:sldMkLst>
      </pc:sldChg>
      <pc:sldChg chg="del">
        <pc:chgData name="Colleen Rae" userId="80eff364-226e-4629-879e-54eb9c2bf27f" providerId="ADAL" clId="{EB46AF4D-FE58-42C1-9371-9395428B19B7}" dt="2021-10-28T06:23:45.663" v="0" actId="2696"/>
        <pc:sldMkLst>
          <pc:docMk/>
          <pc:sldMk cId="2595463393" sldId="366"/>
        </pc:sldMkLst>
      </pc:sldChg>
      <pc:sldChg chg="del">
        <pc:chgData name="Colleen Rae" userId="80eff364-226e-4629-879e-54eb9c2bf27f" providerId="ADAL" clId="{EB46AF4D-FE58-42C1-9371-9395428B19B7}" dt="2021-10-28T06:23:45.663" v="0" actId="2696"/>
        <pc:sldMkLst>
          <pc:docMk/>
          <pc:sldMk cId="339629328" sldId="367"/>
        </pc:sldMkLst>
      </pc:sldChg>
      <pc:sldChg chg="del">
        <pc:chgData name="Colleen Rae" userId="80eff364-226e-4629-879e-54eb9c2bf27f" providerId="ADAL" clId="{EB46AF4D-FE58-42C1-9371-9395428B19B7}" dt="2021-10-28T06:23:45.663" v="0" actId="2696"/>
        <pc:sldMkLst>
          <pc:docMk/>
          <pc:sldMk cId="1193152169" sldId="368"/>
        </pc:sldMkLst>
      </pc:sldChg>
    </pc:docChg>
  </pc:docChgLst>
</pc:chgInfo>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06F68-D015-483B-9D56-3674B51B6747}"/>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2C1863D6-33A8-4ACD-AAB3-31D973E41265}"/>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AC5A1E1A-044A-4E5D-8E8E-7F32CE6D1A04}" type="datetimeFigureOut">
              <a:rPr lang="en-ZA"/>
              <a:pPr>
                <a:defRPr/>
              </a:pPr>
              <a:t>2021/10/28</a:t>
            </a:fld>
            <a:endParaRPr lang="en-ZA"/>
          </a:p>
        </p:txBody>
      </p:sp>
      <p:sp>
        <p:nvSpPr>
          <p:cNvPr id="4" name="Slide Image Placeholder 3">
            <a:extLst>
              <a:ext uri="{FF2B5EF4-FFF2-40B4-BE49-F238E27FC236}">
                <a16:creationId xmlns:a16="http://schemas.microsoft.com/office/drawing/2014/main" id="{B71D7E13-F15C-4122-80AB-38FBA2D69F17}"/>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ZA" noProof="0"/>
          </a:p>
        </p:txBody>
      </p:sp>
      <p:sp>
        <p:nvSpPr>
          <p:cNvPr id="5" name="Notes Placeholder 4">
            <a:extLst>
              <a:ext uri="{FF2B5EF4-FFF2-40B4-BE49-F238E27FC236}">
                <a16:creationId xmlns:a16="http://schemas.microsoft.com/office/drawing/2014/main" id="{EE75C22F-5392-472C-AB0F-892E0E42CF76}"/>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72138DA3-8328-4678-8A3E-74BD9F2FB5D4}"/>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795F73CE-7DFC-4ADA-9C88-78DD3C117B1D}"/>
              </a:ext>
            </a:extLst>
          </p:cNvPr>
          <p:cNvSpPr>
            <a:spLocks noGrp="1"/>
          </p:cNvSpPr>
          <p:nvPr>
            <p:ph type="sldNum" sz="quarter" idx="5"/>
          </p:nvPr>
        </p:nvSpPr>
        <p:spPr>
          <a:xfrm>
            <a:off x="3978132" y="8842030"/>
            <a:ext cx="3043343" cy="467071"/>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fld id="{3B8E49C1-5752-4896-AEA1-6A6107F63DEF}"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mn-lt"/>
        <a:ea typeface="+mn-ea"/>
        <a:cs typeface="+mn-cs"/>
      </a:defRPr>
    </a:lvl1pPr>
    <a:lvl2pPr marL="457200" algn="l" rtl="0" eaLnBrk="0" fontAlgn="base" hangingPunct="0">
      <a:spcBef>
        <a:spcPct val="30%"/>
      </a:spcBef>
      <a:spcAft>
        <a:spcPct val="0%"/>
      </a:spcAft>
      <a:defRPr sz="1200" kern="1200">
        <a:solidFill>
          <a:schemeClr val="tx1"/>
        </a:solidFill>
        <a:latin typeface="+mn-lt"/>
        <a:ea typeface="+mn-ea"/>
        <a:cs typeface="+mn-cs"/>
      </a:defRPr>
    </a:lvl2pPr>
    <a:lvl3pPr marL="914400" algn="l" rtl="0" eaLnBrk="0" fontAlgn="base" hangingPunct="0">
      <a:spcBef>
        <a:spcPct val="30%"/>
      </a:spcBef>
      <a:spcAft>
        <a:spcPct val="0%"/>
      </a:spcAft>
      <a:defRPr sz="1200" kern="1200">
        <a:solidFill>
          <a:schemeClr val="tx1"/>
        </a:solidFill>
        <a:latin typeface="+mn-lt"/>
        <a:ea typeface="+mn-ea"/>
        <a:cs typeface="+mn-cs"/>
      </a:defRPr>
    </a:lvl3pPr>
    <a:lvl4pPr marL="1371600" algn="l" rtl="0" eaLnBrk="0" fontAlgn="base" hangingPunct="0">
      <a:spcBef>
        <a:spcPct val="30%"/>
      </a:spcBef>
      <a:spcAft>
        <a:spcPct val="0%"/>
      </a:spcAft>
      <a:defRPr sz="1200" kern="1200">
        <a:solidFill>
          <a:schemeClr val="tx1"/>
        </a:solidFill>
        <a:latin typeface="+mn-lt"/>
        <a:ea typeface="+mn-ea"/>
        <a:cs typeface="+mn-cs"/>
      </a:defRPr>
    </a:lvl4pPr>
    <a:lvl5pPr marL="1828800" algn="l" rtl="0" eaLnBrk="0" fontAlgn="base" hangingPunct="0">
      <a:spcBef>
        <a:spcPct val="3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1</a:t>
            </a:fld>
            <a:endParaRPr lang="en-ZA" altLang="en-US"/>
          </a:p>
        </p:txBody>
      </p:sp>
    </p:spTree>
    <p:extLst>
      <p:ext uri="{BB962C8B-B14F-4D97-AF65-F5344CB8AC3E}">
        <p14:creationId xmlns:p14="http://schemas.microsoft.com/office/powerpoint/2010/main" val="2965400866"/>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2</a:t>
            </a:fld>
            <a:endParaRPr lang="en-ZA" altLang="en-US"/>
          </a:p>
        </p:txBody>
      </p:sp>
    </p:spTree>
    <p:extLst>
      <p:ext uri="{BB962C8B-B14F-4D97-AF65-F5344CB8AC3E}">
        <p14:creationId xmlns:p14="http://schemas.microsoft.com/office/powerpoint/2010/main" val="1789610108"/>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3</a:t>
            </a:fld>
            <a:endParaRPr lang="en-ZA" altLang="en-US"/>
          </a:p>
        </p:txBody>
      </p:sp>
    </p:spTree>
    <p:extLst>
      <p:ext uri="{BB962C8B-B14F-4D97-AF65-F5344CB8AC3E}">
        <p14:creationId xmlns:p14="http://schemas.microsoft.com/office/powerpoint/2010/main" val="659652011"/>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4</a:t>
            </a:fld>
            <a:endParaRPr lang="en-ZA" altLang="en-US"/>
          </a:p>
        </p:txBody>
      </p:sp>
    </p:spTree>
    <p:extLst>
      <p:ext uri="{BB962C8B-B14F-4D97-AF65-F5344CB8AC3E}">
        <p14:creationId xmlns:p14="http://schemas.microsoft.com/office/powerpoint/2010/main" val="2093713022"/>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5</a:t>
            </a:fld>
            <a:endParaRPr lang="en-ZA" altLang="en-US"/>
          </a:p>
        </p:txBody>
      </p:sp>
    </p:spTree>
    <p:extLst>
      <p:ext uri="{BB962C8B-B14F-4D97-AF65-F5344CB8AC3E}">
        <p14:creationId xmlns:p14="http://schemas.microsoft.com/office/powerpoint/2010/main" val="690960716"/>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6</a:t>
            </a:fld>
            <a:endParaRPr lang="en-ZA" altLang="en-US"/>
          </a:p>
        </p:txBody>
      </p:sp>
    </p:spTree>
    <p:extLst>
      <p:ext uri="{BB962C8B-B14F-4D97-AF65-F5344CB8AC3E}">
        <p14:creationId xmlns:p14="http://schemas.microsoft.com/office/powerpoint/2010/main" val="1496435854"/>
      </p:ext>
    </p:extLst>
  </p:cSld>
  <p:clrMapOvr>
    <a:masterClrMapping/>
  </p:clrMapOvr>
</p:notes>
</file>

<file path=ppt/slideLayouts/_rels/slideLayout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e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1A01DDD-7B2E-48A2-8054-25D9205117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7A91A790-8EBD-494F-A5A9-28924645150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a:extLst>
              <a:ext uri="{FF2B5EF4-FFF2-40B4-BE49-F238E27FC236}">
                <a16:creationId xmlns:a16="http://schemas.microsoft.com/office/drawing/2014/main" id="{7AE38D88-E465-4BAA-B74D-686350AC11C0}"/>
              </a:ext>
            </a:extLst>
          </p:cNvPr>
          <p:cNvSpPr>
            <a:spLocks noGrp="1"/>
          </p:cNvSpPr>
          <p:nvPr>
            <p:ph type="dt" sz="half" idx="10"/>
          </p:nvPr>
        </p:nvSpPr>
        <p:spPr/>
        <p:txBody>
          <a:bodyPr/>
          <a:lstStyle>
            <a:lvl1pPr>
              <a:defRPr/>
            </a:lvl1pPr>
          </a:lstStyle>
          <a:p>
            <a:pPr>
              <a:defRPr/>
            </a:pPr>
            <a:fld id="{53222CF8-CE0D-400B-AF3F-168207AAD5C7}" type="datetime1">
              <a:rPr lang="en-ZA" smtClean="0"/>
              <a:t>2021/10/28</a:t>
            </a:fld>
            <a:endParaRPr lang="en-ZA"/>
          </a:p>
        </p:txBody>
      </p:sp>
      <p:sp>
        <p:nvSpPr>
          <p:cNvPr id="7" name="Footer Placeholder 4">
            <a:extLst>
              <a:ext uri="{FF2B5EF4-FFF2-40B4-BE49-F238E27FC236}">
                <a16:creationId xmlns:a16="http://schemas.microsoft.com/office/drawing/2014/main" id="{12C8EED0-B010-4DDF-A4F5-E96E60BD5B98}"/>
              </a:ext>
            </a:extLst>
          </p:cNvPr>
          <p:cNvSpPr>
            <a:spLocks noGrp="1"/>
          </p:cNvSpPr>
          <p:nvPr>
            <p:ph type="ftr" sz="quarter" idx="11"/>
          </p:nvPr>
        </p:nvSpPr>
        <p:spPr>
          <a:xfrm>
            <a:off x="2778125" y="6356350"/>
            <a:ext cx="3571875" cy="365125"/>
          </a:xfrm>
        </p:spPr>
        <p:txBody>
          <a:bodyPr/>
          <a:lstStyle>
            <a:lvl1pPr>
              <a:defRPr sz="1200"/>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95D9C234-48E9-426C-94D8-D88C5A5239B2}"/>
              </a:ext>
            </a:extLst>
          </p:cNvPr>
          <p:cNvSpPr>
            <a:spLocks noGrp="1"/>
          </p:cNvSpPr>
          <p:nvPr>
            <p:ph type="sldNum" sz="quarter" idx="12"/>
          </p:nvPr>
        </p:nvSpPr>
        <p:spPr/>
        <p:txBody>
          <a:bodyPr/>
          <a:lstStyle>
            <a:lvl1pPr>
              <a:defRPr/>
            </a:lvl1pPr>
          </a:lstStyle>
          <a:p>
            <a:fld id="{F274650D-DA6B-43E3-9F2F-1FE222EF0E93}" type="slidenum">
              <a:rPr lang="en-ZA" altLang="en-US"/>
              <a:pPr/>
              <a:t>‹#›</a:t>
            </a:fld>
            <a:endParaRPr lang="en-ZA" altLang="en-US"/>
          </a:p>
        </p:txBody>
      </p:sp>
    </p:spTree>
    <p:extLst>
      <p:ext uri="{BB962C8B-B14F-4D97-AF65-F5344CB8AC3E}">
        <p14:creationId xmlns:p14="http://schemas.microsoft.com/office/powerpoint/2010/main" val="464589237"/>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F7B9785-EBA6-4F9D-8B66-9A45E1C166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7">
            <a:extLst>
              <a:ext uri="{FF2B5EF4-FFF2-40B4-BE49-F238E27FC236}">
                <a16:creationId xmlns:a16="http://schemas.microsoft.com/office/drawing/2014/main" id="{FD7D90D5-A359-42AB-857C-09B0FCECC6D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21ED17C6-172B-413E-A134-17AFBFE8DC8D}"/>
              </a:ext>
            </a:extLst>
          </p:cNvPr>
          <p:cNvSpPr>
            <a:spLocks noGrp="1"/>
          </p:cNvSpPr>
          <p:nvPr>
            <p:ph type="dt" sz="half" idx="10"/>
          </p:nvPr>
        </p:nvSpPr>
        <p:spPr/>
        <p:txBody>
          <a:bodyPr/>
          <a:lstStyle>
            <a:lvl1pPr>
              <a:defRPr/>
            </a:lvl1pPr>
          </a:lstStyle>
          <a:p>
            <a:pPr>
              <a:defRPr/>
            </a:pPr>
            <a:fld id="{C0ACD679-8F48-4A31-8827-180A33D37BF8}" type="datetime1">
              <a:rPr lang="en-ZA" smtClean="0"/>
              <a:t>2021/10/28</a:t>
            </a:fld>
            <a:endParaRPr lang="en-ZA"/>
          </a:p>
        </p:txBody>
      </p:sp>
      <p:sp>
        <p:nvSpPr>
          <p:cNvPr id="8" name="Footer Placeholder 5">
            <a:extLst>
              <a:ext uri="{FF2B5EF4-FFF2-40B4-BE49-F238E27FC236}">
                <a16:creationId xmlns:a16="http://schemas.microsoft.com/office/drawing/2014/main" id="{2FE23C31-49C4-4E0F-BFC3-0A71D9487338}"/>
              </a:ext>
            </a:extLst>
          </p:cNvPr>
          <p:cNvSpPr>
            <a:spLocks noGrp="1"/>
          </p:cNvSpPr>
          <p:nvPr>
            <p:ph type="ftr" sz="quarter" idx="11"/>
          </p:nvPr>
        </p:nvSpPr>
        <p:spPr>
          <a:xfrm>
            <a:off x="2778125" y="6356350"/>
            <a:ext cx="3562350" cy="365125"/>
          </a:xfrm>
        </p:spPr>
        <p:txBody>
          <a:bodyPr/>
          <a:lstStyle>
            <a:lvl1pPr>
              <a:defRPr/>
            </a:lvl1pPr>
          </a:lstStyle>
          <a:p>
            <a:pPr>
              <a:defRPr/>
            </a:pPr>
            <a:r>
              <a:rPr lang="en-US"/>
              <a:t>RTC-PRE-137.2 Cloud landscapes</a:t>
            </a:r>
            <a:endParaRPr lang="en-ZA"/>
          </a:p>
        </p:txBody>
      </p:sp>
      <p:sp>
        <p:nvSpPr>
          <p:cNvPr id="9" name="Slide Number Placeholder 6">
            <a:extLst>
              <a:ext uri="{FF2B5EF4-FFF2-40B4-BE49-F238E27FC236}">
                <a16:creationId xmlns:a16="http://schemas.microsoft.com/office/drawing/2014/main" id="{1F312BB0-4B93-4BF9-8A9D-E88533F1DBF9}"/>
              </a:ext>
            </a:extLst>
          </p:cNvPr>
          <p:cNvSpPr>
            <a:spLocks noGrp="1"/>
          </p:cNvSpPr>
          <p:nvPr>
            <p:ph type="sldNum" sz="quarter" idx="12"/>
          </p:nvPr>
        </p:nvSpPr>
        <p:spPr/>
        <p:txBody>
          <a:bodyPr/>
          <a:lstStyle>
            <a:lvl1pPr>
              <a:defRPr/>
            </a:lvl1pPr>
          </a:lstStyle>
          <a:p>
            <a:fld id="{2385F763-5983-47B5-8194-ED1F95C2BBA5}" type="slidenum">
              <a:rPr lang="en-ZA" altLang="en-US"/>
              <a:pPr/>
              <a:t>‹#›</a:t>
            </a:fld>
            <a:endParaRPr lang="en-ZA" altLang="en-US"/>
          </a:p>
        </p:txBody>
      </p:sp>
    </p:spTree>
    <p:extLst>
      <p:ext uri="{BB962C8B-B14F-4D97-AF65-F5344CB8AC3E}">
        <p14:creationId xmlns:p14="http://schemas.microsoft.com/office/powerpoint/2010/main" val="1914193357"/>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E0C36AA-935D-4478-88C9-9FEBC2F6C67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7">
            <a:extLst>
              <a:ext uri="{FF2B5EF4-FFF2-40B4-BE49-F238E27FC236}">
                <a16:creationId xmlns:a16="http://schemas.microsoft.com/office/drawing/2014/main" id="{BFB67EF0-F778-471F-BFA7-ED2EA15DE9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a:t>Click to edit Master title style</a:t>
            </a:r>
          </a:p>
        </p:txBody>
      </p:sp>
      <p:sp>
        <p:nvSpPr>
          <p:cNvPr id="3" name="Picture Placeholder 2"/>
          <p:cNvSpPr>
            <a:spLocks noGrp="1" noChangeAspect="1"/>
          </p:cNvSpPr>
          <p:nvPr>
            <p:ph type="pic" idx="1"/>
          </p:nvPr>
        </p:nvSpPr>
        <p:spPr>
          <a:xfrm>
            <a:off x="2257425" y="816511"/>
            <a:ext cx="4629150" cy="424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69D09A90-0BF1-4B0C-9DE8-9EF2998EB878}"/>
              </a:ext>
            </a:extLst>
          </p:cNvPr>
          <p:cNvSpPr>
            <a:spLocks noGrp="1"/>
          </p:cNvSpPr>
          <p:nvPr>
            <p:ph type="dt" sz="half" idx="10"/>
          </p:nvPr>
        </p:nvSpPr>
        <p:spPr/>
        <p:txBody>
          <a:bodyPr/>
          <a:lstStyle>
            <a:lvl1pPr>
              <a:defRPr/>
            </a:lvl1pPr>
          </a:lstStyle>
          <a:p>
            <a:pPr>
              <a:defRPr/>
            </a:pPr>
            <a:fld id="{5B9361DC-F306-41D3-9858-F7E3EE2C4E4F}" type="datetime1">
              <a:rPr lang="en-ZA" smtClean="0"/>
              <a:t>2021/10/28</a:t>
            </a:fld>
            <a:endParaRPr lang="en-ZA"/>
          </a:p>
        </p:txBody>
      </p:sp>
      <p:sp>
        <p:nvSpPr>
          <p:cNvPr id="8" name="Footer Placeholder 5">
            <a:extLst>
              <a:ext uri="{FF2B5EF4-FFF2-40B4-BE49-F238E27FC236}">
                <a16:creationId xmlns:a16="http://schemas.microsoft.com/office/drawing/2014/main" id="{5AD936E3-B09D-4219-A8E2-AA80B9C47B24}"/>
              </a:ext>
            </a:extLst>
          </p:cNvPr>
          <p:cNvSpPr>
            <a:spLocks noGrp="1"/>
          </p:cNvSpPr>
          <p:nvPr>
            <p:ph type="ftr" sz="quarter" idx="11"/>
          </p:nvPr>
        </p:nvSpPr>
        <p:spPr>
          <a:xfrm>
            <a:off x="2794000" y="6356350"/>
            <a:ext cx="3563938" cy="365125"/>
          </a:xfrm>
        </p:spPr>
        <p:txBody>
          <a:bodyPr/>
          <a:lstStyle>
            <a:lvl1pPr>
              <a:defRPr/>
            </a:lvl1pPr>
          </a:lstStyle>
          <a:p>
            <a:pPr>
              <a:defRPr/>
            </a:pPr>
            <a:r>
              <a:rPr lang="en-US"/>
              <a:t>RTC-PRE-137.2 Cloud landscapes</a:t>
            </a:r>
            <a:endParaRPr lang="en-ZA"/>
          </a:p>
        </p:txBody>
      </p:sp>
      <p:sp>
        <p:nvSpPr>
          <p:cNvPr id="9" name="Slide Number Placeholder 6">
            <a:extLst>
              <a:ext uri="{FF2B5EF4-FFF2-40B4-BE49-F238E27FC236}">
                <a16:creationId xmlns:a16="http://schemas.microsoft.com/office/drawing/2014/main" id="{616E97D0-3F7F-42C7-A0C0-7FC033E7EFCF}"/>
              </a:ext>
            </a:extLst>
          </p:cNvPr>
          <p:cNvSpPr>
            <a:spLocks noGrp="1"/>
          </p:cNvSpPr>
          <p:nvPr>
            <p:ph type="sldNum" sz="quarter" idx="12"/>
          </p:nvPr>
        </p:nvSpPr>
        <p:spPr/>
        <p:txBody>
          <a:bodyPr/>
          <a:lstStyle>
            <a:lvl1pPr>
              <a:defRPr/>
            </a:lvl1pPr>
          </a:lstStyle>
          <a:p>
            <a:fld id="{07527117-6F72-480A-93E6-B168C3F42E1A}" type="slidenum">
              <a:rPr lang="en-ZA" altLang="en-US"/>
              <a:pPr/>
              <a:t>‹#›</a:t>
            </a:fld>
            <a:endParaRPr lang="en-ZA" altLang="en-US"/>
          </a:p>
        </p:txBody>
      </p:sp>
    </p:spTree>
    <p:extLst>
      <p:ext uri="{BB962C8B-B14F-4D97-AF65-F5344CB8AC3E}">
        <p14:creationId xmlns:p14="http://schemas.microsoft.com/office/powerpoint/2010/main" val="2745854924"/>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489CAC5-CB22-4500-9D41-C28833D408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Rectangle 4">
            <a:extLst>
              <a:ext uri="{FF2B5EF4-FFF2-40B4-BE49-F238E27FC236}">
                <a16:creationId xmlns:a16="http://schemas.microsoft.com/office/drawing/2014/main" id="{CA35F7DB-A64D-493A-A29A-12B9FE27AEA3}"/>
              </a:ext>
            </a:extLst>
          </p:cNvPr>
          <p:cNvSpPr>
            <a:spLocks noChangeArrowheads="1"/>
          </p:cNvSpPr>
          <p:nvPr userDrawn="1"/>
        </p:nvSpPr>
        <p:spPr bwMode="auto">
          <a:xfrm>
            <a:off x="79375" y="1639888"/>
            <a:ext cx="9144000" cy="3462337"/>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pic>
        <p:nvPicPr>
          <p:cNvPr id="6" name="Picture 8">
            <a:extLst>
              <a:ext uri="{FF2B5EF4-FFF2-40B4-BE49-F238E27FC236}">
                <a16:creationId xmlns:a16="http://schemas.microsoft.com/office/drawing/2014/main" id="{0BD91BCA-F7E5-457F-B65B-C74FC7161C8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3888" y="376596"/>
            <a:ext cx="7886700" cy="828362"/>
          </a:xfrm>
        </p:spPr>
        <p:txBody>
          <a:bodyPr anchor="b">
            <a:normAutofit/>
          </a:bodyPr>
          <a:lstStyle>
            <a:lvl1pPr>
              <a:defRPr sz="4400">
                <a:solidFill>
                  <a:srgbClr val="97301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F699E34C-992D-49F6-A4F4-0E10D6A21671}"/>
              </a:ext>
            </a:extLst>
          </p:cNvPr>
          <p:cNvSpPr>
            <a:spLocks noGrp="1"/>
          </p:cNvSpPr>
          <p:nvPr>
            <p:ph type="dt" sz="half" idx="10"/>
          </p:nvPr>
        </p:nvSpPr>
        <p:spPr/>
        <p:txBody>
          <a:bodyPr/>
          <a:lstStyle>
            <a:lvl1pPr>
              <a:defRPr/>
            </a:lvl1pPr>
          </a:lstStyle>
          <a:p>
            <a:pPr>
              <a:defRPr/>
            </a:pPr>
            <a:fld id="{4E2F41F2-707A-4643-8640-086790E139EC}" type="datetime1">
              <a:rPr lang="en-ZA" smtClean="0"/>
              <a:t>2021/10/28</a:t>
            </a:fld>
            <a:endParaRPr lang="en-ZA"/>
          </a:p>
        </p:txBody>
      </p:sp>
      <p:sp>
        <p:nvSpPr>
          <p:cNvPr id="8" name="Footer Placeholder 4">
            <a:extLst>
              <a:ext uri="{FF2B5EF4-FFF2-40B4-BE49-F238E27FC236}">
                <a16:creationId xmlns:a16="http://schemas.microsoft.com/office/drawing/2014/main" id="{5BA029A4-6363-4F74-9D65-D5F654342002}"/>
              </a:ext>
            </a:extLst>
          </p:cNvPr>
          <p:cNvSpPr>
            <a:spLocks noGrp="1"/>
          </p:cNvSpPr>
          <p:nvPr>
            <p:ph type="ftr" sz="quarter" idx="11"/>
          </p:nvPr>
        </p:nvSpPr>
        <p:spPr>
          <a:xfrm>
            <a:off x="2760663" y="6356350"/>
            <a:ext cx="3622675" cy="365125"/>
          </a:xfrm>
        </p:spPr>
        <p:txBody>
          <a:bodyPr/>
          <a:lstStyle>
            <a:lvl1pPr>
              <a:defRPr/>
            </a:lvl1pPr>
          </a:lstStyle>
          <a:p>
            <a:pPr>
              <a:defRPr/>
            </a:pPr>
            <a:r>
              <a:rPr lang="en-US"/>
              <a:t>RTC-PRE-137.2 Cloud landscapes</a:t>
            </a:r>
          </a:p>
        </p:txBody>
      </p:sp>
      <p:sp>
        <p:nvSpPr>
          <p:cNvPr id="9" name="Slide Number Placeholder 5">
            <a:extLst>
              <a:ext uri="{FF2B5EF4-FFF2-40B4-BE49-F238E27FC236}">
                <a16:creationId xmlns:a16="http://schemas.microsoft.com/office/drawing/2014/main" id="{8F5D93E9-ACA2-415A-88F7-1DB61A1FFB02}"/>
              </a:ext>
            </a:extLst>
          </p:cNvPr>
          <p:cNvSpPr>
            <a:spLocks noGrp="1"/>
          </p:cNvSpPr>
          <p:nvPr>
            <p:ph type="sldNum" sz="quarter" idx="12"/>
          </p:nvPr>
        </p:nvSpPr>
        <p:spPr/>
        <p:txBody>
          <a:bodyPr/>
          <a:lstStyle>
            <a:lvl1pPr>
              <a:defRPr/>
            </a:lvl1pPr>
          </a:lstStyle>
          <a:p>
            <a:fld id="{65D60D31-F84E-455A-B44C-1E4606233BD0}" type="slidenum">
              <a:rPr lang="en-ZA" altLang="en-US"/>
              <a:pPr/>
              <a:t>‹#›</a:t>
            </a:fld>
            <a:endParaRPr lang="en-ZA" altLang="en-US"/>
          </a:p>
        </p:txBody>
      </p:sp>
    </p:spTree>
    <p:extLst>
      <p:ext uri="{BB962C8B-B14F-4D97-AF65-F5344CB8AC3E}">
        <p14:creationId xmlns:p14="http://schemas.microsoft.com/office/powerpoint/2010/main" val="2918997072"/>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044273-0BE9-4894-985B-9F19883A987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0FAA040F-08AF-4A5A-B1AD-6F5C159DA9F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36A23DB-2B5A-4ADC-AEEC-8F48F92C30A9}"/>
              </a:ext>
            </a:extLst>
          </p:cNvPr>
          <p:cNvSpPr>
            <a:spLocks noGrp="1"/>
          </p:cNvSpPr>
          <p:nvPr>
            <p:ph type="dt" sz="half" idx="10"/>
          </p:nvPr>
        </p:nvSpPr>
        <p:spPr/>
        <p:txBody>
          <a:bodyPr/>
          <a:lstStyle>
            <a:lvl1pPr>
              <a:defRPr/>
            </a:lvl1pPr>
          </a:lstStyle>
          <a:p>
            <a:pPr>
              <a:defRPr/>
            </a:pPr>
            <a:fld id="{057814DC-B21E-439D-89A6-8C750076ACDF}" type="datetime1">
              <a:rPr lang="en-ZA" smtClean="0"/>
              <a:t>2021/10/28</a:t>
            </a:fld>
            <a:endParaRPr lang="en-ZA"/>
          </a:p>
        </p:txBody>
      </p:sp>
      <p:sp>
        <p:nvSpPr>
          <p:cNvPr id="7" name="Footer Placeholder 4">
            <a:extLst>
              <a:ext uri="{FF2B5EF4-FFF2-40B4-BE49-F238E27FC236}">
                <a16:creationId xmlns:a16="http://schemas.microsoft.com/office/drawing/2014/main" id="{74E03318-944F-4C92-98FD-F37921115FF8}"/>
              </a:ext>
            </a:extLst>
          </p:cNvPr>
          <p:cNvSpPr>
            <a:spLocks noGrp="1"/>
          </p:cNvSpPr>
          <p:nvPr>
            <p:ph type="ftr" sz="quarter" idx="11"/>
          </p:nvPr>
        </p:nvSpPr>
        <p:spPr>
          <a:xfrm>
            <a:off x="2768600" y="6356350"/>
            <a:ext cx="3606800" cy="365125"/>
          </a:xfrm>
        </p:spPr>
        <p:txBody>
          <a:bodyPr/>
          <a:lstStyle>
            <a:lvl1pPr>
              <a:defRPr/>
            </a:lvl1pPr>
          </a:lstStyle>
          <a:p>
            <a:pPr>
              <a:defRPr/>
            </a:pPr>
            <a:r>
              <a:rPr lang="en-US"/>
              <a:t>RTC-PRE-137.2 Cloud landscapes</a:t>
            </a:r>
            <a:endParaRPr lang="en-ZA"/>
          </a:p>
        </p:txBody>
      </p:sp>
      <p:sp>
        <p:nvSpPr>
          <p:cNvPr id="8" name="Slide Number Placeholder 5">
            <a:extLst>
              <a:ext uri="{FF2B5EF4-FFF2-40B4-BE49-F238E27FC236}">
                <a16:creationId xmlns:a16="http://schemas.microsoft.com/office/drawing/2014/main" id="{FA9806F2-BA2E-4AD5-B788-944ED8F4D4B5}"/>
              </a:ext>
            </a:extLst>
          </p:cNvPr>
          <p:cNvSpPr>
            <a:spLocks noGrp="1"/>
          </p:cNvSpPr>
          <p:nvPr>
            <p:ph type="sldNum" sz="quarter" idx="12"/>
          </p:nvPr>
        </p:nvSpPr>
        <p:spPr/>
        <p:txBody>
          <a:bodyPr/>
          <a:lstStyle>
            <a:lvl1pPr>
              <a:defRPr/>
            </a:lvl1pPr>
          </a:lstStyle>
          <a:p>
            <a:fld id="{CA123FC5-CA43-44FE-9601-EB33CC818861}" type="slidenum">
              <a:rPr lang="en-ZA" altLang="en-US"/>
              <a:pPr/>
              <a:t>‹#›</a:t>
            </a:fld>
            <a:endParaRPr lang="en-ZA" altLang="en-US"/>
          </a:p>
        </p:txBody>
      </p:sp>
    </p:spTree>
    <p:extLst>
      <p:ext uri="{BB962C8B-B14F-4D97-AF65-F5344CB8AC3E}">
        <p14:creationId xmlns:p14="http://schemas.microsoft.com/office/powerpoint/2010/main" val="3548097132"/>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549BE-FECB-4221-87CE-0625428C443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CC455E3C-DE72-41B0-9D64-552E3E84671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E941FB94-2ED1-43ED-8559-F3DFA005F7E7}"/>
              </a:ext>
            </a:extLst>
          </p:cNvPr>
          <p:cNvSpPr>
            <a:spLocks noGrp="1"/>
          </p:cNvSpPr>
          <p:nvPr>
            <p:ph type="dt" sz="half" idx="10"/>
          </p:nvPr>
        </p:nvSpPr>
        <p:spPr/>
        <p:txBody>
          <a:bodyPr/>
          <a:lstStyle>
            <a:lvl1pPr>
              <a:defRPr/>
            </a:lvl1pPr>
          </a:lstStyle>
          <a:p>
            <a:pPr>
              <a:defRPr/>
            </a:pPr>
            <a:fld id="{3D2838BA-5D11-46A5-9F9A-5A190F316DEF}" type="datetime1">
              <a:rPr lang="en-ZA" smtClean="0"/>
              <a:t>2021/10/28</a:t>
            </a:fld>
            <a:endParaRPr lang="en-ZA"/>
          </a:p>
        </p:txBody>
      </p:sp>
      <p:sp>
        <p:nvSpPr>
          <p:cNvPr id="7" name="Footer Placeholder 4">
            <a:extLst>
              <a:ext uri="{FF2B5EF4-FFF2-40B4-BE49-F238E27FC236}">
                <a16:creationId xmlns:a16="http://schemas.microsoft.com/office/drawing/2014/main" id="{98432F64-72F4-40D6-B9CF-873DFAFE258B}"/>
              </a:ext>
            </a:extLst>
          </p:cNvPr>
          <p:cNvSpPr>
            <a:spLocks noGrp="1"/>
          </p:cNvSpPr>
          <p:nvPr>
            <p:ph type="ftr" sz="quarter" idx="11"/>
          </p:nvPr>
        </p:nvSpPr>
        <p:spPr>
          <a:xfrm>
            <a:off x="2686050" y="6356350"/>
            <a:ext cx="3743325" cy="365125"/>
          </a:xfrm>
        </p:spPr>
        <p:txBody>
          <a:bodyPr/>
          <a:lstStyle>
            <a:lvl1pPr>
              <a:defRPr/>
            </a:lvl1pPr>
          </a:lstStyle>
          <a:p>
            <a:pPr>
              <a:defRPr/>
            </a:pPr>
            <a:r>
              <a:rPr lang="en-US"/>
              <a:t>RTC-PRE-137.2 Cloud landscapes</a:t>
            </a:r>
            <a:endParaRPr lang="en-ZA"/>
          </a:p>
        </p:txBody>
      </p:sp>
      <p:sp>
        <p:nvSpPr>
          <p:cNvPr id="8" name="Slide Number Placeholder 5">
            <a:extLst>
              <a:ext uri="{FF2B5EF4-FFF2-40B4-BE49-F238E27FC236}">
                <a16:creationId xmlns:a16="http://schemas.microsoft.com/office/drawing/2014/main" id="{68C3C296-5015-4A7D-B7A8-18D26D32B335}"/>
              </a:ext>
            </a:extLst>
          </p:cNvPr>
          <p:cNvSpPr>
            <a:spLocks noGrp="1"/>
          </p:cNvSpPr>
          <p:nvPr>
            <p:ph type="sldNum" sz="quarter" idx="12"/>
          </p:nvPr>
        </p:nvSpPr>
        <p:spPr/>
        <p:txBody>
          <a:bodyPr/>
          <a:lstStyle>
            <a:lvl1pPr>
              <a:defRPr/>
            </a:lvl1pPr>
          </a:lstStyle>
          <a:p>
            <a:fld id="{BD021011-ED70-4093-8C35-283114F7134A}" type="slidenum">
              <a:rPr lang="en-ZA" altLang="en-US"/>
              <a:pPr/>
              <a:t>‹#›</a:t>
            </a:fld>
            <a:endParaRPr lang="en-ZA" altLang="en-US"/>
          </a:p>
        </p:txBody>
      </p:sp>
    </p:spTree>
    <p:extLst>
      <p:ext uri="{BB962C8B-B14F-4D97-AF65-F5344CB8AC3E}">
        <p14:creationId xmlns:p14="http://schemas.microsoft.com/office/powerpoint/2010/main" val="4283220679"/>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Slide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766E9CE-572C-42EC-B335-EA1CA14D0D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FD673CE4-31F1-48AA-A413-7C87023617D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a:t>Click to edit Master text styles</a:t>
            </a:r>
          </a:p>
        </p:txBody>
      </p:sp>
      <p:sp>
        <p:nvSpPr>
          <p:cNvPr id="6" name="Date Placeholder 3">
            <a:extLst>
              <a:ext uri="{FF2B5EF4-FFF2-40B4-BE49-F238E27FC236}">
                <a16:creationId xmlns:a16="http://schemas.microsoft.com/office/drawing/2014/main" id="{3843DEB1-4134-4319-8FC2-04C3BD98C068}"/>
              </a:ext>
            </a:extLst>
          </p:cNvPr>
          <p:cNvSpPr>
            <a:spLocks noGrp="1"/>
          </p:cNvSpPr>
          <p:nvPr>
            <p:ph type="dt" sz="half" idx="10"/>
          </p:nvPr>
        </p:nvSpPr>
        <p:spPr/>
        <p:txBody>
          <a:bodyPr/>
          <a:lstStyle>
            <a:lvl1pPr>
              <a:defRPr/>
            </a:lvl1pPr>
          </a:lstStyle>
          <a:p>
            <a:pPr>
              <a:defRPr/>
            </a:pPr>
            <a:fld id="{C872F327-C381-4589-864A-DEB70AC85FB8}" type="datetime1">
              <a:rPr lang="en-ZA" smtClean="0"/>
              <a:t>2021/10/28</a:t>
            </a:fld>
            <a:endParaRPr lang="en-ZA"/>
          </a:p>
        </p:txBody>
      </p:sp>
      <p:sp>
        <p:nvSpPr>
          <p:cNvPr id="7" name="Footer Placeholder 4">
            <a:extLst>
              <a:ext uri="{FF2B5EF4-FFF2-40B4-BE49-F238E27FC236}">
                <a16:creationId xmlns:a16="http://schemas.microsoft.com/office/drawing/2014/main" id="{F8FA17BD-87A2-45ED-BDFD-520A5A4C9A30}"/>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6E9AC704-F9F8-4E12-B2AC-00C4CA41FCE0}"/>
              </a:ext>
            </a:extLst>
          </p:cNvPr>
          <p:cNvSpPr>
            <a:spLocks noGrp="1"/>
          </p:cNvSpPr>
          <p:nvPr>
            <p:ph type="sldNum" sz="quarter" idx="12"/>
          </p:nvPr>
        </p:nvSpPr>
        <p:spPr/>
        <p:txBody>
          <a:bodyPr/>
          <a:lstStyle>
            <a:lvl1pPr>
              <a:defRPr/>
            </a:lvl1pPr>
          </a:lstStyle>
          <a:p>
            <a:fld id="{D2B1F485-9DE0-4E14-90E4-C7CBA54F218B}" type="slidenum">
              <a:rPr lang="en-ZA" altLang="en-US"/>
              <a:pPr/>
              <a:t>‹#›</a:t>
            </a:fld>
            <a:endParaRPr lang="en-ZA" altLang="en-US"/>
          </a:p>
        </p:txBody>
      </p:sp>
    </p:spTree>
    <p:extLst>
      <p:ext uri="{BB962C8B-B14F-4D97-AF65-F5344CB8AC3E}">
        <p14:creationId xmlns:p14="http://schemas.microsoft.com/office/powerpoint/2010/main" val="170185139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19E2FEF-46ED-4F2A-9256-777FD312FC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82F7B9A6-CFF1-4C19-BA57-B9A33914CA2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C7D429D1-007F-4940-8408-DE71BFF5428A}"/>
              </a:ext>
            </a:extLst>
          </p:cNvPr>
          <p:cNvSpPr>
            <a:spLocks noGrp="1"/>
          </p:cNvSpPr>
          <p:nvPr>
            <p:ph type="dt" sz="half" idx="10"/>
          </p:nvPr>
        </p:nvSpPr>
        <p:spPr/>
        <p:txBody>
          <a:bodyPr/>
          <a:lstStyle>
            <a:lvl1pPr>
              <a:defRPr/>
            </a:lvl1pPr>
          </a:lstStyle>
          <a:p>
            <a:pPr>
              <a:defRPr/>
            </a:pPr>
            <a:fld id="{799D969A-250A-41DD-B0E7-84E3283CCE8A}" type="datetime1">
              <a:rPr lang="en-ZA" smtClean="0"/>
              <a:t>2021/10/28</a:t>
            </a:fld>
            <a:endParaRPr lang="en-ZA"/>
          </a:p>
        </p:txBody>
      </p:sp>
      <p:sp>
        <p:nvSpPr>
          <p:cNvPr id="7" name="Footer Placeholder 4">
            <a:extLst>
              <a:ext uri="{FF2B5EF4-FFF2-40B4-BE49-F238E27FC236}">
                <a16:creationId xmlns:a16="http://schemas.microsoft.com/office/drawing/2014/main" id="{E6F53899-48CC-4B14-8F55-635F4A892B9B}"/>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B30B1F53-6C6E-4F31-89E2-BEA6696C92FF}"/>
              </a:ext>
            </a:extLst>
          </p:cNvPr>
          <p:cNvSpPr>
            <a:spLocks noGrp="1"/>
          </p:cNvSpPr>
          <p:nvPr>
            <p:ph type="sldNum" sz="quarter" idx="12"/>
          </p:nvPr>
        </p:nvSpPr>
        <p:spPr/>
        <p:txBody>
          <a:bodyPr/>
          <a:lstStyle>
            <a:lvl1pPr>
              <a:defRPr/>
            </a:lvl1pPr>
          </a:lstStyle>
          <a:p>
            <a:fld id="{4D9351F3-4335-4488-B764-06ABD1BD92F1}" type="slidenum">
              <a:rPr lang="en-ZA" altLang="en-US"/>
              <a:pPr/>
              <a:t>‹#›</a:t>
            </a:fld>
            <a:endParaRPr lang="en-ZA" altLang="en-US"/>
          </a:p>
        </p:txBody>
      </p:sp>
    </p:spTree>
    <p:extLst>
      <p:ext uri="{BB962C8B-B14F-4D97-AF65-F5344CB8AC3E}">
        <p14:creationId xmlns:p14="http://schemas.microsoft.com/office/powerpoint/2010/main" val="77339446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obj" preserve="1">
  <p:cSld name="Section Header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D457423-60B8-44A5-9AA4-918A9659E6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B2ECD955-60FF-47AF-A786-EA81CD13C00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8650" y="4093164"/>
            <a:ext cx="7886700" cy="1325563"/>
          </a:xfrm>
        </p:spPr>
        <p:txBody>
          <a:bodyPr>
            <a:normAutofit/>
          </a:bodyPr>
          <a:lstStyle>
            <a:lvl1pPr>
              <a:defRPr sz="4000" b="1"/>
            </a:lvl1pPr>
          </a:lstStyle>
          <a:p>
            <a:r>
              <a:rPr lang="en-US"/>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a:t>Click to edit Master text styles</a:t>
            </a:r>
          </a:p>
        </p:txBody>
      </p:sp>
      <p:sp>
        <p:nvSpPr>
          <p:cNvPr id="6" name="Date Placeholder 3">
            <a:extLst>
              <a:ext uri="{FF2B5EF4-FFF2-40B4-BE49-F238E27FC236}">
                <a16:creationId xmlns:a16="http://schemas.microsoft.com/office/drawing/2014/main" id="{49940100-9238-4DD4-854F-A67A106B6F1F}"/>
              </a:ext>
            </a:extLst>
          </p:cNvPr>
          <p:cNvSpPr>
            <a:spLocks noGrp="1"/>
          </p:cNvSpPr>
          <p:nvPr>
            <p:ph type="dt" sz="half" idx="10"/>
          </p:nvPr>
        </p:nvSpPr>
        <p:spPr/>
        <p:txBody>
          <a:bodyPr/>
          <a:lstStyle>
            <a:lvl1pPr>
              <a:defRPr/>
            </a:lvl1pPr>
          </a:lstStyle>
          <a:p>
            <a:pPr>
              <a:defRPr/>
            </a:pPr>
            <a:fld id="{C62BF8CD-4017-432F-9DF0-0D212F5CB9B8}" type="datetime1">
              <a:rPr lang="en-ZA" smtClean="0"/>
              <a:t>2021/10/28</a:t>
            </a:fld>
            <a:endParaRPr lang="en-ZA"/>
          </a:p>
        </p:txBody>
      </p:sp>
      <p:sp>
        <p:nvSpPr>
          <p:cNvPr id="7" name="Footer Placeholder 4">
            <a:extLst>
              <a:ext uri="{FF2B5EF4-FFF2-40B4-BE49-F238E27FC236}">
                <a16:creationId xmlns:a16="http://schemas.microsoft.com/office/drawing/2014/main" id="{B8DE4E8B-9046-47A6-9FC2-DE2E74703AD2}"/>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A1BA27E5-31F3-4220-91F5-94E5B8B7BEF6}"/>
              </a:ext>
            </a:extLst>
          </p:cNvPr>
          <p:cNvSpPr>
            <a:spLocks noGrp="1"/>
          </p:cNvSpPr>
          <p:nvPr>
            <p:ph type="sldNum" sz="quarter" idx="12"/>
          </p:nvPr>
        </p:nvSpPr>
        <p:spPr/>
        <p:txBody>
          <a:bodyPr/>
          <a:lstStyle>
            <a:lvl1pPr>
              <a:defRPr/>
            </a:lvl1pPr>
          </a:lstStyle>
          <a:p>
            <a:fld id="{93BF4978-7AD8-4E14-BAB0-D59157B2C759}" type="slidenum">
              <a:rPr lang="en-ZA" altLang="en-US"/>
              <a:pPr/>
              <a:t>‹#›</a:t>
            </a:fld>
            <a:endParaRPr lang="en-ZA" altLang="en-US"/>
          </a:p>
        </p:txBody>
      </p:sp>
    </p:spTree>
    <p:extLst>
      <p:ext uri="{BB962C8B-B14F-4D97-AF65-F5344CB8AC3E}">
        <p14:creationId xmlns:p14="http://schemas.microsoft.com/office/powerpoint/2010/main" val="2295807274"/>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preserve="1" userDrawn="1">
  <p:cSld name="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B83B381-E63F-4C98-8004-3CB31C19D4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7">
            <a:extLst>
              <a:ext uri="{FF2B5EF4-FFF2-40B4-BE49-F238E27FC236}">
                <a16:creationId xmlns:a16="http://schemas.microsoft.com/office/drawing/2014/main" id="{5F4B3AF4-610E-4366-9B5F-6AF9D193734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4" name="Content Placeholder 3"/>
          <p:cNvSpPr>
            <a:spLocks noGrp="1"/>
          </p:cNvSpPr>
          <p:nvPr>
            <p:ph sz="half" idx="2"/>
          </p:nvPr>
        </p:nvSpPr>
        <p:spPr>
          <a:xfrm>
            <a:off x="629842" y="1829956"/>
            <a:ext cx="3868340" cy="4314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29956"/>
            <a:ext cx="3887391" cy="431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9AAEB37-161C-4EE8-86E0-29C5D88A7CB1}"/>
              </a:ext>
            </a:extLst>
          </p:cNvPr>
          <p:cNvSpPr>
            <a:spLocks noGrp="1"/>
          </p:cNvSpPr>
          <p:nvPr>
            <p:ph type="dt" sz="half" idx="10"/>
          </p:nvPr>
        </p:nvSpPr>
        <p:spPr/>
        <p:txBody>
          <a:bodyPr/>
          <a:lstStyle>
            <a:lvl1pPr>
              <a:defRPr/>
            </a:lvl1pPr>
          </a:lstStyle>
          <a:p>
            <a:pPr>
              <a:defRPr/>
            </a:pPr>
            <a:fld id="{8A0FDFFB-1D82-4977-8015-45F168E7CAC1}" type="datetime1">
              <a:rPr lang="en-ZA" smtClean="0"/>
              <a:t>2021/10/28</a:t>
            </a:fld>
            <a:endParaRPr lang="en-ZA"/>
          </a:p>
        </p:txBody>
      </p:sp>
      <p:sp>
        <p:nvSpPr>
          <p:cNvPr id="9" name="Footer Placeholder 7">
            <a:extLst>
              <a:ext uri="{FF2B5EF4-FFF2-40B4-BE49-F238E27FC236}">
                <a16:creationId xmlns:a16="http://schemas.microsoft.com/office/drawing/2014/main" id="{732EEF29-001C-4C27-87DE-8A4E60BABB89}"/>
              </a:ext>
            </a:extLst>
          </p:cNvPr>
          <p:cNvSpPr>
            <a:spLocks noGrp="1"/>
          </p:cNvSpPr>
          <p:nvPr>
            <p:ph type="ftr" sz="quarter" idx="11"/>
          </p:nvPr>
        </p:nvSpPr>
        <p:spPr>
          <a:xfrm>
            <a:off x="2803525" y="6356350"/>
            <a:ext cx="3571875" cy="365125"/>
          </a:xfrm>
        </p:spPr>
        <p:txBody>
          <a:bodyPr/>
          <a:lstStyle>
            <a:lvl1pPr>
              <a:defRPr/>
            </a:lvl1pPr>
          </a:lstStyle>
          <a:p>
            <a:pPr>
              <a:defRPr/>
            </a:pPr>
            <a:r>
              <a:rPr lang="en-US"/>
              <a:t>RTC-PRE-137.2 Cloud landscapes</a:t>
            </a:r>
            <a:endParaRPr lang="en-ZA"/>
          </a:p>
        </p:txBody>
      </p:sp>
      <p:sp>
        <p:nvSpPr>
          <p:cNvPr id="10" name="Slide Number Placeholder 8">
            <a:extLst>
              <a:ext uri="{FF2B5EF4-FFF2-40B4-BE49-F238E27FC236}">
                <a16:creationId xmlns:a16="http://schemas.microsoft.com/office/drawing/2014/main" id="{B624872A-D5E8-4B78-960A-B0C55939A5C8}"/>
              </a:ext>
            </a:extLst>
          </p:cNvPr>
          <p:cNvSpPr>
            <a:spLocks noGrp="1"/>
          </p:cNvSpPr>
          <p:nvPr>
            <p:ph type="sldNum" sz="quarter" idx="12"/>
          </p:nvPr>
        </p:nvSpPr>
        <p:spPr/>
        <p:txBody>
          <a:bodyPr/>
          <a:lstStyle>
            <a:lvl1pPr>
              <a:defRPr/>
            </a:lvl1pPr>
          </a:lstStyle>
          <a:p>
            <a:fld id="{53DD940B-E6A2-4891-9613-9502250FB875}" type="slidenum">
              <a:rPr lang="en-ZA" altLang="en-US"/>
              <a:pPr/>
              <a:t>‹#›</a:t>
            </a:fld>
            <a:endParaRPr lang="en-ZA" altLang="en-US"/>
          </a:p>
        </p:txBody>
      </p:sp>
    </p:spTree>
    <p:extLst>
      <p:ext uri="{BB962C8B-B14F-4D97-AF65-F5344CB8AC3E}">
        <p14:creationId xmlns:p14="http://schemas.microsoft.com/office/powerpoint/2010/main" val="3042637293"/>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5C32E-1834-4BEF-A774-350F1B2720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 name="Picture 7">
            <a:extLst>
              <a:ext uri="{FF2B5EF4-FFF2-40B4-BE49-F238E27FC236}">
                <a16:creationId xmlns:a16="http://schemas.microsoft.com/office/drawing/2014/main" id="{FEEFFB0F-83A5-4109-A495-078360521CF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8C3B4447-8D13-4B32-B6BA-D655DBAD60A7}"/>
              </a:ext>
            </a:extLst>
          </p:cNvPr>
          <p:cNvSpPr>
            <a:spLocks noGrp="1"/>
          </p:cNvSpPr>
          <p:nvPr>
            <p:ph type="dt" sz="half" idx="10"/>
          </p:nvPr>
        </p:nvSpPr>
        <p:spPr/>
        <p:txBody>
          <a:bodyPr/>
          <a:lstStyle>
            <a:lvl1pPr>
              <a:defRPr/>
            </a:lvl1pPr>
          </a:lstStyle>
          <a:p>
            <a:pPr>
              <a:defRPr/>
            </a:pPr>
            <a:fld id="{77F3DB59-3DD7-4E9E-89AD-AA6861EFF879}" type="datetime1">
              <a:rPr lang="en-ZA" smtClean="0"/>
              <a:t>2021/10/28</a:t>
            </a:fld>
            <a:endParaRPr lang="en-ZA"/>
          </a:p>
        </p:txBody>
      </p:sp>
      <p:sp>
        <p:nvSpPr>
          <p:cNvPr id="10" name="Footer Placeholder 7">
            <a:extLst>
              <a:ext uri="{FF2B5EF4-FFF2-40B4-BE49-F238E27FC236}">
                <a16:creationId xmlns:a16="http://schemas.microsoft.com/office/drawing/2014/main" id="{677ECCE5-F8F2-4BDD-9C4F-327AD22FFCB5}"/>
              </a:ext>
            </a:extLst>
          </p:cNvPr>
          <p:cNvSpPr>
            <a:spLocks noGrp="1"/>
          </p:cNvSpPr>
          <p:nvPr>
            <p:ph type="ftr" sz="quarter" idx="11"/>
          </p:nvPr>
        </p:nvSpPr>
        <p:spPr>
          <a:xfrm>
            <a:off x="2803525" y="6356350"/>
            <a:ext cx="3571875" cy="365125"/>
          </a:xfrm>
        </p:spPr>
        <p:txBody>
          <a:bodyPr/>
          <a:lstStyle>
            <a:lvl1pPr>
              <a:defRPr/>
            </a:lvl1pPr>
          </a:lstStyle>
          <a:p>
            <a:pPr>
              <a:defRPr/>
            </a:pPr>
            <a:r>
              <a:rPr lang="en-US"/>
              <a:t>RTC-PRE-137.2 Cloud landscapes</a:t>
            </a:r>
            <a:endParaRPr lang="en-ZA"/>
          </a:p>
        </p:txBody>
      </p:sp>
      <p:sp>
        <p:nvSpPr>
          <p:cNvPr id="11" name="Slide Number Placeholder 8">
            <a:extLst>
              <a:ext uri="{FF2B5EF4-FFF2-40B4-BE49-F238E27FC236}">
                <a16:creationId xmlns:a16="http://schemas.microsoft.com/office/drawing/2014/main" id="{DA0B6F89-38A1-44C4-88FD-E245EAD80DB6}"/>
              </a:ext>
            </a:extLst>
          </p:cNvPr>
          <p:cNvSpPr>
            <a:spLocks noGrp="1"/>
          </p:cNvSpPr>
          <p:nvPr>
            <p:ph type="sldNum" sz="quarter" idx="12"/>
          </p:nvPr>
        </p:nvSpPr>
        <p:spPr/>
        <p:txBody>
          <a:bodyPr/>
          <a:lstStyle>
            <a:lvl1pPr>
              <a:defRPr/>
            </a:lvl1pPr>
          </a:lstStyle>
          <a:p>
            <a:fld id="{8AC85AF7-ECC3-4936-B08C-A6DBA4D88A56}" type="slidenum">
              <a:rPr lang="en-ZA" altLang="en-US"/>
              <a:pPr/>
              <a:t>‹#›</a:t>
            </a:fld>
            <a:endParaRPr lang="en-ZA" altLang="en-US"/>
          </a:p>
        </p:txBody>
      </p:sp>
    </p:spTree>
    <p:extLst>
      <p:ext uri="{BB962C8B-B14F-4D97-AF65-F5344CB8AC3E}">
        <p14:creationId xmlns:p14="http://schemas.microsoft.com/office/powerpoint/2010/main" val="308592027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preserve="1" userDrawn="1">
  <p:cSld name="Title Only 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2B6410E-5480-4C10-AE25-6CC1724C30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 name="Picture 7">
            <a:extLst>
              <a:ext uri="{FF2B5EF4-FFF2-40B4-BE49-F238E27FC236}">
                <a16:creationId xmlns:a16="http://schemas.microsoft.com/office/drawing/2014/main" id="{462EE9E0-9E81-4A08-A3CB-4BFF1D1C2D4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5" name="Date Placeholder 4">
            <a:extLst>
              <a:ext uri="{FF2B5EF4-FFF2-40B4-BE49-F238E27FC236}">
                <a16:creationId xmlns:a16="http://schemas.microsoft.com/office/drawing/2014/main" id="{8BC7FFA3-E53E-410A-9CE5-06EA59DA85CB}"/>
              </a:ext>
            </a:extLst>
          </p:cNvPr>
          <p:cNvSpPr>
            <a:spLocks noGrp="1"/>
          </p:cNvSpPr>
          <p:nvPr>
            <p:ph type="dt" sz="half" idx="10"/>
          </p:nvPr>
        </p:nvSpPr>
        <p:spPr/>
        <p:txBody>
          <a:bodyPr/>
          <a:lstStyle>
            <a:lvl1pPr>
              <a:defRPr/>
            </a:lvl1pPr>
          </a:lstStyle>
          <a:p>
            <a:pPr>
              <a:defRPr/>
            </a:pPr>
            <a:fld id="{CE4262E6-8C85-4799-89C2-C4F96B3B774A}" type="datetime1">
              <a:rPr lang="en-ZA" smtClean="0"/>
              <a:t>2021/10/28</a:t>
            </a:fld>
            <a:endParaRPr lang="en-ZA"/>
          </a:p>
        </p:txBody>
      </p:sp>
      <p:sp>
        <p:nvSpPr>
          <p:cNvPr id="6" name="Footer Placeholder 5">
            <a:extLst>
              <a:ext uri="{FF2B5EF4-FFF2-40B4-BE49-F238E27FC236}">
                <a16:creationId xmlns:a16="http://schemas.microsoft.com/office/drawing/2014/main" id="{98C2767B-5189-4BE6-8BD0-3F79F5C04397}"/>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7" name="Slide Number Placeholder 6">
            <a:extLst>
              <a:ext uri="{FF2B5EF4-FFF2-40B4-BE49-F238E27FC236}">
                <a16:creationId xmlns:a16="http://schemas.microsoft.com/office/drawing/2014/main" id="{092A8CF2-555B-4876-9705-83D5F0C2F6D9}"/>
              </a:ext>
            </a:extLst>
          </p:cNvPr>
          <p:cNvSpPr>
            <a:spLocks noGrp="1"/>
          </p:cNvSpPr>
          <p:nvPr>
            <p:ph type="sldNum" sz="quarter" idx="12"/>
          </p:nvPr>
        </p:nvSpPr>
        <p:spPr/>
        <p:txBody>
          <a:bodyPr/>
          <a:lstStyle>
            <a:lvl1pPr>
              <a:defRPr/>
            </a:lvl1pPr>
          </a:lstStyle>
          <a:p>
            <a:fld id="{55D405CA-3F6F-4698-B37B-EE4D1D9E663F}" type="slidenum">
              <a:rPr lang="en-ZA" altLang="en-US"/>
              <a:pPr/>
              <a:t>‹#›</a:t>
            </a:fld>
            <a:endParaRPr lang="en-ZA" altLang="en-US"/>
          </a:p>
        </p:txBody>
      </p:sp>
    </p:spTree>
    <p:extLst>
      <p:ext uri="{BB962C8B-B14F-4D97-AF65-F5344CB8AC3E}">
        <p14:creationId xmlns:p14="http://schemas.microsoft.com/office/powerpoint/2010/main" val="311737499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5C8D20F-285C-425E-8582-00F60F9BD05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3" name="Picture 7">
            <a:extLst>
              <a:ext uri="{FF2B5EF4-FFF2-40B4-BE49-F238E27FC236}">
                <a16:creationId xmlns:a16="http://schemas.microsoft.com/office/drawing/2014/main" id="{EC16B469-FD1D-413E-AE82-D3535462C00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4" name="Date Placeholder 4">
            <a:extLst>
              <a:ext uri="{FF2B5EF4-FFF2-40B4-BE49-F238E27FC236}">
                <a16:creationId xmlns:a16="http://schemas.microsoft.com/office/drawing/2014/main" id="{008503B9-6704-4CDC-BF64-162B73BDA645}"/>
              </a:ext>
            </a:extLst>
          </p:cNvPr>
          <p:cNvSpPr>
            <a:spLocks noGrp="1"/>
          </p:cNvSpPr>
          <p:nvPr>
            <p:ph type="dt" sz="half" idx="10"/>
          </p:nvPr>
        </p:nvSpPr>
        <p:spPr/>
        <p:txBody>
          <a:bodyPr/>
          <a:lstStyle>
            <a:lvl1pPr>
              <a:defRPr/>
            </a:lvl1pPr>
          </a:lstStyle>
          <a:p>
            <a:pPr>
              <a:defRPr/>
            </a:pPr>
            <a:fld id="{88916BC6-9757-4CF4-AB58-D995837DCB17}" type="datetime1">
              <a:rPr lang="en-ZA" smtClean="0"/>
              <a:t>2021/10/28</a:t>
            </a:fld>
            <a:endParaRPr lang="en-ZA"/>
          </a:p>
        </p:txBody>
      </p:sp>
      <p:sp>
        <p:nvSpPr>
          <p:cNvPr id="5" name="Footer Placeholder 5">
            <a:extLst>
              <a:ext uri="{FF2B5EF4-FFF2-40B4-BE49-F238E27FC236}">
                <a16:creationId xmlns:a16="http://schemas.microsoft.com/office/drawing/2014/main" id="{CF36550A-F28B-41E0-AEC9-F3C8B60EDD92}"/>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6" name="Slide Number Placeholder 6">
            <a:extLst>
              <a:ext uri="{FF2B5EF4-FFF2-40B4-BE49-F238E27FC236}">
                <a16:creationId xmlns:a16="http://schemas.microsoft.com/office/drawing/2014/main" id="{100C115B-4F23-4E04-917F-248DF8BC5F31}"/>
              </a:ext>
            </a:extLst>
          </p:cNvPr>
          <p:cNvSpPr>
            <a:spLocks noGrp="1"/>
          </p:cNvSpPr>
          <p:nvPr>
            <p:ph type="sldNum" sz="quarter" idx="12"/>
          </p:nvPr>
        </p:nvSpPr>
        <p:spPr/>
        <p:txBody>
          <a:bodyPr/>
          <a:lstStyle>
            <a:lvl1pPr>
              <a:defRPr/>
            </a:lvl1pPr>
          </a:lstStyle>
          <a:p>
            <a:fld id="{34175CAA-D167-45EF-8353-4BECF660CB19}" type="slidenum">
              <a:rPr lang="en-ZA" altLang="en-US"/>
              <a:pPr/>
              <a:t>‹#›</a:t>
            </a:fld>
            <a:endParaRPr lang="en-ZA" altLang="en-US"/>
          </a:p>
        </p:txBody>
      </p:sp>
    </p:spTree>
    <p:extLst>
      <p:ext uri="{BB962C8B-B14F-4D97-AF65-F5344CB8AC3E}">
        <p14:creationId xmlns:p14="http://schemas.microsoft.com/office/powerpoint/2010/main" val="1005483420"/>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preserve="1" userDrawn="1">
  <p:cSld name="2_Two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978C45E-E8CA-4DA1-BF6E-582CB67763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 name="Picture 7">
            <a:extLst>
              <a:ext uri="{FF2B5EF4-FFF2-40B4-BE49-F238E27FC236}">
                <a16:creationId xmlns:a16="http://schemas.microsoft.com/office/drawing/2014/main" id="{DDB8BCB7-8B7F-453E-AD83-6342CB6E2C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BB917FF-EE98-46D5-9955-3087CBE83717}"/>
              </a:ext>
            </a:extLst>
          </p:cNvPr>
          <p:cNvSpPr>
            <a:spLocks noGrp="1"/>
          </p:cNvSpPr>
          <p:nvPr>
            <p:ph type="dt" sz="half" idx="10"/>
          </p:nvPr>
        </p:nvSpPr>
        <p:spPr/>
        <p:txBody>
          <a:bodyPr/>
          <a:lstStyle>
            <a:lvl1pPr>
              <a:defRPr/>
            </a:lvl1pPr>
          </a:lstStyle>
          <a:p>
            <a:pPr>
              <a:defRPr/>
            </a:pPr>
            <a:fld id="{F155A6FA-2F75-4EBF-B63E-8F7E770AF52D}" type="datetime1">
              <a:rPr lang="en-ZA" smtClean="0"/>
              <a:t>2021/10/28</a:t>
            </a:fld>
            <a:endParaRPr lang="en-ZA"/>
          </a:p>
        </p:txBody>
      </p:sp>
      <p:sp>
        <p:nvSpPr>
          <p:cNvPr id="6" name="Footer Placeholder 5">
            <a:extLst>
              <a:ext uri="{FF2B5EF4-FFF2-40B4-BE49-F238E27FC236}">
                <a16:creationId xmlns:a16="http://schemas.microsoft.com/office/drawing/2014/main" id="{9A934D03-5E87-4FA1-951F-AF80A0F7F581}"/>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7" name="Slide Number Placeholder 6">
            <a:extLst>
              <a:ext uri="{FF2B5EF4-FFF2-40B4-BE49-F238E27FC236}">
                <a16:creationId xmlns:a16="http://schemas.microsoft.com/office/drawing/2014/main" id="{A9DCCC90-AAFD-41E6-AEB4-75A37AA640D0}"/>
              </a:ext>
            </a:extLst>
          </p:cNvPr>
          <p:cNvSpPr>
            <a:spLocks noGrp="1"/>
          </p:cNvSpPr>
          <p:nvPr>
            <p:ph type="sldNum" sz="quarter" idx="12"/>
          </p:nvPr>
        </p:nvSpPr>
        <p:spPr/>
        <p:txBody>
          <a:bodyPr/>
          <a:lstStyle>
            <a:lvl1pPr>
              <a:defRPr/>
            </a:lvl1pPr>
          </a:lstStyle>
          <a:p>
            <a:fld id="{0E0627E9-3E08-4520-9F54-6E064C1116BC}" type="slidenum">
              <a:rPr lang="en-ZA" altLang="en-US"/>
              <a:pPr/>
              <a:t>‹#›</a:t>
            </a:fld>
            <a:endParaRPr lang="en-ZA" altLang="en-US"/>
          </a:p>
        </p:txBody>
      </p:sp>
    </p:spTree>
    <p:extLst>
      <p:ext uri="{BB962C8B-B14F-4D97-AF65-F5344CB8AC3E}">
        <p14:creationId xmlns:p14="http://schemas.microsoft.com/office/powerpoint/2010/main" val="4284509672"/>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theme" Target="../theme/theme1.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09B048-8DA6-4FF1-B9C4-BB32E73556F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9BA50C-4236-4C97-B922-0F5D746B580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52BB58-13DF-4A41-94AD-3A13DC50A7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
                  </a:schemeClr>
                </a:solidFill>
                <a:latin typeface="+mn-lt"/>
              </a:defRPr>
            </a:lvl1pPr>
          </a:lstStyle>
          <a:p>
            <a:pPr>
              <a:defRPr/>
            </a:pPr>
            <a:fld id="{105F33F9-EDF4-4315-BB6D-EE2102ADB3E5}" type="datetime1">
              <a:rPr lang="en-ZA" smtClean="0"/>
              <a:t>2021/10/28</a:t>
            </a:fld>
            <a:endParaRPr lang="en-ZA"/>
          </a:p>
        </p:txBody>
      </p:sp>
      <p:sp>
        <p:nvSpPr>
          <p:cNvPr id="5" name="Footer Placeholder 4">
            <a:extLst>
              <a:ext uri="{FF2B5EF4-FFF2-40B4-BE49-F238E27FC236}">
                <a16:creationId xmlns:a16="http://schemas.microsoft.com/office/drawing/2014/main" id="{B5251385-F937-4C8E-ABA9-085408C835B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
                  </a:schemeClr>
                </a:solidFill>
                <a:latin typeface="+mn-lt"/>
              </a:defRPr>
            </a:lvl1pPr>
          </a:lstStyle>
          <a:p>
            <a:pPr>
              <a:defRPr/>
            </a:pPr>
            <a:r>
              <a:rPr lang="en-US"/>
              <a:t>RTC-PRE-137.2 Cloud landscapes</a:t>
            </a:r>
            <a:endParaRPr lang="en-ZA"/>
          </a:p>
        </p:txBody>
      </p:sp>
      <p:sp>
        <p:nvSpPr>
          <p:cNvPr id="6" name="Slide Number Placeholder 5">
            <a:extLst>
              <a:ext uri="{FF2B5EF4-FFF2-40B4-BE49-F238E27FC236}">
                <a16:creationId xmlns:a16="http://schemas.microsoft.com/office/drawing/2014/main" id="{4604899E-D625-455D-AFFF-7F43E1253FE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F4510A7-C738-4F94-9578-0600DC252B47}" type="slidenum">
              <a:rPr lang="en-ZA" altLang="en-US"/>
              <a:pPr/>
              <a:t>‹#›</a:t>
            </a:fld>
            <a:endParaRPr lang="en-ZA" alt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p:txStyles>
    <p:titleStyle>
      <a:lvl1pPr algn="l" rtl="0" eaLnBrk="0" fontAlgn="base" hangingPunct="0">
        <a:lnSpc>
          <a:spcPct val="90%"/>
        </a:lnSpc>
        <a:spcBef>
          <a:spcPct val="0%"/>
        </a:spcBef>
        <a:spcAft>
          <a:spcPct val="0%"/>
        </a:spcAft>
        <a:defRPr sz="4400" kern="1200">
          <a:solidFill>
            <a:schemeClr val="tx1"/>
          </a:solidFill>
          <a:latin typeface="+mj-lt"/>
          <a:ea typeface="+mj-ea"/>
          <a:cs typeface="+mj-cs"/>
        </a:defRPr>
      </a:lvl1pPr>
      <a:lvl2pPr algn="l" rtl="0" eaLnBrk="0" fontAlgn="base" hangingPunct="0">
        <a:lnSpc>
          <a:spcPct val="9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
        </a:lnSpc>
        <a:spcBef>
          <a:spcPct val="0%"/>
        </a:spcBef>
        <a:spcAft>
          <a:spcPct val="0%"/>
        </a:spcAft>
        <a:defRPr sz="4400">
          <a:solidFill>
            <a:schemeClr val="tx1"/>
          </a:solidFill>
          <a:latin typeface="Arial" panose="020B0604020202020204" pitchFamily="34" charset="0"/>
        </a:defRPr>
      </a:lvl5pPr>
      <a:lvl6pPr marL="457200" algn="l" rtl="0" fontAlgn="base">
        <a:lnSpc>
          <a:spcPct val="90%"/>
        </a:lnSpc>
        <a:spcBef>
          <a:spcPct val="0%"/>
        </a:spcBef>
        <a:spcAft>
          <a:spcPct val="0%"/>
        </a:spcAft>
        <a:defRPr sz="4400">
          <a:solidFill>
            <a:schemeClr val="tx1"/>
          </a:solidFill>
          <a:latin typeface="Arial" panose="020B0604020202020204" pitchFamily="34" charset="0"/>
        </a:defRPr>
      </a:lvl6pPr>
      <a:lvl7pPr marL="914400" algn="l" rtl="0" fontAlgn="base">
        <a:lnSpc>
          <a:spcPct val="90%"/>
        </a:lnSpc>
        <a:spcBef>
          <a:spcPct val="0%"/>
        </a:spcBef>
        <a:spcAft>
          <a:spcPct val="0%"/>
        </a:spcAft>
        <a:defRPr sz="4400">
          <a:solidFill>
            <a:schemeClr val="tx1"/>
          </a:solidFill>
          <a:latin typeface="Arial" panose="020B0604020202020204" pitchFamily="34" charset="0"/>
        </a:defRPr>
      </a:lvl7pPr>
      <a:lvl8pPr marL="1371600" algn="l" rtl="0" fontAlgn="base">
        <a:lnSpc>
          <a:spcPct val="90%"/>
        </a:lnSpc>
        <a:spcBef>
          <a:spcPct val="0%"/>
        </a:spcBef>
        <a:spcAft>
          <a:spcPct val="0%"/>
        </a:spcAft>
        <a:defRPr sz="4400">
          <a:solidFill>
            <a:schemeClr val="tx1"/>
          </a:solidFill>
          <a:latin typeface="Arial" panose="020B0604020202020204" pitchFamily="34" charset="0"/>
        </a:defRPr>
      </a:lvl8pPr>
      <a:lvl9pPr marL="1828800" algn="l" rtl="0" fontAlgn="base">
        <a:lnSpc>
          <a:spcPct val="9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purl.oclc.org/ooxml/officeDocument/relationships/image" Target="../media/image6.png"/><Relationship Id="rId3" Type="http://purl.oclc.org/ooxml/officeDocument/relationships/audio" Target="../media/media1.m4a"/><Relationship Id="rId7" Type="http://purl.oclc.org/ooxml/officeDocument/relationships/image" Target="../media/image5.jpeg"/><Relationship Id="rId12" Type="http://purl.oclc.org/ooxml/officeDocument/relationships/image" Target="../media/image10.png"/><Relationship Id="rId2" Type="http://schemas.microsoft.com/office/2007/relationships/media" Target="../media/media1.m4a"/><Relationship Id="rId1" Type="http://purl.oclc.org/ooxml/officeDocument/relationships/tags" Target="../tags/tag1.xml"/><Relationship Id="rId6" Type="http://purl.oclc.org/ooxml/officeDocument/relationships/image" Target="../media/image4.jpeg"/><Relationship Id="rId11" Type="http://purl.oclc.org/ooxml/officeDocument/relationships/image" Target="../media/image9.png"/><Relationship Id="rId5" Type="http://purl.oclc.org/ooxml/officeDocument/relationships/notesSlide" Target="../notesSlides/notesSlide1.xml"/><Relationship Id="rId10" Type="http://purl.oclc.org/ooxml/officeDocument/relationships/image" Target="../media/image8.png"/><Relationship Id="rId4" Type="http://purl.oclc.org/ooxml/officeDocument/relationships/slideLayout" Target="../slideLayouts/slideLayout8.xml"/><Relationship Id="rId9" Type="http://purl.oclc.org/ooxml/officeDocument/relationships/image" Target="../media/image7.png"/></Relationships>
</file>

<file path=ppt/slides/_rels/slide2.xml.rels><?xml version="1.0" encoding="UTF-8" standalone="yes"?>
<Relationships xmlns="http://schemas.openxmlformats.org/package/2006/relationships"><Relationship Id="rId8" Type="http://purl.oclc.org/ooxml/officeDocument/relationships/image" Target="../media/image10.png"/><Relationship Id="rId3" Type="http://purl.oclc.org/ooxml/officeDocument/relationships/slideLayout" Target="../slideLayouts/slideLayout8.xml"/><Relationship Id="rId7" Type="http://purl.oclc.org/ooxml/officeDocument/relationships/image" Target="../media/image13.jpeg"/><Relationship Id="rId2" Type="http://purl.oclc.org/ooxml/officeDocument/relationships/audio" Target="../media/media2.m4a"/><Relationship Id="rId1" Type="http://schemas.microsoft.com/office/2007/relationships/media" Target="../media/media2.m4a"/><Relationship Id="rId6" Type="http://purl.oclc.org/ooxml/officeDocument/relationships/image" Target="../media/image12.png"/><Relationship Id="rId5" Type="http://purl.oclc.org/ooxml/officeDocument/relationships/image" Target="../media/image11.jpeg"/><Relationship Id="rId4" Type="http://purl.oclc.org/ooxml/officeDocument/relationships/notesSlide" Target="../notesSlides/notesSlide2.xml"/></Relationships>
</file>

<file path=ppt/slides/_rels/slide3.xml.rels><?xml version="1.0" encoding="UTF-8" standalone="yes"?>
<Relationships xmlns="http://schemas.openxmlformats.org/package/2006/relationships"><Relationship Id="rId8" Type="http://purl.oclc.org/ooxml/officeDocument/relationships/image" Target="../media/image6.png"/><Relationship Id="rId3" Type="http://purl.oclc.org/ooxml/officeDocument/relationships/audio" Target="../media/media3.m4a"/><Relationship Id="rId7" Type="http://purl.oclc.org/ooxml/officeDocument/relationships/image" Target="../media/image5.jpeg"/><Relationship Id="rId2" Type="http://schemas.microsoft.com/office/2007/relationships/media" Target="../media/media3.m4a"/><Relationship Id="rId1" Type="http://purl.oclc.org/ooxml/officeDocument/relationships/tags" Target="../tags/tag2.xml"/><Relationship Id="rId6" Type="http://purl.oclc.org/ooxml/officeDocument/relationships/image" Target="../media/image4.jpeg"/><Relationship Id="rId11" Type="http://purl.oclc.org/ooxml/officeDocument/relationships/image" Target="../media/image10.png"/><Relationship Id="rId5" Type="http://purl.oclc.org/ooxml/officeDocument/relationships/notesSlide" Target="../notesSlides/notesSlide3.xml"/><Relationship Id="rId10" Type="http://purl.oclc.org/ooxml/officeDocument/relationships/image" Target="../media/image9.png"/><Relationship Id="rId4" Type="http://purl.oclc.org/ooxml/officeDocument/relationships/slideLayout" Target="../slideLayouts/slideLayout8.xml"/><Relationship Id="rId9" Type="http://purl.oclc.org/ooxml/officeDocument/relationships/image" Target="../media/image14.png"/></Relationships>
</file>

<file path=ppt/slides/_rels/slide4.xml.rels><?xml version="1.0" encoding="UTF-8" standalone="yes"?>
<Relationships xmlns="http://schemas.openxmlformats.org/package/2006/relationships"><Relationship Id="rId8" Type="http://purl.oclc.org/ooxml/officeDocument/relationships/image" Target="../media/image10.png"/><Relationship Id="rId3" Type="http://purl.oclc.org/ooxml/officeDocument/relationships/slideLayout" Target="../slideLayouts/slideLayout8.xml"/><Relationship Id="rId7" Type="http://purl.oclc.org/ooxml/officeDocument/relationships/image" Target="../media/image17.jpeg"/><Relationship Id="rId2" Type="http://purl.oclc.org/ooxml/officeDocument/relationships/audio" Target="../media/media4.m4a"/><Relationship Id="rId1" Type="http://schemas.microsoft.com/office/2007/relationships/media" Target="../media/media4.m4a"/><Relationship Id="rId6" Type="http://purl.oclc.org/ooxml/officeDocument/relationships/image" Target="../media/image16.jpeg"/><Relationship Id="rId5" Type="http://purl.oclc.org/ooxml/officeDocument/relationships/image" Target="../media/image15.jpeg"/><Relationship Id="rId4" Type="http://purl.oclc.org/ooxml/officeDocument/relationships/notesSlide" Target="../notesSlides/notesSlide4.xml"/></Relationships>
</file>

<file path=ppt/slides/_rels/slide5.xml.rels><?xml version="1.0" encoding="UTF-8" standalone="yes"?>
<Relationships xmlns="http://schemas.openxmlformats.org/package/2006/relationships"><Relationship Id="rId8" Type="http://purl.oclc.org/ooxml/officeDocument/relationships/image" Target="../media/image6.png"/><Relationship Id="rId3" Type="http://purl.oclc.org/ooxml/officeDocument/relationships/audio" Target="../media/media5.m4a"/><Relationship Id="rId7" Type="http://purl.oclc.org/ooxml/officeDocument/relationships/image" Target="../media/image5.jpeg"/><Relationship Id="rId12" Type="http://purl.oclc.org/ooxml/officeDocument/relationships/image" Target="../media/image10.png"/><Relationship Id="rId2" Type="http://schemas.microsoft.com/office/2007/relationships/media" Target="../media/media5.m4a"/><Relationship Id="rId1" Type="http://purl.oclc.org/ooxml/officeDocument/relationships/tags" Target="../tags/tag3.xml"/><Relationship Id="rId6" Type="http://purl.oclc.org/ooxml/officeDocument/relationships/image" Target="../media/image4.jpeg"/><Relationship Id="rId11" Type="http://purl.oclc.org/ooxml/officeDocument/relationships/image" Target="../media/image9.png"/><Relationship Id="rId5" Type="http://purl.oclc.org/ooxml/officeDocument/relationships/notesSlide" Target="../notesSlides/notesSlide5.xml"/><Relationship Id="rId10" Type="http://purl.oclc.org/ooxml/officeDocument/relationships/image" Target="../media/image19.jpeg"/><Relationship Id="rId4" Type="http://purl.oclc.org/ooxml/officeDocument/relationships/slideLayout" Target="../slideLayouts/slideLayout8.xml"/><Relationship Id="rId9" Type="http://purl.oclc.org/ooxml/officeDocument/relationships/image" Target="../media/image18.png"/></Relationships>
</file>

<file path=ppt/slides/_rels/slide6.xml.rels><?xml version="1.0" encoding="UTF-8" standalone="yes"?>
<Relationships xmlns="http://schemas.openxmlformats.org/package/2006/relationships"><Relationship Id="rId8" Type="http://purl.oclc.org/ooxml/officeDocument/relationships/image" Target="../media/image21.png"/><Relationship Id="rId3" Type="http://purl.oclc.org/ooxml/officeDocument/relationships/slideLayout" Target="../slideLayouts/slideLayout8.xml"/><Relationship Id="rId7" Type="http://schemas.microsoft.com/office/2007/relationships/hdphoto" Target="../media/hdphoto1.wdp"/><Relationship Id="rId2" Type="http://purl.oclc.org/ooxml/officeDocument/relationships/audio" Target="../media/media6.m4a"/><Relationship Id="rId1" Type="http://schemas.microsoft.com/office/2007/relationships/media" Target="../media/media6.m4a"/><Relationship Id="rId6" Type="http://purl.oclc.org/ooxml/officeDocument/relationships/image" Target="../media/image20.png"/><Relationship Id="rId5" Type="http://purl.oclc.org/ooxml/officeDocument/relationships/hyperlink" Target="http://www.on.ec.gc.ca/skywatchers/swtc_docs/cloud_guide/nimbostratus_e.html" TargetMode="External"/><Relationship Id="rId10" Type="http://purl.oclc.org/ooxml/officeDocument/relationships/image" Target="../media/image10.png"/><Relationship Id="rId4" Type="http://purl.oclc.org/ooxml/officeDocument/relationships/notesSlide" Target="../notesSlides/notesSlide6.xml"/><Relationship Id="rId9" Type="http://purl.oclc.org/ooxml/officeDocument/relationships/image" Target="../media/image22.png"/></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6" name="Rectangle 2">
            <a:extLst>
              <a:ext uri="{FF2B5EF4-FFF2-40B4-BE49-F238E27FC236}">
                <a16:creationId xmlns:a16="http://schemas.microsoft.com/office/drawing/2014/main" id="{7DB21FCE-6380-4E3A-9DF2-373B6845B647}"/>
              </a:ext>
            </a:extLst>
          </p:cNvPr>
          <p:cNvSpPr txBox="1">
            <a:spLocks noChangeArrowheads="1"/>
          </p:cNvSpPr>
          <p:nvPr/>
        </p:nvSpPr>
        <p:spPr bwMode="auto">
          <a:xfrm>
            <a:off x="317553" y="71909"/>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0000FF"/>
                </a:solidFill>
                <a:latin typeface="Calibri" panose="020F0502020204030204" pitchFamily="34" charset="0"/>
                <a:cs typeface="Calibri" panose="020F0502020204030204" pitchFamily="34" charset="0"/>
              </a:rPr>
              <a:t>MIDDLE LEVEL</a:t>
            </a:r>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grpSp>
        <p:nvGrpSpPr>
          <p:cNvPr id="37" name="Group 36"/>
          <p:cNvGrpSpPr/>
          <p:nvPr/>
        </p:nvGrpSpPr>
        <p:grpSpPr>
          <a:xfrm>
            <a:off x="6434584" y="6388476"/>
            <a:ext cx="2403580" cy="330081"/>
            <a:chOff x="7290372" y="6581001"/>
            <a:chExt cx="1414808" cy="634676"/>
          </a:xfrm>
        </p:grpSpPr>
        <p:pic>
          <p:nvPicPr>
            <p:cNvPr id="38" name="Picture 3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290372" y="6581001"/>
              <a:ext cx="682853" cy="634676"/>
            </a:xfrm>
            <a:prstGeom prst="rect">
              <a:avLst/>
            </a:prstGeom>
          </p:spPr>
        </p:pic>
        <p:pic>
          <p:nvPicPr>
            <p:cNvPr id="39" name="Picture 3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73225" y="6581003"/>
              <a:ext cx="731955" cy="634674"/>
            </a:xfrm>
            <a:prstGeom prst="rect">
              <a:avLst/>
            </a:prstGeom>
          </p:spPr>
        </p:pic>
      </p:gr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1</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11303" y="836868"/>
            <a:ext cx="8256519"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078896-9863-4C3B-8B88-6F0ED555692A}"/>
              </a:ext>
            </a:extLst>
          </p:cNvPr>
          <p:cNvGrpSpPr/>
          <p:nvPr/>
        </p:nvGrpSpPr>
        <p:grpSpPr>
          <a:xfrm>
            <a:off x="581906" y="3621846"/>
            <a:ext cx="8375209" cy="371616"/>
            <a:chOff x="573166" y="3485321"/>
            <a:chExt cx="8375209" cy="371616"/>
          </a:xfrm>
        </p:grpSpPr>
        <p:grpSp>
          <p:nvGrpSpPr>
            <p:cNvPr id="30" name="Group 29"/>
            <p:cNvGrpSpPr/>
            <p:nvPr/>
          </p:nvGrpSpPr>
          <p:grpSpPr>
            <a:xfrm>
              <a:off x="573166" y="3485321"/>
              <a:ext cx="8228918" cy="369332"/>
              <a:chOff x="701853" y="3245777"/>
              <a:chExt cx="8228918" cy="369332"/>
            </a:xfrm>
          </p:grpSpPr>
          <p:sp>
            <p:nvSpPr>
              <p:cNvPr id="11" name="TextBox 10"/>
              <p:cNvSpPr txBox="1"/>
              <p:nvPr/>
            </p:nvSpPr>
            <p:spPr>
              <a:xfrm>
                <a:off x="701853" y="3245777"/>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0" y="811023"/>
            <a:ext cx="8855102" cy="5998849"/>
            <a:chOff x="0" y="811023"/>
            <a:chExt cx="8855102" cy="5998849"/>
          </a:xfrm>
        </p:grpSpPr>
        <p:grpSp>
          <p:nvGrpSpPr>
            <p:cNvPr id="46" name="Group 45"/>
            <p:cNvGrpSpPr/>
            <p:nvPr/>
          </p:nvGrpSpPr>
          <p:grpSpPr>
            <a:xfrm>
              <a:off x="0" y="813085"/>
              <a:ext cx="8855102" cy="5996787"/>
              <a:chOff x="128272" y="523835"/>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53221" y="523835"/>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5C1AD0F-ABE0-4D1C-8C0A-69909249E1F2}"/>
              </a:ext>
            </a:extLst>
          </p:cNvPr>
          <p:cNvGrpSpPr/>
          <p:nvPr/>
        </p:nvGrpSpPr>
        <p:grpSpPr>
          <a:xfrm>
            <a:off x="581906" y="5597548"/>
            <a:ext cx="8400908"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2" name="Date Placeholder 1">
            <a:extLst>
              <a:ext uri="{FF2B5EF4-FFF2-40B4-BE49-F238E27FC236}">
                <a16:creationId xmlns:a16="http://schemas.microsoft.com/office/drawing/2014/main" id="{A7C06968-4124-4FC3-882B-216C6FB8E907}"/>
              </a:ext>
            </a:extLst>
          </p:cNvPr>
          <p:cNvSpPr>
            <a:spLocks noGrp="1"/>
          </p:cNvSpPr>
          <p:nvPr>
            <p:ph type="dt" sz="half" idx="10"/>
          </p:nvPr>
        </p:nvSpPr>
        <p:spPr/>
        <p:txBody>
          <a:bodyPr/>
          <a:lstStyle/>
          <a:p>
            <a:pPr>
              <a:defRPr/>
            </a:pPr>
            <a:fld id="{120D39CE-E379-4C19-B034-0433CE381570}" type="datetime1">
              <a:rPr lang="en-ZA" smtClean="0"/>
              <a:t>2021/10/28</a:t>
            </a:fld>
            <a:endParaRPr lang="en-ZA"/>
          </a:p>
        </p:txBody>
      </p:sp>
      <p:grpSp>
        <p:nvGrpSpPr>
          <p:cNvPr id="9" name="Group 8">
            <a:extLst>
              <a:ext uri="{FF2B5EF4-FFF2-40B4-BE49-F238E27FC236}">
                <a16:creationId xmlns:a16="http://schemas.microsoft.com/office/drawing/2014/main" id="{22BBB746-BB82-462C-962E-DEA0BBF079EF}"/>
              </a:ext>
            </a:extLst>
          </p:cNvPr>
          <p:cNvGrpSpPr/>
          <p:nvPr/>
        </p:nvGrpSpPr>
        <p:grpSpPr>
          <a:xfrm>
            <a:off x="4712092" y="4039663"/>
            <a:ext cx="2820412" cy="1471050"/>
            <a:chOff x="4712092" y="4039663"/>
            <a:chExt cx="2820412" cy="1471050"/>
          </a:xfrm>
        </p:grpSpPr>
        <p:pic>
          <p:nvPicPr>
            <p:cNvPr id="72" name="Picture 24" descr="Image result for Altocumulus clouds">
              <a:extLst>
                <a:ext uri="{FF2B5EF4-FFF2-40B4-BE49-F238E27FC236}">
                  <a16:creationId xmlns:a16="http://schemas.microsoft.com/office/drawing/2014/main" id="{8A96F655-5633-429C-B71F-B9492F3814F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4712092" y="4039663"/>
              <a:ext cx="2059602" cy="77268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4" descr="Image result for Altocumulus clouds">
              <a:hlinkClick r:id="" action="ppaction://noaction"/>
              <a:extLst>
                <a:ext uri="{FF2B5EF4-FFF2-40B4-BE49-F238E27FC236}">
                  <a16:creationId xmlns:a16="http://schemas.microsoft.com/office/drawing/2014/main" id="{8AD612DC-CFEE-4193-9365-7517874E494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5283676" y="4587343"/>
              <a:ext cx="2059602" cy="77268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Image result for Altocumulus clouds">
              <a:hlinkClick r:id="" action="ppaction://noaction"/>
              <a:extLst>
                <a:ext uri="{FF2B5EF4-FFF2-40B4-BE49-F238E27FC236}">
                  <a16:creationId xmlns:a16="http://schemas.microsoft.com/office/drawing/2014/main" id="{6C7326DC-1304-48F9-AE75-E7F1CBA58E4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21333060" flipH="1">
              <a:off x="5889315" y="4338690"/>
              <a:ext cx="1442070" cy="77268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Image result for Altocumulus clouds">
              <a:hlinkClick r:id="" action="ppaction://noaction"/>
              <a:extLst>
                <a:ext uri="{FF2B5EF4-FFF2-40B4-BE49-F238E27FC236}">
                  <a16:creationId xmlns:a16="http://schemas.microsoft.com/office/drawing/2014/main" id="{087E034F-82C3-4092-B316-69BD42868F06}"/>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21333060" flipH="1">
              <a:off x="6090434" y="4738029"/>
              <a:ext cx="1442070" cy="772684"/>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a:extLst>
              <a:ext uri="{FF2B5EF4-FFF2-40B4-BE49-F238E27FC236}">
                <a16:creationId xmlns:a16="http://schemas.microsoft.com/office/drawing/2014/main" id="{E4BC95B5-C441-4493-AD18-5B9BB01336E4}"/>
              </a:ext>
            </a:extLst>
          </p:cNvPr>
          <p:cNvSpPr txBox="1"/>
          <p:nvPr/>
        </p:nvSpPr>
        <p:spPr>
          <a:xfrm>
            <a:off x="7035961" y="4571468"/>
            <a:ext cx="1514574" cy="338554"/>
          </a:xfrm>
          <a:prstGeom prst="rect">
            <a:avLst/>
          </a:prstGeom>
          <a:noFill/>
        </p:spPr>
        <p:txBody>
          <a:bodyPr wrap="square" rtlCol="0">
            <a:spAutoFit/>
          </a:bodyPr>
          <a:lstStyle/>
          <a:p>
            <a:r>
              <a:rPr lang="en-US" sz="1600" b="1" u="sng" dirty="0">
                <a:solidFill>
                  <a:srgbClr val="0000FF"/>
                </a:solidFill>
              </a:rPr>
              <a:t>Altocumulus</a:t>
            </a:r>
          </a:p>
        </p:txBody>
      </p:sp>
      <p:sp>
        <p:nvSpPr>
          <p:cNvPr id="47" name="TextBox 46">
            <a:extLst>
              <a:ext uri="{FF2B5EF4-FFF2-40B4-BE49-F238E27FC236}">
                <a16:creationId xmlns:a16="http://schemas.microsoft.com/office/drawing/2014/main" id="{01392551-3FA7-41BE-A7B6-85DEF97A16FA}"/>
              </a:ext>
            </a:extLst>
          </p:cNvPr>
          <p:cNvSpPr txBox="1"/>
          <p:nvPr/>
        </p:nvSpPr>
        <p:spPr>
          <a:xfrm>
            <a:off x="771065" y="1223840"/>
            <a:ext cx="7680487" cy="4456285"/>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Altocumulus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develop in the middle levels and are white and grey patches of cloud with shape and shading – either in patches or fairly widespread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Altocumulus clouds are very similar to Stratocumulus clouds in shape, but as they develop in the middle levels, the size of the shapes will be considerably smaller than those of Stratocumulus.</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NO</a:t>
            </a:r>
            <a:r>
              <a:rPr lang="en-US" sz="1800" dirty="0">
                <a:effectLst/>
                <a:latin typeface="Calibri" panose="020F0502020204030204" pitchFamily="34" charset="0"/>
                <a:ea typeface="Calibri" panose="020F0502020204030204" pitchFamily="34" charset="0"/>
                <a:cs typeface="Times New Roman" panose="02020603050405020304" pitchFamily="18" charset="0"/>
              </a:rPr>
              <a:t> precipitation falls from Altocumulus clouds</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a:extLst>
              <a:ext uri="{FF2B5EF4-FFF2-40B4-BE49-F238E27FC236}">
                <a16:creationId xmlns:a16="http://schemas.microsoft.com/office/drawing/2014/main" id="{347014B1-04D5-4BB8-8998-962E07FFE06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479721" y="6383005"/>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1</a:t>
            </a:fld>
            <a:endParaRPr lang="en-ZA" altLang="en-US" sz="1000" dirty="0">
              <a:latin typeface="Calibri" panose="020F0502020204030204" pitchFamily="34" charset="0"/>
              <a:cs typeface="Calibri" panose="020F0502020204030204" pitchFamily="34" charset="0"/>
            </a:endParaRPr>
          </a:p>
        </p:txBody>
      </p:sp>
      <p:pic>
        <p:nvPicPr>
          <p:cNvPr id="13" name="Audio 12">
            <a:hlinkClick r:id="" action="ppaction://media"/>
            <a:extLst>
              <a:ext uri="{FF2B5EF4-FFF2-40B4-BE49-F238E27FC236}">
                <a16:creationId xmlns:a16="http://schemas.microsoft.com/office/drawing/2014/main" id="{654A1FEA-806F-4FD9-B75F-40D4FC0C827D}"/>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1264676828"/>
      </p:ext>
    </p:extLst>
  </p:cSld>
  <p:clrMapOvr>
    <a:masterClrMapping/>
  </p:clrMapOvr>
  <mc:AlternateContent xmlns:mc="http://schemas.openxmlformats.org/markup-compatibility/2006" xmlns:p14="http://schemas.microsoft.com/office/powerpoint/2010/main">
    <mc:Choice Requires="p14">
      <p:transition spd="slow" p14:dur="4000" advTm="38996"/>
    </mc:Choice>
    <mc:Fallback xmlns="" xmlns:p="http://schemas.openxmlformats.org/presentationml/2006/main" xmlns:r="http://schemas.openxmlformats.org/officeDocument/2006/relationships" xmlns:a="http://schemas.openxmlformats.org/drawingml/2006/main">
      <p:transition spd="slow" advTm="38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21" fill="hold" display="0">
                  <p:stCondLst>
                    <p:cond delay="indefinite"/>
                  </p:stCondLst>
                  <p:endCondLst>
                    <p:cond evt="onStopAudio" delay="0">
                      <p:tgtEl>
                        <p:sldTgt/>
                      </p:tgtEl>
                    </p:cond>
                  </p:endCondLst>
                </p:cTn>
                <p:tgtEl>
                  <p:spTgt spid="13"/>
                </p:tgtEl>
              </p:cMediaNode>
            </p:audio>
          </p:childTnLst>
        </p:cTn>
      </p:par>
    </p:tnLst>
    <p:bldLst>
      <p:bldP spid="74" grpId="0"/>
    </p:bldLst>
  </p:timing>
  <p:extLst>
    <p:ext uri="{3A86A75C-4F4B-4683-9AE1-C65F6400EC91}">
      <p14:laserTraceLst xmlns:p14="http://schemas.microsoft.com/office/powerpoint/2010/main">
        <p14:tracePtLst>
          <p14:tracePt t="3335" x="8685213" y="2217738"/>
          <p14:tracePt t="3353" x="8243888" y="2217738"/>
          <p14:tracePt t="3365" x="8013700" y="2217738"/>
          <p14:tracePt t="3383" x="7273925" y="2200275"/>
          <p14:tracePt t="3399" x="6713538" y="2166938"/>
          <p14:tracePt t="3421" x="6186488" y="2149475"/>
          <p14:tracePt t="3430" x="5694363" y="2149475"/>
          <p14:tracePt t="3447" x="5226050" y="2149475"/>
          <p14:tracePt t="3464" x="4759325" y="2149475"/>
          <p14:tracePt t="3481" x="4394200" y="2124075"/>
          <p14:tracePt t="3497" x="4138613" y="2098675"/>
          <p14:tracePt t="3514" x="3935413" y="2090738"/>
          <p14:tracePt t="3536" x="3722688" y="2055813"/>
          <p14:tracePt t="3553" x="3578225" y="2047875"/>
          <p14:tracePt t="3569" x="3441700" y="2047875"/>
          <p14:tracePt t="3584" x="3373438" y="2022475"/>
          <p14:tracePt t="3603" x="3348038" y="1971675"/>
          <p14:tracePt t="3619" x="3340100" y="1963738"/>
          <p14:tracePt t="3665" x="3322638" y="1954213"/>
          <p14:tracePt t="3680" x="3297238" y="1946275"/>
          <p14:tracePt t="3697" x="3289300" y="1946275"/>
          <p14:tracePt t="3714" x="3263900" y="1920875"/>
          <p14:tracePt t="3736" x="3246438" y="1903413"/>
          <p14:tracePt t="3743" x="3246438" y="1895475"/>
          <p14:tracePt t="3766" x="3211513" y="1885950"/>
          <p14:tracePt t="3797" x="3195638" y="1878013"/>
          <p14:tracePt t="3798" x="3186113" y="1878013"/>
          <p14:tracePt t="3819" x="3170238" y="1878013"/>
          <p14:tracePt t="3835" x="3170238" y="1870075"/>
          <p14:tracePt t="4268" x="3170238" y="1844675"/>
          <p14:tracePt t="4286" x="3170238" y="1819275"/>
          <p14:tracePt t="4319" x="3178175" y="1784350"/>
          <p14:tracePt t="4352" x="3186113" y="1766888"/>
          <p14:tracePt t="4369" x="3195638" y="1766888"/>
          <p14:tracePt t="4397" x="3221038" y="1733550"/>
          <p14:tracePt t="4414" x="3238500" y="1716088"/>
          <p14:tracePt t="4430" x="3246438" y="1708150"/>
          <p14:tracePt t="4447" x="3297238" y="1708150"/>
          <p14:tracePt t="4464" x="3373438" y="1682750"/>
          <p14:tracePt t="4480" x="3449638" y="1674813"/>
          <p14:tracePt t="4497" x="3636963" y="1649413"/>
          <p14:tracePt t="4514" x="3756025" y="1639888"/>
          <p14:tracePt t="4530" x="3849688" y="1631950"/>
          <p14:tracePt t="4552" x="3857625" y="1631950"/>
          <p14:tracePt t="4897" x="3883025" y="1631950"/>
          <p14:tracePt t="4914" x="3943350" y="1631950"/>
          <p14:tracePt t="4931" x="4044950" y="1631950"/>
          <p14:tracePt t="4947" x="4146550" y="1631950"/>
          <p14:tracePt t="4964" x="4224338" y="1631950"/>
          <p14:tracePt t="4980" x="4308475" y="1631950"/>
          <p14:tracePt t="4997" x="4368800" y="1631950"/>
          <p14:tracePt t="5019" x="4376738" y="1631950"/>
          <p14:tracePt t="5131" x="4402138" y="1631950"/>
          <p14:tracePt t="5147" x="4427538" y="1631950"/>
          <p14:tracePt t="5164" x="4435475" y="1631950"/>
          <p14:tracePt t="5180" x="4470400" y="1631950"/>
          <p14:tracePt t="5197" x="4478338" y="1631950"/>
          <p14:tracePt t="5237" x="4495800" y="1631950"/>
          <p14:tracePt t="5280" x="4521200" y="1631950"/>
          <p14:tracePt t="5298" x="4597400" y="1631950"/>
          <p14:tracePt t="5319" x="4630738" y="1631950"/>
          <p14:tracePt t="5335" x="4640263" y="1631950"/>
          <p14:tracePt t="5354" x="4648200" y="1631950"/>
          <p14:tracePt t="5364" x="4657725" y="1631950"/>
          <p14:tracePt t="5382" x="4673600" y="1631950"/>
          <p14:tracePt t="5399" x="4699000" y="1631950"/>
          <p14:tracePt t="5420" x="4759325" y="1631950"/>
          <p14:tracePt t="5428" x="4792663" y="1631950"/>
          <p14:tracePt t="5447" x="4843463" y="1631950"/>
          <p14:tracePt t="5464" x="4919663" y="1631950"/>
          <p14:tracePt t="5480" x="4987925" y="1631950"/>
          <p14:tracePt t="5497" x="5022850" y="1631950"/>
          <p14:tracePt t="5514" x="5073650" y="1631950"/>
          <p14:tracePt t="5530" x="5081588" y="1631950"/>
          <p14:tracePt t="5553" x="5091113" y="1631950"/>
          <p14:tracePt t="5568" x="5132388" y="1631950"/>
          <p14:tracePt t="5587" x="5183188" y="1631950"/>
          <p14:tracePt t="5602" x="5200650" y="1631950"/>
          <p14:tracePt t="5614" x="5226050" y="1631950"/>
          <p14:tracePt t="5632" x="5268913" y="1631950"/>
          <p14:tracePt t="5649" x="5319713" y="1639888"/>
          <p14:tracePt t="5666" x="5387975" y="1639888"/>
          <p14:tracePt t="5689" x="5446713" y="1649413"/>
          <p14:tracePt t="5698" x="5524500" y="1649413"/>
          <p14:tracePt t="5714" x="5608638" y="1700213"/>
          <p14:tracePt t="5731" x="5684838" y="1700213"/>
          <p14:tracePt t="5747" x="5770563" y="1725613"/>
          <p14:tracePt t="5764" x="5838825" y="1725613"/>
          <p14:tracePt t="5780" x="5940425" y="1725613"/>
          <p14:tracePt t="5786" x="5999163" y="1725613"/>
          <p14:tracePt t="5802" x="6153150" y="1725613"/>
          <p14:tracePt t="5818" x="6338888" y="1725613"/>
          <p14:tracePt t="5835" x="6526213" y="1725613"/>
          <p14:tracePt t="5850" x="6696075" y="1725613"/>
          <p14:tracePt t="5869" x="6891338" y="1725613"/>
          <p14:tracePt t="5880" x="7019925" y="1725613"/>
          <p14:tracePt t="5897" x="7053263" y="1725613"/>
          <p14:tracePt t="5914" x="7061200" y="1725613"/>
          <p14:tracePt t="6051" x="7096125" y="1725613"/>
          <p14:tracePt t="6059" x="7104063" y="1725613"/>
          <p14:tracePt t="6070" x="7113588" y="1725613"/>
          <p14:tracePt t="6085" x="7138988" y="1716088"/>
          <p14:tracePt t="6103" x="7154863" y="1716088"/>
          <p14:tracePt t="6114" x="7180263" y="1716088"/>
          <p14:tracePt t="6130" x="7189788" y="1716088"/>
          <p14:tracePt t="6280" x="7197725" y="1716088"/>
          <p14:tracePt t="6298" x="7258050" y="1708150"/>
          <p14:tracePt t="6319" x="7350125" y="1690688"/>
          <p14:tracePt t="6335" x="7453313" y="1690688"/>
          <p14:tracePt t="6350" x="7554913" y="1690688"/>
          <p14:tracePt t="6369" x="7613650" y="1690688"/>
          <p14:tracePt t="6380" x="7699375" y="1682750"/>
          <p14:tracePt t="6397" x="7742238" y="1674813"/>
          <p14:tracePt t="6413" x="7758113" y="1674813"/>
          <p14:tracePt t="6430" x="7793038" y="1674813"/>
          <p14:tracePt t="6517" x="7835900" y="1665288"/>
          <p14:tracePt t="6524" x="7851775" y="1657350"/>
          <p14:tracePt t="6536" x="7877175" y="1649413"/>
          <p14:tracePt t="6552" x="7902575" y="1639888"/>
          <p14:tracePt t="6569" x="7927975" y="1639888"/>
          <p14:tracePt t="6586" x="7937500" y="1639888"/>
          <p14:tracePt t="6603" x="7970838" y="1631950"/>
          <p14:tracePt t="6618" x="7996238" y="1631950"/>
          <p14:tracePt t="6630" x="8005763" y="1622425"/>
          <p14:tracePt t="6647" x="8039100" y="1622425"/>
          <p14:tracePt t="6663" x="8107363" y="1597025"/>
          <p14:tracePt t="6680" x="8140700" y="1597025"/>
          <p14:tracePt t="6697" x="8183563" y="1597025"/>
          <p14:tracePt t="8646" x="8191500" y="1597025"/>
          <p14:tracePt t="8663" x="8201025" y="1597025"/>
          <p14:tracePt t="8680" x="8208963" y="1597025"/>
          <p14:tracePt t="8963" x="8218488" y="1606550"/>
          <p14:tracePt t="8980" x="8251825" y="1606550"/>
          <p14:tracePt t="8997" x="8285163" y="1639888"/>
          <p14:tracePt t="9019" x="8335963" y="1639888"/>
          <p14:tracePt t="9036" x="8378825" y="1657350"/>
          <p14:tracePt t="9052" x="8439150" y="1674813"/>
          <p14:tracePt t="9069" x="8489950" y="1690688"/>
          <p14:tracePt t="9085" x="8574088" y="1725613"/>
          <p14:tracePt t="9103" x="8667750" y="1751013"/>
          <p14:tracePt t="9114" x="8778875" y="1801813"/>
          <p14:tracePt t="9136" x="8872538" y="1852613"/>
          <p14:tracePt t="9147" x="9007475" y="1895475"/>
          <p14:tracePt t="20320" x="8753475" y="4359275"/>
          <p14:tracePt t="20336" x="8039100" y="4538663"/>
          <p14:tracePt t="20368" x="6561138" y="4784725"/>
          <p14:tracePt t="20399" x="5719763" y="4894263"/>
          <p14:tracePt t="20414" x="5446713" y="4937125"/>
          <p14:tracePt t="20449" x="5251450" y="4962525"/>
          <p14:tracePt t="20508" x="5235575" y="4962525"/>
          <p14:tracePt t="20528" x="5106988" y="4997450"/>
          <p14:tracePt t="20545" x="5005388" y="5022850"/>
          <p14:tracePt t="20552" x="4903788" y="5030788"/>
          <p14:tracePt t="20568" x="4657725" y="5073650"/>
          <p14:tracePt t="20584" x="4419600" y="5124450"/>
          <p14:tracePt t="20602" x="4214813" y="5167313"/>
          <p14:tracePt t="20618" x="4105275" y="5208588"/>
          <p14:tracePt t="20635" x="4087813" y="5208588"/>
          <p14:tracePt t="20652" x="4079875" y="5218113"/>
          <p14:tracePt t="20761" x="4079875" y="5226050"/>
          <p14:tracePt t="20778" x="4130675" y="5226050"/>
          <p14:tracePt t="20800" x="4249738" y="5226050"/>
          <p14:tracePt t="20809" x="4308475" y="5226050"/>
          <p14:tracePt t="20819" x="4376738" y="5226050"/>
          <p14:tracePt t="20834" x="4564063" y="5226050"/>
          <p14:tracePt t="20850" x="4733925" y="5243513"/>
          <p14:tracePt t="20867" x="4868863" y="5268913"/>
          <p14:tracePt t="20881" x="4919663" y="5276850"/>
          <p14:tracePt t="20995" x="4929188" y="5276850"/>
          <p14:tracePt t="21017" x="4878388" y="5268913"/>
          <p14:tracePt t="21026" x="4860925" y="5251450"/>
          <p14:tracePt t="21038" x="4835525" y="5251450"/>
          <p14:tracePt t="21067" x="4792663" y="5243513"/>
          <p14:tracePt t="21084" x="4741863" y="5235575"/>
          <p14:tracePt t="21100" x="4708525" y="5235575"/>
          <p14:tracePt t="21120" x="4683125" y="5235575"/>
          <p14:tracePt t="21180" x="4691063" y="5235575"/>
          <p14:tracePt t="21195" x="4767263" y="5235575"/>
          <p14:tracePt t="21212" x="4868863" y="5235575"/>
          <p14:tracePt t="21228" x="5030788" y="5251450"/>
          <p14:tracePt t="21246" x="5294313" y="5251450"/>
          <p14:tracePt t="21262" x="5456238" y="5243513"/>
          <p14:tracePt t="21278" x="5524500" y="5235575"/>
          <p14:tracePt t="21366" x="5524500" y="5226050"/>
          <p14:tracePt t="21384" x="5514975" y="5208588"/>
          <p14:tracePt t="21395" x="5481638" y="5183188"/>
          <p14:tracePt t="21417" x="5370513" y="5167313"/>
          <p14:tracePt t="21432" x="5286375" y="5149850"/>
          <p14:tracePt t="21446" x="5208588" y="5132388"/>
          <p14:tracePt t="21462" x="5116513" y="5124450"/>
          <p14:tracePt t="21481" x="5106988" y="5106988"/>
          <p14:tracePt t="21561" x="5106988" y="5091113"/>
          <p14:tracePt t="21579" x="5106988" y="5056188"/>
          <p14:tracePt t="21584" x="5106988" y="5048250"/>
          <p14:tracePt t="21600" x="5106988" y="4979988"/>
          <p14:tracePt t="21616" x="5132388" y="4919663"/>
          <p14:tracePt t="21634" x="5149850" y="4878388"/>
          <p14:tracePt t="21650" x="5157788" y="4843463"/>
          <p14:tracePt t="21661" x="5175250" y="4810125"/>
          <p14:tracePt t="21684" x="5183188" y="4802188"/>
          <p14:tracePt t="21696" x="5192713" y="4767263"/>
          <p14:tracePt t="21713" x="5192713" y="4708525"/>
          <p14:tracePt t="21733" x="5192713" y="4673600"/>
          <p14:tracePt t="21739" x="5192713" y="4640263"/>
          <p14:tracePt t="21761" x="5192713" y="4630738"/>
          <p14:tracePt t="21832" x="5192713" y="4622800"/>
          <p14:tracePt t="21849" x="5192713" y="4673600"/>
          <p14:tracePt t="21868" x="5192713" y="4741863"/>
          <p14:tracePt t="21885" x="5192713" y="4852988"/>
          <p14:tracePt t="22078" x="5200650" y="4894263"/>
          <p14:tracePt t="22100" x="5200650" y="4929188"/>
          <p14:tracePt t="22116" x="5218113" y="4954588"/>
          <p14:tracePt t="22134" x="5235575" y="5013325"/>
          <p14:tracePt t="22145" x="5235575" y="5022850"/>
          <p14:tracePt t="22163" x="5243513" y="5081588"/>
          <p14:tracePt t="22180" x="5243513" y="5132388"/>
          <p14:tracePt t="22198" x="5268913" y="5337175"/>
          <p14:tracePt t="22212" x="5294313" y="5456238"/>
          <p14:tracePt t="22229" x="5362575" y="5710238"/>
          <p14:tracePt t="22245" x="5421313" y="5973763"/>
          <p14:tracePt t="22262" x="5481638" y="6178550"/>
          <p14:tracePt t="22279" x="5524500" y="6381750"/>
          <p14:tracePt t="22295" x="5549900" y="6569075"/>
          <p14:tracePt t="22314" x="5557838" y="6654800"/>
          <p14:tracePt t="22368" x="5557838" y="6680200"/>
          <p14:tracePt t="22382" x="5557838" y="6713538"/>
          <p14:tracePt t="22400" x="5557838" y="6738938"/>
          <p14:tracePt t="22413" x="5557838" y="6756400"/>
          <p14:tracePt t="22428" x="5549900" y="6781800"/>
          <p14:tracePt t="22445" x="5540375" y="6807200"/>
          <p14:tracePt t="22595" x="5430838" y="6645275"/>
          <p14:tracePt t="22617" x="5413375" y="6586538"/>
          <p14:tracePt t="22632" x="5413375" y="6561138"/>
          <p14:tracePt t="22650" x="5413375" y="6526213"/>
          <p14:tracePt t="22849" x="5413375" y="6500813"/>
          <p14:tracePt t="22859" x="5413375" y="6483350"/>
          <p14:tracePt t="22868" x="5413375" y="6475413"/>
          <p14:tracePt t="22882" x="5405438" y="6467475"/>
          <p14:tracePt t="22966" x="5387975" y="6467475"/>
          <p14:tracePt t="22978" x="5362575" y="6457950"/>
          <p14:tracePt t="22995" x="5353050" y="6457950"/>
          <p14:tracePt t="23016" x="5327650" y="6457950"/>
          <p14:tracePt t="23027" x="5302250" y="6457950"/>
          <p14:tracePt t="23115" x="5218113" y="6457950"/>
          <p14:tracePt t="23128" x="5200650" y="6457950"/>
          <p14:tracePt t="23133" x="5183188" y="6457950"/>
          <p14:tracePt t="23147" x="5106988" y="6457950"/>
          <p14:tracePt t="23162" x="5048250" y="6457950"/>
          <p14:tracePt t="23178" x="4972050" y="6442075"/>
          <p14:tracePt t="23195" x="4919663" y="6432550"/>
          <p14:tracePt t="23244" x="4878388" y="6424613"/>
          <p14:tracePt t="23261" x="4818063" y="6424613"/>
          <p14:tracePt t="23278" x="4759325" y="6424613"/>
          <p14:tracePt t="23294" x="4683125" y="6424613"/>
          <p14:tracePt t="23311" x="4622800" y="6416675"/>
          <p14:tracePt t="23317" x="4579938" y="6416675"/>
          <p14:tracePt t="23334" x="4538663" y="6407150"/>
          <p14:tracePt t="23350" x="4529138" y="6407150"/>
          <p14:tracePt t="23367" x="4503738" y="6407150"/>
          <p14:tracePt t="23395" x="4486275" y="6407150"/>
          <p14:tracePt t="23412" x="4435475" y="6407150"/>
          <p14:tracePt t="23428" x="4359275" y="6407150"/>
          <p14:tracePt t="23445" x="4325938" y="6407150"/>
          <p14:tracePt t="23571" x="4384675" y="6381750"/>
          <p14:tracePt t="23595" x="4554538" y="6313488"/>
          <p14:tracePt t="23617" x="4630738" y="6313488"/>
          <p14:tracePt t="23632" x="4724400" y="6305550"/>
          <p14:tracePt t="23651" x="4911725" y="6280150"/>
          <p14:tracePt t="23669" x="5022850" y="6262688"/>
          <p14:tracePt t="23678" x="5064125" y="6254750"/>
          <p14:tracePt t="23695" x="5175250" y="6229350"/>
          <p14:tracePt t="23711" x="5294313" y="6194425"/>
          <p14:tracePt t="23728" x="5438775" y="6178550"/>
          <p14:tracePt t="23744" x="5575300" y="6153150"/>
          <p14:tracePt t="23762" x="5710238" y="6135688"/>
          <p14:tracePt t="23881" x="5745163" y="6135688"/>
          <p14:tracePt t="23896" x="5770563" y="6135688"/>
          <p14:tracePt t="23918" x="5838825" y="6178550"/>
          <p14:tracePt t="23933" x="5897563" y="6221413"/>
          <p14:tracePt t="23944" x="5922963" y="6246813"/>
          <p14:tracePt t="23962" x="5965825" y="6338888"/>
          <p14:tracePt t="23978" x="5973763" y="6416675"/>
          <p14:tracePt t="24000" x="5973763" y="6457950"/>
          <p14:tracePt t="24008" x="5973763" y="6483350"/>
          <p14:tracePt t="24028" x="5940425" y="6551613"/>
          <p14:tracePt t="24045" x="5905500" y="6577013"/>
          <p14:tracePt t="24061" x="5821363" y="6627813"/>
          <p14:tracePt t="24078" x="5753100" y="6662738"/>
          <p14:tracePt t="24083" x="5719763" y="6670675"/>
          <p14:tracePt t="24101" x="5641975" y="6696075"/>
          <p14:tracePt t="24116" x="5540375" y="6705600"/>
          <p14:tracePt t="24134" x="5395913" y="6721475"/>
          <p14:tracePt t="24151" x="5268913" y="6731000"/>
          <p14:tracePt t="24162" x="5183188" y="6731000"/>
          <p14:tracePt t="24178" x="5091113" y="6731000"/>
          <p14:tracePt t="24196" x="5022850" y="6731000"/>
          <p14:tracePt t="24212" x="4929188" y="6731000"/>
          <p14:tracePt t="24228" x="4818063" y="6731000"/>
          <p14:tracePt t="24245" x="4767263" y="6731000"/>
          <p14:tracePt t="24266" x="4733925" y="6713538"/>
          <p14:tracePt t="24302" x="4724400" y="6713538"/>
          <p14:tracePt t="24328" x="4724400" y="6688138"/>
          <p14:tracePt t="24333" x="4724400" y="6654800"/>
          <p14:tracePt t="24350" x="4733925" y="6611938"/>
          <p14:tracePt t="24366" x="4741863" y="6577013"/>
          <p14:tracePt t="24380" x="4784725" y="6518275"/>
          <p14:tracePt t="24400" x="4827588" y="6467475"/>
          <p14:tracePt t="24416" x="4878388" y="6416675"/>
          <p14:tracePt t="24429" x="4937125" y="6381750"/>
          <p14:tracePt t="24444" x="4997450" y="6323013"/>
          <p14:tracePt t="24467" x="5141913" y="6280150"/>
          <p14:tracePt t="24477" x="5167313" y="6272213"/>
          <p14:tracePt t="24494" x="5226050" y="6254750"/>
          <p14:tracePt t="24517" x="5380038" y="6237288"/>
          <p14:tracePt t="24524" x="5413375" y="6237288"/>
          <p14:tracePt t="24550" x="5472113" y="6229350"/>
          <p14:tracePt t="24568" x="5481638" y="6229350"/>
          <p14:tracePt t="24600" x="5514975" y="6229350"/>
          <p14:tracePt t="24616" x="5532438" y="6229350"/>
          <p14:tracePt t="24638" x="5616575" y="6254750"/>
          <p14:tracePt t="24648" x="5634038" y="6262688"/>
          <p14:tracePt t="24662" x="5684838" y="6323013"/>
          <p14:tracePt t="24684" x="5727700" y="6391275"/>
          <p14:tracePt t="24693" x="5735638" y="6424613"/>
          <p14:tracePt t="24711" x="5745163" y="6475413"/>
          <p14:tracePt t="24728" x="5745163" y="6518275"/>
          <p14:tracePt t="24744" x="5745163" y="6561138"/>
          <p14:tracePt t="24761" x="5684838" y="6611938"/>
          <p14:tracePt t="24778" x="5651500" y="6637338"/>
          <p14:tracePt t="24794" x="5600700" y="6654800"/>
          <p14:tracePt t="24811" x="5524500" y="6688138"/>
          <p14:tracePt t="24828" x="5472113" y="6688138"/>
          <p14:tracePt t="24833" x="5430838" y="6705600"/>
          <p14:tracePt t="24850" x="5413375" y="6705600"/>
          <p14:tracePt t="24866" x="5345113" y="6713538"/>
          <p14:tracePt t="24884" x="5302250" y="6713538"/>
          <p14:tracePt t="24900" x="5260975" y="6713538"/>
          <p14:tracePt t="24911" x="5235575" y="6713538"/>
          <p14:tracePt t="24928" x="5175250" y="6713538"/>
          <p14:tracePt t="24944" x="5149850" y="6713538"/>
          <p14:tracePt t="24962" x="5124450" y="6705600"/>
          <p14:tracePt t="24977" x="5116513" y="6705600"/>
          <p14:tracePt t="25044" x="5116513" y="6696075"/>
          <p14:tracePt t="25067" x="5116513" y="6670675"/>
          <p14:tracePt t="25083" x="5116513" y="6637338"/>
          <p14:tracePt t="25101" x="5116513" y="6627813"/>
          <p14:tracePt t="25117" x="5132388" y="6611938"/>
          <p14:tracePt t="25134" x="5141913" y="6577013"/>
          <p14:tracePt t="25162" x="5167313" y="6551613"/>
          <p14:tracePt t="25178" x="5192713" y="6526213"/>
          <p14:tracePt t="25216" x="5208588" y="6510338"/>
          <p14:tracePt t="25228" x="5218113" y="6510338"/>
          <p14:tracePt t="25244" x="5226050" y="6500813"/>
          <p14:tracePt t="25261" x="5235575" y="6492875"/>
          <p14:tracePt t="25278" x="5260975" y="6457950"/>
          <p14:tracePt t="25295" x="5268913" y="6457950"/>
          <p14:tracePt t="25311" x="5302250" y="6450013"/>
          <p14:tracePt t="25328" x="5311775" y="6450013"/>
          <p14:tracePt t="25365" x="5311775" y="6442075"/>
          <p14:tracePt t="25765" x="5311775" y="6432550"/>
          <p14:tracePt t="25774" x="5345113" y="6424613"/>
          <p14:tracePt t="25794" x="5370513" y="6399213"/>
          <p14:tracePt t="25811" x="5413375" y="6373813"/>
          <p14:tracePt t="25827" x="5413375" y="6348413"/>
          <p14:tracePt t="25833" x="5421313" y="6348413"/>
          <p14:tracePt t="25870" x="5446713" y="6313488"/>
          <p14:tracePt t="25883" x="5472113" y="6288088"/>
          <p14:tracePt t="25895" x="5497513" y="6246813"/>
          <p14:tracePt t="25916" x="5549900" y="6194425"/>
          <p14:tracePt t="25929" x="5575300" y="6143625"/>
          <p14:tracePt t="25944" x="5583238" y="6102350"/>
          <p14:tracePt t="25967" x="5583238" y="6034088"/>
          <p14:tracePt t="25974" x="5608638" y="5983288"/>
          <p14:tracePt t="25998" x="5608638" y="5897563"/>
          <p14:tracePt t="26013" x="5608638" y="5846763"/>
          <p14:tracePt t="26014" x="5616575" y="5788025"/>
          <p14:tracePt t="26028" x="5626100" y="5745163"/>
          <p14:tracePt t="26044" x="5641975" y="5651500"/>
          <p14:tracePt t="26061" x="5694363" y="5532438"/>
          <p14:tracePt t="26078" x="5745163" y="5438775"/>
          <p14:tracePt t="26100" x="5778500" y="5370513"/>
          <p14:tracePt t="26116" x="5803900" y="5302250"/>
          <p14:tracePt t="26131" x="5854700" y="5192713"/>
          <p14:tracePt t="26151" x="5905500" y="5091113"/>
          <p14:tracePt t="26161" x="5905500" y="5073650"/>
          <p14:tracePt t="26185" x="5940425" y="4979988"/>
          <p14:tracePt t="26193" x="5940425" y="4972050"/>
          <p14:tracePt t="26211" x="5940425" y="4937125"/>
          <p14:tracePt t="26228" x="5940425" y="4886325"/>
          <p14:tracePt t="26245" x="5940425" y="4868863"/>
          <p14:tracePt t="26261" x="5948363" y="4827588"/>
          <p14:tracePt t="26365" x="5973763" y="4810125"/>
          <p14:tracePt t="26383" x="5973763" y="4784725"/>
          <p14:tracePt t="26416" x="5983288" y="4775200"/>
          <p14:tracePt t="26511" x="5991225" y="4759325"/>
          <p14:tracePt t="26528" x="6008688" y="4724400"/>
          <p14:tracePt t="26849" x="6016625" y="4699000"/>
          <p14:tracePt t="26857" x="6016625" y="4691063"/>
          <p14:tracePt t="26867" x="6024563" y="4691063"/>
          <p14:tracePt t="26883" x="6042025" y="4683125"/>
          <p14:tracePt t="26916" x="6049963" y="4673600"/>
          <p14:tracePt t="26944" x="6059488" y="4657725"/>
          <p14:tracePt t="26977" x="6059488" y="4648200"/>
          <p14:tracePt t="27098" x="6067425" y="4630738"/>
          <p14:tracePt t="27132" x="6092825" y="4614863"/>
          <p14:tracePt t="27150" x="6092825" y="4605338"/>
          <p14:tracePt t="27575" x="6118225" y="4589463"/>
          <p14:tracePt t="27585" x="6127750" y="4572000"/>
          <p14:tracePt t="27599" x="6161088" y="4564063"/>
          <p14:tracePt t="27615" x="6229350" y="4521200"/>
          <p14:tracePt t="27633" x="6288088" y="4503738"/>
          <p14:tracePt t="27649" x="6381750" y="4452938"/>
          <p14:tracePt t="27661" x="6424613" y="4452938"/>
          <p14:tracePt t="27677" x="6518275" y="4410075"/>
          <p14:tracePt t="27694" x="6526213" y="4410075"/>
          <p14:tracePt t="27767" x="6535738" y="4410075"/>
          <p14:tracePt t="27779" x="6543675" y="4410075"/>
          <p14:tracePt t="27794" x="6551613" y="4410075"/>
          <p14:tracePt t="27811" x="6561138" y="4410075"/>
          <p14:tracePt t="27827" x="6586538" y="4410075"/>
          <p14:tracePt t="27833" x="6594475" y="4410075"/>
          <p14:tracePt t="27850" x="6627813" y="4410075"/>
          <p14:tracePt t="27865" x="6637338" y="4410075"/>
          <p14:tracePt t="27883" x="6670675" y="4410075"/>
          <p14:tracePt t="27900" x="6688138" y="4410075"/>
          <p14:tracePt t="28115" x="6731000" y="4384675"/>
          <p14:tracePt t="28133" x="6731000" y="4376738"/>
          <p14:tracePt t="28177" x="6731000" y="4384675"/>
          <p14:tracePt t="28194" x="6713538" y="4427538"/>
          <p14:tracePt t="28211" x="6705600" y="4435475"/>
          <p14:tracePt t="29110" x="6705600" y="4445000"/>
          <p14:tracePt t="29133" x="6713538" y="4435475"/>
          <p14:tracePt t="29149" x="6721475" y="4410075"/>
          <p14:tracePt t="29162" x="6772275" y="4368800"/>
          <p14:tracePt t="29178" x="6807200" y="4333875"/>
          <p14:tracePt t="29203" x="6908800" y="4265613"/>
          <p14:tracePt t="29211" x="6959600" y="4240213"/>
          <p14:tracePt t="29227" x="7121525" y="4171950"/>
          <p14:tracePt t="29244" x="7316788" y="4105275"/>
          <p14:tracePt t="29264" x="7546975" y="4037013"/>
          <p14:tracePt t="29277" x="7783513" y="3976688"/>
          <p14:tracePt t="29294" x="7970838" y="3943350"/>
          <p14:tracePt t="29311" x="8081963" y="3935413"/>
          <p14:tracePt t="29327" x="8158163" y="3925888"/>
          <p14:tracePt t="29333" x="8208963" y="3917950"/>
          <p14:tracePt t="29350" x="8328025" y="3883025"/>
          <p14:tracePt t="29366" x="8489950" y="3867150"/>
          <p14:tracePt t="29384" x="8651875" y="3841750"/>
          <p14:tracePt t="29400" x="8847138" y="3824288"/>
          <p14:tracePt t="29416" x="9050338" y="3790950"/>
        </p14:tracePtLst>
      </p14:laserTraceLst>
    </p:ext>
  </p:extLst>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 name="Picture 9" descr="A body of water with clouds above it&#10;&#10;Description automatically generated with low confidence">
            <a:extLst>
              <a:ext uri="{FF2B5EF4-FFF2-40B4-BE49-F238E27FC236}">
                <a16:creationId xmlns:a16="http://schemas.microsoft.com/office/drawing/2014/main" id="{49C1CB90-E982-45AB-A673-9661ACA166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358528" y="1354719"/>
            <a:ext cx="3862627" cy="2603633"/>
          </a:xfrm>
          <a:prstGeom prst="rect">
            <a:avLst/>
          </a:prstGeom>
          <a:ln>
            <a:solidFill>
              <a:schemeClr val="tx1"/>
            </a:solidFill>
          </a:ln>
        </p:spPr>
      </p:pic>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E5CCF7D0-5A40-42E7-A8A6-D1FC2870C6EC}"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a:xfrm>
            <a:off x="2779712" y="6356350"/>
            <a:ext cx="3584575" cy="365125"/>
          </a:xfrm>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2</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Altocumulus cloud examples</a:t>
            </a:r>
          </a:p>
        </p:txBody>
      </p:sp>
      <p:pic>
        <p:nvPicPr>
          <p:cNvPr id="8" name="Picture 7">
            <a:extLst>
              <a:ext uri="{FF2B5EF4-FFF2-40B4-BE49-F238E27FC236}">
                <a16:creationId xmlns:a16="http://schemas.microsoft.com/office/drawing/2014/main" id="{A0CDF4FF-C1D2-4C4E-A905-E9CCFC3075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8724" y="3640822"/>
            <a:ext cx="4313691" cy="2979387"/>
          </a:xfrm>
          <a:prstGeom prst="rect">
            <a:avLst/>
          </a:prstGeom>
        </p:spPr>
      </p:pic>
      <p:pic>
        <p:nvPicPr>
          <p:cNvPr id="6" name="Picture 5">
            <a:extLst>
              <a:ext uri="{FF2B5EF4-FFF2-40B4-BE49-F238E27FC236}">
                <a16:creationId xmlns:a16="http://schemas.microsoft.com/office/drawing/2014/main" id="{7D3A4151-0EAF-48C9-8B0E-DECFDA902C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1999" y="1426128"/>
            <a:ext cx="4049309" cy="2729469"/>
          </a:xfrm>
          <a:prstGeom prst="rect">
            <a:avLst/>
          </a:prstGeom>
          <a:ln>
            <a:solidFill>
              <a:schemeClr val="tx1"/>
            </a:solidFill>
          </a:ln>
        </p:spPr>
      </p:pic>
      <p:pic>
        <p:nvPicPr>
          <p:cNvPr id="5" name="Audio 4">
            <a:hlinkClick r:id="" action="ppaction://media"/>
            <a:extLst>
              <a:ext uri="{FF2B5EF4-FFF2-40B4-BE49-F238E27FC236}">
                <a16:creationId xmlns:a16="http://schemas.microsoft.com/office/drawing/2014/main" id="{80ADE1B7-999F-4539-9CA2-378F700C134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65987866"/>
      </p:ext>
    </p:extLst>
  </p:cSld>
  <p:clrMapOvr>
    <a:masterClrMapping/>
  </p:clrMapOvr>
  <mc:AlternateContent xmlns:mc="http://schemas.openxmlformats.org/markup-compatibility/2006" xmlns:p14="http://schemas.microsoft.com/office/powerpoint/2010/main">
    <mc:Choice Requires="p14">
      <p:transition spd="slow" p14:dur="2000" advTm="20698"/>
    </mc:Choice>
    <mc:Fallback xmlns="" xmlns:p="http://schemas.openxmlformats.org/presentationml/2006/main" xmlns:r="http://schemas.openxmlformats.org/officeDocument/2006/relationships" xmlns:a="http://schemas.openxmlformats.org/drawingml/2006/main">
      <p:transition spd="slow" advTm="20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222" x="8753475" y="4452938"/>
          <p14:tracePt t="2240" x="7835900" y="4792663"/>
          <p14:tracePt t="2256" x="6858000" y="5073650"/>
          <p14:tracePt t="2272" x="5795963" y="5345113"/>
          <p14:tracePt t="2294" x="4835525" y="5540375"/>
          <p14:tracePt t="2326" x="3722688" y="5745163"/>
          <p14:tracePt t="2344" x="3416300" y="5788025"/>
          <p14:tracePt t="2377" x="3373438" y="5795963"/>
          <p14:tracePt t="2411" x="3289300" y="5803900"/>
          <p14:tracePt t="2426" x="3144838" y="5803900"/>
          <p14:tracePt t="2444" x="2957513" y="5803900"/>
          <p14:tracePt t="2459" x="2770188" y="5803900"/>
          <p14:tracePt t="2473" x="2600325" y="5803900"/>
          <p14:tracePt t="2489" x="2405063" y="5788025"/>
          <p14:tracePt t="2506" x="2174875" y="5788025"/>
          <p14:tracePt t="2522" x="1911350" y="5788025"/>
          <p14:tracePt t="2539" x="1657350" y="5788025"/>
          <p14:tracePt t="2555" x="1419225" y="5788025"/>
          <p14:tracePt t="2572" x="1147763" y="5788025"/>
          <p14:tracePt t="2589" x="925513" y="5788025"/>
          <p14:tracePt t="2605" x="765175" y="5788025"/>
          <p14:tracePt t="2622" x="696913" y="5788025"/>
          <p14:tracePt t="2628" x="688975" y="5788025"/>
          <p14:tracePt t="2644" x="671513" y="5788025"/>
          <p14:tracePt t="2738" x="663575" y="5745163"/>
          <p14:tracePt t="2756" x="663575" y="5668963"/>
          <p14:tracePt t="2772" x="688975" y="5600700"/>
          <p14:tracePt t="2789" x="739775" y="5497513"/>
          <p14:tracePt t="2805" x="781050" y="5430838"/>
          <p14:tracePt t="2823" x="781050" y="5421313"/>
          <p14:tracePt t="2824" x="781050" y="5405438"/>
          <p14:tracePt t="2839" x="781050" y="5387975"/>
          <p14:tracePt t="2856" x="781050" y="5380038"/>
          <p14:tracePt t="3005" x="790575" y="5370513"/>
          <p14:tracePt t="3029" x="849313" y="5311775"/>
          <p14:tracePt t="3038" x="909638" y="5302250"/>
          <p14:tracePt t="3050" x="942975" y="5294313"/>
          <p14:tracePt t="3077" x="1096963" y="5260975"/>
          <p14:tracePt t="3089" x="1173163" y="5260975"/>
          <p14:tracePt t="3109" x="1436688" y="5260975"/>
          <p14:tracePt t="3123" x="1690688" y="5260975"/>
          <p14:tracePt t="3145" x="1971675" y="5260975"/>
          <p14:tracePt t="3160" x="2371725" y="5218113"/>
          <p14:tracePt t="3178" x="2736850" y="5192713"/>
          <p14:tracePt t="3196" x="3101975" y="5132388"/>
          <p14:tracePt t="3206" x="3203575" y="5124450"/>
          <p14:tracePt t="3230" x="3246438" y="5124450"/>
          <p14:tracePt t="3239" x="3279775" y="5124450"/>
          <p14:tracePt t="3255" x="3322638" y="5099050"/>
          <p14:tracePt t="3272" x="3348038" y="5099050"/>
          <p14:tracePt t="3289" x="3467100" y="5081588"/>
          <p14:tracePt t="3305" x="3543300" y="5064125"/>
          <p14:tracePt t="3322" x="3705225" y="5064125"/>
          <p14:tracePt t="3340" x="3986213" y="5038725"/>
          <p14:tracePt t="3356" x="4171950" y="5030788"/>
          <p14:tracePt t="3373" x="4333875" y="5005388"/>
          <p14:tracePt t="3389" x="4460875" y="4997450"/>
          <p14:tracePt t="3411" x="4513263" y="4997450"/>
          <p14:tracePt t="3555" x="4503738" y="5013325"/>
          <p14:tracePt t="3577" x="4427538" y="5073650"/>
          <p14:tracePt t="3588" x="4359275" y="5091113"/>
          <p14:tracePt t="3605" x="4181475" y="5132388"/>
          <p14:tracePt t="3623" x="3935413" y="5167313"/>
          <p14:tracePt t="3628" x="3806825" y="5175250"/>
          <p14:tracePt t="3644" x="3568700" y="5200650"/>
          <p14:tracePt t="3661" x="3330575" y="5226050"/>
          <p14:tracePt t="3678" x="3144838" y="5235575"/>
          <p14:tracePt t="3695" x="3041650" y="5260975"/>
          <p14:tracePt t="3711" x="2974975" y="5260975"/>
          <p14:tracePt t="3722" x="2906713" y="5276850"/>
          <p14:tracePt t="3739" x="2676525" y="5294313"/>
          <p14:tracePt t="3755" x="2260600" y="5294313"/>
          <p14:tracePt t="3777" x="2030413" y="5294313"/>
          <p14:tracePt t="3786" x="1920875" y="5294313"/>
          <p14:tracePt t="3788" x="1809750" y="5294313"/>
          <p14:tracePt t="3805" x="1649413" y="5286375"/>
          <p14:tracePt t="3828" x="1639888" y="5286375"/>
          <p14:tracePt t="3905" x="1639888" y="5276850"/>
          <p14:tracePt t="3922" x="1639888" y="5218113"/>
          <p14:tracePt t="3934" x="1700213" y="5157788"/>
          <p14:tracePt t="3944" x="1725613" y="5106988"/>
          <p14:tracePt t="3962" x="1776413" y="5056188"/>
          <p14:tracePt t="3972" x="1860550" y="4997450"/>
          <p14:tracePt t="3994" x="1920875" y="4997450"/>
          <p14:tracePt t="4006" x="1989138" y="4987925"/>
          <p14:tracePt t="4022" x="2124075" y="4962525"/>
          <p14:tracePt t="4039" x="2278063" y="4954588"/>
          <p14:tracePt t="4056" x="2489200" y="4954588"/>
          <p14:tracePt t="4072" x="2787650" y="4954588"/>
          <p14:tracePt t="4089" x="3067050" y="4954588"/>
          <p14:tracePt t="4105" x="3305175" y="4954588"/>
          <p14:tracePt t="4122" x="3475038" y="4954588"/>
          <p14:tracePt t="4144" x="3535363" y="4954588"/>
          <p14:tracePt t="4161" x="3552825" y="4954588"/>
          <p14:tracePt t="4175" x="3560763" y="4954588"/>
          <p14:tracePt t="4197" x="3679825" y="4946650"/>
          <p14:tracePt t="4208" x="3713163" y="4946650"/>
          <p14:tracePt t="4228" x="3908425" y="4937125"/>
          <p14:tracePt t="4241" x="3994150" y="4937125"/>
          <p14:tracePt t="4258" x="4197350" y="4929188"/>
          <p14:tracePt t="4278" x="4427538" y="4903788"/>
          <p14:tracePt t="4288" x="4470400" y="4903788"/>
          <p14:tracePt t="4305" x="4521200" y="4894263"/>
          <p14:tracePt t="4322" x="4546600" y="4894263"/>
          <p14:tracePt t="4339" x="4554538" y="4894263"/>
          <p14:tracePt t="4372" x="4564063" y="4894263"/>
          <p14:tracePt t="4394" x="4597400" y="4894263"/>
          <p14:tracePt t="4412" x="4640263" y="4868863"/>
          <p14:tracePt t="4505" x="4605338" y="4903788"/>
          <p14:tracePt t="4522" x="4529138" y="4911725"/>
          <p14:tracePt t="4539" x="4478338" y="4929188"/>
          <p14:tracePt t="4556" x="4325938" y="4946650"/>
          <p14:tracePt t="4572" x="4130675" y="4962525"/>
          <p14:tracePt t="4594" x="3917950" y="4962525"/>
          <p14:tracePt t="4597" x="3798888" y="4962525"/>
          <p14:tracePt t="4622" x="3467100" y="4962525"/>
          <p14:tracePt t="4645" x="3203575" y="4962525"/>
          <p14:tracePt t="4661" x="3160713" y="4962525"/>
          <p14:tracePt t="4677" x="3084513" y="4962525"/>
          <p14:tracePt t="4694" x="2990850" y="4962525"/>
          <p14:tracePt t="4708" x="2762250" y="4962525"/>
          <p14:tracePt t="4727" x="2473325" y="4962525"/>
          <p14:tracePt t="4739" x="2319338" y="4962525"/>
          <p14:tracePt t="4739" x="2174875" y="4962525"/>
          <p14:tracePt t="4755" x="1938338" y="4962525"/>
          <p14:tracePt t="4772" x="1928813" y="4962525"/>
          <p14:tracePt t="4838" x="1878013" y="4987925"/>
          <p14:tracePt t="4855" x="1844675" y="4987925"/>
          <p14:tracePt t="4872" x="1827213" y="4987925"/>
          <p14:tracePt t="4894" x="1809750" y="4987925"/>
          <p14:tracePt t="4955" x="1903413" y="4972050"/>
          <p14:tracePt t="4975" x="1971675" y="4954588"/>
          <p14:tracePt t="4989" x="2149475" y="4929188"/>
          <p14:tracePt t="5005" x="2430463" y="4894263"/>
          <p14:tracePt t="5022" x="2897188" y="4868863"/>
          <p14:tracePt t="5045" x="3705225" y="4868863"/>
          <p14:tracePt t="5055" x="3908425" y="4868863"/>
          <p14:tracePt t="5068" x="4224338" y="4843463"/>
          <p14:tracePt t="5093" x="4470400" y="4810125"/>
          <p14:tracePt t="5122" x="4546600" y="4802188"/>
          <p14:tracePt t="5144" x="4614863" y="4792663"/>
          <p14:tracePt t="5161" x="4724400" y="4775200"/>
          <p14:tracePt t="5177" x="4802188" y="4767263"/>
          <p14:tracePt t="5195" x="4954588" y="4767263"/>
          <p14:tracePt t="5213" x="5183188" y="4767263"/>
          <p14:tracePt t="5228" x="5226050" y="4767263"/>
          <p14:tracePt t="5422" x="5208588" y="4767263"/>
          <p14:tracePt t="5444" x="5149850" y="4767263"/>
          <p14:tracePt t="5461" x="5091113" y="4767263"/>
          <p14:tracePt t="5477" x="5005388" y="4775200"/>
          <p14:tracePt t="5488" x="4987925" y="4775200"/>
          <p14:tracePt t="5505" x="4946650" y="4784725"/>
          <p14:tracePt t="5522" x="4903788" y="4784725"/>
          <p14:tracePt t="5539" x="4894263" y="4784725"/>
          <p14:tracePt t="5668" x="4878388" y="4784725"/>
          <p14:tracePt t="5677" x="4868863" y="4792663"/>
          <p14:tracePt t="5694" x="4860925" y="4792663"/>
          <p14:tracePt t="5711" x="4843463" y="4792663"/>
          <p14:tracePt t="5728" x="4835525" y="4792663"/>
          <p14:tracePt t="5760" x="4784725" y="4767263"/>
          <p14:tracePt t="5772" x="4724400" y="4673600"/>
          <p14:tracePt t="5788" x="4691063" y="4589463"/>
          <p14:tracePt t="5805" x="4648200" y="4495800"/>
          <p14:tracePt t="5822" x="4572000" y="4351338"/>
          <p14:tracePt t="5839" x="4486275" y="4105275"/>
          <p14:tracePt t="5855" x="4376738" y="3806825"/>
          <p14:tracePt t="5872" x="4291013" y="3502025"/>
          <p14:tracePt t="5888" x="4181475" y="3119438"/>
          <p14:tracePt t="5894" x="4138613" y="2922588"/>
          <p14:tracePt t="5911" x="4037013" y="2617788"/>
          <p14:tracePt t="5927" x="3960813" y="2430463"/>
          <p14:tracePt t="5944" x="3892550" y="2278063"/>
          <p14:tracePt t="5961" x="3832225" y="2200275"/>
          <p14:tracePt t="5977" x="3832225" y="2192338"/>
          <p14:tracePt t="6027" x="3806825" y="2184400"/>
          <p14:tracePt t="6040" x="3763963" y="2184400"/>
          <p14:tracePt t="6056" x="3713163" y="2184400"/>
          <p14:tracePt t="6072" x="3654425" y="2200275"/>
          <p14:tracePt t="6089" x="3560763" y="2227263"/>
          <p14:tracePt t="6105" x="3509963" y="2227263"/>
          <p14:tracePt t="6122" x="3441700" y="2278063"/>
          <p14:tracePt t="6128" x="3398838" y="2293938"/>
          <p14:tracePt t="6144" x="3322638" y="2311400"/>
          <p14:tracePt t="6160" x="3279775" y="2319338"/>
          <p14:tracePt t="6178" x="3221038" y="2344738"/>
          <p14:tracePt t="6194" x="3170238" y="2371725"/>
          <p14:tracePt t="6211" x="3152775" y="2371725"/>
          <p14:tracePt t="6255" x="3101975" y="2379663"/>
          <p14:tracePt t="6272" x="3051175" y="2387600"/>
          <p14:tracePt t="6289" x="3033713" y="2387600"/>
          <p14:tracePt t="6305" x="2990850" y="2387600"/>
          <p14:tracePt t="6322" x="2922588" y="2387600"/>
          <p14:tracePt t="6339" x="2863850" y="2387600"/>
          <p14:tracePt t="6355" x="2805113" y="2387600"/>
          <p14:tracePt t="6377" x="2770188" y="2387600"/>
          <p14:tracePt t="6385" x="2762250" y="2387600"/>
          <p14:tracePt t="6411" x="2719388" y="2387600"/>
          <p14:tracePt t="6426" x="2701925" y="2387600"/>
          <p14:tracePt t="6445" x="2668588" y="2387600"/>
          <p14:tracePt t="6459" x="2617788" y="2397125"/>
          <p14:tracePt t="6473" x="2608263" y="2397125"/>
          <p14:tracePt t="6488" x="2574925" y="2422525"/>
          <p14:tracePt t="6510" x="2557463" y="2438400"/>
          <p14:tracePt t="6525" x="2532063" y="2447925"/>
          <p14:tracePt t="6538" x="2506663" y="2463800"/>
          <p14:tracePt t="6557" x="2498725" y="2481263"/>
          <p14:tracePt t="6572" x="2455863" y="2524125"/>
          <p14:tracePt t="6590" x="2413000" y="2557463"/>
          <p14:tracePt t="6608" x="2336800" y="2617788"/>
          <p14:tracePt t="6624" x="2311400" y="2625725"/>
          <p14:tracePt t="6639" x="2303463" y="2633663"/>
          <p14:tracePt t="6709" x="2293938" y="2633663"/>
          <p14:tracePt t="6722" x="2268538" y="2651125"/>
          <p14:tracePt t="6741" x="2243138" y="2660650"/>
          <p14:tracePt t="6756" x="2235200" y="2660650"/>
          <p14:tracePt t="6826" x="2217738" y="2660650"/>
          <p14:tracePt t="6835" x="2192338" y="2643188"/>
          <p14:tracePt t="6851" x="2174875" y="2592388"/>
          <p14:tracePt t="6872" x="2174875" y="2447925"/>
          <p14:tracePt t="6888" x="2174875" y="2354263"/>
          <p14:tracePt t="6921" x="2174875" y="2133600"/>
          <p14:tracePt t="6928" x="2174875" y="2108200"/>
          <p14:tracePt t="6942" x="2174875" y="2098675"/>
          <p14:tracePt t="6959" x="2174875" y="2082800"/>
          <p14:tracePt t="7056" x="2133600" y="2082800"/>
          <p14:tracePt t="7072" x="2108200" y="2082800"/>
          <p14:tracePt t="7089" x="2082800" y="2090738"/>
          <p14:tracePt t="7105" x="2065338" y="2108200"/>
          <p14:tracePt t="7122" x="2030413" y="2133600"/>
          <p14:tracePt t="7128" x="2030413" y="2141538"/>
          <p14:tracePt t="7145" x="1989138" y="2174875"/>
          <p14:tracePt t="7162" x="1928813" y="2227263"/>
          <p14:tracePt t="7178" x="1885950" y="2278063"/>
          <p14:tracePt t="7194" x="1835150" y="2328863"/>
          <p14:tracePt t="7211" x="1801813" y="2344738"/>
          <p14:tracePt t="7222" x="1801813" y="2354263"/>
          <p14:tracePt t="7239" x="1793875" y="2371725"/>
          <p14:tracePt t="7371" x="1784350" y="2371725"/>
          <p14:tracePt t="7389" x="1776413" y="2379663"/>
          <p14:tracePt t="7410" x="1766888" y="2397125"/>
          <p14:tracePt t="7426" x="1758950" y="2397125"/>
          <p14:tracePt t="7571" x="1758950" y="2405063"/>
          <p14:tracePt t="7589" x="1758950" y="2413000"/>
          <p14:tracePt t="7622" x="1766888" y="2413000"/>
          <p14:tracePt t="7639" x="1784350" y="2413000"/>
          <p14:tracePt t="7660" x="1809750" y="2413000"/>
          <p14:tracePt t="7676" x="1827213" y="2413000"/>
          <p14:tracePt t="7694" x="1878013" y="2413000"/>
          <p14:tracePt t="7711" x="1911350" y="2413000"/>
          <p14:tracePt t="7722" x="1938338" y="2413000"/>
          <p14:tracePt t="7771" x="1971675" y="2405063"/>
          <p14:tracePt t="7789" x="1989138" y="2379663"/>
          <p14:tracePt t="7805" x="1997075" y="2354263"/>
          <p14:tracePt t="7822" x="2030413" y="2260600"/>
          <p14:tracePt t="7839" x="2055813" y="2192338"/>
          <p14:tracePt t="7839" x="2073275" y="2174875"/>
          <p14:tracePt t="7855" x="2082800" y="2073275"/>
          <p14:tracePt t="7873" x="2141538" y="1946275"/>
          <p14:tracePt t="7889" x="2200275" y="1895475"/>
          <p14:tracePt t="7906" x="2217738" y="1870075"/>
          <p14:tracePt t="7927" x="2278063" y="1809750"/>
          <p14:tracePt t="7943" x="2278063" y="1784350"/>
          <p14:tracePt t="7977" x="2319338" y="1751013"/>
          <p14:tracePt t="8006" x="2379663" y="1700213"/>
          <p14:tracePt t="8022" x="2413000" y="1657350"/>
          <p14:tracePt t="8038" x="2473325" y="1639888"/>
          <p14:tracePt t="8039" x="2516188" y="1639888"/>
          <p14:tracePt t="8055" x="2608263" y="1614488"/>
          <p14:tracePt t="8072" x="2762250" y="1555750"/>
          <p14:tracePt t="8089" x="2787650" y="1555750"/>
          <p14:tracePt t="8105" x="2820988" y="1555750"/>
          <p14:tracePt t="8122" x="2846388" y="1555750"/>
          <p14:tracePt t="8138" x="2889250" y="1563688"/>
          <p14:tracePt t="8144" x="2914650" y="1563688"/>
          <p14:tracePt t="8160" x="2957513" y="1589088"/>
          <p14:tracePt t="8177" x="2974975" y="1597025"/>
          <p14:tracePt t="8194" x="2974975" y="1631950"/>
          <p14:tracePt t="8211" x="2974975" y="1674813"/>
          <p14:tracePt t="8227" x="2965450" y="1716088"/>
          <p14:tracePt t="8238" x="2949575" y="1741488"/>
          <p14:tracePt t="8255" x="2906713" y="1784350"/>
          <p14:tracePt t="8256" x="2889250" y="1809750"/>
          <p14:tracePt t="8272" x="2863850" y="1827213"/>
          <p14:tracePt t="8289" x="2787650" y="1860550"/>
          <p14:tracePt t="8305" x="2736850" y="1885950"/>
          <p14:tracePt t="8322" x="2676525" y="1911350"/>
          <p14:tracePt t="8339" x="2608263" y="1938338"/>
          <p14:tracePt t="8356" x="2557463" y="1971675"/>
          <p14:tracePt t="8372" x="2549525" y="1979613"/>
          <p14:tracePt t="8389" x="2489200" y="1979613"/>
          <p14:tracePt t="8394" x="2481263" y="1989138"/>
          <p14:tracePt t="8411" x="2422525" y="1997075"/>
          <p14:tracePt t="8426" x="2371725" y="2022475"/>
          <p14:tracePt t="8444" x="2344738" y="2022475"/>
          <p14:tracePt t="8461" x="2303463" y="2039938"/>
          <p14:tracePt t="8472" x="2252663" y="2047875"/>
          <p14:tracePt t="8488" x="2243138" y="2047875"/>
          <p14:tracePt t="8522" x="2217738" y="2055813"/>
          <p14:tracePt t="8538" x="2166938" y="2073275"/>
          <p14:tracePt t="8555" x="2141538" y="2090738"/>
          <p14:tracePt t="8572" x="2116138" y="2116138"/>
          <p14:tracePt t="8588" x="2098675" y="2116138"/>
          <p14:tracePt t="8605" x="2065338" y="2116138"/>
          <p14:tracePt t="8671" x="2065338" y="2124075"/>
          <p14:tracePt t="8694" x="2065338" y="2141538"/>
          <p14:tracePt t="8710" x="2055813" y="2192338"/>
          <p14:tracePt t="8722" x="2055813" y="2243138"/>
          <p14:tracePt t="8740" x="2055813" y="2260600"/>
          <p14:tracePt t="8757" x="2055813" y="2293938"/>
          <p14:tracePt t="8774" x="2055813" y="2311400"/>
          <p14:tracePt t="8838" x="2055813" y="2319338"/>
          <p14:tracePt t="8856" x="2141538" y="2319338"/>
          <p14:tracePt t="8872" x="2235200" y="2319338"/>
          <p14:tracePt t="8889" x="2319338" y="2319338"/>
          <p14:tracePt t="8911" x="2362200" y="2319338"/>
          <p14:tracePt t="8926" x="2387600" y="2319338"/>
          <p14:tracePt t="8941" x="2405063" y="2319338"/>
          <p14:tracePt t="8962" x="2422525" y="2303463"/>
          <p14:tracePt t="8977" x="2447925" y="2286000"/>
          <p14:tracePt t="8989" x="2455863" y="2268538"/>
          <p14:tracePt t="9005" x="2473325" y="2252663"/>
          <p14:tracePt t="9022" x="2473325" y="2243138"/>
          <p14:tracePt t="9038" x="2481263" y="2243138"/>
          <p14:tracePt t="9055" x="2489200" y="2235200"/>
          <p14:tracePt t="9088" x="2516188" y="2235200"/>
          <p14:tracePt t="9105" x="2566988" y="2235200"/>
          <p14:tracePt t="9122" x="2633663" y="2235200"/>
          <p14:tracePt t="9138" x="2686050" y="2235200"/>
          <p14:tracePt t="9145" x="2736850" y="2235200"/>
          <p14:tracePt t="9161" x="2881313" y="2243138"/>
          <p14:tracePt t="9177" x="3101975" y="2293938"/>
          <p14:tracePt t="9196" x="3578225" y="2328863"/>
          <p14:tracePt t="9210" x="3722688" y="2336800"/>
          <p14:tracePt t="9222" x="3951288" y="2387600"/>
          <p14:tracePt t="9244" x="4316413" y="2463800"/>
          <p14:tracePt t="9257" x="4470400" y="2489200"/>
          <p14:tracePt t="9277" x="5022850" y="2532063"/>
          <p14:tracePt t="9289" x="5251450" y="2532063"/>
          <p14:tracePt t="9307" x="5864225" y="2532063"/>
          <p14:tracePt t="9324" x="6194425" y="2532063"/>
          <p14:tracePt t="9341" x="6483350" y="2566988"/>
          <p14:tracePt t="9357" x="6705600" y="2574925"/>
          <p14:tracePt t="9375" x="6850063" y="2574925"/>
          <p14:tracePt t="9405" x="6865938" y="2574925"/>
          <p14:tracePt t="9572" x="6840538" y="2617788"/>
          <p14:tracePt t="9588" x="6789738" y="2660650"/>
          <p14:tracePt t="9605" x="6731000" y="2686050"/>
          <p14:tracePt t="9622" x="6645275" y="2711450"/>
          <p14:tracePt t="9638" x="6594475" y="2727325"/>
          <p14:tracePt t="9655" x="6492875" y="2744788"/>
          <p14:tracePt t="9660" x="6457950" y="2752725"/>
          <p14:tracePt t="9677" x="6399213" y="2762250"/>
          <p14:tracePt t="9693" x="6330950" y="2787650"/>
          <p14:tracePt t="9711" x="6280150" y="2795588"/>
          <p14:tracePt t="9727" x="6246813" y="2813050"/>
          <p14:tracePt t="9738" x="6178550" y="2830513"/>
          <p14:tracePt t="9756" x="5973763" y="2881313"/>
          <p14:tracePt t="9772" x="5957888" y="2881313"/>
          <p14:tracePt t="9805" x="5922963" y="2881313"/>
          <p14:tracePt t="9821" x="5915025" y="2889250"/>
          <p14:tracePt t="9854" x="5880100" y="2889250"/>
          <p14:tracePt t="9871" x="5854700" y="2914650"/>
          <p14:tracePt t="9888" x="5829300" y="2914650"/>
          <p14:tracePt t="9894" x="5813425" y="2914650"/>
          <p14:tracePt t="9911" x="5803900" y="2914650"/>
          <p14:tracePt t="9988" x="5778500" y="2922588"/>
          <p14:tracePt t="10005" x="5770563" y="2922588"/>
          <p14:tracePt t="10021" x="5761038" y="2922588"/>
          <p14:tracePt t="10038" x="5753100" y="2932113"/>
          <p14:tracePt t="10227" x="5788025" y="2897188"/>
          <p14:tracePt t="10238" x="5889625" y="2830513"/>
          <p14:tracePt t="10255" x="5999163" y="2762250"/>
          <p14:tracePt t="10272" x="6110288" y="2693988"/>
          <p14:tracePt t="10288" x="6211888" y="2651125"/>
          <p14:tracePt t="10305" x="6365875" y="2574925"/>
          <p14:tracePt t="10322" x="6500813" y="2498725"/>
          <p14:tracePt t="10338" x="6561138" y="2481263"/>
          <p14:tracePt t="10355" x="6602413" y="2481263"/>
          <p14:tracePt t="10356" x="6627813" y="2481263"/>
          <p14:tracePt t="10372" x="6654800" y="2481263"/>
          <p14:tracePt t="10388" x="6688138" y="2481263"/>
          <p14:tracePt t="10405" x="6764338" y="2481263"/>
          <p14:tracePt t="10428" x="6832600" y="2481263"/>
          <p14:tracePt t="10442" x="6891338" y="2481263"/>
          <p14:tracePt t="10443" x="6951663" y="2481263"/>
          <p14:tracePt t="10461" x="7096125" y="2481263"/>
          <p14:tracePt t="10477" x="7223125" y="2498725"/>
          <p14:tracePt t="10488" x="7299325" y="2516188"/>
          <p14:tracePt t="10505" x="7377113" y="2549525"/>
          <p14:tracePt t="10521" x="7402513" y="2566988"/>
          <p14:tracePt t="10538" x="7410450" y="2574925"/>
          <p14:tracePt t="10556" x="7410450" y="2582863"/>
          <p14:tracePt t="10572" x="7418388" y="2600325"/>
          <p14:tracePt t="10588" x="7418388" y="2625725"/>
          <p14:tracePt t="10605" x="7435850" y="2651125"/>
          <p14:tracePt t="10638" x="7435850" y="2660650"/>
          <p14:tracePt t="10692" x="7435850" y="2686050"/>
          <p14:tracePt t="10709" x="7410450" y="2711450"/>
          <p14:tracePt t="10727" x="7350125" y="2719388"/>
          <p14:tracePt t="10738" x="7308850" y="2719388"/>
          <p14:tracePt t="10755" x="7248525" y="2719388"/>
          <p14:tracePt t="10756" x="7172325" y="2719388"/>
          <p14:tracePt t="10772" x="7002463" y="2719388"/>
          <p14:tracePt t="10788" x="6832600" y="2711450"/>
          <p14:tracePt t="10805" x="6670675" y="2693988"/>
          <p14:tracePt t="10822" x="6569075" y="2686050"/>
          <p14:tracePt t="10838" x="6518275" y="2686050"/>
          <p14:tracePt t="10855" x="6457950" y="2686050"/>
          <p14:tracePt t="10872" x="6381750" y="2686050"/>
          <p14:tracePt t="10888" x="6323013" y="2686050"/>
          <p14:tracePt t="10905" x="6246813" y="2686050"/>
          <p14:tracePt t="10922" x="6203950" y="2686050"/>
          <p14:tracePt t="10925" x="6169025" y="2693988"/>
          <p14:tracePt t="10943" x="6118225" y="2711450"/>
          <p14:tracePt t="10959" x="6049963" y="2736850"/>
          <p14:tracePt t="10972" x="5983288" y="2770188"/>
          <p14:tracePt t="10993" x="5940425" y="2813050"/>
          <p14:tracePt t="11005" x="5897563" y="2838450"/>
          <p14:tracePt t="11022" x="5854700" y="2871788"/>
          <p14:tracePt t="11038" x="5821363" y="2922588"/>
          <p14:tracePt t="11057" x="5813425" y="2922588"/>
          <p14:tracePt t="11088" x="5795963" y="2949575"/>
          <p14:tracePt t="11171" x="5727700" y="3008313"/>
          <p14:tracePt t="11193" x="5727700" y="3016250"/>
          <p14:tracePt t="11209" x="5778500" y="3016250"/>
          <p14:tracePt t="11227" x="5854700" y="2990850"/>
          <p14:tracePt t="11238" x="5957888" y="2949575"/>
          <p14:tracePt t="11255" x="6092825" y="2914650"/>
          <p14:tracePt t="11271" x="6237288" y="2889250"/>
          <p14:tracePt t="11288" x="6381750" y="2881313"/>
          <p14:tracePt t="11305" x="6492875" y="2881313"/>
          <p14:tracePt t="11321" x="6594475" y="2881313"/>
          <p14:tracePt t="11338" x="6696075" y="2881313"/>
          <p14:tracePt t="11354" x="6781800" y="2881313"/>
          <p14:tracePt t="11372" x="6934200" y="2897188"/>
          <p14:tracePt t="11388" x="7088188" y="2965450"/>
          <p14:tracePt t="11405" x="7240588" y="3025775"/>
          <p14:tracePt t="11426" x="7402513" y="3094038"/>
          <p14:tracePt t="11427" x="7469188" y="3119438"/>
          <p14:tracePt t="11443" x="7512050" y="3135313"/>
          <p14:tracePt t="11443" x="7537450" y="3152775"/>
          <p14:tracePt t="11461" x="7546975" y="3152775"/>
          <p14:tracePt t="11592" x="7613650" y="3170238"/>
          <p14:tracePt t="11601" x="7648575" y="3160713"/>
          <p14:tracePt t="11615" x="7724775" y="3144838"/>
          <p14:tracePt t="11638" x="7970838" y="3101975"/>
          <p14:tracePt t="11644" x="8089900" y="3094038"/>
          <p14:tracePt t="11660" x="8328025" y="3067050"/>
          <p14:tracePt t="11677" x="8574088" y="3059113"/>
          <p14:tracePt t="11694" x="8753475" y="3059113"/>
          <p14:tracePt t="11710" x="8837613" y="3059113"/>
          <p14:tracePt t="11726" x="8966200" y="3059113"/>
          <p14:tracePt t="11738" x="9101138" y="3059113"/>
          <p14:tracePt t="14538" x="7724775" y="3722688"/>
          <p14:tracePt t="14554" x="7205663" y="3722688"/>
          <p14:tracePt t="14571" x="7180263" y="3722688"/>
          <p14:tracePt t="14641" x="7146925" y="3662363"/>
          <p14:tracePt t="14659" x="7104063" y="3578225"/>
          <p14:tracePt t="14691" x="6959600" y="3433763"/>
          <p14:tracePt t="14729" x="6865938" y="3365500"/>
          <p14:tracePt t="14758" x="6850063" y="3348038"/>
          <p14:tracePt t="14770" x="6840538" y="3330575"/>
          <p14:tracePt t="14787" x="6772275" y="3263900"/>
          <p14:tracePt t="14804" x="6696075" y="3170238"/>
          <p14:tracePt t="14821" x="6662738" y="3119438"/>
          <p14:tracePt t="14837" x="6619875" y="3016250"/>
          <p14:tracePt t="14860" x="6518275" y="2855913"/>
          <p14:tracePt t="14870" x="6483350" y="2820988"/>
          <p14:tracePt t="14882" x="6450013" y="2778125"/>
          <p14:tracePt t="14908" x="6373813" y="2744788"/>
          <p14:tracePt t="14937" x="6348413" y="2727325"/>
          <p14:tracePt t="14943" x="6313488" y="2701925"/>
          <p14:tracePt t="14958" x="6272213" y="2693988"/>
          <p14:tracePt t="14977" x="6237288" y="2693988"/>
          <p14:tracePt t="14988" x="6203950" y="2693988"/>
          <p14:tracePt t="15121" x="6186488" y="2701925"/>
          <p14:tracePt t="15138" x="6178550" y="2736850"/>
          <p14:tracePt t="15160" x="6178550" y="2744788"/>
          <p14:tracePt t="15223" x="6178550" y="2762250"/>
          <p14:tracePt t="15242" x="6178550" y="2778125"/>
          <p14:tracePt t="15325" x="6178550" y="2787650"/>
          <p14:tracePt t="15421" x="6178550" y="2795588"/>
          <p14:tracePt t="15443" x="6186488" y="2795588"/>
          <p14:tracePt t="15458" x="6229350" y="2795588"/>
          <p14:tracePt t="15476" x="6262688" y="2795588"/>
          <p14:tracePt t="15488" x="6280150" y="2795588"/>
          <p14:tracePt t="15506" x="6288088" y="2795588"/>
          <p14:tracePt t="15527" x="6297613" y="2795588"/>
          <p14:tracePt t="15535" x="6305550" y="2795588"/>
          <p14:tracePt t="15554" x="6348413" y="2778125"/>
          <p14:tracePt t="15571" x="6373813" y="2752725"/>
          <p14:tracePt t="15588" x="6416675" y="2736850"/>
          <p14:tracePt t="15604" x="6442075" y="2736850"/>
          <p14:tracePt t="15622" x="6467475" y="2736850"/>
          <p14:tracePt t="15638" x="6475413" y="2736850"/>
          <p14:tracePt t="15654" x="6543675" y="2736850"/>
          <p14:tracePt t="15660" x="6577013" y="2736850"/>
          <p14:tracePt t="15676" x="6637338" y="2762250"/>
          <p14:tracePt t="15692" x="6746875" y="2795588"/>
          <p14:tracePt t="15710" x="6865938" y="2838450"/>
          <p14:tracePt t="15726" x="6926263" y="2846388"/>
          <p14:tracePt t="15991" x="6875463" y="2846388"/>
          <p14:tracePt t="16007" x="6832600" y="2846388"/>
          <p14:tracePt t="16021" x="6781800" y="2846388"/>
          <p14:tracePt t="16037" x="6721475" y="2846388"/>
          <p14:tracePt t="16054" x="6662738" y="2846388"/>
          <p14:tracePt t="16071" x="6586538" y="2846388"/>
          <p14:tracePt t="16087" x="6510338" y="2846388"/>
          <p14:tracePt t="16104" x="6457950" y="2846388"/>
          <p14:tracePt t="16120" x="6416675" y="2846388"/>
          <p14:tracePt t="16137" x="6348413" y="2838450"/>
          <p14:tracePt t="16154" x="6305550" y="2838450"/>
          <p14:tracePt t="16159" x="6288088" y="2838450"/>
          <p14:tracePt t="16176" x="6229350" y="2838450"/>
          <p14:tracePt t="16192" x="6143625" y="2838450"/>
          <p14:tracePt t="16212" x="6049963" y="2838450"/>
          <p14:tracePt t="16225" x="6016625" y="2838450"/>
          <p14:tracePt t="16243" x="5957888" y="2838450"/>
          <p14:tracePt t="16254" x="5948363" y="2838450"/>
          <p14:tracePt t="16408" x="5948363" y="2770188"/>
          <p14:tracePt t="16427" x="5948363" y="2701925"/>
          <p14:tracePt t="16441" x="5957888" y="2693988"/>
          <p14:tracePt t="16459" x="5965825" y="2660650"/>
          <p14:tracePt t="16477" x="5965825" y="2633663"/>
          <p14:tracePt t="16488" x="5973763" y="2633663"/>
          <p14:tracePt t="16586" x="5983288" y="2617788"/>
          <p14:tracePt t="16604" x="6024563" y="2600325"/>
          <p14:tracePt t="16620" x="6092825" y="2582863"/>
          <p14:tracePt t="16637" x="6127750" y="2566988"/>
          <p14:tracePt t="16658" x="6229350" y="2557463"/>
          <p14:tracePt t="16660" x="6262688" y="2557463"/>
          <p14:tracePt t="16676" x="6348413" y="2557463"/>
          <p14:tracePt t="16692" x="6432550" y="2557463"/>
          <p14:tracePt t="16709" x="6510338" y="2557463"/>
          <p14:tracePt t="16726" x="6569075" y="2557463"/>
          <p14:tracePt t="16743" x="6654800" y="2557463"/>
          <p14:tracePt t="16754" x="6696075" y="2557463"/>
          <p14:tracePt t="16770" x="6756400" y="2557463"/>
          <p14:tracePt t="16787" x="6781800" y="2557463"/>
          <p14:tracePt t="16920" x="6789738" y="2557463"/>
          <p14:tracePt t="16937" x="6807200" y="2566988"/>
          <p14:tracePt t="16954" x="6850063" y="2566988"/>
          <p14:tracePt t="16961" x="6883400" y="2574925"/>
          <p14:tracePt t="16977" x="6934200" y="2600325"/>
          <p14:tracePt t="16992" x="6985000" y="2608263"/>
          <p14:tracePt t="17004" x="7010400" y="2643188"/>
          <p14:tracePt t="17020" x="7019925" y="2651125"/>
          <p14:tracePt t="17053" x="7027863" y="2660650"/>
          <p14:tracePt t="17077" x="7045325" y="2676525"/>
          <p14:tracePt t="17103" x="7053263" y="2701925"/>
          <p14:tracePt t="17540" x="7070725" y="2701925"/>
          <p14:tracePt t="17554" x="7096125" y="2711450"/>
          <p14:tracePt t="17571" x="7138988" y="2719388"/>
          <p14:tracePt t="17588" x="7469188" y="2625725"/>
          <p14:tracePt t="17604" x="7631113" y="2608263"/>
          <p14:tracePt t="17620" x="7758113" y="2608263"/>
          <p14:tracePt t="17637" x="7912100" y="2608263"/>
          <p14:tracePt t="17654" x="8107363" y="2608263"/>
          <p14:tracePt t="17678" x="8583613" y="2608263"/>
          <p14:tracePt t="17695" x="9050338" y="2608263"/>
        </p14:tracePtLst>
      </p14:laserTraceLst>
    </p:ext>
  </p:extLst>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6" name="Rectangle 2">
            <a:extLst>
              <a:ext uri="{FF2B5EF4-FFF2-40B4-BE49-F238E27FC236}">
                <a16:creationId xmlns:a16="http://schemas.microsoft.com/office/drawing/2014/main" id="{7DB21FCE-6380-4E3A-9DF2-373B6845B647}"/>
              </a:ext>
            </a:extLst>
          </p:cNvPr>
          <p:cNvSpPr txBox="1">
            <a:spLocks noChangeArrowheads="1"/>
          </p:cNvSpPr>
          <p:nvPr/>
        </p:nvSpPr>
        <p:spPr bwMode="auto">
          <a:xfrm>
            <a:off x="317553" y="71909"/>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0000FF"/>
                </a:solidFill>
                <a:latin typeface="Calibri" panose="020F0502020204030204" pitchFamily="34" charset="0"/>
                <a:cs typeface="Calibri" panose="020F0502020204030204" pitchFamily="34" charset="0"/>
              </a:rPr>
              <a:t>MIDDLE LEVEL</a:t>
            </a:r>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grpSp>
        <p:nvGrpSpPr>
          <p:cNvPr id="37" name="Group 36"/>
          <p:cNvGrpSpPr/>
          <p:nvPr/>
        </p:nvGrpSpPr>
        <p:grpSpPr>
          <a:xfrm>
            <a:off x="6434584" y="6388476"/>
            <a:ext cx="2403580" cy="330081"/>
            <a:chOff x="7290372" y="6581001"/>
            <a:chExt cx="1414808" cy="634676"/>
          </a:xfrm>
        </p:grpSpPr>
        <p:pic>
          <p:nvPicPr>
            <p:cNvPr id="38" name="Picture 3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290372" y="6581001"/>
              <a:ext cx="682853" cy="634676"/>
            </a:xfrm>
            <a:prstGeom prst="rect">
              <a:avLst/>
            </a:prstGeom>
          </p:spPr>
        </p:pic>
        <p:pic>
          <p:nvPicPr>
            <p:cNvPr id="39" name="Picture 3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73225" y="6581003"/>
              <a:ext cx="731955" cy="634674"/>
            </a:xfrm>
            <a:prstGeom prst="rect">
              <a:avLst/>
            </a:prstGeom>
          </p:spPr>
        </p:pic>
      </p:gr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3</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11303" y="836868"/>
            <a:ext cx="8256519"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078896-9863-4C3B-8B88-6F0ED555692A}"/>
              </a:ext>
            </a:extLst>
          </p:cNvPr>
          <p:cNvGrpSpPr/>
          <p:nvPr/>
        </p:nvGrpSpPr>
        <p:grpSpPr>
          <a:xfrm>
            <a:off x="581906" y="3621846"/>
            <a:ext cx="8375209" cy="371616"/>
            <a:chOff x="573166" y="3485321"/>
            <a:chExt cx="8375209" cy="371616"/>
          </a:xfrm>
        </p:grpSpPr>
        <p:grpSp>
          <p:nvGrpSpPr>
            <p:cNvPr id="30" name="Group 29"/>
            <p:cNvGrpSpPr/>
            <p:nvPr/>
          </p:nvGrpSpPr>
          <p:grpSpPr>
            <a:xfrm>
              <a:off x="573166" y="3485321"/>
              <a:ext cx="8228918" cy="369332"/>
              <a:chOff x="701853" y="3245777"/>
              <a:chExt cx="8228918" cy="369332"/>
            </a:xfrm>
          </p:grpSpPr>
          <p:sp>
            <p:nvSpPr>
              <p:cNvPr id="11" name="TextBox 10"/>
              <p:cNvSpPr txBox="1"/>
              <p:nvPr/>
            </p:nvSpPr>
            <p:spPr>
              <a:xfrm>
                <a:off x="701853" y="3245777"/>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0" y="811023"/>
            <a:ext cx="8855102" cy="5998849"/>
            <a:chOff x="0" y="811023"/>
            <a:chExt cx="8855102" cy="5998849"/>
          </a:xfrm>
        </p:grpSpPr>
        <p:grpSp>
          <p:nvGrpSpPr>
            <p:cNvPr id="46" name="Group 45"/>
            <p:cNvGrpSpPr/>
            <p:nvPr/>
          </p:nvGrpSpPr>
          <p:grpSpPr>
            <a:xfrm>
              <a:off x="0" y="813085"/>
              <a:ext cx="8855102" cy="5996787"/>
              <a:chOff x="128272" y="523835"/>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53221" y="523835"/>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5C1AD0F-ABE0-4D1C-8C0A-69909249E1F2}"/>
              </a:ext>
            </a:extLst>
          </p:cNvPr>
          <p:cNvGrpSpPr/>
          <p:nvPr/>
        </p:nvGrpSpPr>
        <p:grpSpPr>
          <a:xfrm>
            <a:off x="581906" y="5597548"/>
            <a:ext cx="8400908"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2" name="Date Placeholder 1">
            <a:extLst>
              <a:ext uri="{FF2B5EF4-FFF2-40B4-BE49-F238E27FC236}">
                <a16:creationId xmlns:a16="http://schemas.microsoft.com/office/drawing/2014/main" id="{A7C06968-4124-4FC3-882B-216C6FB8E907}"/>
              </a:ext>
            </a:extLst>
          </p:cNvPr>
          <p:cNvSpPr>
            <a:spLocks noGrp="1"/>
          </p:cNvSpPr>
          <p:nvPr>
            <p:ph type="dt" sz="half" idx="10"/>
          </p:nvPr>
        </p:nvSpPr>
        <p:spPr/>
        <p:txBody>
          <a:bodyPr/>
          <a:lstStyle/>
          <a:p>
            <a:pPr>
              <a:defRPr/>
            </a:pPr>
            <a:fld id="{D50B66F9-8E5B-4F7F-8A73-88E1B7836B5B}" type="datetime1">
              <a:rPr lang="en-ZA" smtClean="0"/>
              <a:t>2021/10/28</a:t>
            </a:fld>
            <a:endParaRPr lang="en-ZA"/>
          </a:p>
        </p:txBody>
      </p:sp>
      <p:pic>
        <p:nvPicPr>
          <p:cNvPr id="13" name="Picture 12">
            <a:extLst>
              <a:ext uri="{FF2B5EF4-FFF2-40B4-BE49-F238E27FC236}">
                <a16:creationId xmlns:a16="http://schemas.microsoft.com/office/drawing/2014/main" id="{0BA1FD32-BABF-49D4-BC6F-9247A14CFEF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69826" y="3595978"/>
            <a:ext cx="5710947" cy="2301092"/>
          </a:xfrm>
          <a:prstGeom prst="rect">
            <a:avLst/>
          </a:prstGeom>
          <a:effectLst>
            <a:softEdge rad="635000"/>
          </a:effectLst>
        </p:spPr>
      </p:pic>
      <p:sp>
        <p:nvSpPr>
          <p:cNvPr id="47" name="TextBox 46">
            <a:extLst>
              <a:ext uri="{FF2B5EF4-FFF2-40B4-BE49-F238E27FC236}">
                <a16:creationId xmlns:a16="http://schemas.microsoft.com/office/drawing/2014/main" id="{3CF77571-61E1-4607-B665-6851587FA015}"/>
              </a:ext>
            </a:extLst>
          </p:cNvPr>
          <p:cNvSpPr txBox="1"/>
          <p:nvPr/>
        </p:nvSpPr>
        <p:spPr>
          <a:xfrm>
            <a:off x="3568906" y="4207918"/>
            <a:ext cx="1617392" cy="415677"/>
          </a:xfrm>
          <a:prstGeom prst="rect">
            <a:avLst/>
          </a:prstGeom>
          <a:noFill/>
        </p:spPr>
        <p:txBody>
          <a:bodyPr wrap="square" rtlCol="0">
            <a:spAutoFit/>
          </a:bodyPr>
          <a:lstStyle/>
          <a:p>
            <a:r>
              <a:rPr lang="en-US" sz="1600" b="1" u="sng" dirty="0">
                <a:solidFill>
                  <a:srgbClr val="0000FF"/>
                </a:solidFill>
              </a:rPr>
              <a:t>Altostratus</a:t>
            </a:r>
          </a:p>
        </p:txBody>
      </p:sp>
      <p:sp>
        <p:nvSpPr>
          <p:cNvPr id="42" name="TextBox 41">
            <a:extLst>
              <a:ext uri="{FF2B5EF4-FFF2-40B4-BE49-F238E27FC236}">
                <a16:creationId xmlns:a16="http://schemas.microsoft.com/office/drawing/2014/main" id="{74DB3BE3-C5BB-4A71-83E9-EF04E15E54A2}"/>
              </a:ext>
            </a:extLst>
          </p:cNvPr>
          <p:cNvSpPr txBox="1"/>
          <p:nvPr/>
        </p:nvSpPr>
        <p:spPr>
          <a:xfrm>
            <a:off x="776461" y="1122130"/>
            <a:ext cx="7726430" cy="4855240"/>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Altostratus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develop in the middle levels and are smooth and uniform grey looking clouds covering large parts of the sky.</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can be thin layers of cloud which allows one to see the position of the sun or moon behind them or when it becomes a thick layer, the position of the sun or the moon will be hidden.</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Rain, snow or ice pellets can fall from this cloud only when it is a thick layer.</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75CE2C02-C5BB-4F01-ADA9-C09FAB7B06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512634"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3</a:t>
            </a:fld>
            <a:endParaRPr lang="en-ZA" altLang="en-US" sz="1000" dirty="0">
              <a:latin typeface="Calibri" panose="020F0502020204030204" pitchFamily="34" charset="0"/>
              <a:cs typeface="Calibri" panose="020F0502020204030204" pitchFamily="34" charset="0"/>
            </a:endParaRPr>
          </a:p>
        </p:txBody>
      </p:sp>
      <p:pic>
        <p:nvPicPr>
          <p:cNvPr id="9" name="Audio 8">
            <a:hlinkClick r:id="" action="ppaction://media"/>
            <a:extLst>
              <a:ext uri="{FF2B5EF4-FFF2-40B4-BE49-F238E27FC236}">
                <a16:creationId xmlns:a16="http://schemas.microsoft.com/office/drawing/2014/main" id="{1231AD94-9A17-42C1-BF4A-B6D15B3AB14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594696748"/>
      </p:ext>
    </p:extLst>
  </p:cSld>
  <p:clrMapOvr>
    <a:masterClrMapping/>
  </p:clrMapOvr>
  <mc:AlternateContent xmlns:mc="http://schemas.openxmlformats.org/markup-compatibility/2006" xmlns:p14="http://schemas.microsoft.com/office/powerpoint/2010/main">
    <mc:Choice Requires="p14">
      <p:transition spd="slow" p14:dur="4000" advTm="32982"/>
    </mc:Choice>
    <mc:Fallback xmlns="" xmlns:p="http://schemas.openxmlformats.org/presentationml/2006/main" xmlns:r="http://schemas.openxmlformats.org/officeDocument/2006/relationships" xmlns:a="http://schemas.openxmlformats.org/drawingml/2006/main">
      <p:transition spd="slow" advTm="3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21" fill="hold" display="0">
                  <p:stCondLst>
                    <p:cond delay="indefinite"/>
                  </p:stCondLst>
                  <p:endCondLst>
                    <p:cond evt="onStopAudio" delay="0">
                      <p:tgtEl>
                        <p:sldTgt/>
                      </p:tgtEl>
                    </p:cond>
                  </p:endCondLst>
                </p:cTn>
                <p:tgtEl>
                  <p:spTgt spid="9"/>
                </p:tgtEl>
              </p:cMediaNode>
            </p:audio>
          </p:childTnLst>
        </p:cTn>
      </p:par>
    </p:tnLst>
    <p:bldLst>
      <p:bldP spid="47" grpId="0"/>
    </p:bldLst>
  </p:timing>
  <p:extLst>
    <p:ext uri="{3A86A75C-4F4B-4683-9AE1-C65F6400EC91}">
      <p14:laserTraceLst xmlns:p14="http://schemas.microsoft.com/office/powerpoint/2010/main">
        <p14:tracePtLst>
          <p14:tracePt t="8397" x="7666038" y="4214813"/>
          <p14:tracePt t="8414" x="6916738" y="4325938"/>
          <p14:tracePt t="8430" x="6313488" y="4394200"/>
          <p14:tracePt t="8452" x="5651500" y="4495800"/>
          <p14:tracePt t="8486" x="4835525" y="4749800"/>
          <p14:tracePt t="8499" x="4503738" y="4852988"/>
          <p14:tracePt t="8534" x="4070350" y="4979988"/>
          <p14:tracePt t="8565" x="3986213" y="4997450"/>
          <p14:tracePt t="8581" x="3960813" y="5005388"/>
          <p14:tracePt t="8597" x="3900488" y="5038725"/>
          <p14:tracePt t="8614" x="3816350" y="5091113"/>
          <p14:tracePt t="8631" x="3748088" y="5116513"/>
          <p14:tracePt t="8647" x="3594100" y="5149850"/>
          <p14:tracePt t="8669" x="3390900" y="5175250"/>
          <p14:tracePt t="8697" x="3195638" y="5208588"/>
          <p14:tracePt t="8719" x="2965450" y="5235575"/>
          <p14:tracePt t="8727" x="2881313" y="5251450"/>
          <p14:tracePt t="8736" x="2795588" y="5260975"/>
          <p14:tracePt t="8754" x="2633663" y="5286375"/>
          <p14:tracePt t="8754" x="2557463" y="5286375"/>
          <p14:tracePt t="8769" x="2489200" y="5286375"/>
          <p14:tracePt t="8786" x="2379663" y="5286375"/>
          <p14:tracePt t="8864" x="2303463" y="5286375"/>
          <p14:tracePt t="8880" x="2235200" y="5286375"/>
          <p14:tracePt t="8897" x="2159000" y="5286375"/>
          <p14:tracePt t="8919" x="2055813" y="5286375"/>
          <p14:tracePt t="8968" x="2073275" y="5235575"/>
          <p14:tracePt t="8974" x="2124075" y="5183188"/>
          <p14:tracePt t="8997" x="2319338" y="5030788"/>
          <p14:tracePt t="9002" x="2379663" y="4997450"/>
          <p14:tracePt t="9021" x="2506663" y="4919663"/>
          <p14:tracePt t="9035" x="2643188" y="4868863"/>
          <p14:tracePt t="9053" x="2820988" y="4827588"/>
          <p14:tracePt t="9070" x="3008313" y="4802188"/>
          <p14:tracePt t="9080" x="3127375" y="4784725"/>
          <p14:tracePt t="9097" x="3365500" y="4749800"/>
          <p14:tracePt t="9113" x="3662363" y="4733925"/>
          <p14:tracePt t="9130" x="4156075" y="4708525"/>
          <p14:tracePt t="9147" x="4384675" y="4699000"/>
          <p14:tracePt t="9164" x="4503738" y="4691063"/>
          <p14:tracePt t="9180" x="4513263" y="4691063"/>
          <p14:tracePt t="9268" x="4572000" y="4691063"/>
          <p14:tracePt t="9285" x="4614863" y="4691063"/>
          <p14:tracePt t="9301" x="4673600" y="4691063"/>
          <p14:tracePt t="9314" x="4759325" y="4691063"/>
          <p14:tracePt t="9332" x="4818063" y="4691063"/>
          <p14:tracePt t="9349" x="4903788" y="4691063"/>
          <p14:tracePt t="9371" x="5022850" y="4691063"/>
          <p14:tracePt t="9380" x="5056188" y="4691063"/>
          <p14:tracePt t="9398" x="5132388" y="4691063"/>
          <p14:tracePt t="9413" x="5192713" y="4691063"/>
          <p14:tracePt t="9430" x="5226050" y="4691063"/>
          <p14:tracePt t="9663" x="5235575" y="4691063"/>
          <p14:tracePt t="9680" x="5276850" y="4691063"/>
          <p14:tracePt t="9702" x="5405438" y="4691063"/>
          <p14:tracePt t="9712" x="5472113" y="4683125"/>
          <p14:tracePt t="9720" x="5549900" y="4683125"/>
          <p14:tracePt t="9751" x="5795963" y="4657725"/>
          <p14:tracePt t="9769" x="5829300" y="4657725"/>
          <p14:tracePt t="9802" x="5864225" y="4640263"/>
          <p14:tracePt t="9818" x="5897563" y="4605338"/>
          <p14:tracePt t="9831" x="5932488" y="4589463"/>
          <p14:tracePt t="9847" x="6059488" y="4513263"/>
          <p14:tracePt t="9863" x="6178550" y="4452938"/>
          <p14:tracePt t="9880" x="6381750" y="4351338"/>
          <p14:tracePt t="9897" x="6772275" y="4189413"/>
          <p14:tracePt t="9913" x="7342188" y="4052888"/>
          <p14:tracePt t="9930" x="8013700" y="3857625"/>
          <p14:tracePt t="9952" x="9017000" y="3568700"/>
        </p14:tracePtLst>
      </p14:laserTraceLst>
    </p:ext>
  </p:extLst>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EA7CA61E-2657-4BEA-967F-431ECC53B5AE}"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4</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Altostratus cloud examples</a:t>
            </a:r>
          </a:p>
        </p:txBody>
      </p:sp>
      <p:pic>
        <p:nvPicPr>
          <p:cNvPr id="6" name="Picture 5" descr="IMG_1456">
            <a:extLst>
              <a:ext uri="{FF2B5EF4-FFF2-40B4-BE49-F238E27FC236}">
                <a16:creationId xmlns:a16="http://schemas.microsoft.com/office/drawing/2014/main" id="{00000000-0008-0000-0000-00003900000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6194" y="1229564"/>
            <a:ext cx="3792780" cy="2627648"/>
          </a:xfrm>
          <a:prstGeom prst="rect">
            <a:avLst/>
          </a:prstGeom>
          <a:noFill/>
          <a:ln w="12700">
            <a:solidFill>
              <a:schemeClr val="tx1"/>
            </a:solidFill>
            <a:miter lim="800%"/>
            <a:headEnd/>
            <a:tailEnd/>
          </a:ln>
        </p:spPr>
      </p:pic>
      <p:pic>
        <p:nvPicPr>
          <p:cNvPr id="8" name="Picture 7">
            <a:extLst>
              <a:ext uri="{FF2B5EF4-FFF2-40B4-BE49-F238E27FC236}">
                <a16:creationId xmlns:a16="http://schemas.microsoft.com/office/drawing/2014/main" id="{00000000-0008-0000-0000-00004300000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9240" y="3766567"/>
            <a:ext cx="4069519" cy="2734330"/>
          </a:xfrm>
          <a:prstGeom prst="rect">
            <a:avLst/>
          </a:prstGeom>
          <a:noFill/>
          <a:ln w="12700">
            <a:solidFill>
              <a:schemeClr val="tx1"/>
            </a:solidFill>
            <a:miter lim="800%"/>
            <a:headEnd/>
            <a:tailEnd/>
          </a:ln>
          <a:effectLst/>
        </p:spPr>
      </p:pic>
      <p:pic>
        <p:nvPicPr>
          <p:cNvPr id="7" name="Picture 6">
            <a:extLst>
              <a:ext uri="{FF2B5EF4-FFF2-40B4-BE49-F238E27FC236}">
                <a16:creationId xmlns:a16="http://schemas.microsoft.com/office/drawing/2014/main" id="{00000000-0008-0000-0000-00004200000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53137" y="1890597"/>
            <a:ext cx="4045691" cy="2735452"/>
          </a:xfrm>
          <a:prstGeom prst="rect">
            <a:avLst/>
          </a:prstGeom>
          <a:noFill/>
          <a:ln w="12700">
            <a:solidFill>
              <a:schemeClr val="tx1"/>
            </a:solidFill>
            <a:miter lim="800%"/>
            <a:headEnd/>
            <a:tailEnd/>
          </a:ln>
          <a:effectLst/>
        </p:spPr>
      </p:pic>
      <p:pic>
        <p:nvPicPr>
          <p:cNvPr id="5" name="Audio 4">
            <a:hlinkClick r:id="" action="ppaction://media"/>
            <a:extLst>
              <a:ext uri="{FF2B5EF4-FFF2-40B4-BE49-F238E27FC236}">
                <a16:creationId xmlns:a16="http://schemas.microsoft.com/office/drawing/2014/main" id="{54B8B4EE-207A-4333-B7A8-20C21F9AE5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600166757"/>
      </p:ext>
    </p:extLst>
  </p:cSld>
  <p:clrMapOvr>
    <a:masterClrMapping/>
  </p:clrMapOvr>
  <mc:AlternateContent xmlns:mc="http://schemas.openxmlformats.org/markup-compatibility/2006" xmlns:p14="http://schemas.microsoft.com/office/powerpoint/2010/main">
    <mc:Choice Requires="p14">
      <p:transition spd="slow" p14:dur="2000" advTm="17262"/>
    </mc:Choice>
    <mc:Fallback xmlns="" xmlns:p="http://schemas.openxmlformats.org/presentationml/2006/main" xmlns:r="http://schemas.openxmlformats.org/officeDocument/2006/relationships" xmlns:a="http://schemas.openxmlformats.org/drawingml/2006/main">
      <p:transition spd="slow" advTm="17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041" x="9050338" y="3424238"/>
          <p14:tracePt t="2063" x="9024938" y="3424238"/>
          <p14:tracePt t="2079" x="8991600" y="3424238"/>
          <p14:tracePt t="2098" x="8888413" y="3424238"/>
          <p14:tracePt t="2130" x="8548688" y="3424238"/>
          <p14:tracePt t="2143" x="8447088" y="3408363"/>
          <p14:tracePt t="2166" x="8166100" y="3390900"/>
          <p14:tracePt t="2178" x="8074025" y="3382963"/>
          <p14:tracePt t="2190" x="8031163" y="3365500"/>
          <p14:tracePt t="2207" x="7988300" y="3355975"/>
          <p14:tracePt t="2228" x="7886700" y="3348038"/>
          <p14:tracePt t="2261" x="7666038" y="3348038"/>
          <p14:tracePt t="2279" x="7469188" y="3348038"/>
          <p14:tracePt t="2291" x="7350125" y="3348038"/>
          <p14:tracePt t="2308" x="7002463" y="3348038"/>
          <p14:tracePt t="2330" x="6772275" y="3322638"/>
          <p14:tracePt t="2344" x="6569075" y="3289300"/>
          <p14:tracePt t="2366" x="6313488" y="3254375"/>
          <p14:tracePt t="2379" x="6229350" y="3254375"/>
          <p14:tracePt t="2380" x="6143625" y="3254375"/>
          <p14:tracePt t="2397" x="5940425" y="3254375"/>
          <p14:tracePt t="2407" x="5846763" y="3254375"/>
          <p14:tracePt t="2423" x="5634038" y="3254375"/>
          <p14:tracePt t="2440" x="5421313" y="3254375"/>
          <p14:tracePt t="2457" x="5183188" y="3254375"/>
          <p14:tracePt t="2473" x="4911725" y="3254375"/>
          <p14:tracePt t="2490" x="4648200" y="3263900"/>
          <p14:tracePt t="2507" x="4384675" y="3330575"/>
          <p14:tracePt t="2523" x="4121150" y="3424238"/>
          <p14:tracePt t="2540" x="3773488" y="3568700"/>
          <p14:tracePt t="2557" x="3578225" y="3654425"/>
          <p14:tracePt t="2567" x="3517900" y="3697288"/>
          <p14:tracePt t="2582" x="3390900" y="3798888"/>
          <p14:tracePt t="2594" x="3322638" y="3849688"/>
          <p14:tracePt t="2610" x="3170238" y="3960813"/>
          <p14:tracePt t="2629" x="2906713" y="4121150"/>
          <p14:tracePt t="2646" x="2838450" y="4156075"/>
          <p14:tracePt t="2657" x="2830513" y="4164013"/>
          <p14:tracePt t="2707" x="2805113" y="4164013"/>
          <p14:tracePt t="2723" x="2762250" y="4164013"/>
          <p14:tracePt t="2740" x="2651125" y="4138613"/>
          <p14:tracePt t="2757" x="2506663" y="4037013"/>
          <p14:tracePt t="2779" x="2311400" y="3883025"/>
          <p14:tracePt t="2784" x="2192338" y="3816350"/>
          <p14:tracePt t="2806" x="1827213" y="3560763"/>
          <p14:tracePt t="2829" x="1631950" y="3289300"/>
          <p14:tracePt t="2844" x="1597025" y="3101975"/>
          <p14:tracePt t="2862" x="1589088" y="2957513"/>
          <p14:tracePt t="2879" x="1555750" y="2838450"/>
          <p14:tracePt t="2891" x="1538288" y="2787650"/>
          <p14:tracePt t="2907" x="1487488" y="2701925"/>
          <p14:tracePt t="2923" x="1427163" y="2600325"/>
          <p14:tracePt t="2947" x="1368425" y="2498725"/>
          <p14:tracePt t="2957" x="1343025" y="2447925"/>
          <p14:tracePt t="2973" x="1333500" y="2354263"/>
          <p14:tracePt t="2990" x="1308100" y="2278063"/>
          <p14:tracePt t="3007" x="1292225" y="2217738"/>
          <p14:tracePt t="3023" x="1282700" y="2174875"/>
          <p14:tracePt t="3040" x="1282700" y="2116138"/>
          <p14:tracePt t="3057" x="1274763" y="2055813"/>
          <p14:tracePt t="3073" x="1274763" y="1989138"/>
          <p14:tracePt t="3079" x="1282700" y="1963738"/>
          <p14:tracePt t="3096" x="1317625" y="1903413"/>
          <p14:tracePt t="3112" x="1333500" y="1870075"/>
          <p14:tracePt t="3129" x="1368425" y="1819275"/>
          <p14:tracePt t="3145" x="1376363" y="1801813"/>
          <p14:tracePt t="3157" x="1393825" y="1758950"/>
          <p14:tracePt t="3173" x="1427163" y="1725613"/>
          <p14:tracePt t="3195" x="1462088" y="1700213"/>
          <p14:tracePt t="3203" x="1470025" y="1690688"/>
          <p14:tracePt t="3206" x="1470025" y="1682750"/>
          <p14:tracePt t="3230" x="1571625" y="1674813"/>
          <p14:tracePt t="3238" x="1606550" y="1674813"/>
          <p14:tracePt t="3250" x="1631950" y="1665288"/>
          <p14:tracePt t="3277" x="1819275" y="1631950"/>
          <p14:tracePt t="3290" x="1860550" y="1631950"/>
          <p14:tracePt t="3307" x="1920875" y="1631950"/>
          <p14:tracePt t="3312" x="1954213" y="1631950"/>
          <p14:tracePt t="3335" x="2065338" y="1631950"/>
          <p14:tracePt t="3345" x="2116138" y="1631950"/>
          <p14:tracePt t="3362" x="2217738" y="1631950"/>
          <p14:tracePt t="3378" x="2362200" y="1631950"/>
          <p14:tracePt t="3395" x="2532063" y="1657350"/>
          <p14:tracePt t="3406" x="2736850" y="1682750"/>
          <p14:tracePt t="3429" x="3094038" y="1751013"/>
          <p14:tracePt t="3441" x="3211513" y="1776413"/>
          <p14:tracePt t="3458" x="3365500" y="1793875"/>
          <p14:tracePt t="3479" x="3484563" y="1827213"/>
          <p14:tracePt t="3488" x="3492500" y="1835150"/>
          <p14:tracePt t="3559" x="3535363" y="1852613"/>
          <p14:tracePt t="3567" x="3543300" y="1870075"/>
          <p14:tracePt t="3579" x="3568700" y="1895475"/>
          <p14:tracePt t="3594" x="3654425" y="1928813"/>
          <p14:tracePt t="3612" x="3748088" y="1971675"/>
          <p14:tracePt t="3629" x="3806825" y="2014538"/>
          <p14:tracePt t="3640" x="3832225" y="2030413"/>
          <p14:tracePt t="3657" x="3832225" y="2047875"/>
          <p14:tracePt t="3680" x="3849688" y="2116138"/>
          <p14:tracePt t="3689" x="3849688" y="2124075"/>
          <p14:tracePt t="3707" x="3849688" y="2159000"/>
          <p14:tracePt t="3723" x="3849688" y="2209800"/>
          <p14:tracePt t="3740" x="3849688" y="2319338"/>
          <p14:tracePt t="3757" x="3832225" y="2397125"/>
          <p14:tracePt t="3773" x="3790950" y="2473325"/>
          <p14:tracePt t="3790" x="3756025" y="2541588"/>
          <p14:tracePt t="3806" x="3722688" y="2600325"/>
          <p14:tracePt t="3813" x="3697288" y="2633663"/>
          <p14:tracePt t="3829" x="3654425" y="2676525"/>
          <p14:tracePt t="3845" x="3594100" y="2744788"/>
          <p14:tracePt t="3862" x="3517900" y="2820988"/>
          <p14:tracePt t="3879" x="3502025" y="2838450"/>
          <p14:tracePt t="3896" x="3449638" y="2881313"/>
          <p14:tracePt t="3906" x="3424238" y="2897188"/>
          <p14:tracePt t="3923" x="3373438" y="2922588"/>
          <p14:tracePt t="3940" x="3195638" y="3000375"/>
          <p14:tracePt t="3957" x="3067050" y="3025775"/>
          <p14:tracePt t="3973" x="2922588" y="3041650"/>
          <p14:tracePt t="3990" x="2744788" y="3051175"/>
          <p14:tracePt t="4007" x="2574925" y="3067050"/>
          <p14:tracePt t="4023" x="2405063" y="3084513"/>
          <p14:tracePt t="4040" x="2278063" y="3084513"/>
          <p14:tracePt t="4057" x="2133600" y="3084513"/>
          <p14:tracePt t="4063" x="2047875" y="3084513"/>
          <p14:tracePt t="4083" x="1860550" y="3084513"/>
          <p14:tracePt t="4094" x="1690688" y="3084513"/>
          <p14:tracePt t="4112" x="1495425" y="3084513"/>
          <p14:tracePt t="4129" x="1282700" y="3076575"/>
          <p14:tracePt t="4146" x="1079500" y="3033713"/>
          <p14:tracePt t="4157" x="1036638" y="3016250"/>
          <p14:tracePt t="4174" x="1028700" y="2990850"/>
          <p14:tracePt t="4190" x="1028700" y="2982913"/>
          <p14:tracePt t="4206" x="1028700" y="2914650"/>
          <p14:tracePt t="4223" x="1028700" y="2820988"/>
          <p14:tracePt t="4240" x="1028700" y="2770188"/>
          <p14:tracePt t="4256" x="1036638" y="2651125"/>
          <p14:tracePt t="4273" x="1062038" y="2557463"/>
          <p14:tracePt t="4290" x="1087438" y="2481263"/>
          <p14:tracePt t="4306" x="1147763" y="2397125"/>
          <p14:tracePt t="4323" x="1241425" y="2303463"/>
          <p14:tracePt t="4330" x="1292225" y="2252663"/>
          <p14:tracePt t="4346" x="1462088" y="2159000"/>
          <p14:tracePt t="4361" x="1665288" y="2055813"/>
          <p14:tracePt t="4379" x="1885950" y="1997075"/>
          <p14:tracePt t="4396" x="2184400" y="1963738"/>
          <p14:tracePt t="4406" x="2268538" y="1963738"/>
          <p14:tracePt t="4423" x="2371725" y="1963738"/>
          <p14:tracePt t="4440" x="2447925" y="1963738"/>
          <p14:tracePt t="4456" x="2506663" y="1963738"/>
          <p14:tracePt t="4473" x="2541588" y="1963738"/>
          <p14:tracePt t="4490" x="2592388" y="1963738"/>
          <p14:tracePt t="4506" x="2693988" y="1963738"/>
          <p14:tracePt t="4523" x="2778125" y="1963738"/>
          <p14:tracePt t="4532" x="2974975" y="1963738"/>
          <p14:tracePt t="4556" x="3408363" y="2022475"/>
          <p14:tracePt t="4573" x="3697288" y="2082800"/>
          <p14:tracePt t="4596" x="3883025" y="2133600"/>
          <p14:tracePt t="4611" x="3892550" y="2141538"/>
          <p14:tracePt t="4629" x="3892550" y="2166938"/>
          <p14:tracePt t="4645" x="3917950" y="2192338"/>
          <p14:tracePt t="4657" x="3917950" y="2217738"/>
          <p14:tracePt t="4673" x="3917950" y="2252663"/>
          <p14:tracePt t="4689" x="3917950" y="2303463"/>
          <p14:tracePt t="4712" x="3917950" y="2405063"/>
          <p14:tracePt t="4720" x="3917950" y="2430463"/>
          <p14:tracePt t="4740" x="3917950" y="2532063"/>
          <p14:tracePt t="4756" x="3892550" y="2600325"/>
          <p14:tracePt t="4773" x="3857625" y="2660650"/>
          <p14:tracePt t="4790" x="3841750" y="2686050"/>
          <p14:tracePt t="4806" x="3798888" y="2727325"/>
          <p14:tracePt t="4813" x="3790950" y="2736850"/>
          <p14:tracePt t="4829" x="3738563" y="2795588"/>
          <p14:tracePt t="4845" x="3687763" y="2830513"/>
          <p14:tracePt t="4862" x="3611563" y="2871788"/>
          <p14:tracePt t="4879" x="3552825" y="2881313"/>
          <p14:tracePt t="4896" x="3492500" y="2881313"/>
          <p14:tracePt t="4906" x="3441700" y="2897188"/>
          <p14:tracePt t="4923" x="3340100" y="2914650"/>
          <p14:tracePt t="4940" x="3160713" y="2922588"/>
          <p14:tracePt t="4957" x="3067050" y="2940050"/>
          <p14:tracePt t="4973" x="2982913" y="2949575"/>
          <p14:tracePt t="4990" x="2914650" y="2965450"/>
          <p14:tracePt t="5006" x="2846388" y="2982913"/>
          <p14:tracePt t="5023" x="2770188" y="3000375"/>
          <p14:tracePt t="5040" x="2633663" y="3025775"/>
          <p14:tracePt t="5056" x="2473325" y="3067050"/>
          <p14:tracePt t="5073" x="2286000" y="3084513"/>
          <p14:tracePt t="5080" x="2200275" y="3101975"/>
          <p14:tracePt t="5096" x="2184400" y="3101975"/>
          <p14:tracePt t="5756" x="2174875" y="3101975"/>
          <p14:tracePt t="5789" x="2192338" y="3109913"/>
          <p14:tracePt t="5812" x="2217738" y="3119438"/>
          <p14:tracePt t="5820" x="2235200" y="3135313"/>
          <p14:tracePt t="5829" x="2243138" y="3144838"/>
          <p14:tracePt t="6277" x="2260600" y="3144838"/>
          <p14:tracePt t="6283" x="2268538" y="3144838"/>
          <p14:tracePt t="6307" x="2286000" y="3144838"/>
          <p14:tracePt t="7006" x="2293938" y="3144838"/>
          <p14:tracePt t="7023" x="2311400" y="3144838"/>
          <p14:tracePt t="7073" x="2328863" y="3144838"/>
          <p14:tracePt t="7755" x="2344738" y="3144838"/>
          <p14:tracePt t="7773" x="2362200" y="3160713"/>
          <p14:tracePt t="7789" x="2379663" y="3246438"/>
          <p14:tracePt t="7806" x="2379663" y="3330575"/>
          <p14:tracePt t="7813" x="2387600" y="3365500"/>
          <p14:tracePt t="7828" x="2397125" y="3433763"/>
          <p14:tracePt t="7844" x="2397125" y="3492500"/>
          <p14:tracePt t="7861" x="2397125" y="3578225"/>
          <p14:tracePt t="7878" x="2397125" y="3603625"/>
          <p14:tracePt t="7891" x="2397125" y="3611563"/>
          <p14:tracePt t="7911" x="2397125" y="3662363"/>
          <p14:tracePt t="7922" x="2397125" y="3679825"/>
          <p14:tracePt t="7940" x="2397125" y="3738563"/>
          <p14:tracePt t="7956" x="2371725" y="3806825"/>
          <p14:tracePt t="7977" x="2328863" y="3892550"/>
          <p14:tracePt t="7987" x="2311400" y="3935413"/>
          <p14:tracePt t="8006" x="2268538" y="4037013"/>
          <p14:tracePt t="8022" x="2252663" y="4095750"/>
          <p14:tracePt t="8039" x="2217738" y="4181475"/>
          <p14:tracePt t="8056" x="2184400" y="4240213"/>
          <p14:tracePt t="8073" x="2141538" y="4300538"/>
          <p14:tracePt t="8079" x="2141538" y="4308475"/>
          <p14:tracePt t="8095" x="2098675" y="4368800"/>
          <p14:tracePt t="8110" x="2055813" y="4402138"/>
          <p14:tracePt t="8125" x="1971675" y="4495800"/>
          <p14:tracePt t="8145" x="1895475" y="4572000"/>
          <p14:tracePt t="8157" x="1793875" y="4630738"/>
          <p14:tracePt t="8173" x="1716088" y="4683125"/>
          <p14:tracePt t="8191" x="1690688" y="4699000"/>
          <p14:tracePt t="8208" x="1657350" y="4724400"/>
          <p14:tracePt t="8228" x="1639888" y="4741863"/>
          <p14:tracePt t="8339" x="1657350" y="4691063"/>
          <p14:tracePt t="8345" x="1665288" y="4657725"/>
          <p14:tracePt t="8362" x="1700213" y="4589463"/>
          <p14:tracePt t="8377" x="1741488" y="4513263"/>
          <p14:tracePt t="8395" x="1801813" y="4452938"/>
          <p14:tracePt t="8413" x="1860550" y="4410075"/>
          <p14:tracePt t="8424" x="1885950" y="4394200"/>
          <p14:tracePt t="8439" x="1971675" y="4376738"/>
          <p14:tracePt t="8456" x="2065338" y="4376738"/>
          <p14:tracePt t="8478" x="2362200" y="4376738"/>
          <p14:tracePt t="8485" x="2498725" y="4376738"/>
          <p14:tracePt t="8505" x="2727325" y="4376738"/>
          <p14:tracePt t="8529" x="2940050" y="4384675"/>
          <p14:tracePt t="8539" x="2949575" y="4384675"/>
          <p14:tracePt t="8550" x="2957513" y="4394200"/>
          <p14:tracePt t="8593" x="2982913" y="4419600"/>
          <p14:tracePt t="8609" x="3025775" y="4470400"/>
          <p14:tracePt t="8626" x="3084513" y="4513263"/>
          <p14:tracePt t="8641" x="3170238" y="4579938"/>
          <p14:tracePt t="8658" x="3297238" y="4665663"/>
          <p14:tracePt t="8673" x="3441700" y="4749800"/>
          <p14:tracePt t="8690" x="3543300" y="4835525"/>
          <p14:tracePt t="8706" x="3629025" y="4903788"/>
          <p14:tracePt t="8723" x="3687763" y="4962525"/>
          <p14:tracePt t="8740" x="3705225" y="5022850"/>
          <p14:tracePt t="8756" x="3713163" y="5064125"/>
          <p14:tracePt t="8777" x="3713163" y="5091113"/>
          <p14:tracePt t="8789" x="3713163" y="5106988"/>
          <p14:tracePt t="8808" x="3697288" y="5167313"/>
          <p14:tracePt t="8823" x="3654425" y="5192713"/>
          <p14:tracePt t="8829" x="3636963" y="5235575"/>
          <p14:tracePt t="8845" x="3560763" y="5311775"/>
          <p14:tracePt t="8861" x="3484563" y="5380038"/>
          <p14:tracePt t="8878" x="3441700" y="5413375"/>
          <p14:tracePt t="8893" x="3355975" y="5456238"/>
          <p14:tracePt t="8912" x="3271838" y="5514975"/>
          <p14:tracePt t="8923" x="3228975" y="5540375"/>
          <p14:tracePt t="8939" x="3119438" y="5626100"/>
          <p14:tracePt t="8957" x="2897188" y="5735638"/>
          <p14:tracePt t="8973" x="2778125" y="5788025"/>
          <p14:tracePt t="8989" x="2762250" y="5788025"/>
          <p14:tracePt t="9056" x="2795588" y="5735638"/>
          <p14:tracePt t="9072" x="2881313" y="5694363"/>
          <p14:tracePt t="9078" x="2932113" y="5651500"/>
          <p14:tracePt t="9095" x="3016250" y="5626100"/>
          <p14:tracePt t="9111" x="3101975" y="5600700"/>
          <p14:tracePt t="9129" x="3289300" y="5557838"/>
          <p14:tracePt t="9146" x="3552825" y="5524500"/>
          <p14:tracePt t="9159" x="3832225" y="5472113"/>
          <p14:tracePt t="9173" x="4121150" y="5430838"/>
          <p14:tracePt t="9189" x="4376738" y="5370513"/>
          <p14:tracePt t="9206" x="4579938" y="5294313"/>
          <p14:tracePt t="9227" x="4749800" y="5226050"/>
          <p14:tracePt t="9238" x="4929188" y="5132388"/>
          <p14:tracePt t="9256" x="5099050" y="5005388"/>
          <p14:tracePt t="9272" x="5286375" y="4843463"/>
          <p14:tracePt t="9294" x="5600700" y="4622800"/>
          <p14:tracePt t="9301" x="5694363" y="4564063"/>
          <p14:tracePt t="9326" x="5983288" y="4394200"/>
          <p14:tracePt t="9334" x="6059488" y="4351338"/>
          <p14:tracePt t="9344" x="6110288" y="4308475"/>
          <p14:tracePt t="9360" x="6169025" y="4249738"/>
          <p14:tracePt t="9377" x="6221413" y="4206875"/>
          <p14:tracePt t="9394" x="6280150" y="4146550"/>
          <p14:tracePt t="9410" x="6338888" y="4095750"/>
          <p14:tracePt t="9427" x="6432550" y="4027488"/>
          <p14:tracePt t="9441" x="6500813" y="3968750"/>
          <p14:tracePt t="9456" x="6602413" y="3908425"/>
          <p14:tracePt t="9473" x="6654800" y="3867150"/>
          <p14:tracePt t="9489" x="6696075" y="3824288"/>
          <p14:tracePt t="9506" x="6731000" y="3790950"/>
          <p14:tracePt t="9522" x="6764338" y="3756025"/>
          <p14:tracePt t="9539" x="6781800" y="3730625"/>
          <p14:tracePt t="9557" x="6908800" y="3619500"/>
          <p14:tracePt t="9577" x="6959600" y="3586163"/>
          <p14:tracePt t="9594" x="7035800" y="3492500"/>
          <p14:tracePt t="9610" x="7113588" y="3416300"/>
          <p14:tracePt t="9628" x="7265988" y="3305175"/>
          <p14:tracePt t="9645" x="7350125" y="3238500"/>
          <p14:tracePt t="9659" x="7377113" y="3221038"/>
          <p14:tracePt t="9672" x="7418388" y="3195638"/>
          <p14:tracePt t="9689" x="7486650" y="3135313"/>
          <p14:tracePt t="9706" x="7546975" y="3067050"/>
          <p14:tracePt t="9722" x="7623175" y="2990850"/>
          <p14:tracePt t="9739" x="7648575" y="2949575"/>
          <p14:tracePt t="9756" x="7648575" y="2871788"/>
          <p14:tracePt t="9772" x="7648575" y="2813050"/>
          <p14:tracePt t="9789" x="7648575" y="2736850"/>
          <p14:tracePt t="9806" x="7648575" y="2676525"/>
          <p14:tracePt t="9827" x="7580313" y="2608263"/>
          <p14:tracePt t="9845" x="7453313" y="2481263"/>
          <p14:tracePt t="9860" x="7392988" y="2447925"/>
          <p14:tracePt t="9878" x="7299325" y="2397125"/>
          <p14:tracePt t="9895" x="7197725" y="2344738"/>
          <p14:tracePt t="9907" x="7138988" y="2336800"/>
          <p14:tracePt t="9928" x="7010400" y="2303463"/>
          <p14:tracePt t="9939" x="6985000" y="2303463"/>
          <p14:tracePt t="9961" x="6926263" y="2293938"/>
          <p14:tracePt t="9972" x="6900863" y="2293938"/>
          <p14:tracePt t="9989" x="6875463" y="2293938"/>
          <p14:tracePt t="10006" x="6824663" y="2293938"/>
          <p14:tracePt t="10022" x="6789738" y="2293938"/>
          <p14:tracePt t="10039" x="6731000" y="2293938"/>
          <p14:tracePt t="10055" x="6654800" y="2303463"/>
          <p14:tracePt t="10078" x="6561138" y="2319338"/>
          <p14:tracePt t="10097" x="6500813" y="2319338"/>
          <p14:tracePt t="10112" x="6492875" y="2319338"/>
          <p14:tracePt t="10129" x="6475413" y="2319338"/>
          <p14:tracePt t="10145" x="6450013" y="2328863"/>
          <p14:tracePt t="10163" x="6407150" y="2354263"/>
          <p14:tracePt t="10173" x="6338888" y="2371725"/>
          <p14:tracePt t="10189" x="6246813" y="2422525"/>
          <p14:tracePt t="10205" x="6186488" y="2455863"/>
          <p14:tracePt t="10222" x="6127750" y="2506663"/>
          <p14:tracePt t="10239" x="6076950" y="2541588"/>
          <p14:tracePt t="10256" x="5991225" y="2617788"/>
          <p14:tracePt t="10272" x="5965825" y="2660650"/>
          <p14:tracePt t="10289" x="5948363" y="2686050"/>
          <p14:tracePt t="10306" x="5897563" y="2778125"/>
          <p14:tracePt t="10322" x="5897563" y="2820988"/>
          <p14:tracePt t="10328" x="5889625" y="2830513"/>
          <p14:tracePt t="10344" x="5889625" y="2881313"/>
          <p14:tracePt t="10360" x="5880100" y="2940050"/>
          <p14:tracePt t="10377" x="5880100" y="3000375"/>
          <p14:tracePt t="10392" x="5880100" y="3041650"/>
          <p14:tracePt t="10411" x="5880100" y="3101975"/>
          <p14:tracePt t="10412" x="5880100" y="3119438"/>
          <p14:tracePt t="10422" x="5880100" y="3144838"/>
          <p14:tracePt t="10439" x="5880100" y="3186113"/>
          <p14:tracePt t="10456" x="5880100" y="3228975"/>
          <p14:tracePt t="10478" x="5897563" y="3279775"/>
          <p14:tracePt t="10495" x="5915025" y="3305175"/>
          <p14:tracePt t="10502" x="5922963" y="3314700"/>
          <p14:tracePt t="10527" x="5983288" y="3348038"/>
          <p14:tracePt t="10537" x="6016625" y="3355975"/>
          <p14:tracePt t="10556" x="6118225" y="3382963"/>
          <p14:tracePt t="10578" x="6178550" y="3382963"/>
          <p14:tracePt t="10594" x="6280150" y="3382963"/>
          <p14:tracePt t="10610" x="6381750" y="3382963"/>
          <p14:tracePt t="10628" x="6467475" y="3382963"/>
          <p14:tracePt t="10644" x="6492875" y="3382963"/>
          <p14:tracePt t="10656" x="6500813" y="3382963"/>
          <p14:tracePt t="10681" x="6535738" y="3382963"/>
          <p14:tracePt t="10688" x="6551613" y="3382963"/>
          <p14:tracePt t="10706" x="6569075" y="3382963"/>
          <p14:tracePt t="10722" x="6577013" y="3382963"/>
          <p14:tracePt t="10761" x="6602413" y="3382963"/>
          <p14:tracePt t="10765" x="6619875" y="3382963"/>
          <p14:tracePt t="10789" x="6627813" y="3382963"/>
          <p14:tracePt t="10826" x="6637338" y="3382963"/>
          <p14:tracePt t="10835" x="6654800" y="3373438"/>
          <p14:tracePt t="10847" x="6662738" y="3365500"/>
          <p14:tracePt t="10862" x="6680200" y="3355975"/>
          <p14:tracePt t="10876" x="6688138" y="3348038"/>
          <p14:tracePt t="10894" x="6696075" y="3340100"/>
          <p14:tracePt t="10910" x="6705600" y="3340100"/>
          <p14:tracePt t="10922" x="6713538" y="3330575"/>
          <p14:tracePt t="10945" x="6731000" y="3305175"/>
          <p14:tracePt t="10955" x="6731000" y="3289300"/>
          <p14:tracePt t="10972" x="6731000" y="3254375"/>
          <p14:tracePt t="10989" x="6731000" y="3221038"/>
          <p14:tracePt t="11006" x="6721475" y="3186113"/>
          <p14:tracePt t="11022" x="6696075" y="3160713"/>
          <p14:tracePt t="11043" x="6680200" y="3127375"/>
          <p14:tracePt t="11064" x="6662738" y="3119438"/>
          <p14:tracePt t="11094" x="6654800" y="3109913"/>
          <p14:tracePt t="11142" x="6645275" y="3101975"/>
          <p14:tracePt t="11239" x="6627813" y="3109913"/>
          <p14:tracePt t="11256" x="6602413" y="3178175"/>
          <p14:tracePt t="11272" x="6586538" y="3221038"/>
          <p14:tracePt t="11289" x="6586538" y="3263900"/>
          <p14:tracePt t="11306" x="6586538" y="3279775"/>
          <p14:tracePt t="11322" x="6586538" y="3289300"/>
          <p14:tracePt t="11344" x="6586538" y="3305175"/>
          <p14:tracePt t="11360" x="6645275" y="3305175"/>
          <p14:tracePt t="11378" x="6705600" y="3305175"/>
          <p14:tracePt t="11394" x="6731000" y="3305175"/>
          <p14:tracePt t="11411" x="6738938" y="3305175"/>
          <p14:tracePt t="11422" x="6756400" y="3305175"/>
          <p14:tracePt t="11439" x="6781800" y="3297238"/>
          <p14:tracePt t="11461" x="6799263" y="3246438"/>
          <p14:tracePt t="11469" x="6807200" y="3221038"/>
          <p14:tracePt t="11489" x="6815138" y="3178175"/>
          <p14:tracePt t="11506" x="6815138" y="3144838"/>
          <p14:tracePt t="11523" x="6815138" y="3119438"/>
          <p14:tracePt t="11541" x="6756400" y="3094038"/>
          <p14:tracePt t="11558" x="6713538" y="3084513"/>
          <p14:tracePt t="11573" x="6654800" y="3084513"/>
          <p14:tracePt t="11578" x="6645275" y="3084513"/>
          <p14:tracePt t="11594" x="6611938" y="3084513"/>
          <p14:tracePt t="11628" x="6602413" y="3084513"/>
          <p14:tracePt t="11643" x="6586538" y="3084513"/>
          <p14:tracePt t="11661" x="6569075" y="3101975"/>
          <p14:tracePt t="11673" x="6569075" y="3170238"/>
          <p14:tracePt t="11689" x="6569075" y="3221038"/>
          <p14:tracePt t="11706" x="6577013" y="3271838"/>
          <p14:tracePt t="11723" x="6627813" y="3322638"/>
          <p14:tracePt t="11739" x="6662738" y="3330575"/>
          <p14:tracePt t="11756" x="6705600" y="3340100"/>
          <p14:tracePt t="11772" x="6781800" y="3340100"/>
          <p14:tracePt t="11789" x="6858000" y="3340100"/>
          <p14:tracePt t="11805" x="6934200" y="3289300"/>
          <p14:tracePt t="11822" x="7010400" y="3203575"/>
          <p14:tracePt t="11839" x="7129463" y="3084513"/>
          <p14:tracePt t="11844" x="7180263" y="3025775"/>
          <p14:tracePt t="11861" x="7223125" y="2957513"/>
          <p14:tracePt t="11877" x="7265988" y="2871788"/>
          <p14:tracePt t="11893" x="7283450" y="2770188"/>
          <p14:tracePt t="11911" x="7283450" y="2701925"/>
          <p14:tracePt t="11923" x="7283450" y="2660650"/>
          <p14:tracePt t="11939" x="7240588" y="2643188"/>
          <p14:tracePt t="11961" x="7121525" y="2608263"/>
          <p14:tracePt t="11973" x="7070725" y="2608263"/>
          <p14:tracePt t="11989" x="6891338" y="2600325"/>
          <p14:tracePt t="12011" x="6627813" y="2600325"/>
          <p14:tracePt t="12018" x="6543675" y="2600325"/>
          <p14:tracePt t="12038" x="6467475" y="2600325"/>
          <p14:tracePt t="12072" x="6442075" y="2600325"/>
          <p14:tracePt t="12089" x="6399213" y="2600325"/>
          <p14:tracePt t="12112" x="6323013" y="2693988"/>
          <p14:tracePt t="12127" x="6297613" y="2727325"/>
          <p14:tracePt t="12145" x="6229350" y="2787650"/>
          <p14:tracePt t="12158" x="6229350" y="2805113"/>
          <p14:tracePt t="12174" x="6221413" y="2846388"/>
          <p14:tracePt t="12194" x="6178550" y="2914650"/>
          <p14:tracePt t="12206" x="6178550" y="2932113"/>
          <p14:tracePt t="12224" x="6143625" y="3000375"/>
          <p14:tracePt t="12241" x="6135688" y="3033713"/>
          <p14:tracePt t="12261" x="6127750" y="3059113"/>
          <p14:tracePt t="12272" x="6127750" y="3135313"/>
          <p14:tracePt t="12300" x="6127750" y="3228975"/>
          <p14:tracePt t="12317" x="6127750" y="3263900"/>
          <p14:tracePt t="12339" x="6161088" y="3314700"/>
          <p14:tracePt t="12361" x="6229350" y="3348038"/>
          <p14:tracePt t="12376" x="6330950" y="3390900"/>
          <p14:tracePt t="12394" x="6391275" y="3408363"/>
          <p14:tracePt t="12411" x="6467475" y="3416300"/>
          <p14:tracePt t="12422" x="6510338" y="3416300"/>
          <p14:tracePt t="12439" x="6569075" y="3424238"/>
          <p14:tracePt t="12461" x="6627813" y="3424238"/>
          <p14:tracePt t="12474" x="6670675" y="3424238"/>
          <p14:tracePt t="12488" x="6705600" y="3424238"/>
          <p14:tracePt t="12511" x="6772275" y="3424238"/>
          <p14:tracePt t="12522" x="6815138" y="3424238"/>
          <p14:tracePt t="12539" x="6875463" y="3424238"/>
          <p14:tracePt t="12555" x="6943725" y="3424238"/>
          <p14:tracePt t="12572" x="7019925" y="3390900"/>
          <p14:tracePt t="12578" x="7053263" y="3382963"/>
          <p14:tracePt t="12594" x="7138988" y="3348038"/>
          <p14:tracePt t="12610" x="7180263" y="3330575"/>
          <p14:tracePt t="12627" x="7223125" y="3305175"/>
          <p14:tracePt t="12641" x="7232650" y="3305175"/>
          <p14:tracePt t="12690" x="7240588" y="3297238"/>
          <p14:tracePt t="12706" x="7248525" y="3279775"/>
          <p14:tracePt t="12990" x="7265988" y="3279775"/>
          <p14:tracePt t="13006" x="7316788" y="3263900"/>
          <p14:tracePt t="13022" x="7385050" y="3246438"/>
          <p14:tracePt t="13038" x="7478713" y="3238500"/>
          <p14:tracePt t="13055" x="7572375" y="3203575"/>
          <p14:tracePt t="13072" x="7691438" y="3186113"/>
          <p14:tracePt t="13089" x="7724775" y="3160713"/>
          <p14:tracePt t="13111" x="7758113" y="3152775"/>
          <p14:tracePt t="13158" x="7775575" y="3135313"/>
          <p14:tracePt t="13174" x="7810500" y="3119438"/>
          <p14:tracePt t="13188" x="7843838" y="3109913"/>
          <p14:tracePt t="13206" x="7877175" y="3101975"/>
          <p14:tracePt t="13222" x="7902575" y="3094038"/>
          <p14:tracePt t="13239" x="7912100" y="3094038"/>
          <p14:tracePt t="13255" x="7927975" y="3084513"/>
          <p14:tracePt t="13272" x="7970838" y="3084513"/>
          <p14:tracePt t="13289" x="8064500" y="3059113"/>
          <p14:tracePt t="13305" x="8158163" y="3059113"/>
          <p14:tracePt t="13322" x="8328025" y="3059113"/>
          <p14:tracePt t="13344" x="8736013" y="3059113"/>
          <p14:tracePt t="13362" x="9017000" y="3059113"/>
        </p14:tracePtLst>
      </p14:laserTraceLst>
    </p:ext>
  </p:extLs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0" name="Rectangle 2">
            <a:extLst>
              <a:ext uri="{FF2B5EF4-FFF2-40B4-BE49-F238E27FC236}">
                <a16:creationId xmlns:a16="http://schemas.microsoft.com/office/drawing/2014/main" id="{A052E445-B9C8-40B0-BF22-8910372885F5}"/>
              </a:ext>
            </a:extLst>
          </p:cNvPr>
          <p:cNvSpPr txBox="1">
            <a:spLocks noChangeArrowheads="1"/>
          </p:cNvSpPr>
          <p:nvPr/>
        </p:nvSpPr>
        <p:spPr bwMode="auto">
          <a:xfrm>
            <a:off x="317553" y="71909"/>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MIDDLE LEVEL</a:t>
            </a:r>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grpSp>
        <p:nvGrpSpPr>
          <p:cNvPr id="37" name="Group 36"/>
          <p:cNvGrpSpPr/>
          <p:nvPr/>
        </p:nvGrpSpPr>
        <p:grpSpPr>
          <a:xfrm>
            <a:off x="6434584" y="6421398"/>
            <a:ext cx="2403580" cy="330081"/>
            <a:chOff x="7290372" y="6581001"/>
            <a:chExt cx="1414808" cy="634676"/>
          </a:xfrm>
        </p:grpSpPr>
        <p:pic>
          <p:nvPicPr>
            <p:cNvPr id="38" name="Picture 3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290372" y="6581001"/>
              <a:ext cx="682853" cy="634676"/>
            </a:xfrm>
            <a:prstGeom prst="rect">
              <a:avLst/>
            </a:prstGeom>
          </p:spPr>
        </p:pic>
        <p:pic>
          <p:nvPicPr>
            <p:cNvPr id="39" name="Picture 3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73225" y="6581003"/>
              <a:ext cx="731955" cy="634674"/>
            </a:xfrm>
            <a:prstGeom prst="rect">
              <a:avLst/>
            </a:prstGeom>
          </p:spPr>
        </p:pic>
      </p:gr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525797"/>
            <a:ext cx="3584575" cy="365125"/>
          </a:xfrm>
        </p:spPr>
        <p:txBody>
          <a:bodyPr/>
          <a:lstStyle/>
          <a:p>
            <a:pPr>
              <a:defRPr/>
            </a:pPr>
            <a:r>
              <a:rPr lang="en-US"/>
              <a:t>RTC-PRE-137.2 Cloud landscapes</a:t>
            </a:r>
            <a:endParaRPr lang="en-US"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44559"/>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525797"/>
            <a:ext cx="2057400" cy="365125"/>
          </a:xfrm>
        </p:spPr>
        <p:txBody>
          <a:bodyPr/>
          <a:lstStyle/>
          <a:p>
            <a:fld id="{34175CAA-D167-45EF-8353-4BECF660CB19}" type="slidenum">
              <a:rPr lang="en-ZA" altLang="en-US" smtClean="0"/>
              <a:pPr/>
              <a:t>5</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15382" y="859622"/>
            <a:ext cx="8213271"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10386" y="825755"/>
            <a:ext cx="8855102" cy="5998851"/>
            <a:chOff x="0" y="811023"/>
            <a:chExt cx="8855102" cy="5998851"/>
          </a:xfrm>
        </p:grpSpPr>
        <p:grpSp>
          <p:nvGrpSpPr>
            <p:cNvPr id="46" name="Group 45"/>
            <p:cNvGrpSpPr/>
            <p:nvPr/>
          </p:nvGrpSpPr>
          <p:grpSpPr>
            <a:xfrm>
              <a:off x="0" y="813087"/>
              <a:ext cx="8855102" cy="5996787"/>
              <a:chOff x="128272" y="523837"/>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36716" y="523837"/>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5" name="Picture 74">
            <a:extLst>
              <a:ext uri="{FF2B5EF4-FFF2-40B4-BE49-F238E27FC236}">
                <a16:creationId xmlns:a16="http://schemas.microsoft.com/office/drawing/2014/main" id="{0CBC48A1-8690-4BBC-A479-573AB6510E47}"/>
              </a:ext>
            </a:extLst>
          </p:cNvPr>
          <p:cNvPicPr>
            <a:picLocks noChangeAspect="1"/>
          </p:cNvPicPr>
          <p:nvPr/>
        </p:nvPicPr>
        <p:blipFill rotWithShape="1">
          <a:blip r:embed="rId9" cstate="email">
            <a:duotone>
              <a:prstClr val="black"/>
              <a:schemeClr val="tx2">
                <a:tint val="45%"/>
                <a:satMod val="400%"/>
              </a:schemeClr>
            </a:duotone>
            <a:extLst>
              <a:ext uri="{28A0092B-C50C-407E-A947-70E740481C1C}">
                <a14:useLocalDpi xmlns:a14="http://schemas.microsoft.com/office/drawing/2010/main"/>
              </a:ext>
            </a:extLst>
          </a:blip>
          <a:srcRect/>
          <a:stretch/>
        </p:blipFill>
        <p:spPr>
          <a:xfrm>
            <a:off x="2357278" y="2903491"/>
            <a:ext cx="6480886" cy="3550323"/>
          </a:xfrm>
          <a:prstGeom prst="rect">
            <a:avLst/>
          </a:prstGeom>
        </p:spPr>
      </p:pic>
      <p:sp>
        <p:nvSpPr>
          <p:cNvPr id="2" name="Date Placeholder 1">
            <a:extLst>
              <a:ext uri="{FF2B5EF4-FFF2-40B4-BE49-F238E27FC236}">
                <a16:creationId xmlns:a16="http://schemas.microsoft.com/office/drawing/2014/main" id="{2ADD3D4C-41BC-4BA0-8D95-1322F9A41DE8}"/>
              </a:ext>
            </a:extLst>
          </p:cNvPr>
          <p:cNvSpPr>
            <a:spLocks noGrp="1"/>
          </p:cNvSpPr>
          <p:nvPr>
            <p:ph type="dt" sz="half" idx="10"/>
          </p:nvPr>
        </p:nvSpPr>
        <p:spPr/>
        <p:txBody>
          <a:bodyPr/>
          <a:lstStyle/>
          <a:p>
            <a:pPr>
              <a:defRPr/>
            </a:pPr>
            <a:fld id="{7A9A843B-B25C-47EB-964F-AB3FA831FD7E}" type="datetime1">
              <a:rPr lang="en-ZA" smtClean="0"/>
              <a:t>2021/10/28</a:t>
            </a:fld>
            <a:endParaRPr lang="en-ZA"/>
          </a:p>
        </p:txBody>
      </p:sp>
      <p:pic>
        <p:nvPicPr>
          <p:cNvPr id="1030" name="Picture 6" descr="Nimbostratus cloud - Wikiwand">
            <a:extLst>
              <a:ext uri="{FF2B5EF4-FFF2-40B4-BE49-F238E27FC236}">
                <a16:creationId xmlns:a16="http://schemas.microsoft.com/office/drawing/2014/main" id="{8D61CA7E-761C-4EC2-AAEE-48BE5C68EDEF}"/>
              </a:ext>
            </a:extLst>
          </p:cNvPr>
          <p:cNvPicPr>
            <a:picLocks noChangeAspect="1" noChangeArrowheads="1"/>
          </p:cNvPicPr>
          <p:nvPr/>
        </p:nvPicPr>
        <p:blipFill rotWithShape="1">
          <a:blip r:embed="rId10" cstate="email">
            <a:duotone>
              <a:prstClr val="black"/>
              <a:schemeClr val="tx2">
                <a:tint val="45%"/>
                <a:satMod val="400%"/>
              </a:schemeClr>
            </a:duotone>
            <a:extLst>
              <a:ext uri="{28A0092B-C50C-407E-A947-70E740481C1C}">
                <a14:useLocalDpi xmlns:a14="http://schemas.microsoft.com/office/drawing/2010/main"/>
              </a:ext>
            </a:extLst>
          </a:blip>
          <a:srcRect/>
          <a:stretch/>
        </p:blipFill>
        <p:spPr bwMode="auto">
          <a:xfrm>
            <a:off x="3925059" y="3370012"/>
            <a:ext cx="5243469" cy="30838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078896-9863-4C3B-8B88-6F0ED555692A}"/>
              </a:ext>
            </a:extLst>
          </p:cNvPr>
          <p:cNvGrpSpPr/>
          <p:nvPr/>
        </p:nvGrpSpPr>
        <p:grpSpPr>
          <a:xfrm>
            <a:off x="581906" y="3669146"/>
            <a:ext cx="8375209" cy="371616"/>
            <a:chOff x="573166" y="3485321"/>
            <a:chExt cx="8375209" cy="371616"/>
          </a:xfrm>
        </p:grpSpPr>
        <p:grpSp>
          <p:nvGrpSpPr>
            <p:cNvPr id="30" name="Group 29"/>
            <p:cNvGrpSpPr/>
            <p:nvPr/>
          </p:nvGrpSpPr>
          <p:grpSpPr>
            <a:xfrm>
              <a:off x="573166" y="3485321"/>
              <a:ext cx="8228918" cy="369332"/>
              <a:chOff x="701853" y="3245777"/>
              <a:chExt cx="8228918" cy="369332"/>
            </a:xfrm>
          </p:grpSpPr>
          <p:sp>
            <p:nvSpPr>
              <p:cNvPr id="11" name="TextBox 10"/>
              <p:cNvSpPr txBox="1"/>
              <p:nvPr/>
            </p:nvSpPr>
            <p:spPr>
              <a:xfrm>
                <a:off x="701853" y="3245777"/>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grpSp>
        <p:nvGrpSpPr>
          <p:cNvPr id="8" name="Group 7">
            <a:extLst>
              <a:ext uri="{FF2B5EF4-FFF2-40B4-BE49-F238E27FC236}">
                <a16:creationId xmlns:a16="http://schemas.microsoft.com/office/drawing/2014/main" id="{85C1AD0F-ABE0-4D1C-8C0A-69909249E1F2}"/>
              </a:ext>
            </a:extLst>
          </p:cNvPr>
          <p:cNvGrpSpPr/>
          <p:nvPr/>
        </p:nvGrpSpPr>
        <p:grpSpPr>
          <a:xfrm>
            <a:off x="610104" y="5644848"/>
            <a:ext cx="8372710"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79" name="TextBox 78">
            <a:extLst>
              <a:ext uri="{FF2B5EF4-FFF2-40B4-BE49-F238E27FC236}">
                <a16:creationId xmlns:a16="http://schemas.microsoft.com/office/drawing/2014/main" id="{63C22194-A08F-41BB-BD48-9042EB57660D}"/>
              </a:ext>
            </a:extLst>
          </p:cNvPr>
          <p:cNvSpPr txBox="1"/>
          <p:nvPr/>
        </p:nvSpPr>
        <p:spPr>
          <a:xfrm>
            <a:off x="5419535" y="4428042"/>
            <a:ext cx="1598547" cy="338554"/>
          </a:xfrm>
          <a:prstGeom prst="rect">
            <a:avLst/>
          </a:prstGeom>
          <a:noFill/>
        </p:spPr>
        <p:txBody>
          <a:bodyPr wrap="square" rtlCol="0">
            <a:spAutoFit/>
          </a:bodyPr>
          <a:lstStyle/>
          <a:p>
            <a:r>
              <a:rPr lang="en-US" sz="1600" b="1" u="sng" dirty="0">
                <a:solidFill>
                  <a:srgbClr val="0000FF"/>
                </a:solidFill>
              </a:rPr>
              <a:t>Nimbostratus</a:t>
            </a:r>
          </a:p>
        </p:txBody>
      </p:sp>
      <p:sp>
        <p:nvSpPr>
          <p:cNvPr id="42" name="TextBox 41">
            <a:extLst>
              <a:ext uri="{FF2B5EF4-FFF2-40B4-BE49-F238E27FC236}">
                <a16:creationId xmlns:a16="http://schemas.microsoft.com/office/drawing/2014/main" id="{32204007-2541-498C-8EDF-3DA3DBB9B051}"/>
              </a:ext>
            </a:extLst>
          </p:cNvPr>
          <p:cNvSpPr txBox="1"/>
          <p:nvPr/>
        </p:nvSpPr>
        <p:spPr>
          <a:xfrm>
            <a:off x="924377" y="1210049"/>
            <a:ext cx="7675991" cy="1766189"/>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Nimbostratus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 generally dark uniform clouds covering the sky. They develop in the middle levels but can extend downwards into the low levels as well as upwards into the upper levels.</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Steady, continuous rain, snow or ice pellets fall from this cloud</a:t>
            </a:r>
          </a:p>
        </p:txBody>
      </p:sp>
      <p:pic>
        <p:nvPicPr>
          <p:cNvPr id="43" name="Picture 42">
            <a:extLst>
              <a:ext uri="{FF2B5EF4-FFF2-40B4-BE49-F238E27FC236}">
                <a16:creationId xmlns:a16="http://schemas.microsoft.com/office/drawing/2014/main" id="{5AE75775-93ED-42CE-AEAF-4402680EE9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542969" y="6405942"/>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5</a:t>
            </a:fld>
            <a:endParaRPr lang="en-ZA" altLang="en-US" sz="1000" dirty="0">
              <a:latin typeface="Calibri" panose="020F0502020204030204" pitchFamily="34" charset="0"/>
              <a:cs typeface="Calibri" panose="020F0502020204030204" pitchFamily="34" charset="0"/>
            </a:endParaRPr>
          </a:p>
        </p:txBody>
      </p:sp>
      <p:pic>
        <p:nvPicPr>
          <p:cNvPr id="9" name="Audio 8">
            <a:hlinkClick r:id="" action="ppaction://media"/>
            <a:extLst>
              <a:ext uri="{FF2B5EF4-FFF2-40B4-BE49-F238E27FC236}">
                <a16:creationId xmlns:a16="http://schemas.microsoft.com/office/drawing/2014/main" id="{C0C739DE-7B86-4121-9D75-9B5D62EC1AE5}"/>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421552936"/>
      </p:ext>
    </p:extLst>
  </p:cSld>
  <p:clrMapOvr>
    <a:masterClrMapping/>
  </p:clrMapOvr>
  <mc:AlternateContent xmlns:mc="http://schemas.openxmlformats.org/markup-compatibility/2006" xmlns:p14="http://schemas.microsoft.com/office/powerpoint/2010/main">
    <mc:Choice Requires="p14">
      <p:transition spd="slow" p14:dur="4000" advTm="26782"/>
    </mc:Choice>
    <mc:Fallback xmlns="" xmlns:p="http://schemas.openxmlformats.org/presentationml/2006/main" xmlns:r="http://schemas.openxmlformats.org/officeDocument/2006/relationships" xmlns:a="http://schemas.openxmlformats.org/drawingml/2006/main">
      <p:transition spd="slow" advTm="26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19" fill="hold" display="0">
                  <p:stCondLst>
                    <p:cond delay="indefinite"/>
                  </p:stCondLst>
                  <p:endCondLst>
                    <p:cond evt="onStopAudio" delay="0">
                      <p:tgtEl>
                        <p:sldTgt/>
                      </p:tgtEl>
                    </p:cond>
                  </p:endCondLst>
                </p:cTn>
                <p:tgtEl>
                  <p:spTgt spid="9"/>
                </p:tgtEl>
              </p:cMediaNode>
            </p:audio>
          </p:childTnLst>
        </p:cTn>
      </p:par>
    </p:tnLst>
    <p:bldLst>
      <p:bldP spid="79" grpId="0"/>
    </p:bld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F925C2BB-66E7-4EA1-825F-2ABB193A4BEA}"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endParaRPr lang="en-US" dirty="0"/>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6</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Nimbostratus cloud examples</a:t>
            </a:r>
          </a:p>
        </p:txBody>
      </p:sp>
      <p:pic>
        <p:nvPicPr>
          <p:cNvPr id="8" name="Picture 7" descr="Nimbostratus">
            <a:hlinkClick r:id="rId5"/>
            <a:extLst>
              <a:ext uri="{FF2B5EF4-FFF2-40B4-BE49-F238E27FC236}">
                <a16:creationId xmlns:a16="http://schemas.microsoft.com/office/drawing/2014/main" id="{00000000-0008-0000-0000-000046000000}"/>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 contrast="-40%"/>
                    </a14:imgEffect>
                  </a14:imgLayer>
                </a14:imgProps>
              </a:ext>
              <a:ext uri="{28A0092B-C50C-407E-A947-70E740481C1C}">
                <a14:useLocalDpi xmlns:a14="http://schemas.microsoft.com/office/drawing/2010/main"/>
              </a:ext>
            </a:extLst>
          </a:blip>
          <a:srcRect/>
          <a:stretch>
            <a:fillRect/>
          </a:stretch>
        </p:blipFill>
        <p:spPr bwMode="auto">
          <a:xfrm>
            <a:off x="421349" y="1301338"/>
            <a:ext cx="3928773" cy="2675858"/>
          </a:xfrm>
          <a:prstGeom prst="rect">
            <a:avLst/>
          </a:prstGeom>
          <a:noFill/>
          <a:ln w="12700">
            <a:solidFill>
              <a:schemeClr val="tx1"/>
            </a:solidFill>
            <a:miter lim="800%"/>
            <a:headEnd/>
            <a:tailEnd/>
          </a:ln>
        </p:spPr>
      </p:pic>
      <p:pic>
        <p:nvPicPr>
          <p:cNvPr id="5" name="Picture 4">
            <a:extLst>
              <a:ext uri="{FF2B5EF4-FFF2-40B4-BE49-F238E27FC236}">
                <a16:creationId xmlns:a16="http://schemas.microsoft.com/office/drawing/2014/main" id="{6850942F-311E-4CAE-8693-630A3F5958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165" y="3876477"/>
            <a:ext cx="3928773" cy="2656997"/>
          </a:xfrm>
          <a:prstGeom prst="rect">
            <a:avLst/>
          </a:prstGeom>
        </p:spPr>
      </p:pic>
      <p:pic>
        <p:nvPicPr>
          <p:cNvPr id="6" name="Picture 5">
            <a:extLst>
              <a:ext uri="{FF2B5EF4-FFF2-40B4-BE49-F238E27FC236}">
                <a16:creationId xmlns:a16="http://schemas.microsoft.com/office/drawing/2014/main" id="{6AC99E6B-D3AD-44B5-9DC8-A934A248DDA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71999" y="1634190"/>
            <a:ext cx="3981033" cy="2694666"/>
          </a:xfrm>
          <a:prstGeom prst="rect">
            <a:avLst/>
          </a:prstGeom>
        </p:spPr>
      </p:pic>
      <p:pic>
        <p:nvPicPr>
          <p:cNvPr id="7" name="Audio 6">
            <a:hlinkClick r:id="" action="ppaction://media"/>
            <a:extLst>
              <a:ext uri="{FF2B5EF4-FFF2-40B4-BE49-F238E27FC236}">
                <a16:creationId xmlns:a16="http://schemas.microsoft.com/office/drawing/2014/main" id="{F807AF21-1C83-4781-92B4-2E3A17C6B1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430943033"/>
      </p:ext>
    </p:extLst>
  </p:cSld>
  <p:clrMapOvr>
    <a:masterClrMapping/>
  </p:clrMapOvr>
  <mc:AlternateContent xmlns:mc="http://schemas.openxmlformats.org/markup-compatibility/2006" xmlns:p14="http://schemas.microsoft.com/office/powerpoint/2010/main">
    <mc:Choice Requires="p14">
      <p:transition spd="slow" p14:dur="2000" advTm="11190"/>
    </mc:Choice>
    <mc:Fallback xmlns="" xmlns:p="http://schemas.openxmlformats.org/presentationml/2006/main" xmlns:r="http://schemas.openxmlformats.org/officeDocument/2006/relationships" xmlns:a="http://schemas.openxmlformats.org/drawingml/2006/main">
      <p:transition spd="slow" advTm="11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purl.oclc.org/ooxml/drawingml/main" xmlns:r="http://purl.oclc.org/ooxml/officeDocument/relationships" xmlns:p="http://purl.oclc.org/ooxml/presentationml/main">
  <p:tag name="TIMING" val="|12.1|2.2|18.1"/>
</p:tagLst>
</file>

<file path=ppt/tags/tag2.xml><?xml version="1.0" encoding="utf-8"?>
<p:tagLst xmlns:a="http://purl.oclc.org/ooxml/drawingml/main" xmlns:r="http://purl.oclc.org/ooxml/officeDocument/relationships" xmlns:p="http://purl.oclc.org/ooxml/presentationml/main">
  <p:tag name="TIMING" val="|7.7|3.1|12.4"/>
</p:tagLst>
</file>

<file path=ppt/tags/tag3.xml><?xml version="1.0" encoding="utf-8"?>
<p:tagLst xmlns:a="http://purl.oclc.org/ooxml/drawingml/main" xmlns:r="http://purl.oclc.org/ooxml/officeDocument/relationships" xmlns:p="http://purl.oclc.org/ooxml/presentationml/main">
  <p:tag name="TIMING" val="|14.9|2.5"/>
</p:tagLst>
</file>

<file path=ppt/theme/theme1.xml><?xml version="1.0" encoding="utf-8"?>
<a:theme xmlns:a="http://purl.oclc.org/ooxml/drawingml/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Office Theme</Template>
  <TotalTime>15224</TotalTime>
  <Words>370</Words>
  <Application>Microsoft Office PowerPoint</Application>
  <PresentationFormat>On-screen Show (4:3)</PresentationFormat>
  <Paragraphs>92</Paragraphs>
  <Slides>6</Slides>
  <Notes>6</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Heidel</dc:creator>
  <cp:lastModifiedBy>Colleen Rae</cp:lastModifiedBy>
  <cp:revision>164</cp:revision>
  <cp:lastPrinted>2021-10-06T06:55:51Z</cp:lastPrinted>
  <dcterms:created xsi:type="dcterms:W3CDTF">2018-05-07T11:03:38Z</dcterms:created>
  <dcterms:modified xsi:type="dcterms:W3CDTF">2021-10-28T06:24:03Z</dcterms:modified>
</cp:coreProperties>
</file>