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311" r:id="rId2"/>
    <p:sldId id="312" r:id="rId3"/>
    <p:sldId id="313" r:id="rId4"/>
    <p:sldId id="314" r:id="rId5"/>
    <p:sldId id="315" r:id="rId6"/>
    <p:sldId id="317" r:id="rId7"/>
    <p:sldId id="316" r:id="rId8"/>
    <p:sldId id="318" r:id="rId9"/>
    <p:sldId id="319" r:id="rId10"/>
    <p:sldId id="320" r:id="rId11"/>
    <p:sldId id="321" r:id="rId12"/>
    <p:sldId id="322" r:id="rId13"/>
    <p:sldId id="323" r:id="rId14"/>
    <p:sldId id="32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3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2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541B0-1EBA-4ADC-ACE1-FF803A8F6055}" type="datetimeFigureOut">
              <a:rPr lang="en-ZA" smtClean="0"/>
              <a:t>2019/07/26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1F74C-B293-44C9-A613-20D3A04578C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8004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48ED661-D493-45CB-9184-4A94280AA1B6}" type="slidenum">
              <a:rPr lang="en-ZA" altLang="en-US" sz="1200" smtClean="0">
                <a:latin typeface="Calibri" panose="020F0502020204030204" pitchFamily="34" charset="0"/>
              </a:rPr>
              <a:pPr/>
              <a:t>2</a:t>
            </a:fld>
            <a:endParaRPr lang="en-ZA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096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53241"/>
            <a:ext cx="7886700" cy="103972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1773238"/>
            <a:ext cx="7886700" cy="3362784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F3BD-C261-48EA-86B7-B7BEC1B7E52D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72141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Document reference: RTC-PRE-047.2               Date of last revision: 17 July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2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747757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333144"/>
            <a:ext cx="2949178" cy="45358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DDEC-F0D0-46AE-BBFD-0B40C31F860D}" type="datetime1">
              <a:rPr lang="en-ZA" smtClean="0"/>
              <a:t>2019/07/26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63596" cy="365125"/>
          </a:xfrm>
        </p:spPr>
        <p:txBody>
          <a:bodyPr/>
          <a:lstStyle/>
          <a:p>
            <a:r>
              <a:rPr lang="en-US"/>
              <a:t>Document reference: RTC-PRE-047.2               Date of last revision: 17 July 2019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1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425" y="5123137"/>
            <a:ext cx="4629150" cy="359310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57425" y="816511"/>
            <a:ext cx="4629150" cy="42426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7425" y="5540840"/>
            <a:ext cx="4629150" cy="33478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B047-E4EF-4775-9067-C77454C42332}" type="datetime1">
              <a:rPr lang="en-ZA" smtClean="0"/>
              <a:t>2019/07/26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475" y="6356351"/>
            <a:ext cx="3563596" cy="365125"/>
          </a:xfrm>
        </p:spPr>
        <p:txBody>
          <a:bodyPr/>
          <a:lstStyle/>
          <a:p>
            <a:r>
              <a:rPr lang="en-US"/>
              <a:t>Document reference: RTC-PRE-047.2               Date of last revision: 17 July 2019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11274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79375" y="1639748"/>
            <a:ext cx="9144000" cy="3462338"/>
          </a:xfrm>
          <a:prstGeom prst="rect">
            <a:avLst/>
          </a:prstGeom>
          <a:solidFill>
            <a:srgbClr val="FFFFFF">
              <a:alpha val="38039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76596"/>
            <a:ext cx="7886700" cy="828362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97301D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8627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10C0-9179-4843-83E2-5B483EE0D596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0292" y="6356351"/>
            <a:ext cx="3623416" cy="365125"/>
          </a:xfrm>
        </p:spPr>
        <p:txBody>
          <a:bodyPr/>
          <a:lstStyle/>
          <a:p>
            <a:pPr>
              <a:defRPr/>
            </a:pPr>
            <a:r>
              <a:rPr lang="en-US"/>
              <a:t>Document reference: RTC-PRE-047.2               Date of last revision: 17 July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10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0E6E-EEC2-4A80-9E39-A7245C861A2E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8837" y="6356351"/>
            <a:ext cx="3606326" cy="365125"/>
          </a:xfrm>
        </p:spPr>
        <p:txBody>
          <a:bodyPr/>
          <a:lstStyle/>
          <a:p>
            <a:r>
              <a:rPr lang="en-US"/>
              <a:t>Document reference: RTC-PRE-047.2               Date of last revision: 17 July 2019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0212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4625619"/>
          </a:xfrm>
        </p:spPr>
        <p:txBody>
          <a:bodyPr vert="eaVert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6B8C-99FE-4C25-BBCA-137ABE5108EB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6049" y="6356351"/>
            <a:ext cx="3743325" cy="365125"/>
          </a:xfrm>
        </p:spPr>
        <p:txBody>
          <a:bodyPr/>
          <a:lstStyle/>
          <a:p>
            <a:r>
              <a:rPr lang="en-US"/>
              <a:t>Document reference: RTC-PRE-047.2               Date of last revision: 17 July 2019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95621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16E0F-0C51-4EEE-B2A0-2219D82523BE}" type="datetime1">
              <a:rPr lang="en-ZA" smtClean="0"/>
              <a:t>2019/07/26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Document reference: RTC-PRE-047.2               Date of last revision: 17 July 2019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2DA13-0E0E-4C5B-B698-F0F6A1FD4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2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47514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3908013"/>
            <a:ext cx="7886700" cy="1139766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34A4-1E12-441D-A4F2-AC8DE52AB055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89234" cy="365125"/>
          </a:xfrm>
        </p:spPr>
        <p:txBody>
          <a:bodyPr/>
          <a:lstStyle/>
          <a:p>
            <a:pPr>
              <a:defRPr/>
            </a:pPr>
            <a:r>
              <a:rPr lang="en-US"/>
              <a:t>Document reference: RTC-PRE-047.2               Date of last revision: 17 July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9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B33F-6FC6-4D78-B3A6-D4FA20FA3522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89234" cy="365125"/>
          </a:xfrm>
        </p:spPr>
        <p:txBody>
          <a:bodyPr/>
          <a:lstStyle/>
          <a:p>
            <a:pPr>
              <a:defRPr/>
            </a:pPr>
            <a:r>
              <a:rPr lang="en-US"/>
              <a:t>Document reference: RTC-PRE-047.2               Date of last revision: 17 July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2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93164"/>
            <a:ext cx="7886700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560358"/>
            <a:ext cx="7886700" cy="3962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0985-59DE-429D-AF4B-36F7C2263303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89234" cy="365125"/>
          </a:xfrm>
        </p:spPr>
        <p:txBody>
          <a:bodyPr/>
          <a:lstStyle/>
          <a:p>
            <a:pPr>
              <a:defRPr/>
            </a:pPr>
            <a:r>
              <a:rPr lang="en-US"/>
              <a:t>Document reference: RTC-PRE-047.2               Date of last revision: 17 July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5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29956"/>
            <a:ext cx="3868340" cy="43144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29956"/>
            <a:ext cx="3887391" cy="4314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B768-025F-4DCC-AC68-BD51B0638222}" type="datetime1">
              <a:rPr lang="en-ZA" smtClean="0"/>
              <a:t>2019/07/26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03021" y="6356351"/>
            <a:ext cx="3572142" cy="365125"/>
          </a:xfrm>
        </p:spPr>
        <p:txBody>
          <a:bodyPr/>
          <a:lstStyle/>
          <a:p>
            <a:r>
              <a:rPr lang="en-US"/>
              <a:t>Document reference: RTC-PRE-047.2               Date of last revision: 17 July 2019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4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D758-5E99-4F48-BA74-7EFBB350126A}" type="datetime1">
              <a:rPr lang="en-ZA" smtClean="0"/>
              <a:t>2019/07/26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03021" y="6356351"/>
            <a:ext cx="3572142" cy="365125"/>
          </a:xfrm>
        </p:spPr>
        <p:txBody>
          <a:bodyPr/>
          <a:lstStyle/>
          <a:p>
            <a:r>
              <a:rPr lang="en-US"/>
              <a:t>Document reference: RTC-PRE-047.2               Date of last revision: 17 July 2019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9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8E1A-C908-4332-90CE-974E824FC34B}" type="datetime1">
              <a:rPr lang="en-ZA" smtClean="0"/>
              <a:t>2019/07/26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475" y="6356351"/>
            <a:ext cx="3584100" cy="365125"/>
          </a:xfrm>
        </p:spPr>
        <p:txBody>
          <a:bodyPr/>
          <a:lstStyle/>
          <a:p>
            <a:pPr>
              <a:defRPr/>
            </a:pPr>
            <a:r>
              <a:rPr lang="en-US"/>
              <a:t>Document reference: RTC-PRE-047.2               Date of last revision: 17 July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2001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2ABA-C2E8-4865-9E24-1674136B2E54}" type="datetime1">
              <a:rPr lang="en-ZA" smtClean="0"/>
              <a:t>2019/07/26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475" y="6356351"/>
            <a:ext cx="3584100" cy="365125"/>
          </a:xfrm>
        </p:spPr>
        <p:txBody>
          <a:bodyPr/>
          <a:lstStyle/>
          <a:p>
            <a:pPr>
              <a:defRPr/>
            </a:pPr>
            <a:r>
              <a:rPr lang="en-US"/>
              <a:t>Document reference: RTC-PRE-047.2               Date of last revision: 17 July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10848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43CE-9C72-4DBD-9460-89AA28BE7721}" type="datetime1">
              <a:rPr lang="en-ZA" smtClean="0"/>
              <a:t>2019/07/26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475" y="6356351"/>
            <a:ext cx="3584100" cy="365125"/>
          </a:xfrm>
        </p:spPr>
        <p:txBody>
          <a:bodyPr/>
          <a:lstStyle/>
          <a:p>
            <a:pPr>
              <a:defRPr/>
            </a:pPr>
            <a:r>
              <a:rPr lang="en-US"/>
              <a:t>Document reference: RTC-PRE-047.2               Date of last revision: 17 July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1904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D6E4A-6F77-49DE-A2E7-766D9CEE76E3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Document reference: RTC-PRE-047.2               Date of last revision: 17 July 2019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4380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5" r:id="rId5"/>
    <p:sldLayoutId id="2147483674" r:id="rId6"/>
    <p:sldLayoutId id="2147483664" r:id="rId7"/>
    <p:sldLayoutId id="2147483675" r:id="rId8"/>
    <p:sldLayoutId id="2147483676" r:id="rId9"/>
    <p:sldLayoutId id="2147483668" r:id="rId10"/>
    <p:sldLayoutId id="2147483669" r:id="rId11"/>
    <p:sldLayoutId id="2147483663" r:id="rId12"/>
    <p:sldLayoutId id="2147483670" r:id="rId13"/>
    <p:sldLayoutId id="2147483671" r:id="rId14"/>
    <p:sldLayoutId id="214748367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15736" y="1833698"/>
            <a:ext cx="7886700" cy="1039723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0070C0"/>
                </a:solidFill>
              </a:rPr>
              <a:t>Tropical Temperate Troughs</a:t>
            </a:r>
          </a:p>
        </p:txBody>
      </p:sp>
      <p:sp>
        <p:nvSpPr>
          <p:cNvPr id="3075" name="Subtitle 3"/>
          <p:cNvSpPr>
            <a:spLocks noGrp="1"/>
          </p:cNvSpPr>
          <p:nvPr>
            <p:ph type="subTitle" idx="1"/>
          </p:nvPr>
        </p:nvSpPr>
        <p:spPr>
          <a:xfrm>
            <a:off x="654776" y="3401740"/>
            <a:ext cx="7886700" cy="1579563"/>
          </a:xfrm>
        </p:spPr>
        <p:txBody>
          <a:bodyPr/>
          <a:lstStyle/>
          <a:p>
            <a:pPr algn="ctr"/>
            <a:r>
              <a:rPr lang="en-US" altLang="en-US" dirty="0"/>
              <a:t>Lee-ann Simpson</a:t>
            </a:r>
          </a:p>
        </p:txBody>
      </p:sp>
    </p:spTree>
    <p:extLst>
      <p:ext uri="{BB962C8B-B14F-4D97-AF65-F5344CB8AC3E}">
        <p14:creationId xmlns:p14="http://schemas.microsoft.com/office/powerpoint/2010/main" val="2513140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rgbClr val="0070C0"/>
                </a:solidFill>
              </a:rPr>
              <a:t>Rainfall distribution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324" y="1416044"/>
            <a:ext cx="5332367" cy="179812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573796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Document reference: RTC-PRE-047.2               Date of last revision: 17 July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10</a:t>
            </a:fld>
            <a:endParaRPr lang="en-ZA"/>
          </a:p>
        </p:txBody>
      </p:sp>
      <p:sp>
        <p:nvSpPr>
          <p:cNvPr id="7" name="TextBox 6"/>
          <p:cNvSpPr txBox="1"/>
          <p:nvPr/>
        </p:nvSpPr>
        <p:spPr>
          <a:xfrm>
            <a:off x="5569676" y="1929208"/>
            <a:ext cx="177654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sz="2800" dirty="0"/>
              <a:t>Day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585133"/>
            <a:ext cx="464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Washington and Todd 1998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799" y="3452687"/>
            <a:ext cx="4738551" cy="315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0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021" y="1777819"/>
            <a:ext cx="5550253" cy="191522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Document reference: RTC-PRE-047.2               Date of last revision: 17 July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11</a:t>
            </a:fld>
            <a:endParaRPr lang="en-ZA"/>
          </a:p>
        </p:txBody>
      </p:sp>
      <p:sp>
        <p:nvSpPr>
          <p:cNvPr id="7" name="TextBox 6"/>
          <p:cNvSpPr txBox="1"/>
          <p:nvPr/>
        </p:nvSpPr>
        <p:spPr>
          <a:xfrm>
            <a:off x="6175028" y="2473823"/>
            <a:ext cx="177654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sz="2800" dirty="0"/>
              <a:t>Day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4181" y="3984661"/>
            <a:ext cx="464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Washington and Todd 1998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19" y="3758894"/>
            <a:ext cx="4550910" cy="248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21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101" y="1727238"/>
            <a:ext cx="5662966" cy="204830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Document reference: RTC-PRE-047.2               Date of last revision: 17 July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12</a:t>
            </a:fld>
            <a:endParaRPr lang="en-ZA"/>
          </a:p>
        </p:txBody>
      </p:sp>
      <p:sp>
        <p:nvSpPr>
          <p:cNvPr id="7" name="TextBox 6"/>
          <p:cNvSpPr txBox="1"/>
          <p:nvPr/>
        </p:nvSpPr>
        <p:spPr>
          <a:xfrm>
            <a:off x="6131486" y="2489781"/>
            <a:ext cx="177654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sz="2800" dirty="0"/>
              <a:t>Day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902163"/>
            <a:ext cx="464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Washington and Todd 1998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674" y="3802847"/>
            <a:ext cx="5188676" cy="291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68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302034"/>
            <a:ext cx="5853041" cy="211321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Document reference: RTC-PRE-047.2               Date of last revision: 17 July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13</a:t>
            </a:fld>
            <a:endParaRPr lang="en-ZA"/>
          </a:p>
        </p:txBody>
      </p:sp>
      <p:sp>
        <p:nvSpPr>
          <p:cNvPr id="7" name="TextBox 6"/>
          <p:cNvSpPr txBox="1"/>
          <p:nvPr/>
        </p:nvSpPr>
        <p:spPr>
          <a:xfrm>
            <a:off x="6598376" y="2638696"/>
            <a:ext cx="177654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sz="2800" dirty="0"/>
              <a:t>Day 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650" y="5695406"/>
            <a:ext cx="464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Washington and Todd 1998</a:t>
            </a:r>
          </a:p>
        </p:txBody>
      </p:sp>
    </p:spTree>
    <p:extLst>
      <p:ext uri="{BB962C8B-B14F-4D97-AF65-F5344CB8AC3E}">
        <p14:creationId xmlns:p14="http://schemas.microsoft.com/office/powerpoint/2010/main" val="99801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2413"/>
            <a:ext cx="7886700" cy="1325563"/>
          </a:xfrm>
        </p:spPr>
        <p:txBody>
          <a:bodyPr/>
          <a:lstStyle/>
          <a:p>
            <a:r>
              <a:rPr lang="en-ZA" dirty="0">
                <a:solidFill>
                  <a:srgbClr val="0070C0"/>
                </a:solidFill>
              </a:rPr>
              <a:t>Impact based alerts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Document reference: RTC-PRE-047.2               Date of last revision: 17 July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14</a:t>
            </a:fld>
            <a:endParaRPr lang="en-Z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566" y="850493"/>
            <a:ext cx="5022575" cy="58709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946" y="1158240"/>
            <a:ext cx="18026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dirty="0"/>
              <a:t>RAINFALL</a:t>
            </a:r>
          </a:p>
        </p:txBody>
      </p:sp>
    </p:spTree>
    <p:extLst>
      <p:ext uri="{BB962C8B-B14F-4D97-AF65-F5344CB8AC3E}">
        <p14:creationId xmlns:p14="http://schemas.microsoft.com/office/powerpoint/2010/main" val="3035741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6136" y="69035"/>
            <a:ext cx="7886700" cy="1325563"/>
          </a:xfrm>
        </p:spPr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</a:rPr>
              <a:t>Definition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Tropical-temperate troughs (TTT) are troughs that connect westerlies with tropical disturbances and brings heavy rainfall to southern Africa. </a:t>
            </a:r>
          </a:p>
          <a:p>
            <a:r>
              <a:rPr lang="en-US" dirty="0"/>
              <a:t>Generally, a channel of warm, moist air and associated deep convection extends from the NW to the SE</a:t>
            </a:r>
          </a:p>
          <a:p>
            <a:r>
              <a:rPr lang="en-US" dirty="0"/>
              <a:t>One of the signatures of the TTT is strong inflow of tropical moisture by a low-level jet at 850 </a:t>
            </a:r>
            <a:r>
              <a:rPr lang="en-US" dirty="0" err="1"/>
              <a:t>hPa</a:t>
            </a:r>
            <a:r>
              <a:rPr lang="en-US" dirty="0"/>
              <a:t> </a:t>
            </a:r>
          </a:p>
          <a:p>
            <a:endParaRPr lang="en-US" altLang="en-US" dirty="0"/>
          </a:p>
          <a:p>
            <a:pPr marL="0" indent="0">
              <a:buNone/>
            </a:pPr>
            <a:r>
              <a:rPr lang="en-US" altLang="en-US" sz="2200" u="sng" dirty="0">
                <a:solidFill>
                  <a:srgbClr val="0070C0"/>
                </a:solidFill>
              </a:rPr>
              <a:t>(Todd &amp; Washington 1999)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  <a:ln>
            <a:solidFill>
              <a:srgbClr val="1533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245225"/>
            <a:ext cx="7469188" cy="476250"/>
          </a:xfrm>
        </p:spPr>
        <p:txBody>
          <a:bodyPr/>
          <a:lstStyle/>
          <a:p>
            <a:pPr>
              <a:defRPr/>
            </a:pPr>
            <a:r>
              <a:rPr lang="en-US"/>
              <a:t>Document reference: RTC-PRE-047.2               Date of last revision: 17 July 2019</a:t>
            </a:r>
            <a:endParaRPr lang="en-US" dirty="0"/>
          </a:p>
        </p:txBody>
      </p:sp>
      <p:sp>
        <p:nvSpPr>
          <p:cNvPr id="410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354C6E-93AE-4E54-90F0-E57A7D08D32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417241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rgbClr val="0070C0"/>
                </a:solidFill>
              </a:rPr>
              <a:t>Frequency of occurrence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825" y="1550126"/>
            <a:ext cx="8250525" cy="377205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97280" y="6356351"/>
            <a:ext cx="5886994" cy="365125"/>
          </a:xfrm>
        </p:spPr>
        <p:txBody>
          <a:bodyPr/>
          <a:lstStyle/>
          <a:p>
            <a:pPr>
              <a:defRPr/>
            </a:pPr>
            <a:r>
              <a:rPr lang="en-US"/>
              <a:t>Document reference: RTC-PRE-047.2               Date of last revision: 17 July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06350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Day 1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177" y="1847851"/>
            <a:ext cx="4297451" cy="435133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1223" y="6356351"/>
            <a:ext cx="583539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Document reference: RTC-PRE-047.2               Date of last revision: 17 July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47941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Day 2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280" y="1847851"/>
            <a:ext cx="4057074" cy="435133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" y="6356351"/>
            <a:ext cx="600085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Document reference: RTC-PRE-047.2               Date of last revision: 17 July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67353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885" y="1782082"/>
            <a:ext cx="5646664" cy="435133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6885" y="6356351"/>
            <a:ext cx="5819732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Document reference: RTC-PRE-047.2               Date of last revision: 17 July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9012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Day 3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913" y="1921419"/>
            <a:ext cx="3756550" cy="435133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6913" y="6356351"/>
            <a:ext cx="591970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Document reference: RTC-PRE-047.2               Date of last revision: 17 July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85238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598" y="1847851"/>
            <a:ext cx="5733019" cy="435133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573796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Document reference: RTC-PRE-047.2               Date of last revision: 17 July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89578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rgbClr val="0070C0"/>
                </a:solidFill>
              </a:rPr>
              <a:t>Synoptic Analysis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592153" y="543082"/>
            <a:ext cx="4650141" cy="65771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8649" y="6356351"/>
            <a:ext cx="5737968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Document reference: RTC-PRE-047.2               Date of last revision: 17 July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60781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2091</TotalTime>
  <Words>284</Words>
  <Application>Microsoft Office PowerPoint</Application>
  <PresentationFormat>On-screen Show (4:3)</PresentationFormat>
  <Paragraphs>51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Tropical Temperate Troughs</vt:lpstr>
      <vt:lpstr>Definition</vt:lpstr>
      <vt:lpstr>Frequency of occurrence</vt:lpstr>
      <vt:lpstr>Day 1</vt:lpstr>
      <vt:lpstr>Day 2</vt:lpstr>
      <vt:lpstr>PowerPoint Presentation</vt:lpstr>
      <vt:lpstr>Day 3</vt:lpstr>
      <vt:lpstr>PowerPoint Presentation</vt:lpstr>
      <vt:lpstr>Synoptic Analysis</vt:lpstr>
      <vt:lpstr>Rainfall distribution</vt:lpstr>
      <vt:lpstr>PowerPoint Presentation</vt:lpstr>
      <vt:lpstr>PowerPoint Presentation</vt:lpstr>
      <vt:lpstr>PowerPoint Presentation</vt:lpstr>
      <vt:lpstr>Impact based alerts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Heidel</dc:creator>
  <cp:lastModifiedBy>Gugu Maphisa</cp:lastModifiedBy>
  <cp:revision>51</cp:revision>
  <dcterms:created xsi:type="dcterms:W3CDTF">2018-05-07T11:03:38Z</dcterms:created>
  <dcterms:modified xsi:type="dcterms:W3CDTF">2019-07-26T07:36:18Z</dcterms:modified>
</cp:coreProperties>
</file>